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59" r:id="rId7"/>
    <p:sldId id="260" r:id="rId8"/>
    <p:sldId id="261" r:id="rId9"/>
    <p:sldId id="262" r:id="rId10"/>
    <p:sldId id="268" r:id="rId11"/>
    <p:sldId id="269" r:id="rId12"/>
    <p:sldId id="271" r:id="rId13"/>
    <p:sldId id="273" r:id="rId14"/>
    <p:sldId id="274" r:id="rId15"/>
    <p:sldId id="275" r:id="rId16"/>
    <p:sldId id="278" r:id="rId17"/>
    <p:sldId id="279" r:id="rId18"/>
    <p:sldId id="280" r:id="rId19"/>
    <p:sldId id="283" r:id="rId20"/>
    <p:sldId id="281" r:id="rId21"/>
    <p:sldId id="282" r:id="rId22"/>
    <p:sldId id="285" r:id="rId23"/>
    <p:sldId id="277" r:id="rId24"/>
    <p:sldId id="272" r:id="rId25"/>
    <p:sldId id="284" r:id="rId26"/>
    <p:sldId id="276"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86" r:id="rId40"/>
    <p:sldId id="287" r:id="rId41"/>
    <p:sldId id="288" r:id="rId42"/>
    <p:sldId id="289" r:id="rId43"/>
    <p:sldId id="290" r:id="rId44"/>
    <p:sldId id="292" r:id="rId45"/>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FF33"/>
    <a:srgbClr val="99FF66"/>
    <a:srgbClr val="FF6600"/>
    <a:srgbClr val="FF0000"/>
    <a:srgbClr val="0000FF"/>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709" autoAdjust="0"/>
  </p:normalViewPr>
  <p:slideViewPr>
    <p:cSldViewPr>
      <p:cViewPr varScale="1">
        <p:scale>
          <a:sx n="87" d="100"/>
          <a:sy n="87" d="100"/>
        </p:scale>
        <p:origin x="141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6"/>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12" Type="http://schemas.openxmlformats.org/officeDocument/2006/relationships/image" Target="../media/image105.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11" Type="http://schemas.openxmlformats.org/officeDocument/2006/relationships/image" Target="../media/image104.wmf"/><Relationship Id="rId5" Type="http://schemas.openxmlformats.org/officeDocument/2006/relationships/image" Target="../media/image98.wmf"/><Relationship Id="rId10" Type="http://schemas.openxmlformats.org/officeDocument/2006/relationships/image" Target="../media/image103.wmf"/><Relationship Id="rId4" Type="http://schemas.openxmlformats.org/officeDocument/2006/relationships/image" Target="../media/image97.wmf"/><Relationship Id="rId9"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4.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9.wmf"/><Relationship Id="rId3" Type="http://schemas.openxmlformats.org/officeDocument/2006/relationships/image" Target="../media/image129.wmf"/><Relationship Id="rId7" Type="http://schemas.openxmlformats.org/officeDocument/2006/relationships/image" Target="../media/image133.wmf"/><Relationship Id="rId12" Type="http://schemas.openxmlformats.org/officeDocument/2006/relationships/image" Target="../media/image138.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2.wmf"/><Relationship Id="rId11" Type="http://schemas.openxmlformats.org/officeDocument/2006/relationships/image" Target="../media/image137.wmf"/><Relationship Id="rId5" Type="http://schemas.openxmlformats.org/officeDocument/2006/relationships/image" Target="../media/image13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image" Target="../media/image149.wmf"/><Relationship Id="rId3" Type="http://schemas.openxmlformats.org/officeDocument/2006/relationships/image" Target="../media/image141.wmf"/><Relationship Id="rId7" Type="http://schemas.openxmlformats.org/officeDocument/2006/relationships/image" Target="../media/image134.wmf"/><Relationship Id="rId12" Type="http://schemas.openxmlformats.org/officeDocument/2006/relationships/image" Target="../media/image148.wmf"/><Relationship Id="rId2" Type="http://schemas.openxmlformats.org/officeDocument/2006/relationships/image" Target="../media/image125.wmf"/><Relationship Id="rId1" Type="http://schemas.openxmlformats.org/officeDocument/2006/relationships/image" Target="../media/image140.wmf"/><Relationship Id="rId6" Type="http://schemas.openxmlformats.org/officeDocument/2006/relationships/image" Target="../media/image143.wmf"/><Relationship Id="rId11" Type="http://schemas.openxmlformats.org/officeDocument/2006/relationships/image" Target="../media/image147.wmf"/><Relationship Id="rId5" Type="http://schemas.openxmlformats.org/officeDocument/2006/relationships/image" Target="../media/image126.wmf"/><Relationship Id="rId15" Type="http://schemas.openxmlformats.org/officeDocument/2006/relationships/image" Target="../media/image151.wmf"/><Relationship Id="rId10" Type="http://schemas.openxmlformats.org/officeDocument/2006/relationships/image" Target="../media/image146.wmf"/><Relationship Id="rId4" Type="http://schemas.openxmlformats.org/officeDocument/2006/relationships/image" Target="../media/image142.wmf"/><Relationship Id="rId9" Type="http://schemas.openxmlformats.org/officeDocument/2006/relationships/image" Target="../media/image145.wmf"/><Relationship Id="rId14" Type="http://schemas.openxmlformats.org/officeDocument/2006/relationships/image" Target="../media/image15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12" Type="http://schemas.openxmlformats.org/officeDocument/2006/relationships/image" Target="../media/image163.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11" Type="http://schemas.openxmlformats.org/officeDocument/2006/relationships/image" Target="../media/image162.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6.wmf"/><Relationship Id="rId7" Type="http://schemas.openxmlformats.org/officeDocument/2006/relationships/image" Target="../media/image169.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8.wmf"/><Relationship Id="rId5" Type="http://schemas.openxmlformats.org/officeDocument/2006/relationships/image" Target="../media/image157.wmf"/><Relationship Id="rId10" Type="http://schemas.openxmlformats.org/officeDocument/2006/relationships/image" Target="../media/image172.wmf"/><Relationship Id="rId4" Type="http://schemas.openxmlformats.org/officeDocument/2006/relationships/image" Target="../media/image167.wmf"/><Relationship Id="rId9" Type="http://schemas.openxmlformats.org/officeDocument/2006/relationships/image" Target="../media/image17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 Id="rId9" Type="http://schemas.openxmlformats.org/officeDocument/2006/relationships/image" Target="../media/image18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image" Target="../media/image174.wmf"/><Relationship Id="rId7" Type="http://schemas.openxmlformats.org/officeDocument/2006/relationships/image" Target="../media/image186.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5.wmf"/><Relationship Id="rId5" Type="http://schemas.openxmlformats.org/officeDocument/2006/relationships/image" Target="../media/image184.wmf"/><Relationship Id="rId10" Type="http://schemas.openxmlformats.org/officeDocument/2006/relationships/image" Target="../media/image189.wmf"/><Relationship Id="rId4" Type="http://schemas.openxmlformats.org/officeDocument/2006/relationships/image" Target="../media/image175.wmf"/><Relationship Id="rId9" Type="http://schemas.openxmlformats.org/officeDocument/2006/relationships/image" Target="../media/image18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image" Target="../media/image208.wmf"/><Relationship Id="rId3" Type="http://schemas.openxmlformats.org/officeDocument/2006/relationships/image" Target="../media/image126.wmf"/><Relationship Id="rId7" Type="http://schemas.openxmlformats.org/officeDocument/2006/relationships/image" Target="../media/image202.wmf"/><Relationship Id="rId12" Type="http://schemas.openxmlformats.org/officeDocument/2006/relationships/image" Target="../media/image207.wmf"/><Relationship Id="rId2" Type="http://schemas.openxmlformats.org/officeDocument/2006/relationships/image" Target="../media/image125.wmf"/><Relationship Id="rId1" Type="http://schemas.openxmlformats.org/officeDocument/2006/relationships/image" Target="../media/image198.wmf"/><Relationship Id="rId6" Type="http://schemas.openxmlformats.org/officeDocument/2006/relationships/image" Target="../media/image201.wmf"/><Relationship Id="rId11" Type="http://schemas.openxmlformats.org/officeDocument/2006/relationships/image" Target="../media/image206.wmf"/><Relationship Id="rId5" Type="http://schemas.openxmlformats.org/officeDocument/2006/relationships/image" Target="../media/image200.wmf"/><Relationship Id="rId15" Type="http://schemas.openxmlformats.org/officeDocument/2006/relationships/image" Target="../media/image210.wmf"/><Relationship Id="rId10" Type="http://schemas.openxmlformats.org/officeDocument/2006/relationships/image" Target="../media/image205.wmf"/><Relationship Id="rId4" Type="http://schemas.openxmlformats.org/officeDocument/2006/relationships/image" Target="../media/image199.wmf"/><Relationship Id="rId9" Type="http://schemas.openxmlformats.org/officeDocument/2006/relationships/image" Target="../media/image204.wmf"/><Relationship Id="rId14" Type="http://schemas.openxmlformats.org/officeDocument/2006/relationships/image" Target="../media/image20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1.wmf"/><Relationship Id="rId7" Type="http://schemas.openxmlformats.org/officeDocument/2006/relationships/image" Target="../media/image213.wmf"/><Relationship Id="rId2" Type="http://schemas.openxmlformats.org/officeDocument/2006/relationships/image" Target="../media/image199.wmf"/><Relationship Id="rId1" Type="http://schemas.openxmlformats.org/officeDocument/2006/relationships/image" Target="../media/image125.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00.wmf"/><Relationship Id="rId9" Type="http://schemas.openxmlformats.org/officeDocument/2006/relationships/image" Target="../media/image21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1.wmf"/><Relationship Id="rId7" Type="http://schemas.openxmlformats.org/officeDocument/2006/relationships/image" Target="../media/image224.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1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26.wmf"/><Relationship Id="rId7" Type="http://schemas.openxmlformats.org/officeDocument/2006/relationships/image" Target="../media/image230.wmf"/><Relationship Id="rId2" Type="http://schemas.openxmlformats.org/officeDocument/2006/relationships/image" Target="../media/image199.wmf"/><Relationship Id="rId1" Type="http://schemas.openxmlformats.org/officeDocument/2006/relationships/image" Target="../media/image125.wmf"/><Relationship Id="rId6" Type="http://schemas.openxmlformats.org/officeDocument/2006/relationships/image" Target="../media/image229.wmf"/><Relationship Id="rId11" Type="http://schemas.openxmlformats.org/officeDocument/2006/relationships/image" Target="../media/image234.wmf"/><Relationship Id="rId5" Type="http://schemas.openxmlformats.org/officeDocument/2006/relationships/image" Target="../media/image228.wmf"/><Relationship Id="rId10" Type="http://schemas.openxmlformats.org/officeDocument/2006/relationships/image" Target="../media/image233.wmf"/><Relationship Id="rId4" Type="http://schemas.openxmlformats.org/officeDocument/2006/relationships/image" Target="../media/image227.wmf"/><Relationship Id="rId9" Type="http://schemas.openxmlformats.org/officeDocument/2006/relationships/image" Target="../media/image23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41.wmf"/><Relationship Id="rId1" Type="http://schemas.openxmlformats.org/officeDocument/2006/relationships/image" Target="../media/image240.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image" Target="../media/image254.wmf"/><Relationship Id="rId3" Type="http://schemas.openxmlformats.org/officeDocument/2006/relationships/image" Target="../media/image244.wmf"/><Relationship Id="rId7" Type="http://schemas.openxmlformats.org/officeDocument/2006/relationships/image" Target="../media/image248.wmf"/><Relationship Id="rId12" Type="http://schemas.openxmlformats.org/officeDocument/2006/relationships/image" Target="../media/image253.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11" Type="http://schemas.openxmlformats.org/officeDocument/2006/relationships/image" Target="../media/image252.wmf"/><Relationship Id="rId5" Type="http://schemas.openxmlformats.org/officeDocument/2006/relationships/image" Target="../media/image246.wmf"/><Relationship Id="rId15" Type="http://schemas.openxmlformats.org/officeDocument/2006/relationships/image" Target="../media/image256.wmf"/><Relationship Id="rId10" Type="http://schemas.openxmlformats.org/officeDocument/2006/relationships/image" Target="../media/image251.wmf"/><Relationship Id="rId4" Type="http://schemas.openxmlformats.org/officeDocument/2006/relationships/image" Target="../media/image245.wmf"/><Relationship Id="rId9" Type="http://schemas.openxmlformats.org/officeDocument/2006/relationships/image" Target="../media/image250.wmf"/><Relationship Id="rId14" Type="http://schemas.openxmlformats.org/officeDocument/2006/relationships/image" Target="../media/image2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13.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10" Type="http://schemas.openxmlformats.org/officeDocument/2006/relationships/image" Target="../media/image270.wmf"/><Relationship Id="rId4" Type="http://schemas.openxmlformats.org/officeDocument/2006/relationships/image" Target="../media/image264.wmf"/><Relationship Id="rId9" Type="http://schemas.openxmlformats.org/officeDocument/2006/relationships/image" Target="../media/image26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5" Type="http://schemas.openxmlformats.org/officeDocument/2006/relationships/image" Target="../media/image275.wmf"/><Relationship Id="rId4" Type="http://schemas.openxmlformats.org/officeDocument/2006/relationships/image" Target="../media/image27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45.wmf"/><Relationship Id="rId1" Type="http://schemas.openxmlformats.org/officeDocument/2006/relationships/image" Target="../media/image276.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8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 Id="rId6" Type="http://schemas.openxmlformats.org/officeDocument/2006/relationships/image" Target="../media/image288.wmf"/><Relationship Id="rId5" Type="http://schemas.openxmlformats.org/officeDocument/2006/relationships/image" Target="../media/image287.wmf"/><Relationship Id="rId4" Type="http://schemas.openxmlformats.org/officeDocument/2006/relationships/image" Target="../media/image286.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image" Target="../media/image291.wmf"/><Relationship Id="rId7" Type="http://schemas.openxmlformats.org/officeDocument/2006/relationships/image" Target="../media/image295.wmf"/><Relationship Id="rId2" Type="http://schemas.openxmlformats.org/officeDocument/2006/relationships/image" Target="../media/image290.wmf"/><Relationship Id="rId1" Type="http://schemas.openxmlformats.org/officeDocument/2006/relationships/image" Target="../media/image289.wmf"/><Relationship Id="rId6" Type="http://schemas.openxmlformats.org/officeDocument/2006/relationships/image" Target="../media/image294.wmf"/><Relationship Id="rId5" Type="http://schemas.openxmlformats.org/officeDocument/2006/relationships/image" Target="../media/image293.wmf"/><Relationship Id="rId4" Type="http://schemas.openxmlformats.org/officeDocument/2006/relationships/image" Target="../media/image292.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image" Target="../media/image298.wmf"/><Relationship Id="rId7" Type="http://schemas.openxmlformats.org/officeDocument/2006/relationships/image" Target="../media/image301.wmf"/><Relationship Id="rId2" Type="http://schemas.openxmlformats.org/officeDocument/2006/relationships/image" Target="../media/image297.wmf"/><Relationship Id="rId1" Type="http://schemas.openxmlformats.org/officeDocument/2006/relationships/image" Target="../media/image125.wmf"/><Relationship Id="rId6" Type="http://schemas.openxmlformats.org/officeDocument/2006/relationships/image" Target="../media/image300.wmf"/><Relationship Id="rId5" Type="http://schemas.openxmlformats.org/officeDocument/2006/relationships/image" Target="../media/image299.wmf"/><Relationship Id="rId4" Type="http://schemas.openxmlformats.org/officeDocument/2006/relationships/image" Target="../media/image126.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image" Target="../media/image286.wmf"/><Relationship Id="rId3" Type="http://schemas.openxmlformats.org/officeDocument/2006/relationships/image" Target="../media/image125.wmf"/><Relationship Id="rId7" Type="http://schemas.openxmlformats.org/officeDocument/2006/relationships/image" Target="../media/image305.wmf"/><Relationship Id="rId12" Type="http://schemas.openxmlformats.org/officeDocument/2006/relationships/image" Target="../media/image285.wmf"/><Relationship Id="rId2" Type="http://schemas.openxmlformats.org/officeDocument/2006/relationships/image" Target="../media/image298.wmf"/><Relationship Id="rId1" Type="http://schemas.openxmlformats.org/officeDocument/2006/relationships/image" Target="../media/image126.wmf"/><Relationship Id="rId6" Type="http://schemas.openxmlformats.org/officeDocument/2006/relationships/image" Target="../media/image297.wmf"/><Relationship Id="rId11" Type="http://schemas.openxmlformats.org/officeDocument/2006/relationships/image" Target="../media/image309.wmf"/><Relationship Id="rId5" Type="http://schemas.openxmlformats.org/officeDocument/2006/relationships/image" Target="../media/image304.wmf"/><Relationship Id="rId10" Type="http://schemas.openxmlformats.org/officeDocument/2006/relationships/image" Target="../media/image308.wmf"/><Relationship Id="rId4" Type="http://schemas.openxmlformats.org/officeDocument/2006/relationships/image" Target="../media/image303.wmf"/><Relationship Id="rId9" Type="http://schemas.openxmlformats.org/officeDocument/2006/relationships/image" Target="../media/image307.wmf"/><Relationship Id="rId14" Type="http://schemas.openxmlformats.org/officeDocument/2006/relationships/image" Target="../media/image31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image" Target="../media/image177.wmf"/><Relationship Id="rId7" Type="http://schemas.openxmlformats.org/officeDocument/2006/relationships/image" Target="../media/image315.wmf"/><Relationship Id="rId2" Type="http://schemas.openxmlformats.org/officeDocument/2006/relationships/image" Target="../media/image311.wmf"/><Relationship Id="rId1" Type="http://schemas.openxmlformats.org/officeDocument/2006/relationships/image" Target="../media/image125.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 Id="rId9" Type="http://schemas.openxmlformats.org/officeDocument/2006/relationships/image" Target="../media/image31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325.wmf"/><Relationship Id="rId3" Type="http://schemas.openxmlformats.org/officeDocument/2006/relationships/image" Target="../media/image320.wmf"/><Relationship Id="rId7" Type="http://schemas.openxmlformats.org/officeDocument/2006/relationships/image" Target="../media/image324.wmf"/><Relationship Id="rId2" Type="http://schemas.openxmlformats.org/officeDocument/2006/relationships/image" Target="../media/image319.wmf"/><Relationship Id="rId1" Type="http://schemas.openxmlformats.org/officeDocument/2006/relationships/image" Target="../media/image318.wmf"/><Relationship Id="rId6" Type="http://schemas.openxmlformats.org/officeDocument/2006/relationships/image" Target="../media/image323.wmf"/><Relationship Id="rId5" Type="http://schemas.openxmlformats.org/officeDocument/2006/relationships/image" Target="../media/image322.wmf"/><Relationship Id="rId10" Type="http://schemas.openxmlformats.org/officeDocument/2006/relationships/image" Target="../media/image327.wmf"/><Relationship Id="rId4" Type="http://schemas.openxmlformats.org/officeDocument/2006/relationships/image" Target="../media/image321.wmf"/><Relationship Id="rId9" Type="http://schemas.openxmlformats.org/officeDocument/2006/relationships/image" Target="../media/image32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10" Type="http://schemas.openxmlformats.org/officeDocument/2006/relationships/image" Target="../media/image10.wmf"/><Relationship Id="rId4" Type="http://schemas.openxmlformats.org/officeDocument/2006/relationships/image" Target="../media/image41.wmf"/><Relationship Id="rId9"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10.wmf"/><Relationship Id="rId4" Type="http://schemas.openxmlformats.org/officeDocument/2006/relationships/image" Target="../media/image50.wmf"/><Relationship Id="rId9"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10" Type="http://schemas.openxmlformats.org/officeDocument/2006/relationships/image" Target="../media/image10.wmf"/><Relationship Id="rId4" Type="http://schemas.openxmlformats.org/officeDocument/2006/relationships/image" Target="../media/image59.wmf"/><Relationship Id="rId9"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10" Type="http://schemas.openxmlformats.org/officeDocument/2006/relationships/image" Target="../media/image10.wmf"/><Relationship Id="rId4" Type="http://schemas.openxmlformats.org/officeDocument/2006/relationships/image" Target="../media/image68.wmf"/><Relationship Id="rId9" Type="http://schemas.openxmlformats.org/officeDocument/2006/relationships/image" Target="../media/image7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2433008-9035-4E6F-8B0D-7B262A5D5C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5A52D8-F881-45B4-852C-8DCAFF196E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8089178-E988-4F6A-AF54-C5EA030AB78C}"/>
              </a:ext>
            </a:extLst>
          </p:cNvPr>
          <p:cNvSpPr>
            <a:spLocks noGrp="1" noChangeArrowheads="1"/>
          </p:cNvSpPr>
          <p:nvPr>
            <p:ph type="sldNum" sz="quarter" idx="12"/>
          </p:nvPr>
        </p:nvSpPr>
        <p:spPr>
          <a:ln/>
        </p:spPr>
        <p:txBody>
          <a:bodyPr/>
          <a:lstStyle>
            <a:lvl1pPr>
              <a:defRPr/>
            </a:lvl1pPr>
          </a:lstStyle>
          <a:p>
            <a:pPr>
              <a:defRPr/>
            </a:pPr>
            <a:fld id="{59FB17F3-1381-45D6-8443-671D3E70CA84}" type="slidenum">
              <a:rPr lang="en-US" altLang="zh-CN"/>
              <a:pPr>
                <a:defRPr/>
              </a:pPr>
              <a:t>‹#›</a:t>
            </a:fld>
            <a:endParaRPr lang="en-US" altLang="zh-CN"/>
          </a:p>
        </p:txBody>
      </p:sp>
    </p:spTree>
    <p:extLst>
      <p:ext uri="{BB962C8B-B14F-4D97-AF65-F5344CB8AC3E}">
        <p14:creationId xmlns:p14="http://schemas.microsoft.com/office/powerpoint/2010/main" val="125875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A16164-2CA6-4AF9-ADFC-AF9889B33D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150C74-4C8D-4E40-B463-CED14AF8FB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39418F-17DC-40B0-973B-F92FAFD36972}"/>
              </a:ext>
            </a:extLst>
          </p:cNvPr>
          <p:cNvSpPr>
            <a:spLocks noGrp="1" noChangeArrowheads="1"/>
          </p:cNvSpPr>
          <p:nvPr>
            <p:ph type="sldNum" sz="quarter" idx="12"/>
          </p:nvPr>
        </p:nvSpPr>
        <p:spPr>
          <a:ln/>
        </p:spPr>
        <p:txBody>
          <a:bodyPr/>
          <a:lstStyle>
            <a:lvl1pPr>
              <a:defRPr/>
            </a:lvl1pPr>
          </a:lstStyle>
          <a:p>
            <a:pPr>
              <a:defRPr/>
            </a:pPr>
            <a:fld id="{504F7D2C-9796-4FDB-B3A7-216D3E2937BE}" type="slidenum">
              <a:rPr lang="en-US" altLang="zh-CN"/>
              <a:pPr>
                <a:defRPr/>
              </a:pPr>
              <a:t>‹#›</a:t>
            </a:fld>
            <a:endParaRPr lang="en-US" altLang="zh-CN"/>
          </a:p>
        </p:txBody>
      </p:sp>
    </p:spTree>
    <p:extLst>
      <p:ext uri="{BB962C8B-B14F-4D97-AF65-F5344CB8AC3E}">
        <p14:creationId xmlns:p14="http://schemas.microsoft.com/office/powerpoint/2010/main" val="374373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DDAD44-5588-41C9-8B31-626415857B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F369553-F7FF-4D21-A69D-7C0DBFD93C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BCDFF2-C549-40B4-BAA3-4BB5803F7654}"/>
              </a:ext>
            </a:extLst>
          </p:cNvPr>
          <p:cNvSpPr>
            <a:spLocks noGrp="1" noChangeArrowheads="1"/>
          </p:cNvSpPr>
          <p:nvPr>
            <p:ph type="sldNum" sz="quarter" idx="12"/>
          </p:nvPr>
        </p:nvSpPr>
        <p:spPr>
          <a:ln/>
        </p:spPr>
        <p:txBody>
          <a:bodyPr/>
          <a:lstStyle>
            <a:lvl1pPr>
              <a:defRPr/>
            </a:lvl1pPr>
          </a:lstStyle>
          <a:p>
            <a:pPr>
              <a:defRPr/>
            </a:pPr>
            <a:fld id="{F8ECE585-BBE8-456C-AE26-D3F262DF2B2E}" type="slidenum">
              <a:rPr lang="en-US" altLang="zh-CN"/>
              <a:pPr>
                <a:defRPr/>
              </a:pPr>
              <a:t>‹#›</a:t>
            </a:fld>
            <a:endParaRPr lang="en-US" altLang="zh-CN"/>
          </a:p>
        </p:txBody>
      </p:sp>
    </p:spTree>
    <p:extLst>
      <p:ext uri="{BB962C8B-B14F-4D97-AF65-F5344CB8AC3E}">
        <p14:creationId xmlns:p14="http://schemas.microsoft.com/office/powerpoint/2010/main" val="151891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1E055DC-BDC5-4798-B6EB-38653A698F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45FF79D-6D24-43DB-B25F-4DCB19912D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8AAAB23-33A9-4994-A59F-AE8235FE8F1D}"/>
              </a:ext>
            </a:extLst>
          </p:cNvPr>
          <p:cNvSpPr>
            <a:spLocks noGrp="1" noChangeArrowheads="1"/>
          </p:cNvSpPr>
          <p:nvPr>
            <p:ph type="sldNum" sz="quarter" idx="12"/>
          </p:nvPr>
        </p:nvSpPr>
        <p:spPr>
          <a:ln/>
        </p:spPr>
        <p:txBody>
          <a:bodyPr/>
          <a:lstStyle>
            <a:lvl1pPr>
              <a:defRPr/>
            </a:lvl1pPr>
          </a:lstStyle>
          <a:p>
            <a:pPr>
              <a:defRPr/>
            </a:pPr>
            <a:fld id="{509C3893-C571-4C07-9107-2FCEDF40E274}" type="slidenum">
              <a:rPr lang="en-US" altLang="zh-CN"/>
              <a:pPr>
                <a:defRPr/>
              </a:pPr>
              <a:t>‹#›</a:t>
            </a:fld>
            <a:endParaRPr lang="en-US" altLang="zh-CN"/>
          </a:p>
        </p:txBody>
      </p:sp>
    </p:spTree>
    <p:extLst>
      <p:ext uri="{BB962C8B-B14F-4D97-AF65-F5344CB8AC3E}">
        <p14:creationId xmlns:p14="http://schemas.microsoft.com/office/powerpoint/2010/main" val="428279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88233BF-73F8-486B-B6E2-353932AC11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2723AFF-54E5-4CED-9A9F-E4D00BBBC3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8B9F5B2-2B88-4422-88B4-DCA041510137}"/>
              </a:ext>
            </a:extLst>
          </p:cNvPr>
          <p:cNvSpPr>
            <a:spLocks noGrp="1" noChangeArrowheads="1"/>
          </p:cNvSpPr>
          <p:nvPr>
            <p:ph type="sldNum" sz="quarter" idx="12"/>
          </p:nvPr>
        </p:nvSpPr>
        <p:spPr>
          <a:ln/>
        </p:spPr>
        <p:txBody>
          <a:bodyPr/>
          <a:lstStyle>
            <a:lvl1pPr>
              <a:defRPr/>
            </a:lvl1pPr>
          </a:lstStyle>
          <a:p>
            <a:pPr>
              <a:defRPr/>
            </a:pPr>
            <a:fld id="{D57132A5-B87C-4DB4-99B8-992D30993A77}" type="slidenum">
              <a:rPr lang="en-US" altLang="zh-CN"/>
              <a:pPr>
                <a:defRPr/>
              </a:pPr>
              <a:t>‹#›</a:t>
            </a:fld>
            <a:endParaRPr lang="en-US" altLang="zh-CN"/>
          </a:p>
        </p:txBody>
      </p:sp>
    </p:spTree>
    <p:extLst>
      <p:ext uri="{BB962C8B-B14F-4D97-AF65-F5344CB8AC3E}">
        <p14:creationId xmlns:p14="http://schemas.microsoft.com/office/powerpoint/2010/main" val="132993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BAE4A35-0FBE-4505-9AAB-A49FD127F7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C6BF50-1444-4CD3-BC9A-E3DBE69C0B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0D2B061-0176-40E2-BF7D-10D9189B34F0}"/>
              </a:ext>
            </a:extLst>
          </p:cNvPr>
          <p:cNvSpPr>
            <a:spLocks noGrp="1" noChangeArrowheads="1"/>
          </p:cNvSpPr>
          <p:nvPr>
            <p:ph type="sldNum" sz="quarter" idx="12"/>
          </p:nvPr>
        </p:nvSpPr>
        <p:spPr>
          <a:ln/>
        </p:spPr>
        <p:txBody>
          <a:bodyPr/>
          <a:lstStyle>
            <a:lvl1pPr>
              <a:defRPr/>
            </a:lvl1pPr>
          </a:lstStyle>
          <a:p>
            <a:pPr>
              <a:defRPr/>
            </a:pPr>
            <a:fld id="{B6EB7E0B-75F3-4A7D-B41E-BCCD4B00BABB}" type="slidenum">
              <a:rPr lang="en-US" altLang="zh-CN"/>
              <a:pPr>
                <a:defRPr/>
              </a:pPr>
              <a:t>‹#›</a:t>
            </a:fld>
            <a:endParaRPr lang="en-US" altLang="zh-CN"/>
          </a:p>
        </p:txBody>
      </p:sp>
    </p:spTree>
    <p:extLst>
      <p:ext uri="{BB962C8B-B14F-4D97-AF65-F5344CB8AC3E}">
        <p14:creationId xmlns:p14="http://schemas.microsoft.com/office/powerpoint/2010/main" val="295170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38C829D-E051-4B96-81C1-E48A420FB3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87AB7F7-967F-463D-97CA-854E2FB39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7D41FBF-62E8-49EB-8455-B985CB1FB3CB}"/>
              </a:ext>
            </a:extLst>
          </p:cNvPr>
          <p:cNvSpPr>
            <a:spLocks noGrp="1" noChangeArrowheads="1"/>
          </p:cNvSpPr>
          <p:nvPr>
            <p:ph type="sldNum" sz="quarter" idx="12"/>
          </p:nvPr>
        </p:nvSpPr>
        <p:spPr>
          <a:ln/>
        </p:spPr>
        <p:txBody>
          <a:bodyPr/>
          <a:lstStyle>
            <a:lvl1pPr>
              <a:defRPr/>
            </a:lvl1pPr>
          </a:lstStyle>
          <a:p>
            <a:pPr>
              <a:defRPr/>
            </a:pPr>
            <a:fld id="{30E648C8-6D0A-4ED2-9F65-2A2AB586B352}" type="slidenum">
              <a:rPr lang="en-US" altLang="zh-CN"/>
              <a:pPr>
                <a:defRPr/>
              </a:pPr>
              <a:t>‹#›</a:t>
            </a:fld>
            <a:endParaRPr lang="en-US" altLang="zh-CN"/>
          </a:p>
        </p:txBody>
      </p:sp>
    </p:spTree>
    <p:extLst>
      <p:ext uri="{BB962C8B-B14F-4D97-AF65-F5344CB8AC3E}">
        <p14:creationId xmlns:p14="http://schemas.microsoft.com/office/powerpoint/2010/main" val="192159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B593CAC-5EEC-4B58-A717-9CFE24266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430998A-D15B-4794-858F-25A09D9775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541085C-A77B-413F-BEB9-3879946C187B}"/>
              </a:ext>
            </a:extLst>
          </p:cNvPr>
          <p:cNvSpPr>
            <a:spLocks noGrp="1" noChangeArrowheads="1"/>
          </p:cNvSpPr>
          <p:nvPr>
            <p:ph type="sldNum" sz="quarter" idx="12"/>
          </p:nvPr>
        </p:nvSpPr>
        <p:spPr>
          <a:ln/>
        </p:spPr>
        <p:txBody>
          <a:bodyPr/>
          <a:lstStyle>
            <a:lvl1pPr>
              <a:defRPr/>
            </a:lvl1pPr>
          </a:lstStyle>
          <a:p>
            <a:pPr>
              <a:defRPr/>
            </a:pPr>
            <a:fld id="{3DC6C50B-BC58-42D4-A7FF-8AC9F4CE5B5B}" type="slidenum">
              <a:rPr lang="en-US" altLang="zh-CN"/>
              <a:pPr>
                <a:defRPr/>
              </a:pPr>
              <a:t>‹#›</a:t>
            </a:fld>
            <a:endParaRPr lang="en-US" altLang="zh-CN"/>
          </a:p>
        </p:txBody>
      </p:sp>
    </p:spTree>
    <p:extLst>
      <p:ext uri="{BB962C8B-B14F-4D97-AF65-F5344CB8AC3E}">
        <p14:creationId xmlns:p14="http://schemas.microsoft.com/office/powerpoint/2010/main" val="291431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E65206D-07DB-400E-B03C-9CB856D60A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43D32F1-A1C4-44B8-9995-807989E4C9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1B45047-0C33-4C15-82C5-F968C41C95FD}"/>
              </a:ext>
            </a:extLst>
          </p:cNvPr>
          <p:cNvSpPr>
            <a:spLocks noGrp="1" noChangeArrowheads="1"/>
          </p:cNvSpPr>
          <p:nvPr>
            <p:ph type="sldNum" sz="quarter" idx="12"/>
          </p:nvPr>
        </p:nvSpPr>
        <p:spPr>
          <a:ln/>
        </p:spPr>
        <p:txBody>
          <a:bodyPr/>
          <a:lstStyle>
            <a:lvl1pPr>
              <a:defRPr/>
            </a:lvl1pPr>
          </a:lstStyle>
          <a:p>
            <a:pPr>
              <a:defRPr/>
            </a:pPr>
            <a:fld id="{7D5127A7-32ED-4200-8671-8DF308A4AC93}" type="slidenum">
              <a:rPr lang="en-US" altLang="zh-CN"/>
              <a:pPr>
                <a:defRPr/>
              </a:pPr>
              <a:t>‹#›</a:t>
            </a:fld>
            <a:endParaRPr lang="en-US" altLang="zh-CN"/>
          </a:p>
        </p:txBody>
      </p:sp>
    </p:spTree>
    <p:extLst>
      <p:ext uri="{BB962C8B-B14F-4D97-AF65-F5344CB8AC3E}">
        <p14:creationId xmlns:p14="http://schemas.microsoft.com/office/powerpoint/2010/main" val="26828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C107EC-B52B-49AF-A8DA-42FA7B17B5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D3C9069-2A06-4C0A-BC3E-95D2BFA5C8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C15691D-B529-4A53-9415-2A25FF8B545B}"/>
              </a:ext>
            </a:extLst>
          </p:cNvPr>
          <p:cNvSpPr>
            <a:spLocks noGrp="1" noChangeArrowheads="1"/>
          </p:cNvSpPr>
          <p:nvPr>
            <p:ph type="sldNum" sz="quarter" idx="12"/>
          </p:nvPr>
        </p:nvSpPr>
        <p:spPr>
          <a:ln/>
        </p:spPr>
        <p:txBody>
          <a:bodyPr/>
          <a:lstStyle>
            <a:lvl1pPr>
              <a:defRPr/>
            </a:lvl1pPr>
          </a:lstStyle>
          <a:p>
            <a:pPr>
              <a:defRPr/>
            </a:pPr>
            <a:fld id="{661BB561-3029-4D8C-8B64-3132D3E0895A}" type="slidenum">
              <a:rPr lang="en-US" altLang="zh-CN"/>
              <a:pPr>
                <a:defRPr/>
              </a:pPr>
              <a:t>‹#›</a:t>
            </a:fld>
            <a:endParaRPr lang="en-US" altLang="zh-CN"/>
          </a:p>
        </p:txBody>
      </p:sp>
    </p:spTree>
    <p:extLst>
      <p:ext uri="{BB962C8B-B14F-4D97-AF65-F5344CB8AC3E}">
        <p14:creationId xmlns:p14="http://schemas.microsoft.com/office/powerpoint/2010/main" val="156455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505A8C2-D5C4-4EE9-8B17-BC00FE1772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522D63B-40CC-47CF-8880-F7F26E1920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DDC543-55A1-47A4-8CCA-EB83D1E66282}"/>
              </a:ext>
            </a:extLst>
          </p:cNvPr>
          <p:cNvSpPr>
            <a:spLocks noGrp="1" noChangeArrowheads="1"/>
          </p:cNvSpPr>
          <p:nvPr>
            <p:ph type="sldNum" sz="quarter" idx="12"/>
          </p:nvPr>
        </p:nvSpPr>
        <p:spPr>
          <a:ln/>
        </p:spPr>
        <p:txBody>
          <a:bodyPr/>
          <a:lstStyle>
            <a:lvl1pPr>
              <a:defRPr/>
            </a:lvl1pPr>
          </a:lstStyle>
          <a:p>
            <a:pPr>
              <a:defRPr/>
            </a:pPr>
            <a:fld id="{8431188C-9996-43DE-8B65-EF732CEEE698}" type="slidenum">
              <a:rPr lang="en-US" altLang="zh-CN"/>
              <a:pPr>
                <a:defRPr/>
              </a:pPr>
              <a:t>‹#›</a:t>
            </a:fld>
            <a:endParaRPr lang="en-US" altLang="zh-CN"/>
          </a:p>
        </p:txBody>
      </p:sp>
    </p:spTree>
    <p:extLst>
      <p:ext uri="{BB962C8B-B14F-4D97-AF65-F5344CB8AC3E}">
        <p14:creationId xmlns:p14="http://schemas.microsoft.com/office/powerpoint/2010/main" val="374841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3B80655-DE6F-48D0-B342-1C11DE5AAF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7F18E98-C75B-4BEB-A62A-8ED6678695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18D5C7C-CCAC-4832-BB74-ADB98470AF83}"/>
              </a:ext>
            </a:extLst>
          </p:cNvPr>
          <p:cNvSpPr>
            <a:spLocks noGrp="1" noChangeArrowheads="1"/>
          </p:cNvSpPr>
          <p:nvPr>
            <p:ph type="sldNum" sz="quarter" idx="12"/>
          </p:nvPr>
        </p:nvSpPr>
        <p:spPr>
          <a:ln/>
        </p:spPr>
        <p:txBody>
          <a:bodyPr/>
          <a:lstStyle>
            <a:lvl1pPr>
              <a:defRPr/>
            </a:lvl1pPr>
          </a:lstStyle>
          <a:p>
            <a:pPr>
              <a:defRPr/>
            </a:pPr>
            <a:fld id="{4C8738E3-826F-4751-A2B2-32C1CF220BEE}" type="slidenum">
              <a:rPr lang="en-US" altLang="zh-CN"/>
              <a:pPr>
                <a:defRPr/>
              </a:pPr>
              <a:t>‹#›</a:t>
            </a:fld>
            <a:endParaRPr lang="en-US" altLang="zh-CN"/>
          </a:p>
        </p:txBody>
      </p:sp>
    </p:spTree>
    <p:extLst>
      <p:ext uri="{BB962C8B-B14F-4D97-AF65-F5344CB8AC3E}">
        <p14:creationId xmlns:p14="http://schemas.microsoft.com/office/powerpoint/2010/main" val="40949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C0E5B-1336-4D38-B0FA-DAC7B0584B0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EFE5A33-9912-4B1D-9BD9-A53A81C17EE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AEFF2DA8-4648-4D7D-B2D3-0BB9268CDF6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effectLst/>
              </a:defRPr>
            </a:lvl1pPr>
          </a:lstStyle>
          <a:p>
            <a:pPr>
              <a:defRPr/>
            </a:pPr>
            <a:endParaRPr lang="en-US" altLang="zh-CN"/>
          </a:p>
        </p:txBody>
      </p:sp>
      <p:sp>
        <p:nvSpPr>
          <p:cNvPr id="1029" name="Rectangle 5">
            <a:extLst>
              <a:ext uri="{FF2B5EF4-FFF2-40B4-BE49-F238E27FC236}">
                <a16:creationId xmlns:a16="http://schemas.microsoft.com/office/drawing/2014/main" id="{9DEFEBEB-61AB-48BE-8CA1-5CECE24584C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effectLst/>
              </a:defRPr>
            </a:lvl1pPr>
          </a:lstStyle>
          <a:p>
            <a:pPr>
              <a:defRPr/>
            </a:pPr>
            <a:endParaRPr lang="en-US" altLang="zh-CN"/>
          </a:p>
        </p:txBody>
      </p:sp>
      <p:sp>
        <p:nvSpPr>
          <p:cNvPr id="1030" name="Rectangle 6">
            <a:extLst>
              <a:ext uri="{FF2B5EF4-FFF2-40B4-BE49-F238E27FC236}">
                <a16:creationId xmlns:a16="http://schemas.microsoft.com/office/drawing/2014/main" id="{FCA45D8E-D03A-4FA0-8EA1-3624592D6B2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effectLst/>
              </a:defRPr>
            </a:lvl1pPr>
          </a:lstStyle>
          <a:p>
            <a:pPr>
              <a:defRPr/>
            </a:pPr>
            <a:fld id="{CCC94F15-D3E8-46E7-9976-96D1914E0C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4.bin"/><Relationship Id="rId18" Type="http://schemas.openxmlformats.org/officeDocument/2006/relationships/image" Target="../media/image81.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8.wmf"/><Relationship Id="rId17"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80.wmf"/><Relationship Id="rId1" Type="http://schemas.openxmlformats.org/officeDocument/2006/relationships/vmlDrawing" Target="../drawings/vmlDrawing9.vml"/><Relationship Id="rId6" Type="http://schemas.openxmlformats.org/officeDocument/2006/relationships/image" Target="../media/image75.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2.bin"/><Relationship Id="rId14" Type="http://schemas.openxmlformats.org/officeDocument/2006/relationships/image" Target="../media/image79.wmf"/></Relationships>
</file>

<file path=ppt/slides/_rels/slide11.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2.bin"/><Relationship Id="rId18" Type="http://schemas.openxmlformats.org/officeDocument/2006/relationships/image" Target="../media/image89.wmf"/><Relationship Id="rId26" Type="http://schemas.openxmlformats.org/officeDocument/2006/relationships/image" Target="../media/image93.w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86.w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10.vml"/><Relationship Id="rId6" Type="http://schemas.openxmlformats.org/officeDocument/2006/relationships/image" Target="../media/image83.wmf"/><Relationship Id="rId11" Type="http://schemas.openxmlformats.org/officeDocument/2006/relationships/oleObject" Target="../embeddings/oleObject91.bin"/><Relationship Id="rId24" Type="http://schemas.openxmlformats.org/officeDocument/2006/relationships/image" Target="../media/image92.w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10" Type="http://schemas.openxmlformats.org/officeDocument/2006/relationships/image" Target="../media/image85.wmf"/><Relationship Id="rId19" Type="http://schemas.openxmlformats.org/officeDocument/2006/relationships/oleObject" Target="../embeddings/oleObject95.bin"/><Relationship Id="rId4" Type="http://schemas.openxmlformats.org/officeDocument/2006/relationships/image" Target="../media/image82.wmf"/><Relationship Id="rId9" Type="http://schemas.openxmlformats.org/officeDocument/2006/relationships/oleObject" Target="../embeddings/oleObject90.bin"/><Relationship Id="rId14" Type="http://schemas.openxmlformats.org/officeDocument/2006/relationships/image" Target="../media/image87.wmf"/><Relationship Id="rId22" Type="http://schemas.openxmlformats.org/officeDocument/2006/relationships/image" Target="../media/image91.wmf"/></Relationships>
</file>

<file path=ppt/slides/_rels/slide12.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4.bin"/><Relationship Id="rId18" Type="http://schemas.openxmlformats.org/officeDocument/2006/relationships/image" Target="../media/image101.wmf"/><Relationship Id="rId26" Type="http://schemas.openxmlformats.org/officeDocument/2006/relationships/image" Target="../media/image105.w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98.wmf"/><Relationship Id="rId17" Type="http://schemas.openxmlformats.org/officeDocument/2006/relationships/oleObject" Target="../embeddings/oleObject106.bin"/><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100.wmf"/><Relationship Id="rId20" Type="http://schemas.openxmlformats.org/officeDocument/2006/relationships/image" Target="../media/image102.wmf"/><Relationship Id="rId1" Type="http://schemas.openxmlformats.org/officeDocument/2006/relationships/vmlDrawing" Target="../drawings/vmlDrawing11.vml"/><Relationship Id="rId6" Type="http://schemas.openxmlformats.org/officeDocument/2006/relationships/image" Target="../media/image95.wmf"/><Relationship Id="rId11" Type="http://schemas.openxmlformats.org/officeDocument/2006/relationships/oleObject" Target="../embeddings/oleObject103.bin"/><Relationship Id="rId24" Type="http://schemas.openxmlformats.org/officeDocument/2006/relationships/image" Target="../media/image104.w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10" Type="http://schemas.openxmlformats.org/officeDocument/2006/relationships/image" Target="../media/image97.wmf"/><Relationship Id="rId19" Type="http://schemas.openxmlformats.org/officeDocument/2006/relationships/oleObject" Target="../embeddings/oleObject107.bin"/><Relationship Id="rId4" Type="http://schemas.openxmlformats.org/officeDocument/2006/relationships/image" Target="../media/image94.wmf"/><Relationship Id="rId9" Type="http://schemas.openxmlformats.org/officeDocument/2006/relationships/oleObject" Target="../embeddings/oleObject102.bin"/><Relationship Id="rId14" Type="http://schemas.openxmlformats.org/officeDocument/2006/relationships/image" Target="../media/image99.wmf"/><Relationship Id="rId22" Type="http://schemas.openxmlformats.org/officeDocument/2006/relationships/image" Target="../media/image103.wmf"/></Relationships>
</file>

<file path=ppt/slides/_rels/slide1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6.bin"/><Relationship Id="rId18" Type="http://schemas.openxmlformats.org/officeDocument/2006/relationships/image" Target="../media/image113.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0.w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12.wmf"/><Relationship Id="rId1" Type="http://schemas.openxmlformats.org/officeDocument/2006/relationships/vmlDrawing" Target="../drawings/vmlDrawing12.vml"/><Relationship Id="rId6" Type="http://schemas.openxmlformats.org/officeDocument/2006/relationships/image" Target="../media/image107.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14.bin"/><Relationship Id="rId14" Type="http://schemas.openxmlformats.org/officeDocument/2006/relationships/image" Target="../media/image111.wmf"/></Relationships>
</file>

<file path=ppt/slides/_rels/slide14.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24.bin"/><Relationship Id="rId18" Type="http://schemas.openxmlformats.org/officeDocument/2006/relationships/image" Target="../media/image121.wmf"/><Relationship Id="rId3" Type="http://schemas.openxmlformats.org/officeDocument/2006/relationships/oleObject" Target="../embeddings/oleObject119.bin"/><Relationship Id="rId21" Type="http://schemas.openxmlformats.org/officeDocument/2006/relationships/oleObject" Target="../embeddings/oleObject128.bin"/><Relationship Id="rId7" Type="http://schemas.openxmlformats.org/officeDocument/2006/relationships/oleObject" Target="../embeddings/oleObject121.bin"/><Relationship Id="rId12" Type="http://schemas.openxmlformats.org/officeDocument/2006/relationships/image" Target="../media/image118.wmf"/><Relationship Id="rId1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13.vml"/><Relationship Id="rId6" Type="http://schemas.openxmlformats.org/officeDocument/2006/relationships/image" Target="../media/image115.wmf"/><Relationship Id="rId11" Type="http://schemas.openxmlformats.org/officeDocument/2006/relationships/oleObject" Target="../embeddings/oleObject123.bin"/><Relationship Id="rId24" Type="http://schemas.openxmlformats.org/officeDocument/2006/relationships/image" Target="../media/image124.wmf"/><Relationship Id="rId5" Type="http://schemas.openxmlformats.org/officeDocument/2006/relationships/oleObject" Target="../embeddings/oleObject120.bin"/><Relationship Id="rId15" Type="http://schemas.openxmlformats.org/officeDocument/2006/relationships/oleObject" Target="../embeddings/oleObject125.bin"/><Relationship Id="rId23" Type="http://schemas.openxmlformats.org/officeDocument/2006/relationships/oleObject" Target="../embeddings/oleObject129.bin"/><Relationship Id="rId10" Type="http://schemas.openxmlformats.org/officeDocument/2006/relationships/image" Target="../media/image117.wmf"/><Relationship Id="rId19" Type="http://schemas.openxmlformats.org/officeDocument/2006/relationships/oleObject" Target="../embeddings/oleObject127.bin"/><Relationship Id="rId4" Type="http://schemas.openxmlformats.org/officeDocument/2006/relationships/image" Target="../media/image114.wmf"/><Relationship Id="rId9" Type="http://schemas.openxmlformats.org/officeDocument/2006/relationships/oleObject" Target="../embeddings/oleObject122.bin"/><Relationship Id="rId14" Type="http://schemas.openxmlformats.org/officeDocument/2006/relationships/image" Target="../media/image119.wmf"/><Relationship Id="rId22" Type="http://schemas.openxmlformats.org/officeDocument/2006/relationships/image" Target="../media/image123.wmf"/></Relationships>
</file>

<file path=ppt/slides/_rels/slide15.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26.wmf"/><Relationship Id="rId5" Type="http://schemas.openxmlformats.org/officeDocument/2006/relationships/oleObject" Target="../embeddings/oleObject131.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3.bin"/></Relationships>
</file>

<file path=ppt/slides/_rels/slide16.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39.bin"/><Relationship Id="rId18" Type="http://schemas.openxmlformats.org/officeDocument/2006/relationships/image" Target="../media/image134.wmf"/><Relationship Id="rId26" Type="http://schemas.openxmlformats.org/officeDocument/2006/relationships/oleObject" Target="../embeddings/oleObject146.bin"/><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31.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33.wmf"/><Relationship Id="rId20" Type="http://schemas.openxmlformats.org/officeDocument/2006/relationships/image" Target="../media/image135.wmf"/><Relationship Id="rId29" Type="http://schemas.openxmlformats.org/officeDocument/2006/relationships/oleObject" Target="../embeddings/oleObject148.bin"/><Relationship Id="rId1" Type="http://schemas.openxmlformats.org/officeDocument/2006/relationships/vmlDrawing" Target="../drawings/vmlDrawing15.vml"/><Relationship Id="rId6" Type="http://schemas.openxmlformats.org/officeDocument/2006/relationships/image" Target="../media/image126.wmf"/><Relationship Id="rId11" Type="http://schemas.openxmlformats.org/officeDocument/2006/relationships/oleObject" Target="../embeddings/oleObject138.bin"/><Relationship Id="rId24" Type="http://schemas.openxmlformats.org/officeDocument/2006/relationships/image" Target="../media/image137.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oleObject" Target="../embeddings/oleObject147.bin"/><Relationship Id="rId10" Type="http://schemas.openxmlformats.org/officeDocument/2006/relationships/image" Target="../media/image130.wmf"/><Relationship Id="rId19" Type="http://schemas.openxmlformats.org/officeDocument/2006/relationships/oleObject" Target="../embeddings/oleObject142.bin"/><Relationship Id="rId4" Type="http://schemas.openxmlformats.org/officeDocument/2006/relationships/image" Target="../media/image125.wmf"/><Relationship Id="rId9" Type="http://schemas.openxmlformats.org/officeDocument/2006/relationships/oleObject" Target="../embeddings/oleObject137.bin"/><Relationship Id="rId14" Type="http://schemas.openxmlformats.org/officeDocument/2006/relationships/image" Target="../media/image132.wmf"/><Relationship Id="rId22" Type="http://schemas.openxmlformats.org/officeDocument/2006/relationships/image" Target="../media/image136.wmf"/><Relationship Id="rId27" Type="http://schemas.openxmlformats.org/officeDocument/2006/relationships/image" Target="../media/image138.wmf"/><Relationship Id="rId30" Type="http://schemas.openxmlformats.org/officeDocument/2006/relationships/image" Target="../media/image139.wmf"/></Relationships>
</file>

<file path=ppt/slides/_rels/slide17.xml.rels><?xml version="1.0" encoding="UTF-8" standalone="yes"?>
<Relationships xmlns="http://schemas.openxmlformats.org/package/2006/relationships"><Relationship Id="rId13" Type="http://schemas.openxmlformats.org/officeDocument/2006/relationships/image" Target="../media/image126.wmf"/><Relationship Id="rId18" Type="http://schemas.openxmlformats.org/officeDocument/2006/relationships/oleObject" Target="../embeddings/oleObject157.bin"/><Relationship Id="rId26" Type="http://schemas.openxmlformats.org/officeDocument/2006/relationships/oleObject" Target="../embeddings/oleObject161.bin"/><Relationship Id="rId3" Type="http://schemas.openxmlformats.org/officeDocument/2006/relationships/oleObject" Target="../embeddings/oleObject149.bin"/><Relationship Id="rId21" Type="http://schemas.openxmlformats.org/officeDocument/2006/relationships/image" Target="../media/image145.wmf"/><Relationship Id="rId7" Type="http://schemas.openxmlformats.org/officeDocument/2006/relationships/image" Target="../media/image125.wmf"/><Relationship Id="rId12" Type="http://schemas.openxmlformats.org/officeDocument/2006/relationships/oleObject" Target="../embeddings/oleObject154.bin"/><Relationship Id="rId17" Type="http://schemas.openxmlformats.org/officeDocument/2006/relationships/image" Target="../media/image134.wmf"/><Relationship Id="rId25" Type="http://schemas.openxmlformats.org/officeDocument/2006/relationships/image" Target="../media/image147.wmf"/><Relationship Id="rId33" Type="http://schemas.openxmlformats.org/officeDocument/2006/relationships/image" Target="../media/image151.wmf"/><Relationship Id="rId2" Type="http://schemas.openxmlformats.org/officeDocument/2006/relationships/slideLayout" Target="../slideLayouts/slideLayout7.xml"/><Relationship Id="rId16" Type="http://schemas.openxmlformats.org/officeDocument/2006/relationships/oleObject" Target="../embeddings/oleObject156.bin"/><Relationship Id="rId20" Type="http://schemas.openxmlformats.org/officeDocument/2006/relationships/oleObject" Target="../embeddings/oleObject158.bin"/><Relationship Id="rId29" Type="http://schemas.openxmlformats.org/officeDocument/2006/relationships/image" Target="../media/image149.wmf"/><Relationship Id="rId1" Type="http://schemas.openxmlformats.org/officeDocument/2006/relationships/vmlDrawing" Target="../drawings/vmlDrawing16.vml"/><Relationship Id="rId6" Type="http://schemas.openxmlformats.org/officeDocument/2006/relationships/oleObject" Target="../embeddings/oleObject151.bin"/><Relationship Id="rId11" Type="http://schemas.openxmlformats.org/officeDocument/2006/relationships/image" Target="../media/image142.wmf"/><Relationship Id="rId24" Type="http://schemas.openxmlformats.org/officeDocument/2006/relationships/oleObject" Target="../embeddings/oleObject160.bin"/><Relationship Id="rId32" Type="http://schemas.openxmlformats.org/officeDocument/2006/relationships/oleObject" Target="../embeddings/oleObject164.bin"/><Relationship Id="rId5" Type="http://schemas.openxmlformats.org/officeDocument/2006/relationships/oleObject" Target="../embeddings/oleObject150.bin"/><Relationship Id="rId15" Type="http://schemas.openxmlformats.org/officeDocument/2006/relationships/image" Target="../media/image143.wmf"/><Relationship Id="rId23" Type="http://schemas.openxmlformats.org/officeDocument/2006/relationships/image" Target="../media/image146.wmf"/><Relationship Id="rId28" Type="http://schemas.openxmlformats.org/officeDocument/2006/relationships/oleObject" Target="../embeddings/oleObject162.bin"/><Relationship Id="rId10" Type="http://schemas.openxmlformats.org/officeDocument/2006/relationships/oleObject" Target="../embeddings/oleObject153.bin"/><Relationship Id="rId19" Type="http://schemas.openxmlformats.org/officeDocument/2006/relationships/image" Target="../media/image144.wmf"/><Relationship Id="rId31" Type="http://schemas.openxmlformats.org/officeDocument/2006/relationships/image" Target="../media/image150.wmf"/><Relationship Id="rId4" Type="http://schemas.openxmlformats.org/officeDocument/2006/relationships/image" Target="../media/image140.wmf"/><Relationship Id="rId9" Type="http://schemas.openxmlformats.org/officeDocument/2006/relationships/image" Target="../media/image141.wmf"/><Relationship Id="rId14" Type="http://schemas.openxmlformats.org/officeDocument/2006/relationships/oleObject" Target="../embeddings/oleObject155.bin"/><Relationship Id="rId22" Type="http://schemas.openxmlformats.org/officeDocument/2006/relationships/oleObject" Target="../embeddings/oleObject159.bin"/><Relationship Id="rId27" Type="http://schemas.openxmlformats.org/officeDocument/2006/relationships/image" Target="../media/image148.wmf"/><Relationship Id="rId30" Type="http://schemas.openxmlformats.org/officeDocument/2006/relationships/oleObject" Target="../embeddings/oleObject163.bin"/><Relationship Id="rId8" Type="http://schemas.openxmlformats.org/officeDocument/2006/relationships/oleObject" Target="../embeddings/oleObject152.bin"/></Relationships>
</file>

<file path=ppt/slides/_rels/slide18.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70.bin"/><Relationship Id="rId18" Type="http://schemas.openxmlformats.org/officeDocument/2006/relationships/image" Target="../media/image159.wmf"/><Relationship Id="rId26" Type="http://schemas.openxmlformats.org/officeDocument/2006/relationships/image" Target="../media/image163.wmf"/><Relationship Id="rId3" Type="http://schemas.openxmlformats.org/officeDocument/2006/relationships/oleObject" Target="../embeddings/oleObject165.bin"/><Relationship Id="rId21" Type="http://schemas.openxmlformats.org/officeDocument/2006/relationships/oleObject" Target="../embeddings/oleObject174.bin"/><Relationship Id="rId7" Type="http://schemas.openxmlformats.org/officeDocument/2006/relationships/oleObject" Target="../embeddings/oleObject167.bin"/><Relationship Id="rId12" Type="http://schemas.openxmlformats.org/officeDocument/2006/relationships/image" Target="../media/image156.wmf"/><Relationship Id="rId17" Type="http://schemas.openxmlformats.org/officeDocument/2006/relationships/oleObject" Target="../embeddings/oleObject172.bin"/><Relationship Id="rId25"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58.wmf"/><Relationship Id="rId20" Type="http://schemas.openxmlformats.org/officeDocument/2006/relationships/image" Target="../media/image160.wmf"/><Relationship Id="rId1" Type="http://schemas.openxmlformats.org/officeDocument/2006/relationships/vmlDrawing" Target="../drawings/vmlDrawing17.vml"/><Relationship Id="rId6" Type="http://schemas.openxmlformats.org/officeDocument/2006/relationships/image" Target="../media/image153.wmf"/><Relationship Id="rId11" Type="http://schemas.openxmlformats.org/officeDocument/2006/relationships/oleObject" Target="../embeddings/oleObject169.bin"/><Relationship Id="rId24" Type="http://schemas.openxmlformats.org/officeDocument/2006/relationships/image" Target="../media/image162.wmf"/><Relationship Id="rId5" Type="http://schemas.openxmlformats.org/officeDocument/2006/relationships/oleObject" Target="../embeddings/oleObject166.bin"/><Relationship Id="rId15" Type="http://schemas.openxmlformats.org/officeDocument/2006/relationships/oleObject" Target="../embeddings/oleObject171.bin"/><Relationship Id="rId23" Type="http://schemas.openxmlformats.org/officeDocument/2006/relationships/oleObject" Target="../embeddings/oleObject175.bin"/><Relationship Id="rId10" Type="http://schemas.openxmlformats.org/officeDocument/2006/relationships/image" Target="../media/image155.wmf"/><Relationship Id="rId19" Type="http://schemas.openxmlformats.org/officeDocument/2006/relationships/oleObject" Target="../embeddings/oleObject173.bin"/><Relationship Id="rId4" Type="http://schemas.openxmlformats.org/officeDocument/2006/relationships/image" Target="../media/image152.wmf"/><Relationship Id="rId9" Type="http://schemas.openxmlformats.org/officeDocument/2006/relationships/oleObject" Target="../embeddings/oleObject168.bin"/><Relationship Id="rId14" Type="http://schemas.openxmlformats.org/officeDocument/2006/relationships/image" Target="../media/image157.wmf"/><Relationship Id="rId22" Type="http://schemas.openxmlformats.org/officeDocument/2006/relationships/image" Target="../media/image161.wmf"/></Relationships>
</file>

<file path=ppt/slides/_rels/slide19.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82.bin"/><Relationship Id="rId18" Type="http://schemas.openxmlformats.org/officeDocument/2006/relationships/image" Target="../media/image170.wmf"/><Relationship Id="rId3" Type="http://schemas.openxmlformats.org/officeDocument/2006/relationships/oleObject" Target="../embeddings/oleObject177.bin"/><Relationship Id="rId21" Type="http://schemas.openxmlformats.org/officeDocument/2006/relationships/oleObject" Target="../embeddings/oleObject186.bin"/><Relationship Id="rId7" Type="http://schemas.openxmlformats.org/officeDocument/2006/relationships/oleObject" Target="../embeddings/oleObject179.bin"/><Relationship Id="rId12" Type="http://schemas.openxmlformats.org/officeDocument/2006/relationships/image" Target="../media/image157.wmf"/><Relationship Id="rId17"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69.wmf"/><Relationship Id="rId20" Type="http://schemas.openxmlformats.org/officeDocument/2006/relationships/image" Target="../media/image171.wmf"/><Relationship Id="rId1" Type="http://schemas.openxmlformats.org/officeDocument/2006/relationships/vmlDrawing" Target="../drawings/vmlDrawing18.vml"/><Relationship Id="rId6" Type="http://schemas.openxmlformats.org/officeDocument/2006/relationships/image" Target="../media/image165.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67.wmf"/><Relationship Id="rId19" Type="http://schemas.openxmlformats.org/officeDocument/2006/relationships/oleObject" Target="../embeddings/oleObject185.bin"/><Relationship Id="rId4" Type="http://schemas.openxmlformats.org/officeDocument/2006/relationships/image" Target="../media/image164.wmf"/><Relationship Id="rId9" Type="http://schemas.openxmlformats.org/officeDocument/2006/relationships/oleObject" Target="../embeddings/oleObject180.bin"/><Relationship Id="rId14" Type="http://schemas.openxmlformats.org/officeDocument/2006/relationships/image" Target="../media/image168.wmf"/><Relationship Id="rId22" Type="http://schemas.openxmlformats.org/officeDocument/2006/relationships/image" Target="../media/image172.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92.bin"/><Relationship Id="rId18" Type="http://schemas.openxmlformats.org/officeDocument/2006/relationships/image" Target="../media/image180.wmf"/><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77.wmf"/><Relationship Id="rId17" Type="http://schemas.openxmlformats.org/officeDocument/2006/relationships/oleObject" Target="../embeddings/oleObject194.bin"/><Relationship Id="rId2" Type="http://schemas.openxmlformats.org/officeDocument/2006/relationships/slideLayout" Target="../slideLayouts/slideLayout7.xml"/><Relationship Id="rId16" Type="http://schemas.openxmlformats.org/officeDocument/2006/relationships/image" Target="../media/image179.wmf"/><Relationship Id="rId20" Type="http://schemas.openxmlformats.org/officeDocument/2006/relationships/image" Target="../media/image181.wmf"/><Relationship Id="rId1" Type="http://schemas.openxmlformats.org/officeDocument/2006/relationships/vmlDrawing" Target="../drawings/vmlDrawing19.vml"/><Relationship Id="rId6" Type="http://schemas.openxmlformats.org/officeDocument/2006/relationships/image" Target="../media/image174.wmf"/><Relationship Id="rId11" Type="http://schemas.openxmlformats.org/officeDocument/2006/relationships/oleObject" Target="../embeddings/oleObject191.bin"/><Relationship Id="rId5" Type="http://schemas.openxmlformats.org/officeDocument/2006/relationships/oleObject" Target="../embeddings/oleObject188.bin"/><Relationship Id="rId15" Type="http://schemas.openxmlformats.org/officeDocument/2006/relationships/oleObject" Target="../embeddings/oleObject193.bin"/><Relationship Id="rId10" Type="http://schemas.openxmlformats.org/officeDocument/2006/relationships/image" Target="../media/image176.wmf"/><Relationship Id="rId19" Type="http://schemas.openxmlformats.org/officeDocument/2006/relationships/oleObject" Target="../embeddings/oleObject195.bin"/><Relationship Id="rId4" Type="http://schemas.openxmlformats.org/officeDocument/2006/relationships/image" Target="../media/image173.wmf"/><Relationship Id="rId9" Type="http://schemas.openxmlformats.org/officeDocument/2006/relationships/oleObject" Target="../embeddings/oleObject190.bin"/><Relationship Id="rId14" Type="http://schemas.openxmlformats.org/officeDocument/2006/relationships/image" Target="../media/image178.wmf"/></Relationships>
</file>

<file path=ppt/slides/_rels/slide21.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201.bin"/><Relationship Id="rId18" Type="http://schemas.openxmlformats.org/officeDocument/2006/relationships/image" Target="../media/image187.wmf"/><Relationship Id="rId3" Type="http://schemas.openxmlformats.org/officeDocument/2006/relationships/oleObject" Target="../embeddings/oleObject196.bin"/><Relationship Id="rId21" Type="http://schemas.openxmlformats.org/officeDocument/2006/relationships/oleObject" Target="../embeddings/oleObject205.bin"/><Relationship Id="rId7" Type="http://schemas.openxmlformats.org/officeDocument/2006/relationships/oleObject" Target="../embeddings/oleObject198.bin"/><Relationship Id="rId12" Type="http://schemas.openxmlformats.org/officeDocument/2006/relationships/image" Target="../media/image184.wmf"/><Relationship Id="rId17"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186.wmf"/><Relationship Id="rId20" Type="http://schemas.openxmlformats.org/officeDocument/2006/relationships/image" Target="../media/image188.wmf"/><Relationship Id="rId1" Type="http://schemas.openxmlformats.org/officeDocument/2006/relationships/vmlDrawing" Target="../drawings/vmlDrawing20.vml"/><Relationship Id="rId6" Type="http://schemas.openxmlformats.org/officeDocument/2006/relationships/image" Target="../media/image183.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175.wmf"/><Relationship Id="rId19" Type="http://schemas.openxmlformats.org/officeDocument/2006/relationships/oleObject" Target="../embeddings/oleObject204.bin"/><Relationship Id="rId4" Type="http://schemas.openxmlformats.org/officeDocument/2006/relationships/image" Target="../media/image182.wmf"/><Relationship Id="rId9" Type="http://schemas.openxmlformats.org/officeDocument/2006/relationships/oleObject" Target="../embeddings/oleObject199.bin"/><Relationship Id="rId14" Type="http://schemas.openxmlformats.org/officeDocument/2006/relationships/image" Target="../media/image185.wmf"/><Relationship Id="rId22" Type="http://schemas.openxmlformats.org/officeDocument/2006/relationships/image" Target="../media/image189.wmf"/></Relationships>
</file>

<file path=ppt/slides/_rels/slide22.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211.bin"/><Relationship Id="rId18" Type="http://schemas.openxmlformats.org/officeDocument/2006/relationships/image" Target="../media/image197.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4.wmf"/><Relationship Id="rId17" Type="http://schemas.openxmlformats.org/officeDocument/2006/relationships/oleObject" Target="../embeddings/oleObject213.bin"/><Relationship Id="rId2" Type="http://schemas.openxmlformats.org/officeDocument/2006/relationships/slideLayout" Target="../slideLayouts/slideLayout7.xml"/><Relationship Id="rId16" Type="http://schemas.openxmlformats.org/officeDocument/2006/relationships/image" Target="../media/image196.wmf"/><Relationship Id="rId1" Type="http://schemas.openxmlformats.org/officeDocument/2006/relationships/vmlDrawing" Target="../drawings/vmlDrawing21.vml"/><Relationship Id="rId6" Type="http://schemas.openxmlformats.org/officeDocument/2006/relationships/image" Target="../media/image191.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209.bin"/><Relationship Id="rId14" Type="http://schemas.openxmlformats.org/officeDocument/2006/relationships/image" Target="../media/image195.wmf"/></Relationships>
</file>

<file path=ppt/slides/_rels/slide23.xml.rels><?xml version="1.0" encoding="UTF-8" standalone="yes"?>
<Relationships xmlns="http://schemas.openxmlformats.org/package/2006/relationships"><Relationship Id="rId13" Type="http://schemas.openxmlformats.org/officeDocument/2006/relationships/image" Target="../media/image200.wmf"/><Relationship Id="rId18" Type="http://schemas.openxmlformats.org/officeDocument/2006/relationships/oleObject" Target="../embeddings/oleObject222.bin"/><Relationship Id="rId26" Type="http://schemas.openxmlformats.org/officeDocument/2006/relationships/oleObject" Target="../embeddings/oleObject226.bin"/><Relationship Id="rId3" Type="http://schemas.openxmlformats.org/officeDocument/2006/relationships/oleObject" Target="../embeddings/oleObject214.bin"/><Relationship Id="rId21" Type="http://schemas.openxmlformats.org/officeDocument/2006/relationships/image" Target="../media/image204.wmf"/><Relationship Id="rId34" Type="http://schemas.openxmlformats.org/officeDocument/2006/relationships/image" Target="../media/image209.wmf"/><Relationship Id="rId7" Type="http://schemas.openxmlformats.org/officeDocument/2006/relationships/oleObject" Target="../embeddings/oleObject216.bin"/><Relationship Id="rId12" Type="http://schemas.openxmlformats.org/officeDocument/2006/relationships/oleObject" Target="../embeddings/oleObject219.bin"/><Relationship Id="rId17" Type="http://schemas.openxmlformats.org/officeDocument/2006/relationships/image" Target="../media/image202.wmf"/><Relationship Id="rId25" Type="http://schemas.openxmlformats.org/officeDocument/2006/relationships/image" Target="../media/image206.wmf"/><Relationship Id="rId33" Type="http://schemas.openxmlformats.org/officeDocument/2006/relationships/oleObject" Target="../embeddings/oleObject231.bin"/><Relationship Id="rId2" Type="http://schemas.openxmlformats.org/officeDocument/2006/relationships/slideLayout" Target="../slideLayouts/slideLayout7.xml"/><Relationship Id="rId16" Type="http://schemas.openxmlformats.org/officeDocument/2006/relationships/oleObject" Target="../embeddings/oleObject221.bin"/><Relationship Id="rId20" Type="http://schemas.openxmlformats.org/officeDocument/2006/relationships/oleObject" Target="../embeddings/oleObject223.bin"/><Relationship Id="rId29" Type="http://schemas.openxmlformats.org/officeDocument/2006/relationships/oleObject" Target="../embeddings/oleObject229.bin"/><Relationship Id="rId1" Type="http://schemas.openxmlformats.org/officeDocument/2006/relationships/vmlDrawing" Target="../drawings/vmlDrawing22.vml"/><Relationship Id="rId6" Type="http://schemas.openxmlformats.org/officeDocument/2006/relationships/image" Target="../media/image125.wmf"/><Relationship Id="rId11" Type="http://schemas.openxmlformats.org/officeDocument/2006/relationships/image" Target="../media/image199.wmf"/><Relationship Id="rId24" Type="http://schemas.openxmlformats.org/officeDocument/2006/relationships/oleObject" Target="../embeddings/oleObject225.bin"/><Relationship Id="rId32" Type="http://schemas.openxmlformats.org/officeDocument/2006/relationships/image" Target="../media/image208.wmf"/><Relationship Id="rId5" Type="http://schemas.openxmlformats.org/officeDocument/2006/relationships/oleObject" Target="../embeddings/oleObject215.bin"/><Relationship Id="rId15" Type="http://schemas.openxmlformats.org/officeDocument/2006/relationships/image" Target="../media/image201.wmf"/><Relationship Id="rId23" Type="http://schemas.openxmlformats.org/officeDocument/2006/relationships/image" Target="../media/image205.wmf"/><Relationship Id="rId28" Type="http://schemas.openxmlformats.org/officeDocument/2006/relationships/oleObject" Target="../embeddings/oleObject228.bin"/><Relationship Id="rId36" Type="http://schemas.openxmlformats.org/officeDocument/2006/relationships/image" Target="../media/image210.wmf"/><Relationship Id="rId10" Type="http://schemas.openxmlformats.org/officeDocument/2006/relationships/oleObject" Target="../embeddings/oleObject218.bin"/><Relationship Id="rId19" Type="http://schemas.openxmlformats.org/officeDocument/2006/relationships/image" Target="../media/image203.wmf"/><Relationship Id="rId31" Type="http://schemas.openxmlformats.org/officeDocument/2006/relationships/oleObject" Target="../embeddings/oleObject230.bin"/><Relationship Id="rId4" Type="http://schemas.openxmlformats.org/officeDocument/2006/relationships/image" Target="../media/image198.wmf"/><Relationship Id="rId9" Type="http://schemas.openxmlformats.org/officeDocument/2006/relationships/image" Target="../media/image126.wmf"/><Relationship Id="rId14" Type="http://schemas.openxmlformats.org/officeDocument/2006/relationships/oleObject" Target="../embeddings/oleObject220.bin"/><Relationship Id="rId22" Type="http://schemas.openxmlformats.org/officeDocument/2006/relationships/oleObject" Target="../embeddings/oleObject224.bin"/><Relationship Id="rId27" Type="http://schemas.openxmlformats.org/officeDocument/2006/relationships/oleObject" Target="../embeddings/oleObject227.bin"/><Relationship Id="rId30" Type="http://schemas.openxmlformats.org/officeDocument/2006/relationships/image" Target="../media/image207.wmf"/><Relationship Id="rId35" Type="http://schemas.openxmlformats.org/officeDocument/2006/relationships/oleObject" Target="../embeddings/oleObject232.bin"/><Relationship Id="rId8" Type="http://schemas.openxmlformats.org/officeDocument/2006/relationships/oleObject" Target="../embeddings/oleObject21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5.bin"/><Relationship Id="rId13" Type="http://schemas.openxmlformats.org/officeDocument/2006/relationships/image" Target="../media/image211.wmf"/><Relationship Id="rId18" Type="http://schemas.openxmlformats.org/officeDocument/2006/relationships/oleObject" Target="../embeddings/oleObject240.bin"/><Relationship Id="rId3" Type="http://schemas.openxmlformats.org/officeDocument/2006/relationships/image" Target="../media/image218.png"/><Relationship Id="rId21" Type="http://schemas.openxmlformats.org/officeDocument/2006/relationships/image" Target="../media/image215.wmf"/><Relationship Id="rId7" Type="http://schemas.openxmlformats.org/officeDocument/2006/relationships/image" Target="../media/image199.wmf"/><Relationship Id="rId12" Type="http://schemas.openxmlformats.org/officeDocument/2006/relationships/oleObject" Target="../embeddings/oleObject237.bin"/><Relationship Id="rId17" Type="http://schemas.openxmlformats.org/officeDocument/2006/relationships/image" Target="../media/image213.wmf"/><Relationship Id="rId25" Type="http://schemas.openxmlformats.org/officeDocument/2006/relationships/image" Target="../media/image217.wmf"/><Relationship Id="rId2" Type="http://schemas.openxmlformats.org/officeDocument/2006/relationships/slideLayout" Target="../slideLayouts/slideLayout7.xml"/><Relationship Id="rId16" Type="http://schemas.openxmlformats.org/officeDocument/2006/relationships/oleObject" Target="../embeddings/oleObject239.bin"/><Relationship Id="rId20" Type="http://schemas.openxmlformats.org/officeDocument/2006/relationships/oleObject" Target="../embeddings/oleObject241.bin"/><Relationship Id="rId1" Type="http://schemas.openxmlformats.org/officeDocument/2006/relationships/vmlDrawing" Target="../drawings/vmlDrawing23.vml"/><Relationship Id="rId6" Type="http://schemas.openxmlformats.org/officeDocument/2006/relationships/oleObject" Target="../embeddings/oleObject234.bin"/><Relationship Id="rId11" Type="http://schemas.openxmlformats.org/officeDocument/2006/relationships/image" Target="../media/image200.wmf"/><Relationship Id="rId24" Type="http://schemas.openxmlformats.org/officeDocument/2006/relationships/oleObject" Target="../embeddings/oleObject243.bin"/><Relationship Id="rId5" Type="http://schemas.openxmlformats.org/officeDocument/2006/relationships/image" Target="../media/image125.wmf"/><Relationship Id="rId15" Type="http://schemas.openxmlformats.org/officeDocument/2006/relationships/image" Target="../media/image212.wmf"/><Relationship Id="rId23" Type="http://schemas.openxmlformats.org/officeDocument/2006/relationships/image" Target="../media/image216.wmf"/><Relationship Id="rId10" Type="http://schemas.openxmlformats.org/officeDocument/2006/relationships/oleObject" Target="../embeddings/oleObject236.bin"/><Relationship Id="rId19" Type="http://schemas.openxmlformats.org/officeDocument/2006/relationships/image" Target="../media/image214.wmf"/><Relationship Id="rId4" Type="http://schemas.openxmlformats.org/officeDocument/2006/relationships/oleObject" Target="../embeddings/oleObject233.bin"/><Relationship Id="rId9" Type="http://schemas.openxmlformats.org/officeDocument/2006/relationships/image" Target="../media/image201.wmf"/><Relationship Id="rId14" Type="http://schemas.openxmlformats.org/officeDocument/2006/relationships/oleObject" Target="../embeddings/oleObject238.bin"/><Relationship Id="rId22" Type="http://schemas.openxmlformats.org/officeDocument/2006/relationships/oleObject" Target="../embeddings/oleObject242.bin"/></Relationships>
</file>

<file path=ppt/slides/_rels/slide25.x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oleObject" Target="../embeddings/oleObject249.bin"/><Relationship Id="rId18" Type="http://schemas.openxmlformats.org/officeDocument/2006/relationships/image" Target="../media/image225.w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22.w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24.wmf"/><Relationship Id="rId1" Type="http://schemas.openxmlformats.org/officeDocument/2006/relationships/vmlDrawing" Target="../drawings/vmlDrawing24.vml"/><Relationship Id="rId6" Type="http://schemas.openxmlformats.org/officeDocument/2006/relationships/image" Target="../media/image220.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14.wmf"/><Relationship Id="rId4" Type="http://schemas.openxmlformats.org/officeDocument/2006/relationships/image" Target="../media/image219.wmf"/><Relationship Id="rId9" Type="http://schemas.openxmlformats.org/officeDocument/2006/relationships/oleObject" Target="../embeddings/oleObject247.bin"/><Relationship Id="rId14" Type="http://schemas.openxmlformats.org/officeDocument/2006/relationships/image" Target="../media/image22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54.bin"/><Relationship Id="rId13" Type="http://schemas.openxmlformats.org/officeDocument/2006/relationships/image" Target="../media/image227.wmf"/><Relationship Id="rId18" Type="http://schemas.openxmlformats.org/officeDocument/2006/relationships/oleObject" Target="../embeddings/oleObject259.bin"/><Relationship Id="rId26" Type="http://schemas.openxmlformats.org/officeDocument/2006/relationships/oleObject" Target="../embeddings/oleObject263.bin"/><Relationship Id="rId3" Type="http://schemas.openxmlformats.org/officeDocument/2006/relationships/image" Target="../media/image235.png"/><Relationship Id="rId21" Type="http://schemas.openxmlformats.org/officeDocument/2006/relationships/image" Target="../media/image231.wmf"/><Relationship Id="rId7" Type="http://schemas.openxmlformats.org/officeDocument/2006/relationships/oleObject" Target="../embeddings/oleObject253.bin"/><Relationship Id="rId12" Type="http://schemas.openxmlformats.org/officeDocument/2006/relationships/oleObject" Target="../embeddings/oleObject256.bin"/><Relationship Id="rId17" Type="http://schemas.openxmlformats.org/officeDocument/2006/relationships/image" Target="../media/image229.wmf"/><Relationship Id="rId25" Type="http://schemas.openxmlformats.org/officeDocument/2006/relationships/image" Target="../media/image233.wmf"/><Relationship Id="rId2" Type="http://schemas.openxmlformats.org/officeDocument/2006/relationships/slideLayout" Target="../slideLayouts/slideLayout7.xml"/><Relationship Id="rId16" Type="http://schemas.openxmlformats.org/officeDocument/2006/relationships/oleObject" Target="../embeddings/oleObject258.bin"/><Relationship Id="rId20" Type="http://schemas.openxmlformats.org/officeDocument/2006/relationships/oleObject" Target="../embeddings/oleObject260.bin"/><Relationship Id="rId1" Type="http://schemas.openxmlformats.org/officeDocument/2006/relationships/vmlDrawing" Target="../drawings/vmlDrawing25.vml"/><Relationship Id="rId6" Type="http://schemas.openxmlformats.org/officeDocument/2006/relationships/image" Target="../media/image125.wmf"/><Relationship Id="rId11" Type="http://schemas.openxmlformats.org/officeDocument/2006/relationships/image" Target="../media/image226.wmf"/><Relationship Id="rId24" Type="http://schemas.openxmlformats.org/officeDocument/2006/relationships/oleObject" Target="../embeddings/oleObject262.bin"/><Relationship Id="rId5" Type="http://schemas.openxmlformats.org/officeDocument/2006/relationships/oleObject" Target="../embeddings/oleObject252.bin"/><Relationship Id="rId15" Type="http://schemas.openxmlformats.org/officeDocument/2006/relationships/image" Target="../media/image228.wmf"/><Relationship Id="rId23" Type="http://schemas.openxmlformats.org/officeDocument/2006/relationships/image" Target="../media/image232.wmf"/><Relationship Id="rId28" Type="http://schemas.openxmlformats.org/officeDocument/2006/relationships/oleObject" Target="../embeddings/oleObject264.bin"/><Relationship Id="rId10" Type="http://schemas.openxmlformats.org/officeDocument/2006/relationships/oleObject" Target="../embeddings/oleObject255.bin"/><Relationship Id="rId19" Type="http://schemas.openxmlformats.org/officeDocument/2006/relationships/image" Target="../media/image230.wmf"/><Relationship Id="rId4" Type="http://schemas.openxmlformats.org/officeDocument/2006/relationships/image" Target="../media/image236.png"/><Relationship Id="rId9" Type="http://schemas.openxmlformats.org/officeDocument/2006/relationships/image" Target="../media/image199.wmf"/><Relationship Id="rId14" Type="http://schemas.openxmlformats.org/officeDocument/2006/relationships/oleObject" Target="../embeddings/oleObject257.bin"/><Relationship Id="rId22" Type="http://schemas.openxmlformats.org/officeDocument/2006/relationships/oleObject" Target="../embeddings/oleObject261.bin"/><Relationship Id="rId27" Type="http://schemas.openxmlformats.org/officeDocument/2006/relationships/image" Target="../media/image23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38.wmf"/><Relationship Id="rId5" Type="http://schemas.openxmlformats.org/officeDocument/2006/relationships/oleObject" Target="../embeddings/oleObject266.bin"/><Relationship Id="rId4" Type="http://schemas.openxmlformats.org/officeDocument/2006/relationships/image" Target="../media/image2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23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41.wmf"/><Relationship Id="rId5" Type="http://schemas.openxmlformats.org/officeDocument/2006/relationships/oleObject" Target="../embeddings/oleObject269.bin"/><Relationship Id="rId4" Type="http://schemas.openxmlformats.org/officeDocument/2006/relationships/image" Target="../media/image240.wmf"/></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3.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19" Type="http://schemas.openxmlformats.org/officeDocument/2006/relationships/oleObject" Target="../embeddings/oleObject17.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 Id="rId22" Type="http://schemas.openxmlformats.org/officeDocument/2006/relationships/image" Target="../media/image18.wmf"/></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275.bin"/><Relationship Id="rId18" Type="http://schemas.openxmlformats.org/officeDocument/2006/relationships/oleObject" Target="../embeddings/oleObject278.bin"/><Relationship Id="rId26" Type="http://schemas.openxmlformats.org/officeDocument/2006/relationships/image" Target="../media/image251.wmf"/><Relationship Id="rId39" Type="http://schemas.openxmlformats.org/officeDocument/2006/relationships/oleObject" Target="../embeddings/oleObject292.bin"/><Relationship Id="rId21" Type="http://schemas.openxmlformats.org/officeDocument/2006/relationships/oleObject" Target="../embeddings/oleObject280.bin"/><Relationship Id="rId34" Type="http://schemas.openxmlformats.org/officeDocument/2006/relationships/image" Target="../media/image253.wmf"/><Relationship Id="rId7" Type="http://schemas.openxmlformats.org/officeDocument/2006/relationships/oleObject" Target="../embeddings/oleObject272.bin"/><Relationship Id="rId12" Type="http://schemas.openxmlformats.org/officeDocument/2006/relationships/image" Target="../media/image246.wmf"/><Relationship Id="rId17" Type="http://schemas.openxmlformats.org/officeDocument/2006/relationships/image" Target="../media/image248.wmf"/><Relationship Id="rId25" Type="http://schemas.openxmlformats.org/officeDocument/2006/relationships/oleObject" Target="../embeddings/oleObject283.bin"/><Relationship Id="rId33" Type="http://schemas.openxmlformats.org/officeDocument/2006/relationships/oleObject" Target="../embeddings/oleObject289.bin"/><Relationship Id="rId38" Type="http://schemas.openxmlformats.org/officeDocument/2006/relationships/image" Target="../media/image255.wmf"/><Relationship Id="rId2" Type="http://schemas.openxmlformats.org/officeDocument/2006/relationships/slideLayout" Target="../slideLayouts/slideLayout7.xml"/><Relationship Id="rId16" Type="http://schemas.openxmlformats.org/officeDocument/2006/relationships/oleObject" Target="../embeddings/oleObject277.bin"/><Relationship Id="rId20" Type="http://schemas.openxmlformats.org/officeDocument/2006/relationships/image" Target="../media/image249.wmf"/><Relationship Id="rId29" Type="http://schemas.openxmlformats.org/officeDocument/2006/relationships/oleObject" Target="../embeddings/oleObject286.bin"/><Relationship Id="rId1" Type="http://schemas.openxmlformats.org/officeDocument/2006/relationships/vmlDrawing" Target="../drawings/vmlDrawing29.vml"/><Relationship Id="rId6" Type="http://schemas.openxmlformats.org/officeDocument/2006/relationships/image" Target="../media/image243.wmf"/><Relationship Id="rId11" Type="http://schemas.openxmlformats.org/officeDocument/2006/relationships/oleObject" Target="../embeddings/oleObject274.bin"/><Relationship Id="rId24" Type="http://schemas.openxmlformats.org/officeDocument/2006/relationships/image" Target="../media/image250.wmf"/><Relationship Id="rId32" Type="http://schemas.openxmlformats.org/officeDocument/2006/relationships/image" Target="../media/image252.wmf"/><Relationship Id="rId37" Type="http://schemas.openxmlformats.org/officeDocument/2006/relationships/oleObject" Target="../embeddings/oleObject291.bin"/><Relationship Id="rId40" Type="http://schemas.openxmlformats.org/officeDocument/2006/relationships/image" Target="../media/image256.wmf"/><Relationship Id="rId5" Type="http://schemas.openxmlformats.org/officeDocument/2006/relationships/oleObject" Target="../embeddings/oleObject271.bin"/><Relationship Id="rId15" Type="http://schemas.openxmlformats.org/officeDocument/2006/relationships/oleObject" Target="../embeddings/oleObject276.bin"/><Relationship Id="rId23" Type="http://schemas.openxmlformats.org/officeDocument/2006/relationships/oleObject" Target="../embeddings/oleObject282.bin"/><Relationship Id="rId28" Type="http://schemas.openxmlformats.org/officeDocument/2006/relationships/oleObject" Target="../embeddings/oleObject285.bin"/><Relationship Id="rId36" Type="http://schemas.openxmlformats.org/officeDocument/2006/relationships/image" Target="../media/image254.wmf"/><Relationship Id="rId10" Type="http://schemas.openxmlformats.org/officeDocument/2006/relationships/image" Target="../media/image245.wmf"/><Relationship Id="rId19" Type="http://schemas.openxmlformats.org/officeDocument/2006/relationships/oleObject" Target="../embeddings/oleObject279.bin"/><Relationship Id="rId31" Type="http://schemas.openxmlformats.org/officeDocument/2006/relationships/oleObject" Target="../embeddings/oleObject288.bin"/><Relationship Id="rId4" Type="http://schemas.openxmlformats.org/officeDocument/2006/relationships/image" Target="../media/image242.wmf"/><Relationship Id="rId9" Type="http://schemas.openxmlformats.org/officeDocument/2006/relationships/oleObject" Target="../embeddings/oleObject273.bin"/><Relationship Id="rId14" Type="http://schemas.openxmlformats.org/officeDocument/2006/relationships/image" Target="../media/image247.wmf"/><Relationship Id="rId22" Type="http://schemas.openxmlformats.org/officeDocument/2006/relationships/oleObject" Target="../embeddings/oleObject281.bin"/><Relationship Id="rId27" Type="http://schemas.openxmlformats.org/officeDocument/2006/relationships/oleObject" Target="../embeddings/oleObject284.bin"/><Relationship Id="rId30" Type="http://schemas.openxmlformats.org/officeDocument/2006/relationships/oleObject" Target="../embeddings/oleObject287.bin"/><Relationship Id="rId35" Type="http://schemas.openxmlformats.org/officeDocument/2006/relationships/oleObject" Target="../embeddings/oleObject290.bin"/><Relationship Id="rId8" Type="http://schemas.openxmlformats.org/officeDocument/2006/relationships/image" Target="../media/image244.wmf"/><Relationship Id="rId3" Type="http://schemas.openxmlformats.org/officeDocument/2006/relationships/oleObject" Target="../embeddings/oleObject270.bin"/></Relationships>
</file>

<file path=ppt/slides/_rels/slide31.xml.rels><?xml version="1.0" encoding="UTF-8" standalone="yes"?>
<Relationships xmlns="http://schemas.openxmlformats.org/package/2006/relationships"><Relationship Id="rId3" Type="http://schemas.openxmlformats.org/officeDocument/2006/relationships/image" Target="../media/image257.jpeg"/><Relationship Id="rId2" Type="http://schemas.openxmlformats.org/officeDocument/2006/relationships/hyperlink" Target="http://www.wmblog.cn/user1/946/archives/2005/2281.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8.jpeg"/><Relationship Id="rId2" Type="http://schemas.openxmlformats.org/officeDocument/2006/relationships/hyperlink" Target="http://www.atct.cn/news/dinghu.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0.jpeg"/><Relationship Id="rId2" Type="http://schemas.openxmlformats.org/officeDocument/2006/relationships/hyperlink" Target="http://www.bookschina.com/book_detail/this.asp?book_id=1091085"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image" Target="../media/image265.wmf"/><Relationship Id="rId18" Type="http://schemas.openxmlformats.org/officeDocument/2006/relationships/oleObject" Target="../embeddings/oleObject301.bin"/><Relationship Id="rId3" Type="http://schemas.openxmlformats.org/officeDocument/2006/relationships/oleObject" Target="../embeddings/oleObject293.bin"/><Relationship Id="rId21" Type="http://schemas.openxmlformats.org/officeDocument/2006/relationships/image" Target="../media/image269.wmf"/><Relationship Id="rId7" Type="http://schemas.openxmlformats.org/officeDocument/2006/relationships/oleObject" Target="../embeddings/oleObject295.bin"/><Relationship Id="rId12" Type="http://schemas.openxmlformats.org/officeDocument/2006/relationships/oleObject" Target="../embeddings/oleObject298.bin"/><Relationship Id="rId17" Type="http://schemas.openxmlformats.org/officeDocument/2006/relationships/image" Target="../media/image267.wmf"/><Relationship Id="rId2" Type="http://schemas.openxmlformats.org/officeDocument/2006/relationships/slideLayout" Target="../slideLayouts/slideLayout7.xml"/><Relationship Id="rId16" Type="http://schemas.openxmlformats.org/officeDocument/2006/relationships/oleObject" Target="../embeddings/oleObject300.bin"/><Relationship Id="rId20" Type="http://schemas.openxmlformats.org/officeDocument/2006/relationships/oleObject" Target="../embeddings/oleObject302.bin"/><Relationship Id="rId1" Type="http://schemas.openxmlformats.org/officeDocument/2006/relationships/vmlDrawing" Target="../drawings/vmlDrawing30.vml"/><Relationship Id="rId6" Type="http://schemas.openxmlformats.org/officeDocument/2006/relationships/image" Target="../media/image262.wmf"/><Relationship Id="rId11" Type="http://schemas.openxmlformats.org/officeDocument/2006/relationships/image" Target="../media/image264.wmf"/><Relationship Id="rId5" Type="http://schemas.openxmlformats.org/officeDocument/2006/relationships/oleObject" Target="../embeddings/oleObject294.bin"/><Relationship Id="rId15" Type="http://schemas.openxmlformats.org/officeDocument/2006/relationships/image" Target="../media/image266.wmf"/><Relationship Id="rId23" Type="http://schemas.openxmlformats.org/officeDocument/2006/relationships/image" Target="../media/image270.wmf"/><Relationship Id="rId10" Type="http://schemas.openxmlformats.org/officeDocument/2006/relationships/oleObject" Target="../embeddings/oleObject297.bin"/><Relationship Id="rId19" Type="http://schemas.openxmlformats.org/officeDocument/2006/relationships/image" Target="../media/image268.wmf"/><Relationship Id="rId4" Type="http://schemas.openxmlformats.org/officeDocument/2006/relationships/image" Target="../media/image261.wmf"/><Relationship Id="rId9" Type="http://schemas.openxmlformats.org/officeDocument/2006/relationships/oleObject" Target="../embeddings/oleObject296.bin"/><Relationship Id="rId14" Type="http://schemas.openxmlformats.org/officeDocument/2006/relationships/oleObject" Target="../embeddings/oleObject299.bin"/><Relationship Id="rId22" Type="http://schemas.openxmlformats.org/officeDocument/2006/relationships/oleObject" Target="../embeddings/oleObject303.bin"/></Relationships>
</file>

<file path=ppt/slides/_rels/slide36.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304.bin"/><Relationship Id="rId7" Type="http://schemas.openxmlformats.org/officeDocument/2006/relationships/oleObject" Target="../embeddings/oleObject306.bin"/><Relationship Id="rId12" Type="http://schemas.openxmlformats.org/officeDocument/2006/relationships/image" Target="../media/image275.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72.wmf"/><Relationship Id="rId11" Type="http://schemas.openxmlformats.org/officeDocument/2006/relationships/oleObject" Target="../embeddings/oleObject308.bin"/><Relationship Id="rId5" Type="http://schemas.openxmlformats.org/officeDocument/2006/relationships/oleObject" Target="../embeddings/oleObject305.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307.bin"/></Relationships>
</file>

<file path=ppt/slides/_rels/slide37.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314.bin"/><Relationship Id="rId3" Type="http://schemas.openxmlformats.org/officeDocument/2006/relationships/oleObject" Target="../embeddings/oleObject309.bin"/><Relationship Id="rId7" Type="http://schemas.openxmlformats.org/officeDocument/2006/relationships/oleObject" Target="../embeddings/oleObject311.bin"/><Relationship Id="rId12" Type="http://schemas.openxmlformats.org/officeDocument/2006/relationships/image" Target="../media/image279.wmf"/><Relationship Id="rId2" Type="http://schemas.openxmlformats.org/officeDocument/2006/relationships/slideLayout" Target="../slideLayouts/slideLayout7.xml"/><Relationship Id="rId16" Type="http://schemas.openxmlformats.org/officeDocument/2006/relationships/image" Target="../media/image281.wmf"/><Relationship Id="rId1" Type="http://schemas.openxmlformats.org/officeDocument/2006/relationships/vmlDrawing" Target="../drawings/vmlDrawing32.vml"/><Relationship Id="rId6" Type="http://schemas.openxmlformats.org/officeDocument/2006/relationships/image" Target="../media/image245.wmf"/><Relationship Id="rId11" Type="http://schemas.openxmlformats.org/officeDocument/2006/relationships/oleObject" Target="../embeddings/oleObject313.bin"/><Relationship Id="rId5" Type="http://schemas.openxmlformats.org/officeDocument/2006/relationships/oleObject" Target="../embeddings/oleObject310.bin"/><Relationship Id="rId15" Type="http://schemas.openxmlformats.org/officeDocument/2006/relationships/oleObject" Target="../embeddings/oleObject315.bin"/><Relationship Id="rId10" Type="http://schemas.openxmlformats.org/officeDocument/2006/relationships/image" Target="../media/image278.wmf"/><Relationship Id="rId4" Type="http://schemas.openxmlformats.org/officeDocument/2006/relationships/image" Target="../media/image276.wmf"/><Relationship Id="rId9" Type="http://schemas.openxmlformats.org/officeDocument/2006/relationships/oleObject" Target="../embeddings/oleObject312.bin"/><Relationship Id="rId14" Type="http://schemas.openxmlformats.org/officeDocument/2006/relationships/image" Target="../media/image28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282.wmf"/></Relationships>
</file>

<file path=ppt/slides/_rels/slide39.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oleObject" Target="../embeddings/oleObject322.bin"/><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287.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84.wmf"/><Relationship Id="rId11" Type="http://schemas.openxmlformats.org/officeDocument/2006/relationships/oleObject" Target="../embeddings/oleObject321.bin"/><Relationship Id="rId5" Type="http://schemas.openxmlformats.org/officeDocument/2006/relationships/oleObject" Target="../embeddings/oleObject318.bin"/><Relationship Id="rId10" Type="http://schemas.openxmlformats.org/officeDocument/2006/relationships/image" Target="../media/image286.wmf"/><Relationship Id="rId4" Type="http://schemas.openxmlformats.org/officeDocument/2006/relationships/image" Target="../media/image283.wmf"/><Relationship Id="rId9" Type="http://schemas.openxmlformats.org/officeDocument/2006/relationships/oleObject" Target="../embeddings/oleObject320.bin"/><Relationship Id="rId14" Type="http://schemas.openxmlformats.org/officeDocument/2006/relationships/image" Target="../media/image288.wmf"/></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 Id="rId14" Type="http://schemas.openxmlformats.org/officeDocument/2006/relationships/image" Target="../media/image24.wmf"/></Relationships>
</file>

<file path=ppt/slides/_rels/slide40.xml.rels><?xml version="1.0" encoding="UTF-8" standalone="yes"?>
<Relationships xmlns="http://schemas.openxmlformats.org/package/2006/relationships"><Relationship Id="rId8" Type="http://schemas.openxmlformats.org/officeDocument/2006/relationships/image" Target="../media/image291.wmf"/><Relationship Id="rId13" Type="http://schemas.openxmlformats.org/officeDocument/2006/relationships/oleObject" Target="../embeddings/oleObject328.bin"/><Relationship Id="rId18" Type="http://schemas.openxmlformats.org/officeDocument/2006/relationships/image" Target="../media/image296.wmf"/><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293.wmf"/><Relationship Id="rId17" Type="http://schemas.openxmlformats.org/officeDocument/2006/relationships/oleObject" Target="../embeddings/oleObject330.bin"/><Relationship Id="rId2" Type="http://schemas.openxmlformats.org/officeDocument/2006/relationships/slideLayout" Target="../slideLayouts/slideLayout7.xml"/><Relationship Id="rId16" Type="http://schemas.openxmlformats.org/officeDocument/2006/relationships/image" Target="../media/image295.wmf"/><Relationship Id="rId1" Type="http://schemas.openxmlformats.org/officeDocument/2006/relationships/vmlDrawing" Target="../drawings/vmlDrawing35.vml"/><Relationship Id="rId6" Type="http://schemas.openxmlformats.org/officeDocument/2006/relationships/image" Target="../media/image290.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10" Type="http://schemas.openxmlformats.org/officeDocument/2006/relationships/image" Target="../media/image292.wmf"/><Relationship Id="rId4" Type="http://schemas.openxmlformats.org/officeDocument/2006/relationships/image" Target="../media/image289.wmf"/><Relationship Id="rId9" Type="http://schemas.openxmlformats.org/officeDocument/2006/relationships/oleObject" Target="../embeddings/oleObject326.bin"/><Relationship Id="rId14" Type="http://schemas.openxmlformats.org/officeDocument/2006/relationships/image" Target="../media/image294.wmf"/></Relationships>
</file>

<file path=ppt/slides/_rels/slide41.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oleObject" Target="../embeddings/oleObject336.bin"/><Relationship Id="rId18" Type="http://schemas.openxmlformats.org/officeDocument/2006/relationships/image" Target="../media/image302.wmf"/><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299.wmf"/><Relationship Id="rId17" Type="http://schemas.openxmlformats.org/officeDocument/2006/relationships/oleObject" Target="../embeddings/oleObject338.bin"/><Relationship Id="rId2" Type="http://schemas.openxmlformats.org/officeDocument/2006/relationships/slideLayout" Target="../slideLayouts/slideLayout7.xml"/><Relationship Id="rId16" Type="http://schemas.openxmlformats.org/officeDocument/2006/relationships/image" Target="../media/image301.wmf"/><Relationship Id="rId1" Type="http://schemas.openxmlformats.org/officeDocument/2006/relationships/vmlDrawing" Target="../drawings/vmlDrawing36.vml"/><Relationship Id="rId6" Type="http://schemas.openxmlformats.org/officeDocument/2006/relationships/image" Target="../media/image297.wmf"/><Relationship Id="rId11" Type="http://schemas.openxmlformats.org/officeDocument/2006/relationships/oleObject" Target="../embeddings/oleObject335.bin"/><Relationship Id="rId5" Type="http://schemas.openxmlformats.org/officeDocument/2006/relationships/oleObject" Target="../embeddings/oleObject332.bin"/><Relationship Id="rId15" Type="http://schemas.openxmlformats.org/officeDocument/2006/relationships/oleObject" Target="../embeddings/oleObject337.bin"/><Relationship Id="rId10" Type="http://schemas.openxmlformats.org/officeDocument/2006/relationships/image" Target="../media/image126.wmf"/><Relationship Id="rId4" Type="http://schemas.openxmlformats.org/officeDocument/2006/relationships/image" Target="../media/image125.wmf"/><Relationship Id="rId9" Type="http://schemas.openxmlformats.org/officeDocument/2006/relationships/oleObject" Target="../embeddings/oleObject334.bin"/><Relationship Id="rId14" Type="http://schemas.openxmlformats.org/officeDocument/2006/relationships/image" Target="../media/image300.wmf"/></Relationships>
</file>

<file path=ppt/slides/_rels/slide42.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344.bin"/><Relationship Id="rId18" Type="http://schemas.openxmlformats.org/officeDocument/2006/relationships/oleObject" Target="../embeddings/oleObject347.bin"/><Relationship Id="rId26" Type="http://schemas.openxmlformats.org/officeDocument/2006/relationships/oleObject" Target="../embeddings/oleObject351.bin"/><Relationship Id="rId3" Type="http://schemas.openxmlformats.org/officeDocument/2006/relationships/oleObject" Target="../embeddings/oleObject339.bin"/><Relationship Id="rId21" Type="http://schemas.openxmlformats.org/officeDocument/2006/relationships/image" Target="../media/image307.wmf"/><Relationship Id="rId7" Type="http://schemas.openxmlformats.org/officeDocument/2006/relationships/oleObject" Target="../embeddings/oleObject341.bin"/><Relationship Id="rId12" Type="http://schemas.openxmlformats.org/officeDocument/2006/relationships/image" Target="../media/image304.wmf"/><Relationship Id="rId17" Type="http://schemas.openxmlformats.org/officeDocument/2006/relationships/image" Target="../media/image305.wmf"/><Relationship Id="rId25" Type="http://schemas.openxmlformats.org/officeDocument/2006/relationships/image" Target="../media/image309.wmf"/><Relationship Id="rId2" Type="http://schemas.openxmlformats.org/officeDocument/2006/relationships/slideLayout" Target="../slideLayouts/slideLayout7.xml"/><Relationship Id="rId16" Type="http://schemas.openxmlformats.org/officeDocument/2006/relationships/oleObject" Target="../embeddings/oleObject346.bin"/><Relationship Id="rId20" Type="http://schemas.openxmlformats.org/officeDocument/2006/relationships/oleObject" Target="../embeddings/oleObject348.bin"/><Relationship Id="rId29" Type="http://schemas.openxmlformats.org/officeDocument/2006/relationships/image" Target="../media/image286.wmf"/><Relationship Id="rId1" Type="http://schemas.openxmlformats.org/officeDocument/2006/relationships/vmlDrawing" Target="../drawings/vmlDrawing37.vml"/><Relationship Id="rId6" Type="http://schemas.openxmlformats.org/officeDocument/2006/relationships/image" Target="../media/image298.wmf"/><Relationship Id="rId11" Type="http://schemas.openxmlformats.org/officeDocument/2006/relationships/oleObject" Target="../embeddings/oleObject343.bin"/><Relationship Id="rId24" Type="http://schemas.openxmlformats.org/officeDocument/2006/relationships/oleObject" Target="../embeddings/oleObject350.bin"/><Relationship Id="rId5" Type="http://schemas.openxmlformats.org/officeDocument/2006/relationships/oleObject" Target="../embeddings/oleObject340.bin"/><Relationship Id="rId15" Type="http://schemas.openxmlformats.org/officeDocument/2006/relationships/image" Target="../media/image297.wmf"/><Relationship Id="rId23" Type="http://schemas.openxmlformats.org/officeDocument/2006/relationships/image" Target="../media/image308.wmf"/><Relationship Id="rId28" Type="http://schemas.openxmlformats.org/officeDocument/2006/relationships/oleObject" Target="../embeddings/oleObject352.bin"/><Relationship Id="rId10" Type="http://schemas.openxmlformats.org/officeDocument/2006/relationships/image" Target="../media/image303.wmf"/><Relationship Id="rId19" Type="http://schemas.openxmlformats.org/officeDocument/2006/relationships/image" Target="../media/image306.wmf"/><Relationship Id="rId31" Type="http://schemas.openxmlformats.org/officeDocument/2006/relationships/image" Target="../media/image310.wmf"/><Relationship Id="rId4" Type="http://schemas.openxmlformats.org/officeDocument/2006/relationships/image" Target="../media/image126.wmf"/><Relationship Id="rId9" Type="http://schemas.openxmlformats.org/officeDocument/2006/relationships/oleObject" Target="../embeddings/oleObject342.bin"/><Relationship Id="rId14" Type="http://schemas.openxmlformats.org/officeDocument/2006/relationships/oleObject" Target="../embeddings/oleObject345.bin"/><Relationship Id="rId22" Type="http://schemas.openxmlformats.org/officeDocument/2006/relationships/oleObject" Target="../embeddings/oleObject349.bin"/><Relationship Id="rId27" Type="http://schemas.openxmlformats.org/officeDocument/2006/relationships/image" Target="../media/image285.wmf"/><Relationship Id="rId30" Type="http://schemas.openxmlformats.org/officeDocument/2006/relationships/oleObject" Target="../embeddings/oleObject353.bin"/></Relationships>
</file>

<file path=ppt/slides/_rels/slide43.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359.bin"/><Relationship Id="rId18" Type="http://schemas.openxmlformats.org/officeDocument/2006/relationships/image" Target="../media/image316.wmf"/><Relationship Id="rId3" Type="http://schemas.openxmlformats.org/officeDocument/2006/relationships/oleObject" Target="../embeddings/oleObject354.bin"/><Relationship Id="rId7" Type="http://schemas.openxmlformats.org/officeDocument/2006/relationships/oleObject" Target="../embeddings/oleObject356.bin"/><Relationship Id="rId12" Type="http://schemas.openxmlformats.org/officeDocument/2006/relationships/image" Target="../media/image313.wmf"/><Relationship Id="rId17" Type="http://schemas.openxmlformats.org/officeDocument/2006/relationships/oleObject" Target="../embeddings/oleObject361.bin"/><Relationship Id="rId2" Type="http://schemas.openxmlformats.org/officeDocument/2006/relationships/slideLayout" Target="../slideLayouts/slideLayout7.xml"/><Relationship Id="rId16" Type="http://schemas.openxmlformats.org/officeDocument/2006/relationships/image" Target="../media/image315.wmf"/><Relationship Id="rId20" Type="http://schemas.openxmlformats.org/officeDocument/2006/relationships/image" Target="../media/image317.wmf"/><Relationship Id="rId1" Type="http://schemas.openxmlformats.org/officeDocument/2006/relationships/vmlDrawing" Target="../drawings/vmlDrawing38.vml"/><Relationship Id="rId6" Type="http://schemas.openxmlformats.org/officeDocument/2006/relationships/image" Target="../media/image311.wmf"/><Relationship Id="rId11" Type="http://schemas.openxmlformats.org/officeDocument/2006/relationships/oleObject" Target="../embeddings/oleObject358.bin"/><Relationship Id="rId5" Type="http://schemas.openxmlformats.org/officeDocument/2006/relationships/oleObject" Target="../embeddings/oleObject355.bin"/><Relationship Id="rId15" Type="http://schemas.openxmlformats.org/officeDocument/2006/relationships/oleObject" Target="../embeddings/oleObject360.bin"/><Relationship Id="rId10" Type="http://schemas.openxmlformats.org/officeDocument/2006/relationships/image" Target="../media/image312.wmf"/><Relationship Id="rId19" Type="http://schemas.openxmlformats.org/officeDocument/2006/relationships/oleObject" Target="../embeddings/oleObject362.bin"/><Relationship Id="rId4" Type="http://schemas.openxmlformats.org/officeDocument/2006/relationships/image" Target="../media/image125.wmf"/><Relationship Id="rId9" Type="http://schemas.openxmlformats.org/officeDocument/2006/relationships/oleObject" Target="../embeddings/oleObject357.bin"/><Relationship Id="rId14" Type="http://schemas.openxmlformats.org/officeDocument/2006/relationships/image" Target="../media/image314.wmf"/></Relationships>
</file>

<file path=ppt/slides/_rels/slide44.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oleObject" Target="../embeddings/oleObject368.bin"/><Relationship Id="rId18" Type="http://schemas.openxmlformats.org/officeDocument/2006/relationships/image" Target="../media/image325.wmf"/><Relationship Id="rId3" Type="http://schemas.openxmlformats.org/officeDocument/2006/relationships/oleObject" Target="../embeddings/oleObject363.bin"/><Relationship Id="rId21" Type="http://schemas.openxmlformats.org/officeDocument/2006/relationships/oleObject" Target="../embeddings/oleObject372.bin"/><Relationship Id="rId7" Type="http://schemas.openxmlformats.org/officeDocument/2006/relationships/oleObject" Target="../embeddings/oleObject365.bin"/><Relationship Id="rId12" Type="http://schemas.openxmlformats.org/officeDocument/2006/relationships/image" Target="../media/image322.wmf"/><Relationship Id="rId17" Type="http://schemas.openxmlformats.org/officeDocument/2006/relationships/oleObject" Target="../embeddings/oleObject370.bin"/><Relationship Id="rId2" Type="http://schemas.openxmlformats.org/officeDocument/2006/relationships/slideLayout" Target="../slideLayouts/slideLayout7.xml"/><Relationship Id="rId16" Type="http://schemas.openxmlformats.org/officeDocument/2006/relationships/image" Target="../media/image324.wmf"/><Relationship Id="rId20" Type="http://schemas.openxmlformats.org/officeDocument/2006/relationships/image" Target="../media/image326.wmf"/><Relationship Id="rId1" Type="http://schemas.openxmlformats.org/officeDocument/2006/relationships/vmlDrawing" Target="../drawings/vmlDrawing39.vml"/><Relationship Id="rId6" Type="http://schemas.openxmlformats.org/officeDocument/2006/relationships/image" Target="../media/image319.wmf"/><Relationship Id="rId11" Type="http://schemas.openxmlformats.org/officeDocument/2006/relationships/oleObject" Target="../embeddings/oleObject367.bin"/><Relationship Id="rId5" Type="http://schemas.openxmlformats.org/officeDocument/2006/relationships/oleObject" Target="../embeddings/oleObject364.bin"/><Relationship Id="rId15" Type="http://schemas.openxmlformats.org/officeDocument/2006/relationships/oleObject" Target="../embeddings/oleObject369.bin"/><Relationship Id="rId10" Type="http://schemas.openxmlformats.org/officeDocument/2006/relationships/image" Target="../media/image321.wmf"/><Relationship Id="rId19" Type="http://schemas.openxmlformats.org/officeDocument/2006/relationships/oleObject" Target="../embeddings/oleObject371.bin"/><Relationship Id="rId4" Type="http://schemas.openxmlformats.org/officeDocument/2006/relationships/image" Target="../media/image318.wmf"/><Relationship Id="rId9" Type="http://schemas.openxmlformats.org/officeDocument/2006/relationships/oleObject" Target="../embeddings/oleObject366.bin"/><Relationship Id="rId14" Type="http://schemas.openxmlformats.org/officeDocument/2006/relationships/image" Target="../media/image323.wmf"/><Relationship Id="rId22" Type="http://schemas.openxmlformats.org/officeDocument/2006/relationships/image" Target="../media/image327.wmf"/></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1.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29.wmf"/><Relationship Id="rId17" Type="http://schemas.openxmlformats.org/officeDocument/2006/relationships/oleObject" Target="../embeddings/oleObject33.bin"/><Relationship Id="rId25"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30.bin"/><Relationship Id="rId24" Type="http://schemas.openxmlformats.org/officeDocument/2006/relationships/image" Target="../media/image35.w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28" Type="http://schemas.openxmlformats.org/officeDocument/2006/relationships/image" Target="../media/image37.wmf"/><Relationship Id="rId10" Type="http://schemas.openxmlformats.org/officeDocument/2006/relationships/image" Target="../media/image28.wmf"/><Relationship Id="rId19" Type="http://schemas.openxmlformats.org/officeDocument/2006/relationships/oleObject" Target="../embeddings/oleObject34.bin"/><Relationship Id="rId4" Type="http://schemas.openxmlformats.org/officeDocument/2006/relationships/image" Target="../media/image25.wmf"/><Relationship Id="rId9" Type="http://schemas.openxmlformats.org/officeDocument/2006/relationships/oleObject" Target="../embeddings/oleObject29.bin"/><Relationship Id="rId14" Type="http://schemas.openxmlformats.org/officeDocument/2006/relationships/image" Target="../media/image30.wmf"/><Relationship Id="rId22" Type="http://schemas.openxmlformats.org/officeDocument/2006/relationships/image" Target="../media/image34.wmf"/><Relationship Id="rId27"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18" Type="http://schemas.openxmlformats.org/officeDocument/2006/relationships/image" Target="../media/image45.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42.w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1.wmf"/><Relationship Id="rId19" Type="http://schemas.openxmlformats.org/officeDocument/2006/relationships/oleObject" Target="../embeddings/oleObject47.bin"/><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 Id="rId22"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4.bin"/><Relationship Id="rId18" Type="http://schemas.openxmlformats.org/officeDocument/2006/relationships/image" Target="../media/image54.w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1.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48.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0.wmf"/><Relationship Id="rId19" Type="http://schemas.openxmlformats.org/officeDocument/2006/relationships/oleObject" Target="../embeddings/oleObject57.bin"/><Relationship Id="rId4" Type="http://schemas.openxmlformats.org/officeDocument/2006/relationships/image" Target="../media/image47.wmf"/><Relationship Id="rId9" Type="http://schemas.openxmlformats.org/officeDocument/2006/relationships/oleObject" Target="../embeddings/oleObject52.bin"/><Relationship Id="rId14" Type="http://schemas.openxmlformats.org/officeDocument/2006/relationships/image" Target="../media/image52.wmf"/><Relationship Id="rId22"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4.bin"/><Relationship Id="rId18" Type="http://schemas.openxmlformats.org/officeDocument/2006/relationships/image" Target="../media/image63.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60.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7.vml"/><Relationship Id="rId6" Type="http://schemas.openxmlformats.org/officeDocument/2006/relationships/image" Target="../media/image57.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59.wmf"/><Relationship Id="rId19" Type="http://schemas.openxmlformats.org/officeDocument/2006/relationships/oleObject" Target="../embeddings/oleObject67.bin"/><Relationship Id="rId4" Type="http://schemas.openxmlformats.org/officeDocument/2006/relationships/image" Target="../media/image56.wmf"/><Relationship Id="rId9" Type="http://schemas.openxmlformats.org/officeDocument/2006/relationships/oleObject" Target="../embeddings/oleObject62.bin"/><Relationship Id="rId14" Type="http://schemas.openxmlformats.org/officeDocument/2006/relationships/image" Target="../media/image61.wmf"/><Relationship Id="rId22"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4.bin"/><Relationship Id="rId18" Type="http://schemas.openxmlformats.org/officeDocument/2006/relationships/image" Target="../media/image72.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69.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vmlDrawing" Target="../drawings/vmlDrawing8.vml"/><Relationship Id="rId6" Type="http://schemas.openxmlformats.org/officeDocument/2006/relationships/image" Target="../media/image66.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68.wmf"/><Relationship Id="rId19" Type="http://schemas.openxmlformats.org/officeDocument/2006/relationships/oleObject" Target="../embeddings/oleObject77.bin"/><Relationship Id="rId4" Type="http://schemas.openxmlformats.org/officeDocument/2006/relationships/image" Target="../media/image65.wmf"/><Relationship Id="rId9" Type="http://schemas.openxmlformats.org/officeDocument/2006/relationships/oleObject" Target="../embeddings/oleObject72.bin"/><Relationship Id="rId14" Type="http://schemas.openxmlformats.org/officeDocument/2006/relationships/image" Target="../media/image70.wmf"/><Relationship Id="rId22"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0A597E63-97B4-4BDA-BCF5-4EC9BBC452EC}"/>
              </a:ext>
            </a:extLst>
          </p:cNvPr>
          <p:cNvSpPr txBox="1">
            <a:spLocks noChangeArrowheads="1"/>
          </p:cNvSpPr>
          <p:nvPr/>
        </p:nvSpPr>
        <p:spPr bwMode="auto">
          <a:xfrm>
            <a:off x="1979613" y="836613"/>
            <a:ext cx="6019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tx2"/>
              </a:buClr>
              <a:buFont typeface="Wingdings" panose="05000000000000000000" pitchFamily="2" charset="2"/>
              <a:buNone/>
              <a:defRPr/>
            </a:pPr>
            <a:r>
              <a:rPr lang="zh-CN" altLang="en-US" sz="4400">
                <a:solidFill>
                  <a:schemeClr val="tx2"/>
                </a:solidFill>
                <a:effectLst>
                  <a:outerShdw blurRad="38100" dist="38100" dir="2700000" algn="tl">
                    <a:srgbClr val="C0C0C0"/>
                  </a:outerShdw>
                </a:effectLst>
              </a:rPr>
              <a:t>第三章  单元系的相变</a:t>
            </a:r>
          </a:p>
        </p:txBody>
      </p:sp>
      <p:sp>
        <p:nvSpPr>
          <p:cNvPr id="2051" name="Text Box 3">
            <a:extLst>
              <a:ext uri="{FF2B5EF4-FFF2-40B4-BE49-F238E27FC236}">
                <a16:creationId xmlns:a16="http://schemas.microsoft.com/office/drawing/2014/main" id="{CD236160-8C89-4ABB-8FFC-748B849E431A}"/>
              </a:ext>
            </a:extLst>
          </p:cNvPr>
          <p:cNvSpPr txBox="1">
            <a:spLocks noChangeArrowheads="1"/>
          </p:cNvSpPr>
          <p:nvPr/>
        </p:nvSpPr>
        <p:spPr bwMode="auto">
          <a:xfrm>
            <a:off x="914400" y="1828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chemeClr val="accent2"/>
                </a:solidFill>
                <a:effectLst>
                  <a:outerShdw blurRad="38100" dist="38100" dir="2700000" algn="tl">
                    <a:srgbClr val="C0C0C0"/>
                  </a:outerShdw>
                </a:effectLst>
              </a:rPr>
              <a:t>组元</a:t>
            </a:r>
          </a:p>
        </p:txBody>
      </p:sp>
      <p:sp>
        <p:nvSpPr>
          <p:cNvPr id="2053" name="Text Box 5">
            <a:extLst>
              <a:ext uri="{FF2B5EF4-FFF2-40B4-BE49-F238E27FC236}">
                <a16:creationId xmlns:a16="http://schemas.microsoft.com/office/drawing/2014/main" id="{327F78C3-B7AE-4C05-ADBD-F4D1A3FB56A9}"/>
              </a:ext>
            </a:extLst>
          </p:cNvPr>
          <p:cNvSpPr txBox="1">
            <a:spLocks noChangeArrowheads="1"/>
          </p:cNvSpPr>
          <p:nvPr/>
        </p:nvSpPr>
        <p:spPr bwMode="auto">
          <a:xfrm>
            <a:off x="1752600" y="1828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组成物质系统的化学成分</a:t>
            </a:r>
          </a:p>
        </p:txBody>
      </p:sp>
      <p:sp>
        <p:nvSpPr>
          <p:cNvPr id="2056" name="Text Box 8">
            <a:extLst>
              <a:ext uri="{FF2B5EF4-FFF2-40B4-BE49-F238E27FC236}">
                <a16:creationId xmlns:a16="http://schemas.microsoft.com/office/drawing/2014/main" id="{5D0A4726-C78D-4A1E-AF8F-7FB16D0403D0}"/>
              </a:ext>
            </a:extLst>
          </p:cNvPr>
          <p:cNvSpPr txBox="1">
            <a:spLocks noChangeArrowheads="1"/>
          </p:cNvSpPr>
          <p:nvPr/>
        </p:nvSpPr>
        <p:spPr bwMode="auto">
          <a:xfrm>
            <a:off x="914400" y="2362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相</a:t>
            </a:r>
          </a:p>
        </p:txBody>
      </p:sp>
      <p:sp>
        <p:nvSpPr>
          <p:cNvPr id="2057" name="Text Box 9">
            <a:extLst>
              <a:ext uri="{FF2B5EF4-FFF2-40B4-BE49-F238E27FC236}">
                <a16:creationId xmlns:a16="http://schemas.microsoft.com/office/drawing/2014/main" id="{8D4C1413-C8F8-4497-B507-F17E0A58E111}"/>
              </a:ext>
            </a:extLst>
          </p:cNvPr>
          <p:cNvSpPr txBox="1">
            <a:spLocks noChangeArrowheads="1"/>
          </p:cNvSpPr>
          <p:nvPr/>
        </p:nvSpPr>
        <p:spPr bwMode="auto">
          <a:xfrm>
            <a:off x="1752600" y="23622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被一定边界包围，性质均匀的部分</a:t>
            </a:r>
          </a:p>
        </p:txBody>
      </p:sp>
      <p:sp>
        <p:nvSpPr>
          <p:cNvPr id="2060" name="Text Box 12">
            <a:extLst>
              <a:ext uri="{FF2B5EF4-FFF2-40B4-BE49-F238E27FC236}">
                <a16:creationId xmlns:a16="http://schemas.microsoft.com/office/drawing/2014/main" id="{FCC07921-54D2-4CB4-82C2-99B827F425FB}"/>
              </a:ext>
            </a:extLst>
          </p:cNvPr>
          <p:cNvSpPr txBox="1">
            <a:spLocks noChangeArrowheads="1"/>
          </p:cNvSpPr>
          <p:nvPr/>
        </p:nvSpPr>
        <p:spPr bwMode="auto">
          <a:xfrm>
            <a:off x="2667000" y="3581400"/>
            <a:ext cx="434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2"/>
              <a:defRPr/>
            </a:pPr>
            <a:r>
              <a:rPr lang="zh-CN" altLang="en-US" sz="3200">
                <a:effectLst>
                  <a:outerShdw blurRad="38100" dist="38100" dir="2700000" algn="tl">
                    <a:srgbClr val="C0C0C0"/>
                  </a:outerShdw>
                </a:effectLst>
              </a:rPr>
              <a:t>开系热力学基本方程</a:t>
            </a:r>
          </a:p>
        </p:txBody>
      </p:sp>
      <p:sp>
        <p:nvSpPr>
          <p:cNvPr id="2061" name="Text Box 13">
            <a:extLst>
              <a:ext uri="{FF2B5EF4-FFF2-40B4-BE49-F238E27FC236}">
                <a16:creationId xmlns:a16="http://schemas.microsoft.com/office/drawing/2014/main" id="{57D571FC-B7A5-4441-B6FC-3E231A6121E9}"/>
              </a:ext>
            </a:extLst>
          </p:cNvPr>
          <p:cNvSpPr txBox="1">
            <a:spLocks noChangeArrowheads="1"/>
          </p:cNvSpPr>
          <p:nvPr/>
        </p:nvSpPr>
        <p:spPr bwMode="auto">
          <a:xfrm>
            <a:off x="2667000" y="2895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热动平衡判据</a:t>
            </a:r>
          </a:p>
        </p:txBody>
      </p:sp>
      <p:sp>
        <p:nvSpPr>
          <p:cNvPr id="2062" name="Text Box 14">
            <a:extLst>
              <a:ext uri="{FF2B5EF4-FFF2-40B4-BE49-F238E27FC236}">
                <a16:creationId xmlns:a16="http://schemas.microsoft.com/office/drawing/2014/main" id="{579C9DF9-6E76-44EF-AA57-ED93A6C8E336}"/>
              </a:ext>
            </a:extLst>
          </p:cNvPr>
          <p:cNvSpPr txBox="1">
            <a:spLocks noChangeArrowheads="1"/>
          </p:cNvSpPr>
          <p:nvPr/>
        </p:nvSpPr>
        <p:spPr bwMode="auto">
          <a:xfrm>
            <a:off x="2667000" y="42672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3"/>
              <a:defRPr/>
            </a:pPr>
            <a:r>
              <a:rPr lang="zh-CN" altLang="en-US" sz="3200">
                <a:effectLst>
                  <a:outerShdw blurRad="38100" dist="38100" dir="2700000" algn="tl">
                    <a:srgbClr val="C0C0C0"/>
                  </a:outerShdw>
                </a:effectLst>
              </a:rPr>
              <a:t>单元系的复相平衡</a:t>
            </a:r>
          </a:p>
        </p:txBody>
      </p:sp>
      <p:sp>
        <p:nvSpPr>
          <p:cNvPr id="2063" name="Text Box 15">
            <a:extLst>
              <a:ext uri="{FF2B5EF4-FFF2-40B4-BE49-F238E27FC236}">
                <a16:creationId xmlns:a16="http://schemas.microsoft.com/office/drawing/2014/main" id="{C0D00B5E-18FF-4957-9C58-1C6EAE9BD7A6}"/>
              </a:ext>
            </a:extLst>
          </p:cNvPr>
          <p:cNvSpPr txBox="1">
            <a:spLocks noChangeArrowheads="1"/>
          </p:cNvSpPr>
          <p:nvPr/>
        </p:nvSpPr>
        <p:spPr bwMode="auto">
          <a:xfrm>
            <a:off x="2667000" y="4953000"/>
            <a:ext cx="434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4"/>
              <a:defRPr/>
            </a:pPr>
            <a:r>
              <a:rPr lang="zh-CN" altLang="en-US" sz="3200">
                <a:effectLst>
                  <a:outerShdw blurRad="38100" dist="38100" dir="2700000" algn="tl">
                    <a:srgbClr val="C0C0C0"/>
                  </a:outerShdw>
                </a:effectLst>
              </a:rPr>
              <a:t>气液相变和临界点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3" grpId="0"/>
      <p:bldP spid="2056" grpId="0"/>
      <p:bldP spid="2057" grpId="0"/>
      <p:bldP spid="2060" grpId="0"/>
      <p:bldP spid="2061" grpId="0"/>
      <p:bldP spid="2062" grpId="0"/>
      <p:bldP spid="20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CE47FCB1-4239-4C4B-8F0A-58CF6CACA33F}"/>
              </a:ext>
            </a:extLst>
          </p:cNvPr>
          <p:cNvSpPr txBox="1">
            <a:spLocks noChangeArrowheads="1"/>
          </p:cNvSpPr>
          <p:nvPr/>
        </p:nvSpPr>
        <p:spPr bwMode="auto">
          <a:xfrm>
            <a:off x="1214438" y="457200"/>
            <a:ext cx="64849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tx2"/>
              </a:buClr>
              <a:buFont typeface="Wingdings" panose="05000000000000000000" pitchFamily="2" charset="2"/>
              <a:buNone/>
              <a:defRPr/>
            </a:pPr>
            <a:r>
              <a:rPr lang="en-US" altLang="zh-CN" sz="4400">
                <a:solidFill>
                  <a:schemeClr val="tx2"/>
                </a:solidFill>
                <a:effectLst>
                  <a:outerShdw blurRad="38100" dist="38100" dir="2700000" algn="tl">
                    <a:srgbClr val="C0C0C0"/>
                  </a:outerShdw>
                </a:effectLst>
                <a:cs typeface="Times New Roman" panose="02020603050405020304" pitchFamily="18" charset="0"/>
              </a:rPr>
              <a:t>§3.2  </a:t>
            </a:r>
            <a:r>
              <a:rPr lang="zh-CN" altLang="en-US" sz="4400">
                <a:solidFill>
                  <a:schemeClr val="tx2"/>
                </a:solidFill>
                <a:effectLst>
                  <a:outerShdw blurRad="38100" dist="38100" dir="2700000" algn="tl">
                    <a:srgbClr val="C0C0C0"/>
                  </a:outerShdw>
                </a:effectLst>
              </a:rPr>
              <a:t>开系热力学基本方程</a:t>
            </a:r>
          </a:p>
        </p:txBody>
      </p:sp>
      <p:sp>
        <p:nvSpPr>
          <p:cNvPr id="17411" name="Text Box 3">
            <a:extLst>
              <a:ext uri="{FF2B5EF4-FFF2-40B4-BE49-F238E27FC236}">
                <a16:creationId xmlns:a16="http://schemas.microsoft.com/office/drawing/2014/main" id="{639B3215-22A0-461A-AE7B-455D01EBF53E}"/>
              </a:ext>
            </a:extLst>
          </p:cNvPr>
          <p:cNvSpPr txBox="1">
            <a:spLocks noChangeArrowheads="1"/>
          </p:cNvSpPr>
          <p:nvPr/>
        </p:nvSpPr>
        <p:spPr bwMode="auto">
          <a:xfrm>
            <a:off x="762000" y="12954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化学势</a:t>
            </a:r>
          </a:p>
        </p:txBody>
      </p:sp>
      <p:graphicFrame>
        <p:nvGraphicFramePr>
          <p:cNvPr id="17412" name="Object 4">
            <a:extLst>
              <a:ext uri="{FF2B5EF4-FFF2-40B4-BE49-F238E27FC236}">
                <a16:creationId xmlns:a16="http://schemas.microsoft.com/office/drawing/2014/main" id="{EF4EA565-BCBB-4302-BD03-0FACB4DC881E}"/>
              </a:ext>
            </a:extLst>
          </p:cNvPr>
          <p:cNvGraphicFramePr>
            <a:graphicFrameLocks noChangeAspect="1"/>
          </p:cNvGraphicFramePr>
          <p:nvPr/>
        </p:nvGraphicFramePr>
        <p:xfrm>
          <a:off x="2339975" y="1989138"/>
          <a:ext cx="1576388" cy="788987"/>
        </p:xfrm>
        <a:graphic>
          <a:graphicData uri="http://schemas.openxmlformats.org/presentationml/2006/ole">
            <mc:AlternateContent xmlns:mc="http://schemas.openxmlformats.org/markup-compatibility/2006">
              <mc:Choice xmlns:v="urn:schemas-microsoft-com:vml" Requires="v">
                <p:oleObj spid="_x0000_s11278" name="Microsoft 公式 3.0" r:id="rId3" imgW="787058" imgH="393529" progId="Equation.3">
                  <p:embed/>
                </p:oleObj>
              </mc:Choice>
              <mc:Fallback>
                <p:oleObj name="Microsoft 公式 3.0" r:id="rId3" imgW="78705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989138"/>
                        <a:ext cx="1576388"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a:extLst>
              <a:ext uri="{FF2B5EF4-FFF2-40B4-BE49-F238E27FC236}">
                <a16:creationId xmlns:a16="http://schemas.microsoft.com/office/drawing/2014/main" id="{B04647F4-E692-4C2C-B977-699EFED567E9}"/>
              </a:ext>
            </a:extLst>
          </p:cNvPr>
          <p:cNvGraphicFramePr>
            <a:graphicFrameLocks noChangeAspect="1"/>
          </p:cNvGraphicFramePr>
          <p:nvPr/>
        </p:nvGraphicFramePr>
        <p:xfrm>
          <a:off x="4716463" y="2168525"/>
          <a:ext cx="2511425" cy="431800"/>
        </p:xfrm>
        <a:graphic>
          <a:graphicData uri="http://schemas.openxmlformats.org/presentationml/2006/ole">
            <mc:AlternateContent xmlns:mc="http://schemas.openxmlformats.org/markup-compatibility/2006">
              <mc:Choice xmlns:v="urn:schemas-microsoft-com:vml" Requires="v">
                <p:oleObj spid="_x0000_s11279" name="Microsoft 公式 3.0" r:id="rId5" imgW="1256755" imgH="215806" progId="Equation.3">
                  <p:embed/>
                </p:oleObj>
              </mc:Choice>
              <mc:Fallback>
                <p:oleObj name="Microsoft 公式 3.0" r:id="rId5" imgW="1256755"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168525"/>
                        <a:ext cx="25114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6">
            <a:extLst>
              <a:ext uri="{FF2B5EF4-FFF2-40B4-BE49-F238E27FC236}">
                <a16:creationId xmlns:a16="http://schemas.microsoft.com/office/drawing/2014/main" id="{5FC605A7-8DC8-4D7D-9C08-6F3F837DA6F3}"/>
              </a:ext>
            </a:extLst>
          </p:cNvPr>
          <p:cNvSpPr txBox="1">
            <a:spLocks noChangeArrowheads="1"/>
          </p:cNvSpPr>
          <p:nvPr/>
        </p:nvSpPr>
        <p:spPr bwMode="auto">
          <a:xfrm>
            <a:off x="762000" y="297180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2"/>
              <a:defRPr/>
            </a:pPr>
            <a:r>
              <a:rPr lang="zh-CN" altLang="en-US" sz="3200">
                <a:effectLst>
                  <a:outerShdw blurRad="38100" dist="38100" dir="2700000" algn="tl">
                    <a:srgbClr val="C0C0C0"/>
                  </a:outerShdw>
                </a:effectLst>
              </a:rPr>
              <a:t>开系基本方程</a:t>
            </a:r>
          </a:p>
        </p:txBody>
      </p:sp>
      <p:graphicFrame>
        <p:nvGraphicFramePr>
          <p:cNvPr id="17415" name="Object 7">
            <a:extLst>
              <a:ext uri="{FF2B5EF4-FFF2-40B4-BE49-F238E27FC236}">
                <a16:creationId xmlns:a16="http://schemas.microsoft.com/office/drawing/2014/main" id="{F1282ABA-D44B-481D-9162-CD8C1DDB4849}"/>
              </a:ext>
            </a:extLst>
          </p:cNvPr>
          <p:cNvGraphicFramePr>
            <a:graphicFrameLocks noChangeAspect="1"/>
          </p:cNvGraphicFramePr>
          <p:nvPr/>
        </p:nvGraphicFramePr>
        <p:xfrm>
          <a:off x="1371600" y="3733800"/>
          <a:ext cx="2058988" cy="406400"/>
        </p:xfrm>
        <a:graphic>
          <a:graphicData uri="http://schemas.openxmlformats.org/presentationml/2006/ole">
            <mc:AlternateContent xmlns:mc="http://schemas.openxmlformats.org/markup-compatibility/2006">
              <mc:Choice xmlns:v="urn:schemas-microsoft-com:vml" Requires="v">
                <p:oleObj spid="_x0000_s11280" name="Microsoft 公式 3.0" r:id="rId7" imgW="1028254" imgH="203112" progId="Equation.3">
                  <p:embed/>
                </p:oleObj>
              </mc:Choice>
              <mc:Fallback>
                <p:oleObj name="Microsoft 公式 3.0" r:id="rId7" imgW="1028254"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733800"/>
                        <a:ext cx="20589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8">
            <a:extLst>
              <a:ext uri="{FF2B5EF4-FFF2-40B4-BE49-F238E27FC236}">
                <a16:creationId xmlns:a16="http://schemas.microsoft.com/office/drawing/2014/main" id="{A8226AE8-56C6-4333-A0A1-829563A2205C}"/>
              </a:ext>
            </a:extLst>
          </p:cNvPr>
          <p:cNvGraphicFramePr>
            <a:graphicFrameLocks noChangeAspect="1"/>
          </p:cNvGraphicFramePr>
          <p:nvPr/>
        </p:nvGraphicFramePr>
        <p:xfrm>
          <a:off x="1371600" y="4267200"/>
          <a:ext cx="2973388" cy="406400"/>
        </p:xfrm>
        <a:graphic>
          <a:graphicData uri="http://schemas.openxmlformats.org/presentationml/2006/ole">
            <mc:AlternateContent xmlns:mc="http://schemas.openxmlformats.org/markup-compatibility/2006">
              <mc:Choice xmlns:v="urn:schemas-microsoft-com:vml" Requires="v">
                <p:oleObj spid="_x0000_s11281" name="Microsoft 公式 3.0" r:id="rId9" imgW="1485900" imgH="203200" progId="Equation.3">
                  <p:embed/>
                </p:oleObj>
              </mc:Choice>
              <mc:Fallback>
                <p:oleObj name="Microsoft 公式 3.0" r:id="rId9" imgW="1485900" imgH="203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267200"/>
                        <a:ext cx="2973388" cy="4064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9">
            <a:extLst>
              <a:ext uri="{FF2B5EF4-FFF2-40B4-BE49-F238E27FC236}">
                <a16:creationId xmlns:a16="http://schemas.microsoft.com/office/drawing/2014/main" id="{047916FC-64AE-406E-8606-14C78B0206A1}"/>
              </a:ext>
            </a:extLst>
          </p:cNvPr>
          <p:cNvGraphicFramePr>
            <a:graphicFrameLocks noChangeAspect="1"/>
          </p:cNvGraphicFramePr>
          <p:nvPr/>
        </p:nvGraphicFramePr>
        <p:xfrm>
          <a:off x="5181600" y="4267200"/>
          <a:ext cx="1878013" cy="406400"/>
        </p:xfrm>
        <a:graphic>
          <a:graphicData uri="http://schemas.openxmlformats.org/presentationml/2006/ole">
            <mc:AlternateContent xmlns:mc="http://schemas.openxmlformats.org/markup-compatibility/2006">
              <mc:Choice xmlns:v="urn:schemas-microsoft-com:vml" Requires="v">
                <p:oleObj spid="_x0000_s11282" name="Microsoft 公式 3.0" r:id="rId11" imgW="939392" imgH="203112" progId="Equation.3">
                  <p:embed/>
                </p:oleObj>
              </mc:Choice>
              <mc:Fallback>
                <p:oleObj name="Microsoft 公式 3.0" r:id="rId11" imgW="939392" imgH="20311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4267200"/>
                        <a:ext cx="18780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0">
            <a:extLst>
              <a:ext uri="{FF2B5EF4-FFF2-40B4-BE49-F238E27FC236}">
                <a16:creationId xmlns:a16="http://schemas.microsoft.com/office/drawing/2014/main" id="{8327CEBB-F1FA-467E-BCB6-54301BFE7999}"/>
              </a:ext>
            </a:extLst>
          </p:cNvPr>
          <p:cNvGraphicFramePr>
            <a:graphicFrameLocks noChangeAspect="1"/>
          </p:cNvGraphicFramePr>
          <p:nvPr/>
        </p:nvGraphicFramePr>
        <p:xfrm>
          <a:off x="6096000" y="4876800"/>
          <a:ext cx="1652588" cy="915988"/>
        </p:xfrm>
        <a:graphic>
          <a:graphicData uri="http://schemas.openxmlformats.org/presentationml/2006/ole">
            <mc:AlternateContent xmlns:mc="http://schemas.openxmlformats.org/markup-compatibility/2006">
              <mc:Choice xmlns:v="urn:schemas-microsoft-com:vml" Requires="v">
                <p:oleObj spid="_x0000_s11283" name="Equation" r:id="rId13" imgW="825500" imgH="457200" progId="Equation.3">
                  <p:embed/>
                </p:oleObj>
              </mc:Choice>
              <mc:Fallback>
                <p:oleObj name="Equation" r:id="rId13" imgW="825500" imgH="457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4876800"/>
                        <a:ext cx="1652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1">
            <a:extLst>
              <a:ext uri="{FF2B5EF4-FFF2-40B4-BE49-F238E27FC236}">
                <a16:creationId xmlns:a16="http://schemas.microsoft.com/office/drawing/2014/main" id="{5D84EF2C-4975-4CFD-8505-F60B0F64880B}"/>
              </a:ext>
            </a:extLst>
          </p:cNvPr>
          <p:cNvGraphicFramePr>
            <a:graphicFrameLocks noChangeAspect="1"/>
          </p:cNvGraphicFramePr>
          <p:nvPr/>
        </p:nvGraphicFramePr>
        <p:xfrm>
          <a:off x="1295400" y="4876800"/>
          <a:ext cx="1779588" cy="915988"/>
        </p:xfrm>
        <a:graphic>
          <a:graphicData uri="http://schemas.openxmlformats.org/presentationml/2006/ole">
            <mc:AlternateContent xmlns:mc="http://schemas.openxmlformats.org/markup-compatibility/2006">
              <mc:Choice xmlns:v="urn:schemas-microsoft-com:vml" Requires="v">
                <p:oleObj spid="_x0000_s11284" name="Equation" r:id="rId15" imgW="889000" imgH="457200" progId="Equation.3">
                  <p:embed/>
                </p:oleObj>
              </mc:Choice>
              <mc:Fallback>
                <p:oleObj name="Equation" r:id="rId15" imgW="889000" imgH="457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4876800"/>
                        <a:ext cx="1779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2">
            <a:extLst>
              <a:ext uri="{FF2B5EF4-FFF2-40B4-BE49-F238E27FC236}">
                <a16:creationId xmlns:a16="http://schemas.microsoft.com/office/drawing/2014/main" id="{C2C2A136-01BE-4830-9F26-45EF4899872A}"/>
              </a:ext>
            </a:extLst>
          </p:cNvPr>
          <p:cNvGraphicFramePr>
            <a:graphicFrameLocks noChangeAspect="1"/>
          </p:cNvGraphicFramePr>
          <p:nvPr/>
        </p:nvGraphicFramePr>
        <p:xfrm>
          <a:off x="3810000" y="4876800"/>
          <a:ext cx="1627188" cy="992188"/>
        </p:xfrm>
        <a:graphic>
          <a:graphicData uri="http://schemas.openxmlformats.org/presentationml/2006/ole">
            <mc:AlternateContent xmlns:mc="http://schemas.openxmlformats.org/markup-compatibility/2006">
              <mc:Choice xmlns:v="urn:schemas-microsoft-com:vml" Requires="v">
                <p:oleObj spid="_x0000_s11285" name="Equation" r:id="rId17" imgW="812447" imgH="495085" progId="Equation.3">
                  <p:embed/>
                </p:oleObj>
              </mc:Choice>
              <mc:Fallback>
                <p:oleObj name="Equation" r:id="rId17" imgW="812447" imgH="495085"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4876800"/>
                        <a:ext cx="162718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3">
            <a:extLst>
              <a:ext uri="{FF2B5EF4-FFF2-40B4-BE49-F238E27FC236}">
                <a16:creationId xmlns:a16="http://schemas.microsoft.com/office/drawing/2014/main" id="{3BA45CF5-B6F6-4C2E-9B56-5E08EE08FAC7}"/>
              </a:ext>
            </a:extLst>
          </p:cNvPr>
          <p:cNvSpPr txBox="1">
            <a:spLocks noChangeArrowheads="1"/>
          </p:cNvSpPr>
          <p:nvPr/>
        </p:nvSpPr>
        <p:spPr bwMode="auto">
          <a:xfrm>
            <a:off x="684213" y="2133600"/>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单元单相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4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4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4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4" grpId="0" autoUpdateAnimBg="0"/>
      <p:bldP spid="174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10122BDC-FBE2-402A-95B4-DBDBAE2EC31E}"/>
              </a:ext>
            </a:extLst>
          </p:cNvPr>
          <p:cNvGraphicFramePr>
            <a:graphicFrameLocks noChangeAspect="1"/>
          </p:cNvGraphicFramePr>
          <p:nvPr/>
        </p:nvGraphicFramePr>
        <p:xfrm>
          <a:off x="1295400" y="838200"/>
          <a:ext cx="2160588" cy="406400"/>
        </p:xfrm>
        <a:graphic>
          <a:graphicData uri="http://schemas.openxmlformats.org/presentationml/2006/ole">
            <mc:AlternateContent xmlns:mc="http://schemas.openxmlformats.org/markup-compatibility/2006">
              <mc:Choice xmlns:v="urn:schemas-microsoft-com:vml" Requires="v">
                <p:oleObj spid="_x0000_s12302" name="Microsoft 公式 3.0" r:id="rId3" imgW="1079032" imgH="203112" progId="Equation.3">
                  <p:embed/>
                </p:oleObj>
              </mc:Choice>
              <mc:Fallback>
                <p:oleObj name="Microsoft 公式 3.0" r:id="rId3" imgW="1079032"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21605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a:extLst>
              <a:ext uri="{FF2B5EF4-FFF2-40B4-BE49-F238E27FC236}">
                <a16:creationId xmlns:a16="http://schemas.microsoft.com/office/drawing/2014/main" id="{499313B7-933D-4E0A-AB88-0551B1182EA4}"/>
              </a:ext>
            </a:extLst>
          </p:cNvPr>
          <p:cNvGraphicFramePr>
            <a:graphicFrameLocks noChangeAspect="1"/>
          </p:cNvGraphicFramePr>
          <p:nvPr/>
        </p:nvGraphicFramePr>
        <p:xfrm>
          <a:off x="1219200" y="1371600"/>
          <a:ext cx="2897188" cy="406400"/>
        </p:xfrm>
        <a:graphic>
          <a:graphicData uri="http://schemas.openxmlformats.org/presentationml/2006/ole">
            <mc:AlternateContent xmlns:mc="http://schemas.openxmlformats.org/markup-compatibility/2006">
              <mc:Choice xmlns:v="urn:schemas-microsoft-com:vml" Requires="v">
                <p:oleObj spid="_x0000_s12303" name="Microsoft 公式 3.0" r:id="rId5" imgW="1447172" imgH="203112" progId="Equation.3">
                  <p:embed/>
                </p:oleObj>
              </mc:Choice>
              <mc:Fallback>
                <p:oleObj name="Microsoft 公式 3.0" r:id="rId5" imgW="1447172"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371600"/>
                        <a:ext cx="2897188" cy="4064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4">
            <a:extLst>
              <a:ext uri="{FF2B5EF4-FFF2-40B4-BE49-F238E27FC236}">
                <a16:creationId xmlns:a16="http://schemas.microsoft.com/office/drawing/2014/main" id="{BC3DE7C3-5FC8-40C6-8C15-1012C0F0DE26}"/>
              </a:ext>
            </a:extLst>
          </p:cNvPr>
          <p:cNvGraphicFramePr>
            <a:graphicFrameLocks noChangeAspect="1"/>
          </p:cNvGraphicFramePr>
          <p:nvPr/>
        </p:nvGraphicFramePr>
        <p:xfrm>
          <a:off x="5105400" y="1371600"/>
          <a:ext cx="1903413" cy="406400"/>
        </p:xfrm>
        <a:graphic>
          <a:graphicData uri="http://schemas.openxmlformats.org/presentationml/2006/ole">
            <mc:AlternateContent xmlns:mc="http://schemas.openxmlformats.org/markup-compatibility/2006">
              <mc:Choice xmlns:v="urn:schemas-microsoft-com:vml" Requires="v">
                <p:oleObj spid="_x0000_s12304" name="Microsoft 公式 3.0" r:id="rId7" imgW="952087" imgH="203112" progId="Equation.3">
                  <p:embed/>
                </p:oleObj>
              </mc:Choice>
              <mc:Fallback>
                <p:oleObj name="Microsoft 公式 3.0" r:id="rId7" imgW="952087" imgH="20311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371600"/>
                        <a:ext cx="19034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240B524B-E344-480A-9D8A-957C51BD2781}"/>
              </a:ext>
            </a:extLst>
          </p:cNvPr>
          <p:cNvGraphicFramePr>
            <a:graphicFrameLocks noChangeAspect="1"/>
          </p:cNvGraphicFramePr>
          <p:nvPr/>
        </p:nvGraphicFramePr>
        <p:xfrm>
          <a:off x="6172200" y="1905000"/>
          <a:ext cx="1677988" cy="915988"/>
        </p:xfrm>
        <a:graphic>
          <a:graphicData uri="http://schemas.openxmlformats.org/presentationml/2006/ole">
            <mc:AlternateContent xmlns:mc="http://schemas.openxmlformats.org/markup-compatibility/2006">
              <mc:Choice xmlns:v="urn:schemas-microsoft-com:vml" Requires="v">
                <p:oleObj spid="_x0000_s12305" name="Equation" r:id="rId9" imgW="838200" imgH="457200" progId="Equation.3">
                  <p:embed/>
                </p:oleObj>
              </mc:Choice>
              <mc:Fallback>
                <p:oleObj name="Equation" r:id="rId9" imgW="83820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1905000"/>
                        <a:ext cx="1677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a:extLst>
              <a:ext uri="{FF2B5EF4-FFF2-40B4-BE49-F238E27FC236}">
                <a16:creationId xmlns:a16="http://schemas.microsoft.com/office/drawing/2014/main" id="{5F36D1F6-B45A-41A6-BA75-E3418C832891}"/>
              </a:ext>
            </a:extLst>
          </p:cNvPr>
          <p:cNvGraphicFramePr>
            <a:graphicFrameLocks noChangeAspect="1"/>
          </p:cNvGraphicFramePr>
          <p:nvPr/>
        </p:nvGraphicFramePr>
        <p:xfrm>
          <a:off x="1447800" y="1905000"/>
          <a:ext cx="1652588" cy="915988"/>
        </p:xfrm>
        <a:graphic>
          <a:graphicData uri="http://schemas.openxmlformats.org/presentationml/2006/ole">
            <mc:AlternateContent xmlns:mc="http://schemas.openxmlformats.org/markup-compatibility/2006">
              <mc:Choice xmlns:v="urn:schemas-microsoft-com:vml" Requires="v">
                <p:oleObj spid="_x0000_s12306" name="Equation" r:id="rId11" imgW="825500" imgH="457200" progId="Equation.3">
                  <p:embed/>
                </p:oleObj>
              </mc:Choice>
              <mc:Fallback>
                <p:oleObj name="Equation" r:id="rId11" imgW="825500" imgH="457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905000"/>
                        <a:ext cx="1652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a:extLst>
              <a:ext uri="{FF2B5EF4-FFF2-40B4-BE49-F238E27FC236}">
                <a16:creationId xmlns:a16="http://schemas.microsoft.com/office/drawing/2014/main" id="{097F4BD6-9670-40DC-9699-81ECDD7C2DBF}"/>
              </a:ext>
            </a:extLst>
          </p:cNvPr>
          <p:cNvGraphicFramePr>
            <a:graphicFrameLocks noChangeAspect="1"/>
          </p:cNvGraphicFramePr>
          <p:nvPr/>
        </p:nvGraphicFramePr>
        <p:xfrm>
          <a:off x="3733800" y="1905000"/>
          <a:ext cx="1830388" cy="915988"/>
        </p:xfrm>
        <a:graphic>
          <a:graphicData uri="http://schemas.openxmlformats.org/presentationml/2006/ole">
            <mc:AlternateContent xmlns:mc="http://schemas.openxmlformats.org/markup-compatibility/2006">
              <mc:Choice xmlns:v="urn:schemas-microsoft-com:vml" Requires="v">
                <p:oleObj spid="_x0000_s12307" name="Equation" r:id="rId13" imgW="914400" imgH="457200" progId="Equation.3">
                  <p:embed/>
                </p:oleObj>
              </mc:Choice>
              <mc:Fallback>
                <p:oleObj name="Equation" r:id="rId13" imgW="914400" imgH="457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1905000"/>
                        <a:ext cx="18303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a:extLst>
              <a:ext uri="{FF2B5EF4-FFF2-40B4-BE49-F238E27FC236}">
                <a16:creationId xmlns:a16="http://schemas.microsoft.com/office/drawing/2014/main" id="{37CC2568-985A-4A78-B038-2ACC8EB48A0A}"/>
              </a:ext>
            </a:extLst>
          </p:cNvPr>
          <p:cNvGraphicFramePr>
            <a:graphicFrameLocks noChangeAspect="1"/>
          </p:cNvGraphicFramePr>
          <p:nvPr/>
        </p:nvGraphicFramePr>
        <p:xfrm>
          <a:off x="1219200" y="3657600"/>
          <a:ext cx="2746375" cy="406400"/>
        </p:xfrm>
        <a:graphic>
          <a:graphicData uri="http://schemas.openxmlformats.org/presentationml/2006/ole">
            <mc:AlternateContent xmlns:mc="http://schemas.openxmlformats.org/markup-compatibility/2006">
              <mc:Choice xmlns:v="urn:schemas-microsoft-com:vml" Requires="v">
                <p:oleObj spid="_x0000_s12308" name="Microsoft 公式 3.0" r:id="rId15" imgW="1371600" imgH="203200" progId="Equation.3">
                  <p:embed/>
                </p:oleObj>
              </mc:Choice>
              <mc:Fallback>
                <p:oleObj name="Microsoft 公式 3.0" r:id="rId15" imgW="1371600" imgH="203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657600"/>
                        <a:ext cx="27463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a:extLst>
              <a:ext uri="{FF2B5EF4-FFF2-40B4-BE49-F238E27FC236}">
                <a16:creationId xmlns:a16="http://schemas.microsoft.com/office/drawing/2014/main" id="{DA0F7EFD-ABDE-461D-AFC1-D70962395759}"/>
              </a:ext>
            </a:extLst>
          </p:cNvPr>
          <p:cNvGraphicFramePr>
            <a:graphicFrameLocks noChangeAspect="1"/>
          </p:cNvGraphicFramePr>
          <p:nvPr/>
        </p:nvGraphicFramePr>
        <p:xfrm>
          <a:off x="1219200" y="4191000"/>
          <a:ext cx="2795588" cy="406400"/>
        </p:xfrm>
        <a:graphic>
          <a:graphicData uri="http://schemas.openxmlformats.org/presentationml/2006/ole">
            <mc:AlternateContent xmlns:mc="http://schemas.openxmlformats.org/markup-compatibility/2006">
              <mc:Choice xmlns:v="urn:schemas-microsoft-com:vml" Requires="v">
                <p:oleObj spid="_x0000_s12309" name="Microsoft 公式 3.0" r:id="rId17" imgW="1396394" imgH="203112" progId="Equation.3">
                  <p:embed/>
                </p:oleObj>
              </mc:Choice>
              <mc:Fallback>
                <p:oleObj name="Microsoft 公式 3.0" r:id="rId17" imgW="1396394" imgH="203112"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4191000"/>
                        <a:ext cx="2795588" cy="4064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a:extLst>
              <a:ext uri="{FF2B5EF4-FFF2-40B4-BE49-F238E27FC236}">
                <a16:creationId xmlns:a16="http://schemas.microsoft.com/office/drawing/2014/main" id="{3741AB0D-7F70-4487-A82E-8903811801D2}"/>
              </a:ext>
            </a:extLst>
          </p:cNvPr>
          <p:cNvGraphicFramePr>
            <a:graphicFrameLocks noChangeAspect="1"/>
          </p:cNvGraphicFramePr>
          <p:nvPr/>
        </p:nvGraphicFramePr>
        <p:xfrm>
          <a:off x="5105400" y="4114800"/>
          <a:ext cx="1979613" cy="406400"/>
        </p:xfrm>
        <a:graphic>
          <a:graphicData uri="http://schemas.openxmlformats.org/presentationml/2006/ole">
            <mc:AlternateContent xmlns:mc="http://schemas.openxmlformats.org/markup-compatibility/2006">
              <mc:Choice xmlns:v="urn:schemas-microsoft-com:vml" Requires="v">
                <p:oleObj spid="_x0000_s12310" name="Microsoft 公式 3.0" r:id="rId19" imgW="990170" imgH="203112" progId="Equation.3">
                  <p:embed/>
                </p:oleObj>
              </mc:Choice>
              <mc:Fallback>
                <p:oleObj name="Microsoft 公式 3.0" r:id="rId19" imgW="990170" imgH="203112"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5400" y="4114800"/>
                        <a:ext cx="19796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a:extLst>
              <a:ext uri="{FF2B5EF4-FFF2-40B4-BE49-F238E27FC236}">
                <a16:creationId xmlns:a16="http://schemas.microsoft.com/office/drawing/2014/main" id="{176E852E-F78A-4CAA-9CCC-B68BA980FE50}"/>
              </a:ext>
            </a:extLst>
          </p:cNvPr>
          <p:cNvGraphicFramePr>
            <a:graphicFrameLocks noChangeAspect="1"/>
          </p:cNvGraphicFramePr>
          <p:nvPr/>
        </p:nvGraphicFramePr>
        <p:xfrm>
          <a:off x="6172200" y="4800600"/>
          <a:ext cx="1677988" cy="915988"/>
        </p:xfrm>
        <a:graphic>
          <a:graphicData uri="http://schemas.openxmlformats.org/presentationml/2006/ole">
            <mc:AlternateContent xmlns:mc="http://schemas.openxmlformats.org/markup-compatibility/2006">
              <mc:Choice xmlns:v="urn:schemas-microsoft-com:vml" Requires="v">
                <p:oleObj spid="_x0000_s12311" name="Equation" r:id="rId21" imgW="838200" imgH="457200" progId="Equation.3">
                  <p:embed/>
                </p:oleObj>
              </mc:Choice>
              <mc:Fallback>
                <p:oleObj name="Equation" r:id="rId21" imgW="838200" imgH="4572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72200" y="4800600"/>
                        <a:ext cx="1677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a:extLst>
              <a:ext uri="{FF2B5EF4-FFF2-40B4-BE49-F238E27FC236}">
                <a16:creationId xmlns:a16="http://schemas.microsoft.com/office/drawing/2014/main" id="{6B0F9E2E-84F0-4A72-B20E-EE489A2380C6}"/>
              </a:ext>
            </a:extLst>
          </p:cNvPr>
          <p:cNvGraphicFramePr>
            <a:graphicFrameLocks noChangeAspect="1"/>
          </p:cNvGraphicFramePr>
          <p:nvPr/>
        </p:nvGraphicFramePr>
        <p:xfrm>
          <a:off x="1371600" y="4800600"/>
          <a:ext cx="1652588" cy="915988"/>
        </p:xfrm>
        <a:graphic>
          <a:graphicData uri="http://schemas.openxmlformats.org/presentationml/2006/ole">
            <mc:AlternateContent xmlns:mc="http://schemas.openxmlformats.org/markup-compatibility/2006">
              <mc:Choice xmlns:v="urn:schemas-microsoft-com:vml" Requires="v">
                <p:oleObj spid="_x0000_s12312" name="Equation" r:id="rId23" imgW="825500" imgH="457200" progId="Equation.3">
                  <p:embed/>
                </p:oleObj>
              </mc:Choice>
              <mc:Fallback>
                <p:oleObj name="Equation" r:id="rId23" imgW="825500" imgH="45720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71600" y="4800600"/>
                        <a:ext cx="1652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3">
            <a:extLst>
              <a:ext uri="{FF2B5EF4-FFF2-40B4-BE49-F238E27FC236}">
                <a16:creationId xmlns:a16="http://schemas.microsoft.com/office/drawing/2014/main" id="{C5205E74-699C-4D6A-A82C-F4EFC5D0CC6E}"/>
              </a:ext>
            </a:extLst>
          </p:cNvPr>
          <p:cNvGraphicFramePr>
            <a:graphicFrameLocks noChangeAspect="1"/>
          </p:cNvGraphicFramePr>
          <p:nvPr/>
        </p:nvGraphicFramePr>
        <p:xfrm>
          <a:off x="3810000" y="4724400"/>
          <a:ext cx="1652588" cy="992188"/>
        </p:xfrm>
        <a:graphic>
          <a:graphicData uri="http://schemas.openxmlformats.org/presentationml/2006/ole">
            <mc:AlternateContent xmlns:mc="http://schemas.openxmlformats.org/markup-compatibility/2006">
              <mc:Choice xmlns:v="urn:schemas-microsoft-com:vml" Requires="v">
                <p:oleObj spid="_x0000_s12313" name="Equation" r:id="rId25" imgW="825142" imgH="495085" progId="Equation.3">
                  <p:embed/>
                </p:oleObj>
              </mc:Choice>
              <mc:Fallback>
                <p:oleObj name="Equation" r:id="rId25" imgW="825142" imgH="495085" progId="Equation.3">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10000" y="4724400"/>
                        <a:ext cx="165258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4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4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0021D5FC-00CA-4CF7-AE62-1259FB75928E}"/>
              </a:ext>
            </a:extLst>
          </p:cNvPr>
          <p:cNvSpPr txBox="1">
            <a:spLocks noChangeArrowheads="1"/>
          </p:cNvSpPr>
          <p:nvPr/>
        </p:nvSpPr>
        <p:spPr bwMode="auto">
          <a:xfrm>
            <a:off x="914400" y="30480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3"/>
              <a:defRPr/>
            </a:pPr>
            <a:r>
              <a:rPr lang="zh-CN" altLang="en-US" sz="3200">
                <a:effectLst>
                  <a:outerShdw blurRad="38100" dist="38100" dir="2700000" algn="tl">
                    <a:srgbClr val="C0C0C0"/>
                  </a:outerShdw>
                </a:effectLst>
              </a:rPr>
              <a:t>巨热力势</a:t>
            </a:r>
          </a:p>
        </p:txBody>
      </p:sp>
      <p:graphicFrame>
        <p:nvGraphicFramePr>
          <p:cNvPr id="20483" name="Object 3">
            <a:extLst>
              <a:ext uri="{FF2B5EF4-FFF2-40B4-BE49-F238E27FC236}">
                <a16:creationId xmlns:a16="http://schemas.microsoft.com/office/drawing/2014/main" id="{65FBF294-0C7B-474F-BC94-39BBFD9F5765}"/>
              </a:ext>
            </a:extLst>
          </p:cNvPr>
          <p:cNvGraphicFramePr>
            <a:graphicFrameLocks noChangeAspect="1"/>
          </p:cNvGraphicFramePr>
          <p:nvPr/>
        </p:nvGraphicFramePr>
        <p:xfrm>
          <a:off x="1219200" y="3810000"/>
          <a:ext cx="3355975" cy="406400"/>
        </p:xfrm>
        <a:graphic>
          <a:graphicData uri="http://schemas.openxmlformats.org/presentationml/2006/ole">
            <mc:AlternateContent xmlns:mc="http://schemas.openxmlformats.org/markup-compatibility/2006">
              <mc:Choice xmlns:v="urn:schemas-microsoft-com:vml" Requires="v">
                <p:oleObj spid="_x0000_s13327" name="Microsoft 公式 3.0" r:id="rId3" imgW="1676400" imgH="203200" progId="Equation.3">
                  <p:embed/>
                </p:oleObj>
              </mc:Choice>
              <mc:Fallback>
                <p:oleObj name="Microsoft 公式 3.0" r:id="rId3" imgW="16764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10000"/>
                        <a:ext cx="33559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a:extLst>
              <a:ext uri="{FF2B5EF4-FFF2-40B4-BE49-F238E27FC236}">
                <a16:creationId xmlns:a16="http://schemas.microsoft.com/office/drawing/2014/main" id="{3F1C7315-91F2-4E96-9FC8-8119E546AF80}"/>
              </a:ext>
            </a:extLst>
          </p:cNvPr>
          <p:cNvGraphicFramePr>
            <a:graphicFrameLocks noChangeAspect="1"/>
          </p:cNvGraphicFramePr>
          <p:nvPr/>
        </p:nvGraphicFramePr>
        <p:xfrm>
          <a:off x="1231900" y="4419600"/>
          <a:ext cx="3049588" cy="406400"/>
        </p:xfrm>
        <a:graphic>
          <a:graphicData uri="http://schemas.openxmlformats.org/presentationml/2006/ole">
            <mc:AlternateContent xmlns:mc="http://schemas.openxmlformats.org/markup-compatibility/2006">
              <mc:Choice xmlns:v="urn:schemas-microsoft-com:vml" Requires="v">
                <p:oleObj spid="_x0000_s13328" name="Microsoft 公式 3.0" r:id="rId5" imgW="1524000" imgH="203200" progId="Equation.3">
                  <p:embed/>
                </p:oleObj>
              </mc:Choice>
              <mc:Fallback>
                <p:oleObj name="Microsoft 公式 3.0" r:id="rId5" imgW="15240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4419600"/>
                        <a:ext cx="3049588" cy="4064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a:extLst>
              <a:ext uri="{FF2B5EF4-FFF2-40B4-BE49-F238E27FC236}">
                <a16:creationId xmlns:a16="http://schemas.microsoft.com/office/drawing/2014/main" id="{917FCADF-5450-4031-B2A6-A187A5800796}"/>
              </a:ext>
            </a:extLst>
          </p:cNvPr>
          <p:cNvGraphicFramePr>
            <a:graphicFrameLocks noChangeAspect="1"/>
          </p:cNvGraphicFramePr>
          <p:nvPr/>
        </p:nvGraphicFramePr>
        <p:xfrm>
          <a:off x="5295900" y="4343400"/>
          <a:ext cx="1878013" cy="406400"/>
        </p:xfrm>
        <a:graphic>
          <a:graphicData uri="http://schemas.openxmlformats.org/presentationml/2006/ole">
            <mc:AlternateContent xmlns:mc="http://schemas.openxmlformats.org/markup-compatibility/2006">
              <mc:Choice xmlns:v="urn:schemas-microsoft-com:vml" Requires="v">
                <p:oleObj spid="_x0000_s13329" name="Microsoft 公式 3.0" r:id="rId7" imgW="939392" imgH="203112" progId="Equation.3">
                  <p:embed/>
                </p:oleObj>
              </mc:Choice>
              <mc:Fallback>
                <p:oleObj name="Microsoft 公式 3.0" r:id="rId7" imgW="939392" imgH="20311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5900" y="4343400"/>
                        <a:ext cx="18780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a:extLst>
              <a:ext uri="{FF2B5EF4-FFF2-40B4-BE49-F238E27FC236}">
                <a16:creationId xmlns:a16="http://schemas.microsoft.com/office/drawing/2014/main" id="{3FBA3B55-D244-471E-A6A1-6A81EC0AF293}"/>
              </a:ext>
            </a:extLst>
          </p:cNvPr>
          <p:cNvGraphicFramePr>
            <a:graphicFrameLocks noChangeAspect="1"/>
          </p:cNvGraphicFramePr>
          <p:nvPr/>
        </p:nvGraphicFramePr>
        <p:xfrm>
          <a:off x="6273800" y="4991100"/>
          <a:ext cx="1754188" cy="992188"/>
        </p:xfrm>
        <a:graphic>
          <a:graphicData uri="http://schemas.openxmlformats.org/presentationml/2006/ole">
            <mc:AlternateContent xmlns:mc="http://schemas.openxmlformats.org/markup-compatibility/2006">
              <mc:Choice xmlns:v="urn:schemas-microsoft-com:vml" Requires="v">
                <p:oleObj spid="_x0000_s13330" name="Equation" r:id="rId9" imgW="875920" imgH="495085" progId="Equation.3">
                  <p:embed/>
                </p:oleObj>
              </mc:Choice>
              <mc:Fallback>
                <p:oleObj name="Equation" r:id="rId9" imgW="875920" imgH="49508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800" y="4991100"/>
                        <a:ext cx="175418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a:extLst>
              <a:ext uri="{FF2B5EF4-FFF2-40B4-BE49-F238E27FC236}">
                <a16:creationId xmlns:a16="http://schemas.microsoft.com/office/drawing/2014/main" id="{6F14217D-84FD-4A36-851E-2B0F06E2F3F8}"/>
              </a:ext>
            </a:extLst>
          </p:cNvPr>
          <p:cNvGraphicFramePr>
            <a:graphicFrameLocks noChangeAspect="1"/>
          </p:cNvGraphicFramePr>
          <p:nvPr/>
        </p:nvGraphicFramePr>
        <p:xfrm>
          <a:off x="1435100" y="5029200"/>
          <a:ext cx="1804988" cy="915988"/>
        </p:xfrm>
        <a:graphic>
          <a:graphicData uri="http://schemas.openxmlformats.org/presentationml/2006/ole">
            <mc:AlternateContent xmlns:mc="http://schemas.openxmlformats.org/markup-compatibility/2006">
              <mc:Choice xmlns:v="urn:schemas-microsoft-com:vml" Requires="v">
                <p:oleObj spid="_x0000_s13331" name="Equation" r:id="rId11" imgW="901700" imgH="457200" progId="Equation.3">
                  <p:embed/>
                </p:oleObj>
              </mc:Choice>
              <mc:Fallback>
                <p:oleObj name="Equation" r:id="rId11" imgW="901700" imgH="457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5100" y="5029200"/>
                        <a:ext cx="1804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a:extLst>
              <a:ext uri="{FF2B5EF4-FFF2-40B4-BE49-F238E27FC236}">
                <a16:creationId xmlns:a16="http://schemas.microsoft.com/office/drawing/2014/main" id="{5FD2E004-505B-492A-A463-72B6E13C9D16}"/>
              </a:ext>
            </a:extLst>
          </p:cNvPr>
          <p:cNvGraphicFramePr>
            <a:graphicFrameLocks noChangeAspect="1"/>
          </p:cNvGraphicFramePr>
          <p:nvPr/>
        </p:nvGraphicFramePr>
        <p:xfrm>
          <a:off x="3860800" y="4991100"/>
          <a:ext cx="1830388" cy="915988"/>
        </p:xfrm>
        <a:graphic>
          <a:graphicData uri="http://schemas.openxmlformats.org/presentationml/2006/ole">
            <mc:AlternateContent xmlns:mc="http://schemas.openxmlformats.org/markup-compatibility/2006">
              <mc:Choice xmlns:v="urn:schemas-microsoft-com:vml" Requires="v">
                <p:oleObj spid="_x0000_s13332" name="Equation" r:id="rId13" imgW="914400" imgH="457200" progId="Equation.3">
                  <p:embed/>
                </p:oleObj>
              </mc:Choice>
              <mc:Fallback>
                <p:oleObj name="Equation" r:id="rId13" imgW="914400" imgH="4572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800" y="4991100"/>
                        <a:ext cx="18303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a:extLst>
              <a:ext uri="{FF2B5EF4-FFF2-40B4-BE49-F238E27FC236}">
                <a16:creationId xmlns:a16="http://schemas.microsoft.com/office/drawing/2014/main" id="{C75D0000-5478-4DCD-AA14-757D106B20D9}"/>
              </a:ext>
            </a:extLst>
          </p:cNvPr>
          <p:cNvGraphicFramePr>
            <a:graphicFrameLocks noChangeAspect="1"/>
          </p:cNvGraphicFramePr>
          <p:nvPr/>
        </p:nvGraphicFramePr>
        <p:xfrm>
          <a:off x="1320800" y="723900"/>
          <a:ext cx="2695575" cy="406400"/>
        </p:xfrm>
        <a:graphic>
          <a:graphicData uri="http://schemas.openxmlformats.org/presentationml/2006/ole">
            <mc:AlternateContent xmlns:mc="http://schemas.openxmlformats.org/markup-compatibility/2006">
              <mc:Choice xmlns:v="urn:schemas-microsoft-com:vml" Requires="v">
                <p:oleObj spid="_x0000_s13333" name="Microsoft 公式 3.0" r:id="rId15" imgW="1346200" imgH="203200" progId="Equation.3">
                  <p:embed/>
                </p:oleObj>
              </mc:Choice>
              <mc:Fallback>
                <p:oleObj name="Microsoft 公式 3.0" r:id="rId15" imgW="1346200" imgH="2032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0800" y="723900"/>
                        <a:ext cx="2695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0">
            <a:extLst>
              <a:ext uri="{FF2B5EF4-FFF2-40B4-BE49-F238E27FC236}">
                <a16:creationId xmlns:a16="http://schemas.microsoft.com/office/drawing/2014/main" id="{74219895-9A83-4D16-A5E6-081FFD73B4CC}"/>
              </a:ext>
            </a:extLst>
          </p:cNvPr>
          <p:cNvGraphicFramePr>
            <a:graphicFrameLocks noChangeAspect="1"/>
          </p:cNvGraphicFramePr>
          <p:nvPr/>
        </p:nvGraphicFramePr>
        <p:xfrm>
          <a:off x="1155700" y="1257300"/>
          <a:ext cx="3074988" cy="406400"/>
        </p:xfrm>
        <a:graphic>
          <a:graphicData uri="http://schemas.openxmlformats.org/presentationml/2006/ole">
            <mc:AlternateContent xmlns:mc="http://schemas.openxmlformats.org/markup-compatibility/2006">
              <mc:Choice xmlns:v="urn:schemas-microsoft-com:vml" Requires="v">
                <p:oleObj spid="_x0000_s13334" name="Microsoft 公式 3.0" r:id="rId17" imgW="1536033" imgH="203112" progId="Equation.3">
                  <p:embed/>
                </p:oleObj>
              </mc:Choice>
              <mc:Fallback>
                <p:oleObj name="Microsoft 公式 3.0" r:id="rId17" imgW="1536033" imgH="203112"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55700" y="1257300"/>
                        <a:ext cx="3074988" cy="4064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1" name="Object 11">
            <a:extLst>
              <a:ext uri="{FF2B5EF4-FFF2-40B4-BE49-F238E27FC236}">
                <a16:creationId xmlns:a16="http://schemas.microsoft.com/office/drawing/2014/main" id="{6CCE6519-2EBF-47CA-ACF5-6F9F02ED86A0}"/>
              </a:ext>
            </a:extLst>
          </p:cNvPr>
          <p:cNvGraphicFramePr>
            <a:graphicFrameLocks noChangeAspect="1"/>
          </p:cNvGraphicFramePr>
          <p:nvPr/>
        </p:nvGraphicFramePr>
        <p:xfrm>
          <a:off x="5219700" y="1181100"/>
          <a:ext cx="1903413" cy="406400"/>
        </p:xfrm>
        <a:graphic>
          <a:graphicData uri="http://schemas.openxmlformats.org/presentationml/2006/ole">
            <mc:AlternateContent xmlns:mc="http://schemas.openxmlformats.org/markup-compatibility/2006">
              <mc:Choice xmlns:v="urn:schemas-microsoft-com:vml" Requires="v">
                <p:oleObj spid="_x0000_s13335" name="Microsoft 公式 3.0" r:id="rId19" imgW="952087" imgH="203112" progId="Equation.3">
                  <p:embed/>
                </p:oleObj>
              </mc:Choice>
              <mc:Fallback>
                <p:oleObj name="Microsoft 公式 3.0" r:id="rId19" imgW="952087" imgH="203112"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1181100"/>
                        <a:ext cx="19034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2">
            <a:extLst>
              <a:ext uri="{FF2B5EF4-FFF2-40B4-BE49-F238E27FC236}">
                <a16:creationId xmlns:a16="http://schemas.microsoft.com/office/drawing/2014/main" id="{DFAAF7B0-25BF-4385-AC28-694DC4FAF240}"/>
              </a:ext>
            </a:extLst>
          </p:cNvPr>
          <p:cNvGraphicFramePr>
            <a:graphicFrameLocks noChangeAspect="1"/>
          </p:cNvGraphicFramePr>
          <p:nvPr/>
        </p:nvGraphicFramePr>
        <p:xfrm>
          <a:off x="6261100" y="1866900"/>
          <a:ext cx="1652588" cy="915988"/>
        </p:xfrm>
        <a:graphic>
          <a:graphicData uri="http://schemas.openxmlformats.org/presentationml/2006/ole">
            <mc:AlternateContent xmlns:mc="http://schemas.openxmlformats.org/markup-compatibility/2006">
              <mc:Choice xmlns:v="urn:schemas-microsoft-com:vml" Requires="v">
                <p:oleObj spid="_x0000_s13336" name="Equation" r:id="rId21" imgW="825500" imgH="457200" progId="Equation.3">
                  <p:embed/>
                </p:oleObj>
              </mc:Choice>
              <mc:Fallback>
                <p:oleObj name="Equation" r:id="rId21" imgW="825500" imgH="45720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61100" y="1866900"/>
                        <a:ext cx="1652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3">
            <a:extLst>
              <a:ext uri="{FF2B5EF4-FFF2-40B4-BE49-F238E27FC236}">
                <a16:creationId xmlns:a16="http://schemas.microsoft.com/office/drawing/2014/main" id="{625695BC-86BB-4984-B33C-F2BBDD8DED62}"/>
              </a:ext>
            </a:extLst>
          </p:cNvPr>
          <p:cNvGraphicFramePr>
            <a:graphicFrameLocks noChangeAspect="1"/>
          </p:cNvGraphicFramePr>
          <p:nvPr/>
        </p:nvGraphicFramePr>
        <p:xfrm>
          <a:off x="1384300" y="1866900"/>
          <a:ext cx="1779588" cy="915988"/>
        </p:xfrm>
        <a:graphic>
          <a:graphicData uri="http://schemas.openxmlformats.org/presentationml/2006/ole">
            <mc:AlternateContent xmlns:mc="http://schemas.openxmlformats.org/markup-compatibility/2006">
              <mc:Choice xmlns:v="urn:schemas-microsoft-com:vml" Requires="v">
                <p:oleObj spid="_x0000_s13337" name="Equation" r:id="rId23" imgW="889000" imgH="457200" progId="Equation.3">
                  <p:embed/>
                </p:oleObj>
              </mc:Choice>
              <mc:Fallback>
                <p:oleObj name="Equation" r:id="rId23" imgW="889000" imgH="45720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4300" y="1866900"/>
                        <a:ext cx="1779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4">
            <a:extLst>
              <a:ext uri="{FF2B5EF4-FFF2-40B4-BE49-F238E27FC236}">
                <a16:creationId xmlns:a16="http://schemas.microsoft.com/office/drawing/2014/main" id="{6E18376D-7D93-48CC-A823-FAE07F3DC92F}"/>
              </a:ext>
            </a:extLst>
          </p:cNvPr>
          <p:cNvGraphicFramePr>
            <a:graphicFrameLocks noChangeAspect="1"/>
          </p:cNvGraphicFramePr>
          <p:nvPr/>
        </p:nvGraphicFramePr>
        <p:xfrm>
          <a:off x="3810000" y="1828800"/>
          <a:ext cx="1804988" cy="915988"/>
        </p:xfrm>
        <a:graphic>
          <a:graphicData uri="http://schemas.openxmlformats.org/presentationml/2006/ole">
            <mc:AlternateContent xmlns:mc="http://schemas.openxmlformats.org/markup-compatibility/2006">
              <mc:Choice xmlns:v="urn:schemas-microsoft-com:vml" Requires="v">
                <p:oleObj spid="_x0000_s13338" name="Equation" r:id="rId25" imgW="901700" imgH="457200" progId="Equation.3">
                  <p:embed/>
                </p:oleObj>
              </mc:Choice>
              <mc:Fallback>
                <p:oleObj name="Equation" r:id="rId25" imgW="901700" imgH="457200" progId="Equation.3">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10000" y="1828800"/>
                        <a:ext cx="1804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04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4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a:extLst>
              <a:ext uri="{FF2B5EF4-FFF2-40B4-BE49-F238E27FC236}">
                <a16:creationId xmlns:a16="http://schemas.microsoft.com/office/drawing/2014/main" id="{533E3107-0A82-443C-A16C-73BEB6199738}"/>
              </a:ext>
            </a:extLst>
          </p:cNvPr>
          <p:cNvSpPr>
            <a:spLocks noChangeArrowheads="1"/>
          </p:cNvSpPr>
          <p:nvPr/>
        </p:nvSpPr>
        <p:spPr bwMode="auto">
          <a:xfrm>
            <a:off x="1547813" y="2133600"/>
            <a:ext cx="1223962" cy="143986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2535" name="Rectangle 7">
            <a:extLst>
              <a:ext uri="{FF2B5EF4-FFF2-40B4-BE49-F238E27FC236}">
                <a16:creationId xmlns:a16="http://schemas.microsoft.com/office/drawing/2014/main" id="{A4BDBCFF-4A8F-4463-A51D-E9E8F9241083}"/>
              </a:ext>
            </a:extLst>
          </p:cNvPr>
          <p:cNvSpPr>
            <a:spLocks noChangeArrowheads="1"/>
          </p:cNvSpPr>
          <p:nvPr/>
        </p:nvSpPr>
        <p:spPr bwMode="auto">
          <a:xfrm>
            <a:off x="684213" y="2133600"/>
            <a:ext cx="863600" cy="14398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2532" name="Text Box 4">
            <a:extLst>
              <a:ext uri="{FF2B5EF4-FFF2-40B4-BE49-F238E27FC236}">
                <a16:creationId xmlns:a16="http://schemas.microsoft.com/office/drawing/2014/main" id="{43378ECE-BC6A-4A98-981B-31AF37012D7D}"/>
              </a:ext>
            </a:extLst>
          </p:cNvPr>
          <p:cNvSpPr txBox="1">
            <a:spLocks noChangeArrowheads="1"/>
          </p:cNvSpPr>
          <p:nvPr/>
        </p:nvSpPr>
        <p:spPr bwMode="auto">
          <a:xfrm>
            <a:off x="1214438" y="457200"/>
            <a:ext cx="6191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tx2"/>
              </a:buClr>
              <a:buFont typeface="Wingdings" panose="05000000000000000000" pitchFamily="2" charset="2"/>
              <a:buNone/>
              <a:defRPr/>
            </a:pPr>
            <a:r>
              <a:rPr lang="en-US" altLang="zh-CN" sz="4400">
                <a:solidFill>
                  <a:schemeClr val="tx2"/>
                </a:solidFill>
                <a:effectLst>
                  <a:outerShdw blurRad="38100" dist="38100" dir="2700000" algn="tl">
                    <a:srgbClr val="C0C0C0"/>
                  </a:outerShdw>
                </a:effectLst>
                <a:cs typeface="Times New Roman" panose="02020603050405020304" pitchFamily="18" charset="0"/>
              </a:rPr>
              <a:t>§3.3  </a:t>
            </a:r>
            <a:r>
              <a:rPr lang="zh-CN" altLang="en-US" sz="4400">
                <a:solidFill>
                  <a:schemeClr val="tx2"/>
                </a:solidFill>
                <a:effectLst>
                  <a:outerShdw blurRad="38100" dist="38100" dir="2700000" algn="tl">
                    <a:srgbClr val="C0C0C0"/>
                  </a:outerShdw>
                </a:effectLst>
              </a:rPr>
              <a:t>单元系的复相平衡</a:t>
            </a:r>
          </a:p>
        </p:txBody>
      </p:sp>
      <p:sp>
        <p:nvSpPr>
          <p:cNvPr id="22533" name="Text Box 5">
            <a:extLst>
              <a:ext uri="{FF2B5EF4-FFF2-40B4-BE49-F238E27FC236}">
                <a16:creationId xmlns:a16="http://schemas.microsoft.com/office/drawing/2014/main" id="{24DAE74E-4E68-478A-B5BD-A28DAE155C8C}"/>
              </a:ext>
            </a:extLst>
          </p:cNvPr>
          <p:cNvSpPr txBox="1">
            <a:spLocks noChangeArrowheads="1"/>
          </p:cNvSpPr>
          <p:nvPr/>
        </p:nvSpPr>
        <p:spPr bwMode="auto">
          <a:xfrm>
            <a:off x="762000" y="1295400"/>
            <a:ext cx="258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平衡条件</a:t>
            </a:r>
          </a:p>
        </p:txBody>
      </p:sp>
      <p:sp>
        <p:nvSpPr>
          <p:cNvPr id="22536" name="Rectangle 8">
            <a:extLst>
              <a:ext uri="{FF2B5EF4-FFF2-40B4-BE49-F238E27FC236}">
                <a16:creationId xmlns:a16="http://schemas.microsoft.com/office/drawing/2014/main" id="{59479679-7AD4-4D8D-91F5-A50369F98CC2}"/>
              </a:ext>
            </a:extLst>
          </p:cNvPr>
          <p:cNvSpPr>
            <a:spLocks noChangeArrowheads="1"/>
          </p:cNvSpPr>
          <p:nvPr/>
        </p:nvSpPr>
        <p:spPr bwMode="auto">
          <a:xfrm>
            <a:off x="684213" y="2133600"/>
            <a:ext cx="2087562" cy="143986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2537" name="Object 9">
            <a:extLst>
              <a:ext uri="{FF2B5EF4-FFF2-40B4-BE49-F238E27FC236}">
                <a16:creationId xmlns:a16="http://schemas.microsoft.com/office/drawing/2014/main" id="{2273F9C2-3949-4E3A-A27C-45C59B072D5C}"/>
              </a:ext>
            </a:extLst>
          </p:cNvPr>
          <p:cNvGraphicFramePr>
            <a:graphicFrameLocks noChangeAspect="1"/>
          </p:cNvGraphicFramePr>
          <p:nvPr/>
        </p:nvGraphicFramePr>
        <p:xfrm>
          <a:off x="1042988" y="2708275"/>
          <a:ext cx="127000" cy="266700"/>
        </p:xfrm>
        <a:graphic>
          <a:graphicData uri="http://schemas.openxmlformats.org/presentationml/2006/ole">
            <mc:AlternateContent xmlns:mc="http://schemas.openxmlformats.org/markup-compatibility/2006">
              <mc:Choice xmlns:v="urn:schemas-microsoft-com:vml" Requires="v">
                <p:oleObj spid="_x0000_s14354" name="Equation" r:id="rId3" imgW="126835" imgH="266353" progId="Equation.DSMT4">
                  <p:embed/>
                </p:oleObj>
              </mc:Choice>
              <mc:Fallback>
                <p:oleObj name="Equation" r:id="rId3" imgW="126835" imgH="266353"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08275"/>
                        <a:ext cx="127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10">
            <a:extLst>
              <a:ext uri="{FF2B5EF4-FFF2-40B4-BE49-F238E27FC236}">
                <a16:creationId xmlns:a16="http://schemas.microsoft.com/office/drawing/2014/main" id="{78A3C0E6-C01C-48C0-A321-A57D38392BA1}"/>
              </a:ext>
            </a:extLst>
          </p:cNvPr>
          <p:cNvGraphicFramePr>
            <a:graphicFrameLocks noChangeAspect="1"/>
          </p:cNvGraphicFramePr>
          <p:nvPr/>
        </p:nvGraphicFramePr>
        <p:xfrm>
          <a:off x="2051050" y="2708275"/>
          <a:ext cx="190500" cy="266700"/>
        </p:xfrm>
        <a:graphic>
          <a:graphicData uri="http://schemas.openxmlformats.org/presentationml/2006/ole">
            <mc:AlternateContent xmlns:mc="http://schemas.openxmlformats.org/markup-compatibility/2006">
              <mc:Choice xmlns:v="urn:schemas-microsoft-com:vml" Requires="v">
                <p:oleObj spid="_x0000_s14355" name="Equation" r:id="rId5" imgW="190335" imgH="266469" progId="Equation.DSMT4">
                  <p:embed/>
                </p:oleObj>
              </mc:Choice>
              <mc:Fallback>
                <p:oleObj name="Equation" r:id="rId5" imgW="190335" imgH="266469"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708275"/>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Text Box 11">
            <a:extLst>
              <a:ext uri="{FF2B5EF4-FFF2-40B4-BE49-F238E27FC236}">
                <a16:creationId xmlns:a16="http://schemas.microsoft.com/office/drawing/2014/main" id="{CF4875F8-A18B-40AC-8747-F40C144E80D6}"/>
              </a:ext>
            </a:extLst>
          </p:cNvPr>
          <p:cNvSpPr txBox="1">
            <a:spLocks noChangeArrowheads="1"/>
          </p:cNvSpPr>
          <p:nvPr/>
        </p:nvSpPr>
        <p:spPr bwMode="auto">
          <a:xfrm>
            <a:off x="1042988" y="37163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孤立系统</a:t>
            </a:r>
          </a:p>
        </p:txBody>
      </p:sp>
      <p:sp>
        <p:nvSpPr>
          <p:cNvPr id="22540" name="Text Box 12">
            <a:extLst>
              <a:ext uri="{FF2B5EF4-FFF2-40B4-BE49-F238E27FC236}">
                <a16:creationId xmlns:a16="http://schemas.microsoft.com/office/drawing/2014/main" id="{FDBBDB0C-C0B6-4C07-9710-0D6E0208259A}"/>
              </a:ext>
            </a:extLst>
          </p:cNvPr>
          <p:cNvSpPr txBox="1">
            <a:spLocks noChangeArrowheads="1"/>
          </p:cNvSpPr>
          <p:nvPr/>
        </p:nvSpPr>
        <p:spPr bwMode="auto">
          <a:xfrm>
            <a:off x="3348038" y="1916113"/>
            <a:ext cx="4032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两部分为两相（或两子系，或系统与媒质）。</a:t>
            </a:r>
          </a:p>
        </p:txBody>
      </p:sp>
      <p:graphicFrame>
        <p:nvGraphicFramePr>
          <p:cNvPr id="22541" name="Object 13">
            <a:extLst>
              <a:ext uri="{FF2B5EF4-FFF2-40B4-BE49-F238E27FC236}">
                <a16:creationId xmlns:a16="http://schemas.microsoft.com/office/drawing/2014/main" id="{7030B0D6-51C7-45F8-998D-DDD647B7E3E1}"/>
              </a:ext>
            </a:extLst>
          </p:cNvPr>
          <p:cNvGraphicFramePr>
            <a:graphicFrameLocks noChangeAspect="1"/>
          </p:cNvGraphicFramePr>
          <p:nvPr/>
        </p:nvGraphicFramePr>
        <p:xfrm>
          <a:off x="5076825" y="2852738"/>
          <a:ext cx="2438400" cy="381000"/>
        </p:xfrm>
        <a:graphic>
          <a:graphicData uri="http://schemas.openxmlformats.org/presentationml/2006/ole">
            <mc:AlternateContent xmlns:mc="http://schemas.openxmlformats.org/markup-compatibility/2006">
              <mc:Choice xmlns:v="urn:schemas-microsoft-com:vml" Requires="v">
                <p:oleObj spid="_x0000_s14356" name="Equation" r:id="rId7" imgW="2438400" imgH="381000" progId="Equation.DSMT4">
                  <p:embed/>
                </p:oleObj>
              </mc:Choice>
              <mc:Fallback>
                <p:oleObj name="Equation" r:id="rId7" imgW="2438400" imgH="3810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852738"/>
                        <a:ext cx="2438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2" name="Object 14">
            <a:extLst>
              <a:ext uri="{FF2B5EF4-FFF2-40B4-BE49-F238E27FC236}">
                <a16:creationId xmlns:a16="http://schemas.microsoft.com/office/drawing/2014/main" id="{43F8A4C2-DFC3-4393-B5B1-97C0C296B950}"/>
              </a:ext>
            </a:extLst>
          </p:cNvPr>
          <p:cNvGraphicFramePr>
            <a:graphicFrameLocks noChangeAspect="1"/>
          </p:cNvGraphicFramePr>
          <p:nvPr/>
        </p:nvGraphicFramePr>
        <p:xfrm>
          <a:off x="5076825" y="3284538"/>
          <a:ext cx="2273300" cy="381000"/>
        </p:xfrm>
        <a:graphic>
          <a:graphicData uri="http://schemas.openxmlformats.org/presentationml/2006/ole">
            <mc:AlternateContent xmlns:mc="http://schemas.openxmlformats.org/markup-compatibility/2006">
              <mc:Choice xmlns:v="urn:schemas-microsoft-com:vml" Requires="v">
                <p:oleObj spid="_x0000_s14357" name="Equation" r:id="rId9" imgW="2273300" imgH="381000" progId="Equation.DSMT4">
                  <p:embed/>
                </p:oleObj>
              </mc:Choice>
              <mc:Fallback>
                <p:oleObj name="Equation" r:id="rId9" imgW="2273300" imgH="3810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3284538"/>
                        <a:ext cx="2273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3" name="Object 15">
            <a:extLst>
              <a:ext uri="{FF2B5EF4-FFF2-40B4-BE49-F238E27FC236}">
                <a16:creationId xmlns:a16="http://schemas.microsoft.com/office/drawing/2014/main" id="{FCF37F61-75D0-4556-B454-BCBF009C5E08}"/>
              </a:ext>
            </a:extLst>
          </p:cNvPr>
          <p:cNvGraphicFramePr>
            <a:graphicFrameLocks noChangeAspect="1"/>
          </p:cNvGraphicFramePr>
          <p:nvPr/>
        </p:nvGraphicFramePr>
        <p:xfrm>
          <a:off x="5076825" y="3716338"/>
          <a:ext cx="2146300" cy="381000"/>
        </p:xfrm>
        <a:graphic>
          <a:graphicData uri="http://schemas.openxmlformats.org/presentationml/2006/ole">
            <mc:AlternateContent xmlns:mc="http://schemas.openxmlformats.org/markup-compatibility/2006">
              <mc:Choice xmlns:v="urn:schemas-microsoft-com:vml" Requires="v">
                <p:oleObj spid="_x0000_s14358" name="Equation" r:id="rId11" imgW="2146300" imgH="381000" progId="Equation.DSMT4">
                  <p:embed/>
                </p:oleObj>
              </mc:Choice>
              <mc:Fallback>
                <p:oleObj name="Equation" r:id="rId11" imgW="2146300" imgH="3810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6825" y="3716338"/>
                        <a:ext cx="2146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Text Box 16">
            <a:extLst>
              <a:ext uri="{FF2B5EF4-FFF2-40B4-BE49-F238E27FC236}">
                <a16:creationId xmlns:a16="http://schemas.microsoft.com/office/drawing/2014/main" id="{9FF6C593-7B80-4790-BA76-B9DD4D476F80}"/>
              </a:ext>
            </a:extLst>
          </p:cNvPr>
          <p:cNvSpPr txBox="1">
            <a:spLocks noChangeArrowheads="1"/>
          </p:cNvSpPr>
          <p:nvPr/>
        </p:nvSpPr>
        <p:spPr bwMode="auto">
          <a:xfrm>
            <a:off x="3421063" y="31400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孤立条件</a:t>
            </a:r>
          </a:p>
        </p:txBody>
      </p:sp>
      <p:graphicFrame>
        <p:nvGraphicFramePr>
          <p:cNvPr id="22545" name="Object 17">
            <a:extLst>
              <a:ext uri="{FF2B5EF4-FFF2-40B4-BE49-F238E27FC236}">
                <a16:creationId xmlns:a16="http://schemas.microsoft.com/office/drawing/2014/main" id="{54C6842D-F41B-4642-996B-E509670834E4}"/>
              </a:ext>
            </a:extLst>
          </p:cNvPr>
          <p:cNvGraphicFramePr>
            <a:graphicFrameLocks noChangeAspect="1"/>
          </p:cNvGraphicFramePr>
          <p:nvPr/>
        </p:nvGraphicFramePr>
        <p:xfrm>
          <a:off x="1042988" y="4292600"/>
          <a:ext cx="3098800" cy="800100"/>
        </p:xfrm>
        <a:graphic>
          <a:graphicData uri="http://schemas.openxmlformats.org/presentationml/2006/ole">
            <mc:AlternateContent xmlns:mc="http://schemas.openxmlformats.org/markup-compatibility/2006">
              <mc:Choice xmlns:v="urn:schemas-microsoft-com:vml" Requires="v">
                <p:oleObj spid="_x0000_s14359" name="Equation" r:id="rId13" imgW="3098800" imgH="800100" progId="Equation.DSMT4">
                  <p:embed/>
                </p:oleObj>
              </mc:Choice>
              <mc:Fallback>
                <p:oleObj name="Equation" r:id="rId13" imgW="3098800" imgH="8001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292600"/>
                        <a:ext cx="30988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6" name="Object 18">
            <a:extLst>
              <a:ext uri="{FF2B5EF4-FFF2-40B4-BE49-F238E27FC236}">
                <a16:creationId xmlns:a16="http://schemas.microsoft.com/office/drawing/2014/main" id="{7A05095F-213B-4933-92FC-16981352B34E}"/>
              </a:ext>
            </a:extLst>
          </p:cNvPr>
          <p:cNvGraphicFramePr>
            <a:graphicFrameLocks noChangeAspect="1"/>
          </p:cNvGraphicFramePr>
          <p:nvPr/>
        </p:nvGraphicFramePr>
        <p:xfrm>
          <a:off x="4548188" y="4292600"/>
          <a:ext cx="3289300" cy="800100"/>
        </p:xfrm>
        <a:graphic>
          <a:graphicData uri="http://schemas.openxmlformats.org/presentationml/2006/ole">
            <mc:AlternateContent xmlns:mc="http://schemas.openxmlformats.org/markup-compatibility/2006">
              <mc:Choice xmlns:v="urn:schemas-microsoft-com:vml" Requires="v">
                <p:oleObj spid="_x0000_s14360" name="Equation" r:id="rId15" imgW="3289300" imgH="800100" progId="Equation.DSMT4">
                  <p:embed/>
                </p:oleObj>
              </mc:Choice>
              <mc:Fallback>
                <p:oleObj name="Equation" r:id="rId15" imgW="3289300" imgH="8001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8188" y="4292600"/>
                        <a:ext cx="3289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7" name="Object 19">
            <a:extLst>
              <a:ext uri="{FF2B5EF4-FFF2-40B4-BE49-F238E27FC236}">
                <a16:creationId xmlns:a16="http://schemas.microsoft.com/office/drawing/2014/main" id="{6D3D7115-483A-4F33-9C78-9FB77CCB04FD}"/>
              </a:ext>
            </a:extLst>
          </p:cNvPr>
          <p:cNvGraphicFramePr>
            <a:graphicFrameLocks noChangeAspect="1"/>
          </p:cNvGraphicFramePr>
          <p:nvPr/>
        </p:nvGraphicFramePr>
        <p:xfrm>
          <a:off x="827088" y="5229225"/>
          <a:ext cx="7569200" cy="889000"/>
        </p:xfrm>
        <a:graphic>
          <a:graphicData uri="http://schemas.openxmlformats.org/presentationml/2006/ole">
            <mc:AlternateContent xmlns:mc="http://schemas.openxmlformats.org/markup-compatibility/2006">
              <mc:Choice xmlns:v="urn:schemas-microsoft-com:vml" Requires="v">
                <p:oleObj spid="_x0000_s14361" name="Equation" r:id="rId17" imgW="7569200" imgH="889000" progId="Equation.DSMT4">
                  <p:embed/>
                </p:oleObj>
              </mc:Choice>
              <mc:Fallback>
                <p:oleObj name="Equation" r:id="rId17" imgW="7569200" imgH="88900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5229225"/>
                        <a:ext cx="7569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4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25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5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P spid="22535" grpId="0" animBg="1"/>
      <p:bldP spid="22533" grpId="0" autoUpdateAnimBg="0"/>
      <p:bldP spid="22536" grpId="0" animBg="1"/>
      <p:bldP spid="22539" grpId="0"/>
      <p:bldP spid="22540" grpId="0"/>
      <p:bldP spid="225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a:extLst>
              <a:ext uri="{FF2B5EF4-FFF2-40B4-BE49-F238E27FC236}">
                <a16:creationId xmlns:a16="http://schemas.microsoft.com/office/drawing/2014/main" id="{B7968AC4-E4DF-4856-B812-CB149341F35B}"/>
              </a:ext>
            </a:extLst>
          </p:cNvPr>
          <p:cNvSpPr txBox="1">
            <a:spLocks noChangeArrowheads="1"/>
          </p:cNvSpPr>
          <p:nvPr/>
        </p:nvSpPr>
        <p:spPr bwMode="auto">
          <a:xfrm>
            <a:off x="1042988" y="11969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熵判据</a:t>
            </a:r>
          </a:p>
        </p:txBody>
      </p:sp>
      <p:graphicFrame>
        <p:nvGraphicFramePr>
          <p:cNvPr id="23557" name="Object 5">
            <a:extLst>
              <a:ext uri="{FF2B5EF4-FFF2-40B4-BE49-F238E27FC236}">
                <a16:creationId xmlns:a16="http://schemas.microsoft.com/office/drawing/2014/main" id="{A253D927-31F0-401D-89DE-4728142F8A20}"/>
              </a:ext>
            </a:extLst>
          </p:cNvPr>
          <p:cNvGraphicFramePr>
            <a:graphicFrameLocks noChangeAspect="1"/>
          </p:cNvGraphicFramePr>
          <p:nvPr/>
        </p:nvGraphicFramePr>
        <p:xfrm>
          <a:off x="2122488" y="1341438"/>
          <a:ext cx="812800" cy="279400"/>
        </p:xfrm>
        <a:graphic>
          <a:graphicData uri="http://schemas.openxmlformats.org/presentationml/2006/ole">
            <mc:AlternateContent xmlns:mc="http://schemas.openxmlformats.org/markup-compatibility/2006">
              <mc:Choice xmlns:v="urn:schemas-microsoft-com:vml" Requires="v">
                <p:oleObj spid="_x0000_s15383" name="Equation" r:id="rId3" imgW="812447" imgH="279279" progId="Equation.DSMT4">
                  <p:embed/>
                </p:oleObj>
              </mc:Choice>
              <mc:Fallback>
                <p:oleObj name="Equation" r:id="rId3" imgW="812447" imgH="27927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1341438"/>
                        <a:ext cx="812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a:extLst>
              <a:ext uri="{FF2B5EF4-FFF2-40B4-BE49-F238E27FC236}">
                <a16:creationId xmlns:a16="http://schemas.microsoft.com/office/drawing/2014/main" id="{40B0A37F-0FEF-43E0-8A79-D4F4AE03A203}"/>
              </a:ext>
            </a:extLst>
          </p:cNvPr>
          <p:cNvSpPr txBox="1">
            <a:spLocks noChangeArrowheads="1"/>
          </p:cNvSpPr>
          <p:nvPr/>
        </p:nvSpPr>
        <p:spPr bwMode="auto">
          <a:xfrm>
            <a:off x="3995738" y="5492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热平衡条件</a:t>
            </a:r>
          </a:p>
        </p:txBody>
      </p:sp>
      <p:graphicFrame>
        <p:nvGraphicFramePr>
          <p:cNvPr id="23559" name="Object 7">
            <a:extLst>
              <a:ext uri="{FF2B5EF4-FFF2-40B4-BE49-F238E27FC236}">
                <a16:creationId xmlns:a16="http://schemas.microsoft.com/office/drawing/2014/main" id="{8FA1F60E-9C35-418A-887E-62287F6186FC}"/>
              </a:ext>
            </a:extLst>
          </p:cNvPr>
          <p:cNvGraphicFramePr>
            <a:graphicFrameLocks noChangeAspect="1"/>
          </p:cNvGraphicFramePr>
          <p:nvPr/>
        </p:nvGraphicFramePr>
        <p:xfrm>
          <a:off x="5867400" y="620713"/>
          <a:ext cx="787400" cy="381000"/>
        </p:xfrm>
        <a:graphic>
          <a:graphicData uri="http://schemas.openxmlformats.org/presentationml/2006/ole">
            <mc:AlternateContent xmlns:mc="http://schemas.openxmlformats.org/markup-compatibility/2006">
              <mc:Choice xmlns:v="urn:schemas-microsoft-com:vml" Requires="v">
                <p:oleObj spid="_x0000_s15384" name="Equation" r:id="rId5" imgW="787400" imgH="381000" progId="Equation.DSMT4">
                  <p:embed/>
                </p:oleObj>
              </mc:Choice>
              <mc:Fallback>
                <p:oleObj name="Equation" r:id="rId5" imgW="787400" imgH="381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620713"/>
                        <a:ext cx="787400" cy="3810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8">
            <a:extLst>
              <a:ext uri="{FF2B5EF4-FFF2-40B4-BE49-F238E27FC236}">
                <a16:creationId xmlns:a16="http://schemas.microsoft.com/office/drawing/2014/main" id="{338A4086-1CF6-4874-B56C-B1E22D65F298}"/>
              </a:ext>
            </a:extLst>
          </p:cNvPr>
          <p:cNvSpPr txBox="1">
            <a:spLocks noChangeArrowheads="1"/>
          </p:cNvSpPr>
          <p:nvPr/>
        </p:nvSpPr>
        <p:spPr bwMode="auto">
          <a:xfrm>
            <a:off x="3995738" y="11969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力平衡条件</a:t>
            </a:r>
          </a:p>
        </p:txBody>
      </p:sp>
      <p:graphicFrame>
        <p:nvGraphicFramePr>
          <p:cNvPr id="23561" name="Object 9">
            <a:extLst>
              <a:ext uri="{FF2B5EF4-FFF2-40B4-BE49-F238E27FC236}">
                <a16:creationId xmlns:a16="http://schemas.microsoft.com/office/drawing/2014/main" id="{AE97C54C-5A60-4E80-8CFB-3D2D938316D5}"/>
              </a:ext>
            </a:extLst>
          </p:cNvPr>
          <p:cNvGraphicFramePr>
            <a:graphicFrameLocks noChangeAspect="1"/>
          </p:cNvGraphicFramePr>
          <p:nvPr/>
        </p:nvGraphicFramePr>
        <p:xfrm>
          <a:off x="5867400" y="1268413"/>
          <a:ext cx="903288" cy="381000"/>
        </p:xfrm>
        <a:graphic>
          <a:graphicData uri="http://schemas.openxmlformats.org/presentationml/2006/ole">
            <mc:AlternateContent xmlns:mc="http://schemas.openxmlformats.org/markup-compatibility/2006">
              <mc:Choice xmlns:v="urn:schemas-microsoft-com:vml" Requires="v">
                <p:oleObj spid="_x0000_s15385" name="Equation" r:id="rId7" imgW="901309" imgH="380835" progId="Equation.DSMT4">
                  <p:embed/>
                </p:oleObj>
              </mc:Choice>
              <mc:Fallback>
                <p:oleObj name="Equation" r:id="rId7" imgW="901309"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268413"/>
                        <a:ext cx="903288" cy="3810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a:extLst>
              <a:ext uri="{FF2B5EF4-FFF2-40B4-BE49-F238E27FC236}">
                <a16:creationId xmlns:a16="http://schemas.microsoft.com/office/drawing/2014/main" id="{13FA1309-29AF-4AEF-A3AF-38F36C8DC190}"/>
              </a:ext>
            </a:extLst>
          </p:cNvPr>
          <p:cNvSpPr txBox="1">
            <a:spLocks noChangeArrowheads="1"/>
          </p:cNvSpPr>
          <p:nvPr/>
        </p:nvSpPr>
        <p:spPr bwMode="auto">
          <a:xfrm>
            <a:off x="3995738" y="18446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相平衡条件</a:t>
            </a:r>
          </a:p>
        </p:txBody>
      </p:sp>
      <p:graphicFrame>
        <p:nvGraphicFramePr>
          <p:cNvPr id="23563" name="Object 11">
            <a:extLst>
              <a:ext uri="{FF2B5EF4-FFF2-40B4-BE49-F238E27FC236}">
                <a16:creationId xmlns:a16="http://schemas.microsoft.com/office/drawing/2014/main" id="{AAD0D07C-EBB9-48E2-A29F-6A23562CE98B}"/>
              </a:ext>
            </a:extLst>
          </p:cNvPr>
          <p:cNvGraphicFramePr>
            <a:graphicFrameLocks noChangeAspect="1"/>
          </p:cNvGraphicFramePr>
          <p:nvPr/>
        </p:nvGraphicFramePr>
        <p:xfrm>
          <a:off x="5867400" y="1916113"/>
          <a:ext cx="914400" cy="381000"/>
        </p:xfrm>
        <a:graphic>
          <a:graphicData uri="http://schemas.openxmlformats.org/presentationml/2006/ole">
            <mc:AlternateContent xmlns:mc="http://schemas.openxmlformats.org/markup-compatibility/2006">
              <mc:Choice xmlns:v="urn:schemas-microsoft-com:vml" Requires="v">
                <p:oleObj spid="_x0000_s15386" name="Equation" r:id="rId9" imgW="914400" imgH="381000" progId="Equation.DSMT4">
                  <p:embed/>
                </p:oleObj>
              </mc:Choice>
              <mc:Fallback>
                <p:oleObj name="Equation" r:id="rId9" imgW="914400" imgH="3810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916113"/>
                        <a:ext cx="914400" cy="3810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4" name="AutoShape 12">
            <a:extLst>
              <a:ext uri="{FF2B5EF4-FFF2-40B4-BE49-F238E27FC236}">
                <a16:creationId xmlns:a16="http://schemas.microsoft.com/office/drawing/2014/main" id="{A4A93F06-A66A-4EAB-998D-1D11E6E221C3}"/>
              </a:ext>
            </a:extLst>
          </p:cNvPr>
          <p:cNvSpPr>
            <a:spLocks noChangeArrowheads="1"/>
          </p:cNvSpPr>
          <p:nvPr/>
        </p:nvSpPr>
        <p:spPr bwMode="auto">
          <a:xfrm>
            <a:off x="3276600" y="1412875"/>
            <a:ext cx="574675" cy="1444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3565" name="Text Box 13">
            <a:extLst>
              <a:ext uri="{FF2B5EF4-FFF2-40B4-BE49-F238E27FC236}">
                <a16:creationId xmlns:a16="http://schemas.microsoft.com/office/drawing/2014/main" id="{6CC86097-5B8B-4716-856B-49D60648BDA8}"/>
              </a:ext>
            </a:extLst>
          </p:cNvPr>
          <p:cNvSpPr txBox="1">
            <a:spLocks noChangeArrowheads="1"/>
          </p:cNvSpPr>
          <p:nvPr/>
        </p:nvSpPr>
        <p:spPr bwMode="auto">
          <a:xfrm>
            <a:off x="755650" y="2492375"/>
            <a:ext cx="576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系统从非平衡态过渡到平衡态的过程方向</a:t>
            </a:r>
          </a:p>
        </p:txBody>
      </p:sp>
      <p:graphicFrame>
        <p:nvGraphicFramePr>
          <p:cNvPr id="23566" name="Object 14">
            <a:extLst>
              <a:ext uri="{FF2B5EF4-FFF2-40B4-BE49-F238E27FC236}">
                <a16:creationId xmlns:a16="http://schemas.microsoft.com/office/drawing/2014/main" id="{DE895699-7E95-4C28-83EC-62D45D3BB313}"/>
              </a:ext>
            </a:extLst>
          </p:cNvPr>
          <p:cNvGraphicFramePr>
            <a:graphicFrameLocks noChangeAspect="1"/>
          </p:cNvGraphicFramePr>
          <p:nvPr/>
        </p:nvGraphicFramePr>
        <p:xfrm>
          <a:off x="6696075" y="2600325"/>
          <a:ext cx="812800" cy="279400"/>
        </p:xfrm>
        <a:graphic>
          <a:graphicData uri="http://schemas.openxmlformats.org/presentationml/2006/ole">
            <mc:AlternateContent xmlns:mc="http://schemas.openxmlformats.org/markup-compatibility/2006">
              <mc:Choice xmlns:v="urn:schemas-microsoft-com:vml" Requires="v">
                <p:oleObj spid="_x0000_s15387" name="Equation" r:id="rId11" imgW="812447" imgH="279279" progId="Equation.DSMT4">
                  <p:embed/>
                </p:oleObj>
              </mc:Choice>
              <mc:Fallback>
                <p:oleObj name="Equation" r:id="rId11" imgW="812447" imgH="279279"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6075" y="2600325"/>
                        <a:ext cx="812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5">
            <a:extLst>
              <a:ext uri="{FF2B5EF4-FFF2-40B4-BE49-F238E27FC236}">
                <a16:creationId xmlns:a16="http://schemas.microsoft.com/office/drawing/2014/main" id="{F5CCD5C3-6A4C-478B-8741-001F8B77BFD9}"/>
              </a:ext>
            </a:extLst>
          </p:cNvPr>
          <p:cNvGraphicFramePr>
            <a:graphicFrameLocks noChangeAspect="1"/>
          </p:cNvGraphicFramePr>
          <p:nvPr/>
        </p:nvGraphicFramePr>
        <p:xfrm>
          <a:off x="755650" y="3284538"/>
          <a:ext cx="2032000" cy="381000"/>
        </p:xfrm>
        <a:graphic>
          <a:graphicData uri="http://schemas.openxmlformats.org/presentationml/2006/ole">
            <mc:AlternateContent xmlns:mc="http://schemas.openxmlformats.org/markup-compatibility/2006">
              <mc:Choice xmlns:v="urn:schemas-microsoft-com:vml" Requires="v">
                <p:oleObj spid="_x0000_s15388" name="Equation" r:id="rId13" imgW="2032000" imgH="381000" progId="Equation.DSMT4">
                  <p:embed/>
                </p:oleObj>
              </mc:Choice>
              <mc:Fallback>
                <p:oleObj name="Equation" r:id="rId13" imgW="2032000" imgH="3810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3284538"/>
                        <a:ext cx="203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a:extLst>
              <a:ext uri="{FF2B5EF4-FFF2-40B4-BE49-F238E27FC236}">
                <a16:creationId xmlns:a16="http://schemas.microsoft.com/office/drawing/2014/main" id="{5445E36A-56F4-419B-831C-914B69BBB29A}"/>
              </a:ext>
            </a:extLst>
          </p:cNvPr>
          <p:cNvGraphicFramePr>
            <a:graphicFrameLocks noChangeAspect="1"/>
          </p:cNvGraphicFramePr>
          <p:nvPr/>
        </p:nvGraphicFramePr>
        <p:xfrm>
          <a:off x="3059113" y="3068638"/>
          <a:ext cx="2146300" cy="889000"/>
        </p:xfrm>
        <a:graphic>
          <a:graphicData uri="http://schemas.openxmlformats.org/presentationml/2006/ole">
            <mc:AlternateContent xmlns:mc="http://schemas.openxmlformats.org/markup-compatibility/2006">
              <mc:Choice xmlns:v="urn:schemas-microsoft-com:vml" Requires="v">
                <p:oleObj spid="_x0000_s15389" name="Equation" r:id="rId15" imgW="2146300" imgH="889000" progId="Equation.DSMT4">
                  <p:embed/>
                </p:oleObj>
              </mc:Choice>
              <mc:Fallback>
                <p:oleObj name="Equation" r:id="rId15" imgW="2146300" imgH="8890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113" y="3068638"/>
                        <a:ext cx="21463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9" name="Text Box 17">
            <a:extLst>
              <a:ext uri="{FF2B5EF4-FFF2-40B4-BE49-F238E27FC236}">
                <a16:creationId xmlns:a16="http://schemas.microsoft.com/office/drawing/2014/main" id="{E84F0447-B337-490F-AAE3-6CAEAFC9BE20}"/>
              </a:ext>
            </a:extLst>
          </p:cNvPr>
          <p:cNvSpPr txBox="1">
            <a:spLocks noChangeArrowheads="1"/>
          </p:cNvSpPr>
          <p:nvPr/>
        </p:nvSpPr>
        <p:spPr bwMode="auto">
          <a:xfrm>
            <a:off x="5651500" y="3068638"/>
            <a:ext cx="30432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能量从高温部分传至低温部分。</a:t>
            </a:r>
          </a:p>
        </p:txBody>
      </p:sp>
      <p:graphicFrame>
        <p:nvGraphicFramePr>
          <p:cNvPr id="23570" name="Object 18">
            <a:extLst>
              <a:ext uri="{FF2B5EF4-FFF2-40B4-BE49-F238E27FC236}">
                <a16:creationId xmlns:a16="http://schemas.microsoft.com/office/drawing/2014/main" id="{C9B539C4-2585-48BC-85C7-33A24E5997DE}"/>
              </a:ext>
            </a:extLst>
          </p:cNvPr>
          <p:cNvGraphicFramePr>
            <a:graphicFrameLocks noChangeAspect="1"/>
          </p:cNvGraphicFramePr>
          <p:nvPr/>
        </p:nvGraphicFramePr>
        <p:xfrm>
          <a:off x="827088" y="4365625"/>
          <a:ext cx="1943100" cy="381000"/>
        </p:xfrm>
        <a:graphic>
          <a:graphicData uri="http://schemas.openxmlformats.org/presentationml/2006/ole">
            <mc:AlternateContent xmlns:mc="http://schemas.openxmlformats.org/markup-compatibility/2006">
              <mc:Choice xmlns:v="urn:schemas-microsoft-com:vml" Requires="v">
                <p:oleObj spid="_x0000_s15390" name="Equation" r:id="rId17" imgW="1943100" imgH="381000" progId="Equation.DSMT4">
                  <p:embed/>
                </p:oleObj>
              </mc:Choice>
              <mc:Fallback>
                <p:oleObj name="Equation" r:id="rId17" imgW="1943100" imgH="3810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4365625"/>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19">
            <a:extLst>
              <a:ext uri="{FF2B5EF4-FFF2-40B4-BE49-F238E27FC236}">
                <a16:creationId xmlns:a16="http://schemas.microsoft.com/office/drawing/2014/main" id="{99A0E43C-BCEA-42A9-932D-E8DDFAE0A19E}"/>
              </a:ext>
            </a:extLst>
          </p:cNvPr>
          <p:cNvGraphicFramePr>
            <a:graphicFrameLocks noChangeAspect="1"/>
          </p:cNvGraphicFramePr>
          <p:nvPr/>
        </p:nvGraphicFramePr>
        <p:xfrm>
          <a:off x="3059113" y="4076700"/>
          <a:ext cx="2197100" cy="889000"/>
        </p:xfrm>
        <a:graphic>
          <a:graphicData uri="http://schemas.openxmlformats.org/presentationml/2006/ole">
            <mc:AlternateContent xmlns:mc="http://schemas.openxmlformats.org/markup-compatibility/2006">
              <mc:Choice xmlns:v="urn:schemas-microsoft-com:vml" Requires="v">
                <p:oleObj spid="_x0000_s15391" name="Equation" r:id="rId19" imgW="2197100" imgH="889000" progId="Equation.DSMT4">
                  <p:embed/>
                </p:oleObj>
              </mc:Choice>
              <mc:Fallback>
                <p:oleObj name="Equation" r:id="rId19" imgW="2197100" imgH="8890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9113" y="4076700"/>
                        <a:ext cx="21971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2" name="Text Box 20">
            <a:extLst>
              <a:ext uri="{FF2B5EF4-FFF2-40B4-BE49-F238E27FC236}">
                <a16:creationId xmlns:a16="http://schemas.microsoft.com/office/drawing/2014/main" id="{18E17C82-DE2F-461C-BDAF-5ED24EF07087}"/>
              </a:ext>
            </a:extLst>
          </p:cNvPr>
          <p:cNvSpPr txBox="1">
            <a:spLocks noChangeArrowheads="1"/>
          </p:cNvSpPr>
          <p:nvPr/>
        </p:nvSpPr>
        <p:spPr bwMode="auto">
          <a:xfrm>
            <a:off x="5651500" y="4076700"/>
            <a:ext cx="3117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压强大的部分膨胀，压强小的部分收缩。</a:t>
            </a:r>
          </a:p>
        </p:txBody>
      </p:sp>
      <p:graphicFrame>
        <p:nvGraphicFramePr>
          <p:cNvPr id="23573" name="Object 21">
            <a:extLst>
              <a:ext uri="{FF2B5EF4-FFF2-40B4-BE49-F238E27FC236}">
                <a16:creationId xmlns:a16="http://schemas.microsoft.com/office/drawing/2014/main" id="{A222157D-EED7-419A-A8F7-290FC5134EB4}"/>
              </a:ext>
            </a:extLst>
          </p:cNvPr>
          <p:cNvGraphicFramePr>
            <a:graphicFrameLocks noChangeAspect="1"/>
          </p:cNvGraphicFramePr>
          <p:nvPr/>
        </p:nvGraphicFramePr>
        <p:xfrm>
          <a:off x="827088" y="5373688"/>
          <a:ext cx="1981200" cy="381000"/>
        </p:xfrm>
        <a:graphic>
          <a:graphicData uri="http://schemas.openxmlformats.org/presentationml/2006/ole">
            <mc:AlternateContent xmlns:mc="http://schemas.openxmlformats.org/markup-compatibility/2006">
              <mc:Choice xmlns:v="urn:schemas-microsoft-com:vml" Requires="v">
                <p:oleObj spid="_x0000_s15392" name="Equation" r:id="rId21" imgW="1981200" imgH="381000" progId="Equation.DSMT4">
                  <p:embed/>
                </p:oleObj>
              </mc:Choice>
              <mc:Fallback>
                <p:oleObj name="Equation" r:id="rId21" imgW="1981200" imgH="381000"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7088" y="5373688"/>
                        <a:ext cx="1981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4" name="Object 22">
            <a:extLst>
              <a:ext uri="{FF2B5EF4-FFF2-40B4-BE49-F238E27FC236}">
                <a16:creationId xmlns:a16="http://schemas.microsoft.com/office/drawing/2014/main" id="{BDBFF876-CBFB-4F8E-A896-26BFC328B1AA}"/>
              </a:ext>
            </a:extLst>
          </p:cNvPr>
          <p:cNvGraphicFramePr>
            <a:graphicFrameLocks noChangeAspect="1"/>
          </p:cNvGraphicFramePr>
          <p:nvPr/>
        </p:nvGraphicFramePr>
        <p:xfrm>
          <a:off x="3059113" y="5084763"/>
          <a:ext cx="2159000" cy="889000"/>
        </p:xfrm>
        <a:graphic>
          <a:graphicData uri="http://schemas.openxmlformats.org/presentationml/2006/ole">
            <mc:AlternateContent xmlns:mc="http://schemas.openxmlformats.org/markup-compatibility/2006">
              <mc:Choice xmlns:v="urn:schemas-microsoft-com:vml" Requires="v">
                <p:oleObj spid="_x0000_s15393" name="Equation" r:id="rId23" imgW="2159000" imgH="889000" progId="Equation.DSMT4">
                  <p:embed/>
                </p:oleObj>
              </mc:Choice>
              <mc:Fallback>
                <p:oleObj name="Equation" r:id="rId23" imgW="2159000" imgH="889000"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5084763"/>
                        <a:ext cx="2159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5" name="Text Box 23">
            <a:extLst>
              <a:ext uri="{FF2B5EF4-FFF2-40B4-BE49-F238E27FC236}">
                <a16:creationId xmlns:a16="http://schemas.microsoft.com/office/drawing/2014/main" id="{101F6CCB-F000-41EB-B973-CBEFEDC986CC}"/>
              </a:ext>
            </a:extLst>
          </p:cNvPr>
          <p:cNvSpPr txBox="1">
            <a:spLocks noChangeArrowheads="1"/>
          </p:cNvSpPr>
          <p:nvPr/>
        </p:nvSpPr>
        <p:spPr bwMode="auto">
          <a:xfrm>
            <a:off x="5651500" y="5084763"/>
            <a:ext cx="30432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物质从高化学势部分移至低化学势部分。</a:t>
            </a:r>
          </a:p>
        </p:txBody>
      </p:sp>
      <p:sp>
        <p:nvSpPr>
          <p:cNvPr id="23576" name="Text Box 24">
            <a:extLst>
              <a:ext uri="{FF2B5EF4-FFF2-40B4-BE49-F238E27FC236}">
                <a16:creationId xmlns:a16="http://schemas.microsoft.com/office/drawing/2014/main" id="{C1FE7923-25CF-469C-BE62-A5019F3FA5DA}"/>
              </a:ext>
            </a:extLst>
          </p:cNvPr>
          <p:cNvSpPr txBox="1">
            <a:spLocks noChangeArrowheads="1"/>
          </p:cNvSpPr>
          <p:nvPr/>
        </p:nvSpPr>
        <p:spPr bwMode="auto">
          <a:xfrm>
            <a:off x="4967288" y="602138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化学势差促使粒子流动。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3564"/>
                                        </p:tgtEl>
                                        <p:attrNameLst>
                                          <p:attrName>style.visibility</p:attrName>
                                        </p:attrNameLst>
                                      </p:cBhvr>
                                      <p:to>
                                        <p:strVal val="visible"/>
                                      </p:to>
                                    </p:set>
                                    <p:animEffect transition="in" filter="wipe(left)">
                                      <p:cBhvr>
                                        <p:cTn id="13" dur="500"/>
                                        <p:tgtEl>
                                          <p:spTgt spid="23564"/>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35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56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5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356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56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357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357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57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357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357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57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8" grpId="0"/>
      <p:bldP spid="23560" grpId="0"/>
      <p:bldP spid="23562" grpId="0"/>
      <p:bldP spid="23565" grpId="0"/>
      <p:bldP spid="23569" grpId="0"/>
      <p:bldP spid="23572" grpId="0"/>
      <p:bldP spid="23575" grpId="0"/>
      <p:bldP spid="235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0" name="Line 24">
            <a:extLst>
              <a:ext uri="{FF2B5EF4-FFF2-40B4-BE49-F238E27FC236}">
                <a16:creationId xmlns:a16="http://schemas.microsoft.com/office/drawing/2014/main" id="{2A11F997-B604-4FF6-8B10-6AD5CE0A9A8B}"/>
              </a:ext>
            </a:extLst>
          </p:cNvPr>
          <p:cNvSpPr>
            <a:spLocks noChangeShapeType="1"/>
          </p:cNvSpPr>
          <p:nvPr/>
        </p:nvSpPr>
        <p:spPr bwMode="auto">
          <a:xfrm flipV="1">
            <a:off x="971550" y="1722438"/>
            <a:ext cx="0" cy="273685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601" name="Line 25">
            <a:extLst>
              <a:ext uri="{FF2B5EF4-FFF2-40B4-BE49-F238E27FC236}">
                <a16:creationId xmlns:a16="http://schemas.microsoft.com/office/drawing/2014/main" id="{B37F257E-DA1F-4364-8AE5-A744004112C3}"/>
              </a:ext>
            </a:extLst>
          </p:cNvPr>
          <p:cNvSpPr>
            <a:spLocks noChangeShapeType="1"/>
          </p:cNvSpPr>
          <p:nvPr/>
        </p:nvSpPr>
        <p:spPr bwMode="auto">
          <a:xfrm>
            <a:off x="971550" y="4459288"/>
            <a:ext cx="3240088"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602" name="Freeform 26">
            <a:extLst>
              <a:ext uri="{FF2B5EF4-FFF2-40B4-BE49-F238E27FC236}">
                <a16:creationId xmlns:a16="http://schemas.microsoft.com/office/drawing/2014/main" id="{DE3FC2B8-37B9-4E99-8C59-B9199FBD1EE5}"/>
              </a:ext>
            </a:extLst>
          </p:cNvPr>
          <p:cNvSpPr>
            <a:spLocks/>
          </p:cNvSpPr>
          <p:nvPr/>
        </p:nvSpPr>
        <p:spPr bwMode="auto">
          <a:xfrm>
            <a:off x="971550" y="3810000"/>
            <a:ext cx="1295400" cy="649288"/>
          </a:xfrm>
          <a:custGeom>
            <a:avLst/>
            <a:gdLst>
              <a:gd name="T0" fmla="*/ 0 w 816"/>
              <a:gd name="T1" fmla="*/ 409 h 409"/>
              <a:gd name="T2" fmla="*/ 453 w 816"/>
              <a:gd name="T3" fmla="*/ 273 h 409"/>
              <a:gd name="T4" fmla="*/ 816 w 816"/>
              <a:gd name="T5" fmla="*/ 0 h 409"/>
            </a:gdLst>
            <a:ahLst/>
            <a:cxnLst>
              <a:cxn ang="0">
                <a:pos x="T0" y="T1"/>
              </a:cxn>
              <a:cxn ang="0">
                <a:pos x="T2" y="T3"/>
              </a:cxn>
              <a:cxn ang="0">
                <a:pos x="T4" y="T5"/>
              </a:cxn>
            </a:cxnLst>
            <a:rect l="0" t="0" r="r" b="b"/>
            <a:pathLst>
              <a:path w="816" h="409">
                <a:moveTo>
                  <a:pt x="0" y="409"/>
                </a:moveTo>
                <a:cubicBezTo>
                  <a:pt x="158" y="375"/>
                  <a:pt x="317" y="341"/>
                  <a:pt x="453" y="273"/>
                </a:cubicBezTo>
                <a:cubicBezTo>
                  <a:pt x="589" y="205"/>
                  <a:pt x="702" y="102"/>
                  <a:pt x="816" y="0"/>
                </a:cubicBezTo>
              </a:path>
            </a:pathLst>
          </a:custGeom>
          <a:noFill/>
          <a:ln w="38100" cmpd="sng">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603" name="Freeform 27">
            <a:extLst>
              <a:ext uri="{FF2B5EF4-FFF2-40B4-BE49-F238E27FC236}">
                <a16:creationId xmlns:a16="http://schemas.microsoft.com/office/drawing/2014/main" id="{5398556C-9301-4A64-B3DF-F5B2E3A210A0}"/>
              </a:ext>
            </a:extLst>
          </p:cNvPr>
          <p:cNvSpPr>
            <a:spLocks/>
          </p:cNvSpPr>
          <p:nvPr/>
        </p:nvSpPr>
        <p:spPr bwMode="auto">
          <a:xfrm>
            <a:off x="2266950" y="2009775"/>
            <a:ext cx="360363" cy="1800225"/>
          </a:xfrm>
          <a:custGeom>
            <a:avLst/>
            <a:gdLst>
              <a:gd name="T0" fmla="*/ 0 w 227"/>
              <a:gd name="T1" fmla="*/ 1134 h 1134"/>
              <a:gd name="T2" fmla="*/ 136 w 227"/>
              <a:gd name="T3" fmla="*/ 681 h 1134"/>
              <a:gd name="T4" fmla="*/ 227 w 227"/>
              <a:gd name="T5" fmla="*/ 0 h 1134"/>
            </a:gdLst>
            <a:ahLst/>
            <a:cxnLst>
              <a:cxn ang="0">
                <a:pos x="T0" y="T1"/>
              </a:cxn>
              <a:cxn ang="0">
                <a:pos x="T2" y="T3"/>
              </a:cxn>
              <a:cxn ang="0">
                <a:pos x="T4" y="T5"/>
              </a:cxn>
            </a:cxnLst>
            <a:rect l="0" t="0" r="r" b="b"/>
            <a:pathLst>
              <a:path w="227" h="1134">
                <a:moveTo>
                  <a:pt x="0" y="1134"/>
                </a:moveTo>
                <a:cubicBezTo>
                  <a:pt x="49" y="1002"/>
                  <a:pt x="98" y="870"/>
                  <a:pt x="136" y="681"/>
                </a:cubicBezTo>
                <a:cubicBezTo>
                  <a:pt x="174" y="492"/>
                  <a:pt x="200" y="246"/>
                  <a:pt x="227" y="0"/>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604" name="Freeform 28">
            <a:extLst>
              <a:ext uri="{FF2B5EF4-FFF2-40B4-BE49-F238E27FC236}">
                <a16:creationId xmlns:a16="http://schemas.microsoft.com/office/drawing/2014/main" id="{166AF063-7523-493A-ABFD-9B96E57D9984}"/>
              </a:ext>
            </a:extLst>
          </p:cNvPr>
          <p:cNvSpPr>
            <a:spLocks/>
          </p:cNvSpPr>
          <p:nvPr/>
        </p:nvSpPr>
        <p:spPr bwMode="auto">
          <a:xfrm>
            <a:off x="2266950" y="3162300"/>
            <a:ext cx="1439863" cy="647700"/>
          </a:xfrm>
          <a:custGeom>
            <a:avLst/>
            <a:gdLst>
              <a:gd name="T0" fmla="*/ 0 w 907"/>
              <a:gd name="T1" fmla="*/ 408 h 408"/>
              <a:gd name="T2" fmla="*/ 590 w 907"/>
              <a:gd name="T3" fmla="*/ 182 h 408"/>
              <a:gd name="T4" fmla="*/ 907 w 907"/>
              <a:gd name="T5" fmla="*/ 0 h 408"/>
            </a:gdLst>
            <a:ahLst/>
            <a:cxnLst>
              <a:cxn ang="0">
                <a:pos x="T0" y="T1"/>
              </a:cxn>
              <a:cxn ang="0">
                <a:pos x="T2" y="T3"/>
              </a:cxn>
              <a:cxn ang="0">
                <a:pos x="T4" y="T5"/>
              </a:cxn>
            </a:cxnLst>
            <a:rect l="0" t="0" r="r" b="b"/>
            <a:pathLst>
              <a:path w="907" h="408">
                <a:moveTo>
                  <a:pt x="0" y="408"/>
                </a:moveTo>
                <a:cubicBezTo>
                  <a:pt x="219" y="329"/>
                  <a:pt x="439" y="250"/>
                  <a:pt x="590" y="182"/>
                </a:cubicBezTo>
                <a:cubicBezTo>
                  <a:pt x="741" y="114"/>
                  <a:pt x="824" y="57"/>
                  <a:pt x="907" y="0"/>
                </a:cubicBezTo>
              </a:path>
            </a:pathLst>
          </a:custGeom>
          <a:noFill/>
          <a:ln w="38100" cmpd="sng">
            <a:solidFill>
              <a:srgbClr val="FF0000"/>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4605" name="Object 29">
            <a:extLst>
              <a:ext uri="{FF2B5EF4-FFF2-40B4-BE49-F238E27FC236}">
                <a16:creationId xmlns:a16="http://schemas.microsoft.com/office/drawing/2014/main" id="{03437AF0-19A5-4186-A075-A490746C9294}"/>
              </a:ext>
            </a:extLst>
          </p:cNvPr>
          <p:cNvGraphicFramePr>
            <a:graphicFrameLocks noChangeAspect="1"/>
          </p:cNvGraphicFramePr>
          <p:nvPr/>
        </p:nvGraphicFramePr>
        <p:xfrm>
          <a:off x="611188" y="1722438"/>
          <a:ext cx="241300" cy="266700"/>
        </p:xfrm>
        <a:graphic>
          <a:graphicData uri="http://schemas.openxmlformats.org/presentationml/2006/ole">
            <mc:AlternateContent xmlns:mc="http://schemas.openxmlformats.org/markup-compatibility/2006">
              <mc:Choice xmlns:v="urn:schemas-microsoft-com:vml" Requires="v">
                <p:oleObj spid="_x0000_s16412" name="Equation" r:id="rId3" imgW="241091" imgH="266469" progId="Equation.DSMT4">
                  <p:embed/>
                </p:oleObj>
              </mc:Choice>
              <mc:Fallback>
                <p:oleObj name="Equation" r:id="rId3" imgW="241091" imgH="266469"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2243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6" name="Object 30">
            <a:extLst>
              <a:ext uri="{FF2B5EF4-FFF2-40B4-BE49-F238E27FC236}">
                <a16:creationId xmlns:a16="http://schemas.microsoft.com/office/drawing/2014/main" id="{BBFF287B-A884-4955-A1B1-6368DC317EA2}"/>
              </a:ext>
            </a:extLst>
          </p:cNvPr>
          <p:cNvGraphicFramePr>
            <a:graphicFrameLocks noChangeAspect="1"/>
          </p:cNvGraphicFramePr>
          <p:nvPr/>
        </p:nvGraphicFramePr>
        <p:xfrm>
          <a:off x="3995738" y="4602163"/>
          <a:ext cx="228600" cy="266700"/>
        </p:xfrm>
        <a:graphic>
          <a:graphicData uri="http://schemas.openxmlformats.org/presentationml/2006/ole">
            <mc:AlternateContent xmlns:mc="http://schemas.openxmlformats.org/markup-compatibility/2006">
              <mc:Choice xmlns:v="urn:schemas-microsoft-com:vml" Requires="v">
                <p:oleObj spid="_x0000_s16413" name="Equation" r:id="rId5" imgW="228501" imgH="266584" progId="Equation.DSMT4">
                  <p:embed/>
                </p:oleObj>
              </mc:Choice>
              <mc:Fallback>
                <p:oleObj name="Equation" r:id="rId5" imgW="228501" imgH="266584"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602163"/>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7" name="Text Box 31">
            <a:extLst>
              <a:ext uri="{FF2B5EF4-FFF2-40B4-BE49-F238E27FC236}">
                <a16:creationId xmlns:a16="http://schemas.microsoft.com/office/drawing/2014/main" id="{339201BE-9FEF-4177-AFED-636B976283F1}"/>
              </a:ext>
            </a:extLst>
          </p:cNvPr>
          <p:cNvSpPr txBox="1">
            <a:spLocks noChangeArrowheads="1"/>
          </p:cNvSpPr>
          <p:nvPr/>
        </p:nvSpPr>
        <p:spPr bwMode="auto">
          <a:xfrm>
            <a:off x="1527175" y="2514600"/>
            <a:ext cx="490538" cy="45720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a:effectLst>
                  <a:outerShdw blurRad="38100" dist="38100" dir="2700000" algn="tl">
                    <a:srgbClr val="FFFFFF"/>
                  </a:outerShdw>
                </a:effectLst>
              </a:rPr>
              <a:t>固</a:t>
            </a:r>
          </a:p>
        </p:txBody>
      </p:sp>
      <p:sp>
        <p:nvSpPr>
          <p:cNvPr id="24608" name="Text Box 32">
            <a:extLst>
              <a:ext uri="{FF2B5EF4-FFF2-40B4-BE49-F238E27FC236}">
                <a16:creationId xmlns:a16="http://schemas.microsoft.com/office/drawing/2014/main" id="{C2DDF8B2-F584-44AC-BBE5-67C76CA3F0A9}"/>
              </a:ext>
            </a:extLst>
          </p:cNvPr>
          <p:cNvSpPr txBox="1">
            <a:spLocks noChangeArrowheads="1"/>
          </p:cNvSpPr>
          <p:nvPr/>
        </p:nvSpPr>
        <p:spPr bwMode="auto">
          <a:xfrm>
            <a:off x="2843213" y="2708275"/>
            <a:ext cx="490537" cy="45720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a:effectLst>
                  <a:outerShdw blurRad="38100" dist="38100" dir="2700000" algn="tl">
                    <a:srgbClr val="FFFFFF"/>
                  </a:outerShdw>
                </a:effectLst>
              </a:rPr>
              <a:t>液</a:t>
            </a:r>
          </a:p>
        </p:txBody>
      </p:sp>
      <p:sp>
        <p:nvSpPr>
          <p:cNvPr id="24609" name="Text Box 33">
            <a:extLst>
              <a:ext uri="{FF2B5EF4-FFF2-40B4-BE49-F238E27FC236}">
                <a16:creationId xmlns:a16="http://schemas.microsoft.com/office/drawing/2014/main" id="{0B08D2BE-F00C-4E95-A468-AD0B10C68D72}"/>
              </a:ext>
            </a:extLst>
          </p:cNvPr>
          <p:cNvSpPr txBox="1">
            <a:spLocks noChangeArrowheads="1"/>
          </p:cNvSpPr>
          <p:nvPr/>
        </p:nvSpPr>
        <p:spPr bwMode="auto">
          <a:xfrm>
            <a:off x="2700338" y="3860800"/>
            <a:ext cx="490537" cy="45720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a:effectLst>
                  <a:outerShdw blurRad="38100" dist="38100" dir="2700000" algn="tl">
                    <a:srgbClr val="FFFFFF"/>
                  </a:outerShdw>
                </a:effectLst>
              </a:rPr>
              <a:t>气</a:t>
            </a:r>
          </a:p>
        </p:txBody>
      </p:sp>
      <p:sp>
        <p:nvSpPr>
          <p:cNvPr id="24610" name="Text Box 34">
            <a:extLst>
              <a:ext uri="{FF2B5EF4-FFF2-40B4-BE49-F238E27FC236}">
                <a16:creationId xmlns:a16="http://schemas.microsoft.com/office/drawing/2014/main" id="{5F1685FD-B8F7-420D-83AD-CCDF9EB8B1EF}"/>
              </a:ext>
            </a:extLst>
          </p:cNvPr>
          <p:cNvSpPr txBox="1">
            <a:spLocks noChangeArrowheads="1"/>
          </p:cNvSpPr>
          <p:nvPr/>
        </p:nvSpPr>
        <p:spPr bwMode="auto">
          <a:xfrm>
            <a:off x="3311525" y="27813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C0C0C0"/>
                  </a:outerShdw>
                </a:effectLst>
              </a:rPr>
              <a:t>C</a:t>
            </a:r>
          </a:p>
        </p:txBody>
      </p:sp>
      <p:sp>
        <p:nvSpPr>
          <p:cNvPr id="24616" name="AutoShape 40">
            <a:extLst>
              <a:ext uri="{FF2B5EF4-FFF2-40B4-BE49-F238E27FC236}">
                <a16:creationId xmlns:a16="http://schemas.microsoft.com/office/drawing/2014/main" id="{E44DE960-B997-47E6-8186-7BE039C252A0}"/>
              </a:ext>
            </a:extLst>
          </p:cNvPr>
          <p:cNvSpPr>
            <a:spLocks/>
          </p:cNvSpPr>
          <p:nvPr/>
        </p:nvSpPr>
        <p:spPr bwMode="auto">
          <a:xfrm>
            <a:off x="2987675" y="1989138"/>
            <a:ext cx="1008063" cy="431800"/>
          </a:xfrm>
          <a:prstGeom prst="callout1">
            <a:avLst>
              <a:gd name="adj1" fmla="val 26472"/>
              <a:gd name="adj2" fmla="val -7560"/>
              <a:gd name="adj3" fmla="val 43014"/>
              <a:gd name="adj4" fmla="val -360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a:effectLst>
                  <a:outerShdw blurRad="38100" dist="38100" dir="2700000" algn="tl">
                    <a:srgbClr val="FFFFFF"/>
                  </a:outerShdw>
                </a:effectLst>
              </a:rPr>
              <a:t>熔解线</a:t>
            </a:r>
          </a:p>
        </p:txBody>
      </p:sp>
      <p:sp>
        <p:nvSpPr>
          <p:cNvPr id="24617" name="AutoShape 41">
            <a:extLst>
              <a:ext uri="{FF2B5EF4-FFF2-40B4-BE49-F238E27FC236}">
                <a16:creationId xmlns:a16="http://schemas.microsoft.com/office/drawing/2014/main" id="{A50B005C-F82A-4C44-A10D-89D1A619DF00}"/>
              </a:ext>
            </a:extLst>
          </p:cNvPr>
          <p:cNvSpPr>
            <a:spLocks/>
          </p:cNvSpPr>
          <p:nvPr/>
        </p:nvSpPr>
        <p:spPr bwMode="auto">
          <a:xfrm>
            <a:off x="4067175" y="2852738"/>
            <a:ext cx="1009650" cy="431800"/>
          </a:xfrm>
          <a:prstGeom prst="callout1">
            <a:avLst>
              <a:gd name="adj1" fmla="val 26472"/>
              <a:gd name="adj2" fmla="val -7546"/>
              <a:gd name="adj3" fmla="val 76838"/>
              <a:gd name="adj4" fmla="val -3600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a:effectLst>
                  <a:outerShdw blurRad="38100" dist="38100" dir="2700000" algn="tl">
                    <a:srgbClr val="FFFFFF"/>
                  </a:outerShdw>
                </a:effectLst>
              </a:rPr>
              <a:t>临界点</a:t>
            </a:r>
          </a:p>
        </p:txBody>
      </p:sp>
      <p:sp>
        <p:nvSpPr>
          <p:cNvPr id="24619" name="AutoShape 43">
            <a:extLst>
              <a:ext uri="{FF2B5EF4-FFF2-40B4-BE49-F238E27FC236}">
                <a16:creationId xmlns:a16="http://schemas.microsoft.com/office/drawing/2014/main" id="{B57A5014-2BB6-4558-B539-DBE5D13E0C37}"/>
              </a:ext>
            </a:extLst>
          </p:cNvPr>
          <p:cNvSpPr>
            <a:spLocks/>
          </p:cNvSpPr>
          <p:nvPr/>
        </p:nvSpPr>
        <p:spPr bwMode="auto">
          <a:xfrm>
            <a:off x="3635375" y="3573463"/>
            <a:ext cx="1008063" cy="431800"/>
          </a:xfrm>
          <a:prstGeom prst="callout1">
            <a:avLst>
              <a:gd name="adj1" fmla="val 26472"/>
              <a:gd name="adj2" fmla="val -7560"/>
              <a:gd name="adj3" fmla="val -33454"/>
              <a:gd name="adj4" fmla="val -2897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a:effectLst>
                  <a:outerShdw blurRad="38100" dist="38100" dir="2700000" algn="tl">
                    <a:srgbClr val="FFFFFF"/>
                  </a:outerShdw>
                </a:effectLst>
              </a:rPr>
              <a:t>汽化线</a:t>
            </a:r>
          </a:p>
        </p:txBody>
      </p:sp>
      <p:sp>
        <p:nvSpPr>
          <p:cNvPr id="24621" name="AutoShape 45">
            <a:extLst>
              <a:ext uri="{FF2B5EF4-FFF2-40B4-BE49-F238E27FC236}">
                <a16:creationId xmlns:a16="http://schemas.microsoft.com/office/drawing/2014/main" id="{84CFBA60-5E1E-4589-8859-13E7905FE4E1}"/>
              </a:ext>
            </a:extLst>
          </p:cNvPr>
          <p:cNvSpPr>
            <a:spLocks/>
          </p:cNvSpPr>
          <p:nvPr/>
        </p:nvSpPr>
        <p:spPr bwMode="auto">
          <a:xfrm>
            <a:off x="1835150" y="4652963"/>
            <a:ext cx="1008063" cy="403225"/>
          </a:xfrm>
          <a:prstGeom prst="callout1">
            <a:avLst>
              <a:gd name="adj1" fmla="val 28347"/>
              <a:gd name="adj2" fmla="val -7560"/>
              <a:gd name="adj3" fmla="val -78741"/>
              <a:gd name="adj4" fmla="val -360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a:effectLst>
                  <a:outerShdw blurRad="38100" dist="38100" dir="2700000" algn="tl">
                    <a:srgbClr val="FFFFFF"/>
                  </a:outerShdw>
                </a:effectLst>
              </a:rPr>
              <a:t>升华线</a:t>
            </a:r>
          </a:p>
        </p:txBody>
      </p:sp>
      <p:sp>
        <p:nvSpPr>
          <p:cNvPr id="24622" name="AutoShape 46">
            <a:extLst>
              <a:ext uri="{FF2B5EF4-FFF2-40B4-BE49-F238E27FC236}">
                <a16:creationId xmlns:a16="http://schemas.microsoft.com/office/drawing/2014/main" id="{2241D532-2942-49AB-93A4-EA17FA158CFA}"/>
              </a:ext>
            </a:extLst>
          </p:cNvPr>
          <p:cNvSpPr>
            <a:spLocks/>
          </p:cNvSpPr>
          <p:nvPr/>
        </p:nvSpPr>
        <p:spPr bwMode="auto">
          <a:xfrm>
            <a:off x="1042988" y="3429000"/>
            <a:ext cx="1003300" cy="431800"/>
          </a:xfrm>
          <a:prstGeom prst="callout1">
            <a:avLst>
              <a:gd name="adj1" fmla="val 26472"/>
              <a:gd name="adj2" fmla="val 107597"/>
              <a:gd name="adj3" fmla="val 83088"/>
              <a:gd name="adj4" fmla="val 1219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a:effectLst>
                  <a:outerShdw blurRad="38100" dist="38100" dir="2700000" algn="tl">
                    <a:srgbClr val="FFFFFF"/>
                  </a:outerShdw>
                </a:effectLst>
              </a:rPr>
              <a:t>三相点</a:t>
            </a:r>
          </a:p>
        </p:txBody>
      </p:sp>
      <p:sp>
        <p:nvSpPr>
          <p:cNvPr id="24623" name="Text Box 47">
            <a:extLst>
              <a:ext uri="{FF2B5EF4-FFF2-40B4-BE49-F238E27FC236}">
                <a16:creationId xmlns:a16="http://schemas.microsoft.com/office/drawing/2014/main" id="{D5F52125-05D6-4C82-A725-EF9C465CC00D}"/>
              </a:ext>
            </a:extLst>
          </p:cNvPr>
          <p:cNvSpPr txBox="1">
            <a:spLocks noChangeArrowheads="1"/>
          </p:cNvSpPr>
          <p:nvPr/>
        </p:nvSpPr>
        <p:spPr bwMode="auto">
          <a:xfrm>
            <a:off x="684213" y="549275"/>
            <a:ext cx="2700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2"/>
              <a:defRPr/>
            </a:pPr>
            <a:r>
              <a:rPr lang="zh-CN" altLang="en-US" sz="3200">
                <a:effectLst>
                  <a:outerShdw blurRad="38100" dist="38100" dir="2700000" algn="tl">
                    <a:srgbClr val="C0C0C0"/>
                  </a:outerShdw>
                </a:effectLst>
              </a:rPr>
              <a:t>平衡性质</a:t>
            </a:r>
          </a:p>
        </p:txBody>
      </p:sp>
      <p:sp>
        <p:nvSpPr>
          <p:cNvPr id="24624" name="Text Box 48">
            <a:extLst>
              <a:ext uri="{FF2B5EF4-FFF2-40B4-BE49-F238E27FC236}">
                <a16:creationId xmlns:a16="http://schemas.microsoft.com/office/drawing/2014/main" id="{2AB6E701-1FFB-4477-B20F-C51B40D3E834}"/>
              </a:ext>
            </a:extLst>
          </p:cNvPr>
          <p:cNvSpPr txBox="1">
            <a:spLocks noChangeArrowheads="1"/>
          </p:cNvSpPr>
          <p:nvPr/>
        </p:nvSpPr>
        <p:spPr bwMode="auto">
          <a:xfrm>
            <a:off x="5076825" y="1341438"/>
            <a:ext cx="4067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三个相区：一相单独存在，温度和压强可独立变化。</a:t>
            </a:r>
          </a:p>
        </p:txBody>
      </p:sp>
      <p:sp>
        <p:nvSpPr>
          <p:cNvPr id="24625" name="Text Box 49">
            <a:extLst>
              <a:ext uri="{FF2B5EF4-FFF2-40B4-BE49-F238E27FC236}">
                <a16:creationId xmlns:a16="http://schemas.microsoft.com/office/drawing/2014/main" id="{934E0AFF-817A-4A27-BF03-6EE50CC61899}"/>
              </a:ext>
            </a:extLst>
          </p:cNvPr>
          <p:cNvSpPr txBox="1">
            <a:spLocks noChangeArrowheads="1"/>
          </p:cNvSpPr>
          <p:nvPr/>
        </p:nvSpPr>
        <p:spPr bwMode="auto">
          <a:xfrm>
            <a:off x="5076825" y="2276475"/>
            <a:ext cx="36718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chemeClr val="accent2"/>
                </a:solidFill>
                <a:effectLst>
                  <a:outerShdw blurRad="38100" dist="38100" dir="2700000" algn="tl">
                    <a:srgbClr val="C0C0C0"/>
                  </a:outerShdw>
                </a:effectLst>
              </a:rPr>
              <a:t>两相平衡曲线</a:t>
            </a:r>
            <a:r>
              <a:rPr lang="zh-CN" altLang="en-US">
                <a:effectLst>
                  <a:outerShdw blurRad="38100" dist="38100" dir="2700000" algn="tl">
                    <a:srgbClr val="C0C0C0"/>
                  </a:outerShdw>
                </a:effectLst>
              </a:rPr>
              <a:t>：两相平衡共存，温度和压强只有一个独立。</a:t>
            </a:r>
          </a:p>
        </p:txBody>
      </p:sp>
      <p:sp>
        <p:nvSpPr>
          <p:cNvPr id="24626" name="Text Box 50">
            <a:extLst>
              <a:ext uri="{FF2B5EF4-FFF2-40B4-BE49-F238E27FC236}">
                <a16:creationId xmlns:a16="http://schemas.microsoft.com/office/drawing/2014/main" id="{0F6434AB-2191-4AA3-9AA6-2E384E68D274}"/>
              </a:ext>
            </a:extLst>
          </p:cNvPr>
          <p:cNvSpPr txBox="1">
            <a:spLocks noChangeArrowheads="1"/>
          </p:cNvSpPr>
          <p:nvPr/>
        </p:nvSpPr>
        <p:spPr bwMode="auto">
          <a:xfrm>
            <a:off x="5076825" y="3536950"/>
            <a:ext cx="3887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chemeClr val="accent2"/>
                </a:solidFill>
                <a:effectLst>
                  <a:outerShdw blurRad="38100" dist="38100" dir="2700000" algn="tl">
                    <a:srgbClr val="C0C0C0"/>
                  </a:outerShdw>
                </a:effectLst>
              </a:rPr>
              <a:t>三相点</a:t>
            </a:r>
            <a:r>
              <a:rPr lang="zh-CN" altLang="en-US">
                <a:effectLst>
                  <a:outerShdw blurRad="38100" dist="38100" dir="2700000" algn="tl">
                    <a:srgbClr val="C0C0C0"/>
                  </a:outerShdw>
                </a:effectLst>
              </a:rPr>
              <a:t>：三相平衡共存，温度和压强完全确定。</a:t>
            </a:r>
          </a:p>
        </p:txBody>
      </p:sp>
      <p:sp>
        <p:nvSpPr>
          <p:cNvPr id="24627" name="Text Box 51">
            <a:extLst>
              <a:ext uri="{FF2B5EF4-FFF2-40B4-BE49-F238E27FC236}">
                <a16:creationId xmlns:a16="http://schemas.microsoft.com/office/drawing/2014/main" id="{5FD252FA-4286-4E49-A617-EE7D03DD7307}"/>
              </a:ext>
            </a:extLst>
          </p:cNvPr>
          <p:cNvSpPr txBox="1">
            <a:spLocks noChangeArrowheads="1"/>
          </p:cNvSpPr>
          <p:nvPr/>
        </p:nvSpPr>
        <p:spPr bwMode="auto">
          <a:xfrm>
            <a:off x="5076825" y="4616450"/>
            <a:ext cx="3887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chemeClr val="accent2"/>
                </a:solidFill>
                <a:effectLst>
                  <a:outerShdw blurRad="38100" dist="38100" dir="2700000" algn="tl">
                    <a:srgbClr val="C0C0C0"/>
                  </a:outerShdw>
                </a:effectLst>
              </a:rPr>
              <a:t>临界点</a:t>
            </a:r>
            <a:r>
              <a:rPr lang="zh-CN" altLang="en-US">
                <a:effectLst>
                  <a:outerShdw blurRad="38100" dist="38100" dir="2700000" algn="tl">
                    <a:srgbClr val="C0C0C0"/>
                  </a:outerShdw>
                </a:effectLst>
              </a:rPr>
              <a:t>：汽化线终点，温度高于此点，无液相。饶过此点，液气两相可连续转变，无两相共存阶段。</a:t>
            </a:r>
          </a:p>
        </p:txBody>
      </p:sp>
      <p:sp>
        <p:nvSpPr>
          <p:cNvPr id="24629" name="Rectangle 53">
            <a:extLst>
              <a:ext uri="{FF2B5EF4-FFF2-40B4-BE49-F238E27FC236}">
                <a16:creationId xmlns:a16="http://schemas.microsoft.com/office/drawing/2014/main" id="{D848F02E-1168-45CA-B2FB-0A6A4EBD14B0}"/>
              </a:ext>
            </a:extLst>
          </p:cNvPr>
          <p:cNvSpPr>
            <a:spLocks noChangeArrowheads="1"/>
          </p:cNvSpPr>
          <p:nvPr/>
        </p:nvSpPr>
        <p:spPr bwMode="auto">
          <a:xfrm>
            <a:off x="1403350" y="5121275"/>
            <a:ext cx="23288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a:effectLst>
                  <a:outerShdw blurRad="38100" dist="38100" dir="2700000" algn="tl">
                    <a:srgbClr val="C0C0C0"/>
                  </a:outerShdw>
                </a:effectLst>
              </a:rPr>
              <a:t>气液固三相相图</a:t>
            </a:r>
          </a:p>
        </p:txBody>
      </p:sp>
      <p:graphicFrame>
        <p:nvGraphicFramePr>
          <p:cNvPr id="24630" name="Object 54">
            <a:extLst>
              <a:ext uri="{FF2B5EF4-FFF2-40B4-BE49-F238E27FC236}">
                <a16:creationId xmlns:a16="http://schemas.microsoft.com/office/drawing/2014/main" id="{047223DD-568F-44F5-9B3C-A01721D6EA7B}"/>
              </a:ext>
            </a:extLst>
          </p:cNvPr>
          <p:cNvGraphicFramePr>
            <a:graphicFrameLocks noChangeAspect="1"/>
          </p:cNvGraphicFramePr>
          <p:nvPr/>
        </p:nvGraphicFramePr>
        <p:xfrm>
          <a:off x="2195513" y="3716338"/>
          <a:ext cx="165100" cy="204787"/>
        </p:xfrm>
        <a:graphic>
          <a:graphicData uri="http://schemas.openxmlformats.org/presentationml/2006/ole">
            <mc:AlternateContent xmlns:mc="http://schemas.openxmlformats.org/markup-compatibility/2006">
              <mc:Choice xmlns:v="urn:schemas-microsoft-com:vml" Requires="v">
                <p:oleObj spid="_x0000_s16414" name="Equation" r:id="rId7" imgW="164957" imgH="203024" progId="Equation.DSMT4">
                  <p:embed/>
                </p:oleObj>
              </mc:Choice>
              <mc:Fallback>
                <p:oleObj name="Equation" r:id="rId7" imgW="164957" imgH="203024" progId="Equation.DSMT4">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3716338"/>
                        <a:ext cx="165100"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1" name="Object 55">
            <a:extLst>
              <a:ext uri="{FF2B5EF4-FFF2-40B4-BE49-F238E27FC236}">
                <a16:creationId xmlns:a16="http://schemas.microsoft.com/office/drawing/2014/main" id="{A50801C3-286F-4EB4-950C-739425EDA105}"/>
              </a:ext>
            </a:extLst>
          </p:cNvPr>
          <p:cNvGraphicFramePr>
            <a:graphicFrameLocks noChangeAspect="1"/>
          </p:cNvGraphicFramePr>
          <p:nvPr/>
        </p:nvGraphicFramePr>
        <p:xfrm>
          <a:off x="3635375" y="3068638"/>
          <a:ext cx="165100" cy="204787"/>
        </p:xfrm>
        <a:graphic>
          <a:graphicData uri="http://schemas.openxmlformats.org/presentationml/2006/ole">
            <mc:AlternateContent xmlns:mc="http://schemas.openxmlformats.org/markup-compatibility/2006">
              <mc:Choice xmlns:v="urn:schemas-microsoft-com:vml" Requires="v">
                <p:oleObj spid="_x0000_s16415" name="Equation" r:id="rId9" imgW="164957" imgH="203024" progId="Equation.DSMT4">
                  <p:embed/>
                </p:oleObj>
              </mc:Choice>
              <mc:Fallback>
                <p:oleObj name="Equation" r:id="rId9" imgW="164957" imgH="203024" progId="Equation.DSMT4">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3068638"/>
                        <a:ext cx="165100"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9" name="Freeform 63">
            <a:extLst>
              <a:ext uri="{FF2B5EF4-FFF2-40B4-BE49-F238E27FC236}">
                <a16:creationId xmlns:a16="http://schemas.microsoft.com/office/drawing/2014/main" id="{E5983DD2-3633-4929-994E-DF56335E57DB}"/>
              </a:ext>
            </a:extLst>
          </p:cNvPr>
          <p:cNvSpPr>
            <a:spLocks/>
          </p:cNvSpPr>
          <p:nvPr/>
        </p:nvSpPr>
        <p:spPr bwMode="auto">
          <a:xfrm>
            <a:off x="3455988" y="2565400"/>
            <a:ext cx="604837" cy="995363"/>
          </a:xfrm>
          <a:custGeom>
            <a:avLst/>
            <a:gdLst>
              <a:gd name="T0" fmla="*/ 0 w 313"/>
              <a:gd name="T1" fmla="*/ 0 h 605"/>
              <a:gd name="T2" fmla="*/ 249 w 313"/>
              <a:gd name="T3" fmla="*/ 91 h 605"/>
              <a:gd name="T4" fmla="*/ 272 w 313"/>
              <a:gd name="T5" fmla="*/ 522 h 605"/>
              <a:gd name="T6" fmla="*/ 0 w 313"/>
              <a:gd name="T7" fmla="*/ 590 h 605"/>
            </a:gdLst>
            <a:ahLst/>
            <a:cxnLst>
              <a:cxn ang="0">
                <a:pos x="T0" y="T1"/>
              </a:cxn>
              <a:cxn ang="0">
                <a:pos x="T2" y="T3"/>
              </a:cxn>
              <a:cxn ang="0">
                <a:pos x="T4" y="T5"/>
              </a:cxn>
              <a:cxn ang="0">
                <a:pos x="T6" y="T7"/>
              </a:cxn>
            </a:cxnLst>
            <a:rect l="0" t="0" r="r" b="b"/>
            <a:pathLst>
              <a:path w="313" h="605">
                <a:moveTo>
                  <a:pt x="0" y="0"/>
                </a:moveTo>
                <a:cubicBezTo>
                  <a:pt x="102" y="2"/>
                  <a:pt x="204" y="4"/>
                  <a:pt x="249" y="91"/>
                </a:cubicBezTo>
                <a:cubicBezTo>
                  <a:pt x="294" y="178"/>
                  <a:pt x="313" y="439"/>
                  <a:pt x="272" y="522"/>
                </a:cubicBezTo>
                <a:cubicBezTo>
                  <a:pt x="231" y="605"/>
                  <a:pt x="115" y="597"/>
                  <a:pt x="0" y="59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4641" name="Line 65">
            <a:extLst>
              <a:ext uri="{FF2B5EF4-FFF2-40B4-BE49-F238E27FC236}">
                <a16:creationId xmlns:a16="http://schemas.microsoft.com/office/drawing/2014/main" id="{543799F6-2953-4D30-A8BF-81BDD9962316}"/>
              </a:ext>
            </a:extLst>
          </p:cNvPr>
          <p:cNvSpPr>
            <a:spLocks noChangeShapeType="1"/>
          </p:cNvSpPr>
          <p:nvPr/>
        </p:nvSpPr>
        <p:spPr bwMode="auto">
          <a:xfrm flipV="1">
            <a:off x="3708400" y="1989138"/>
            <a:ext cx="0" cy="118903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460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60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46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6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6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6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604"/>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462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624"/>
                                        </p:tgtEl>
                                        <p:attrNameLst>
                                          <p:attrName>style.visibility</p:attrName>
                                        </p:attrNameLst>
                                      </p:cBhvr>
                                      <p:to>
                                        <p:strVal val="visible"/>
                                      </p:to>
                                    </p:set>
                                  </p:childTnLst>
                                </p:cTn>
                              </p:par>
                              <p:par>
                                <p:cTn id="38" presetID="1" presetClass="emph" presetSubtype="2" fill="hold" grpId="0" nodeType="withEffect">
                                  <p:stCondLst>
                                    <p:cond delay="0"/>
                                  </p:stCondLst>
                                  <p:childTnLst>
                                    <p:animClr clrSpc="rgb" dir="cw">
                                      <p:cBhvr>
                                        <p:cTn id="39" dur="500" fill="hold"/>
                                        <p:tgtEl>
                                          <p:spTgt spid="24607"/>
                                        </p:tgtEl>
                                        <p:attrNameLst>
                                          <p:attrName>fillcolor</p:attrName>
                                        </p:attrNameLst>
                                      </p:cBhvr>
                                      <p:to>
                                        <a:srgbClr val="FF9900"/>
                                      </p:to>
                                    </p:animClr>
                                    <p:set>
                                      <p:cBhvr>
                                        <p:cTn id="40" dur="500" fill="hold"/>
                                        <p:tgtEl>
                                          <p:spTgt spid="24607"/>
                                        </p:tgtEl>
                                        <p:attrNameLst>
                                          <p:attrName>fill.type</p:attrName>
                                        </p:attrNameLst>
                                      </p:cBhvr>
                                      <p:to>
                                        <p:strVal val="solid"/>
                                      </p:to>
                                    </p:set>
                                    <p:set>
                                      <p:cBhvr>
                                        <p:cTn id="41" dur="500" fill="hold"/>
                                        <p:tgtEl>
                                          <p:spTgt spid="24607"/>
                                        </p:tgtEl>
                                        <p:attrNameLst>
                                          <p:attrName>fill.on</p:attrName>
                                        </p:attrNameLst>
                                      </p:cBhvr>
                                      <p:to>
                                        <p:strVal val="true"/>
                                      </p:to>
                                    </p:set>
                                  </p:childTnLst>
                                </p:cTn>
                              </p:par>
                              <p:par>
                                <p:cTn id="42" presetID="1" presetClass="emph" presetSubtype="2" fill="hold" grpId="0" nodeType="withEffect">
                                  <p:stCondLst>
                                    <p:cond delay="0"/>
                                  </p:stCondLst>
                                  <p:childTnLst>
                                    <p:animClr clrSpc="rgb" dir="cw">
                                      <p:cBhvr>
                                        <p:cTn id="43" dur="500" fill="hold"/>
                                        <p:tgtEl>
                                          <p:spTgt spid="24608"/>
                                        </p:tgtEl>
                                        <p:attrNameLst>
                                          <p:attrName>fillcolor</p:attrName>
                                        </p:attrNameLst>
                                      </p:cBhvr>
                                      <p:to>
                                        <a:srgbClr val="FF9900"/>
                                      </p:to>
                                    </p:animClr>
                                    <p:set>
                                      <p:cBhvr>
                                        <p:cTn id="44" dur="500" fill="hold"/>
                                        <p:tgtEl>
                                          <p:spTgt spid="24608"/>
                                        </p:tgtEl>
                                        <p:attrNameLst>
                                          <p:attrName>fill.type</p:attrName>
                                        </p:attrNameLst>
                                      </p:cBhvr>
                                      <p:to>
                                        <p:strVal val="solid"/>
                                      </p:to>
                                    </p:set>
                                    <p:set>
                                      <p:cBhvr>
                                        <p:cTn id="45" dur="500" fill="hold"/>
                                        <p:tgtEl>
                                          <p:spTgt spid="24608"/>
                                        </p:tgtEl>
                                        <p:attrNameLst>
                                          <p:attrName>fill.on</p:attrName>
                                        </p:attrNameLst>
                                      </p:cBhvr>
                                      <p:to>
                                        <p:strVal val="true"/>
                                      </p:to>
                                    </p:set>
                                  </p:childTnLst>
                                </p:cTn>
                              </p:par>
                              <p:par>
                                <p:cTn id="46" presetID="1" presetClass="emph" presetSubtype="2" fill="hold" grpId="0" nodeType="withEffect">
                                  <p:stCondLst>
                                    <p:cond delay="0"/>
                                  </p:stCondLst>
                                  <p:childTnLst>
                                    <p:animClr clrSpc="rgb" dir="cw">
                                      <p:cBhvr>
                                        <p:cTn id="47" dur="500" fill="hold"/>
                                        <p:tgtEl>
                                          <p:spTgt spid="24609"/>
                                        </p:tgtEl>
                                        <p:attrNameLst>
                                          <p:attrName>fillcolor</p:attrName>
                                        </p:attrNameLst>
                                      </p:cBhvr>
                                      <p:to>
                                        <a:srgbClr val="FF9900"/>
                                      </p:to>
                                    </p:animClr>
                                    <p:set>
                                      <p:cBhvr>
                                        <p:cTn id="48" dur="500" fill="hold"/>
                                        <p:tgtEl>
                                          <p:spTgt spid="24609"/>
                                        </p:tgtEl>
                                        <p:attrNameLst>
                                          <p:attrName>fill.type</p:attrName>
                                        </p:attrNameLst>
                                      </p:cBhvr>
                                      <p:to>
                                        <p:strVal val="solid"/>
                                      </p:to>
                                    </p:set>
                                    <p:set>
                                      <p:cBhvr>
                                        <p:cTn id="49" dur="500" fill="hold"/>
                                        <p:tgtEl>
                                          <p:spTgt spid="24609"/>
                                        </p:tgtEl>
                                        <p:attrNameLst>
                                          <p:attrName>fill.on</p:attrName>
                                        </p:attrNameLst>
                                      </p:cBhvr>
                                      <p:to>
                                        <p:strVal val="tru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62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626"/>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4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2" restart="whenNotActive" fill="hold" evtFilter="cancelBubble" nodeType="interactiveSeq">
                <p:stCondLst>
                  <p:cond evt="onClick" delay="0">
                    <p:tgtEl>
                      <p:spTgt spid="24625"/>
                    </p:tgtEl>
                  </p:cond>
                </p:stCondLst>
                <p:endSync evt="end" delay="0">
                  <p:rtn val="all"/>
                </p:endSync>
                <p:childTnLst>
                  <p:par>
                    <p:cTn id="63" fill="hold" nodeType="clickPar">
                      <p:stCondLst>
                        <p:cond delay="0"/>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24603"/>
                                        </p:tgtEl>
                                        <p:attrNameLst>
                                          <p:attrName>style.visibility</p:attrName>
                                        </p:attrNameLst>
                                      </p:cBhvr>
                                      <p:to>
                                        <p:strVal val="visible"/>
                                      </p:to>
                                    </p:set>
                                    <p:animEffect transition="in" filter="wipe(down)">
                                      <p:cBhvr>
                                        <p:cTn id="67" dur="500"/>
                                        <p:tgtEl>
                                          <p:spTgt spid="24603"/>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4616"/>
                                        </p:tgtEl>
                                        <p:attrNameLst>
                                          <p:attrName>style.visibility</p:attrName>
                                        </p:attrNameLst>
                                      </p:cBhvr>
                                      <p:to>
                                        <p:strVal val="visible"/>
                                      </p:to>
                                    </p:set>
                                  </p:childTnLst>
                                  <p:subTnLst>
                                    <p:set>
                                      <p:cBhvr override="childStyle">
                                        <p:cTn dur="1" fill="hold" display="0" masterRel="nextClick" afterEffect="1"/>
                                        <p:tgtEl>
                                          <p:spTgt spid="24616"/>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24604"/>
                                        </p:tgtEl>
                                        <p:attrNameLst>
                                          <p:attrName>style.visibility</p:attrName>
                                        </p:attrNameLst>
                                      </p:cBhvr>
                                      <p:to>
                                        <p:strVal val="visible"/>
                                      </p:to>
                                    </p:set>
                                    <p:animEffect transition="in" filter="wipe(down)">
                                      <p:cBhvr>
                                        <p:cTn id="75" dur="500"/>
                                        <p:tgtEl>
                                          <p:spTgt spid="24604"/>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4619"/>
                                        </p:tgtEl>
                                        <p:attrNameLst>
                                          <p:attrName>style.visibility</p:attrName>
                                        </p:attrNameLst>
                                      </p:cBhvr>
                                      <p:to>
                                        <p:strVal val="visible"/>
                                      </p:to>
                                    </p:set>
                                  </p:childTnLst>
                                  <p:subTnLst>
                                    <p:set>
                                      <p:cBhvr override="childStyle">
                                        <p:cTn dur="1" fill="hold" display="0" masterRel="nextClick" afterEffect="1"/>
                                        <p:tgtEl>
                                          <p:spTgt spid="2461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24602"/>
                                        </p:tgtEl>
                                        <p:attrNameLst>
                                          <p:attrName>style.visibility</p:attrName>
                                        </p:attrNameLst>
                                      </p:cBhvr>
                                      <p:to>
                                        <p:strVal val="visible"/>
                                      </p:to>
                                    </p:set>
                                    <p:animEffect transition="in" filter="wipe(up)">
                                      <p:cBhvr>
                                        <p:cTn id="83" dur="500"/>
                                        <p:tgtEl>
                                          <p:spTgt spid="24602"/>
                                        </p:tgtEl>
                                      </p:cBhvr>
                                    </p:animEffect>
                                  </p:childTnLst>
                                </p:cTn>
                              </p:par>
                            </p:childTnLst>
                          </p:cTn>
                        </p:par>
                        <p:par>
                          <p:cTn id="84" fill="hold" nodeType="afterGroup">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24621"/>
                                        </p:tgtEl>
                                        <p:attrNameLst>
                                          <p:attrName>style.visibility</p:attrName>
                                        </p:attrNameLst>
                                      </p:cBhvr>
                                      <p:to>
                                        <p:strVal val="visible"/>
                                      </p:to>
                                    </p:set>
                                  </p:childTnLst>
                                  <p:subTnLst>
                                    <p:set>
                                      <p:cBhvr override="childStyle">
                                        <p:cTn dur="1" fill="hold" display="0" masterRel="nextClick" afterEffect="1"/>
                                        <p:tgtEl>
                                          <p:spTgt spid="24621"/>
                                        </p:tgtEl>
                                        <p:attrNameLst>
                                          <p:attrName>style.visibility</p:attrName>
                                        </p:attrNameLst>
                                      </p:cBhvr>
                                      <p:to>
                                        <p:strVal val="hidden"/>
                                      </p:to>
                                    </p:set>
                                  </p:subTnLst>
                                </p:cTn>
                              </p:par>
                            </p:childTnLst>
                          </p:cTn>
                        </p:par>
                      </p:childTnLst>
                    </p:cTn>
                  </p:par>
                </p:childTnLst>
              </p:cTn>
              <p:nextCondLst>
                <p:cond evt="onClick" delay="0">
                  <p:tgtEl>
                    <p:spTgt spid="24625"/>
                  </p:tgtEl>
                </p:cond>
              </p:nextCondLst>
            </p:seq>
            <p:seq concurrent="1" nextAc="seek">
              <p:cTn id="87" restart="whenNotActive" fill="hold" evtFilter="cancelBubble" nodeType="interactiveSeq">
                <p:stCondLst>
                  <p:cond evt="onClick" delay="0">
                    <p:tgtEl>
                      <p:spTgt spid="24626"/>
                    </p:tgtEl>
                  </p:cond>
                </p:stCondLst>
                <p:endSync evt="end" delay="0">
                  <p:rtn val="all"/>
                </p:endSync>
                <p:childTnLst>
                  <p:par>
                    <p:cTn id="88" fill="hold" nodeType="clickPar">
                      <p:stCondLst>
                        <p:cond delay="0"/>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24630"/>
                                        </p:tgtEl>
                                        <p:attrNameLst>
                                          <p:attrName>style.visibility</p:attrName>
                                        </p:attrNameLst>
                                      </p:cBhvr>
                                      <p:to>
                                        <p:strVal val="visible"/>
                                      </p:to>
                                    </p:set>
                                  </p:childTnLst>
                                </p:cTn>
                              </p:par>
                            </p:childTnLst>
                          </p:cTn>
                        </p:par>
                        <p:par>
                          <p:cTn id="92" fill="hold" nodeType="afterGroup">
                            <p:stCondLst>
                              <p:cond delay="0"/>
                            </p:stCondLst>
                            <p:childTnLst>
                              <p:par>
                                <p:cTn id="93" presetID="1" presetClass="entr" presetSubtype="0" fill="hold" grpId="0" nodeType="afterEffect">
                                  <p:stCondLst>
                                    <p:cond delay="0"/>
                                  </p:stCondLst>
                                  <p:childTnLst>
                                    <p:set>
                                      <p:cBhvr>
                                        <p:cTn id="94" dur="1" fill="hold">
                                          <p:stCondLst>
                                            <p:cond delay="0"/>
                                          </p:stCondLst>
                                        </p:cTn>
                                        <p:tgtEl>
                                          <p:spTgt spid="24622"/>
                                        </p:tgtEl>
                                        <p:attrNameLst>
                                          <p:attrName>style.visibility</p:attrName>
                                        </p:attrNameLst>
                                      </p:cBhvr>
                                      <p:to>
                                        <p:strVal val="visible"/>
                                      </p:to>
                                    </p:set>
                                  </p:childTnLst>
                                  <p:subTnLst>
                                    <p:set>
                                      <p:cBhvr override="childStyle">
                                        <p:cTn dur="1" fill="hold" display="0" masterRel="nextClick" afterEffect="1"/>
                                        <p:tgtEl>
                                          <p:spTgt spid="24622"/>
                                        </p:tgtEl>
                                        <p:attrNameLst>
                                          <p:attrName>style.visibility</p:attrName>
                                        </p:attrNameLst>
                                      </p:cBhvr>
                                      <p:to>
                                        <p:strVal val="hidden"/>
                                      </p:to>
                                    </p:set>
                                  </p:subTnLst>
                                </p:cTn>
                              </p:par>
                            </p:childTnLst>
                          </p:cTn>
                        </p:par>
                      </p:childTnLst>
                    </p:cTn>
                  </p:par>
                </p:childTnLst>
              </p:cTn>
              <p:nextCondLst>
                <p:cond evt="onClick" delay="0">
                  <p:tgtEl>
                    <p:spTgt spid="24626"/>
                  </p:tgtEl>
                </p:cond>
              </p:nextCondLst>
            </p:seq>
            <p:seq concurrent="1" nextAc="seek">
              <p:cTn id="95" restart="whenNotActive" fill="hold" evtFilter="cancelBubble" nodeType="interactiveSeq">
                <p:stCondLst>
                  <p:cond evt="onClick" delay="0">
                    <p:tgtEl>
                      <p:spTgt spid="24627"/>
                    </p:tgtEl>
                  </p:cond>
                </p:stCondLst>
                <p:endSync evt="end" delay="0">
                  <p:rtn val="all"/>
                </p:endSync>
                <p:childTnLst>
                  <p:par>
                    <p:cTn id="96" fill="hold" nodeType="clickPar">
                      <p:stCondLst>
                        <p:cond delay="0"/>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0"/>
                                          </p:stCondLst>
                                        </p:cTn>
                                        <p:tgtEl>
                                          <p:spTgt spid="24631"/>
                                        </p:tgtEl>
                                        <p:attrNameLst>
                                          <p:attrName>style.visibility</p:attrName>
                                        </p:attrNameLst>
                                      </p:cBhvr>
                                      <p:to>
                                        <p:strVal val="visible"/>
                                      </p:to>
                                    </p:set>
                                  </p:childTnLst>
                                </p:cTn>
                              </p:par>
                            </p:childTnLst>
                          </p:cTn>
                        </p:par>
                        <p:par>
                          <p:cTn id="100" fill="hold" nodeType="afterGroup">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24610"/>
                                        </p:tgtEl>
                                        <p:attrNameLst>
                                          <p:attrName>style.visibility</p:attrName>
                                        </p:attrNameLst>
                                      </p:cBhvr>
                                      <p:to>
                                        <p:strVal val="visible"/>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4617"/>
                                        </p:tgtEl>
                                        <p:attrNameLst>
                                          <p:attrName>style.visibility</p:attrName>
                                        </p:attrNameLst>
                                      </p:cBhvr>
                                      <p:to>
                                        <p:strVal val="visible"/>
                                      </p:to>
                                    </p:set>
                                  </p:childTnLst>
                                  <p:subTnLst>
                                    <p:set>
                                      <p:cBhvr override="childStyle">
                                        <p:cTn dur="1" fill="hold" display="0" masterRel="nextClick" afterEffect="1"/>
                                        <p:tgtEl>
                                          <p:spTgt spid="24617"/>
                                        </p:tgtEl>
                                        <p:attrNameLst>
                                          <p:attrName>style.visibility</p:attrName>
                                        </p:attrNameLst>
                                      </p:cBhvr>
                                      <p:to>
                                        <p:strVal val="hidden"/>
                                      </p:to>
                                    </p:set>
                                  </p:sub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24641"/>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24639"/>
                                        </p:tgtEl>
                                        <p:attrNameLst>
                                          <p:attrName>style.visibility</p:attrName>
                                        </p:attrNameLst>
                                      </p:cBhvr>
                                      <p:to>
                                        <p:strVal val="visible"/>
                                      </p:to>
                                    </p:set>
                                    <p:animEffect transition="in" filter="wipe(down)">
                                      <p:cBhvr>
                                        <p:cTn id="114" dur="500"/>
                                        <p:tgtEl>
                                          <p:spTgt spid="24639"/>
                                        </p:tgtEl>
                                      </p:cBhvr>
                                    </p:animEffect>
                                  </p:childTnLst>
                                  <p:subTnLst>
                                    <p:set>
                                      <p:cBhvr override="childStyle">
                                        <p:cTn dur="1" fill="hold" display="0" masterRel="nextClick" afterEffect="1"/>
                                        <p:tgtEl>
                                          <p:spTgt spid="24639"/>
                                        </p:tgtEl>
                                        <p:attrNameLst>
                                          <p:attrName>style.visibility</p:attrName>
                                        </p:attrNameLst>
                                      </p:cBhvr>
                                      <p:to>
                                        <p:strVal val="hidden"/>
                                      </p:to>
                                    </p:set>
                                  </p:sub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nodeType="clickEffect">
                                  <p:stCondLst>
                                    <p:cond delay="0"/>
                                  </p:stCondLst>
                                  <p:childTnLst>
                                    <p:set>
                                      <p:cBhvr>
                                        <p:cTn id="118" dur="1" fill="hold">
                                          <p:stCondLst>
                                            <p:cond delay="0"/>
                                          </p:stCondLst>
                                        </p:cTn>
                                        <p:tgtEl>
                                          <p:spTgt spid="24641"/>
                                        </p:tgtEl>
                                        <p:attrNameLst>
                                          <p:attrName>style.visibility</p:attrName>
                                        </p:attrNameLst>
                                      </p:cBhvr>
                                      <p:to>
                                        <p:strVal val="hidden"/>
                                      </p:to>
                                    </p:set>
                                  </p:childTnLst>
                                </p:cTn>
                              </p:par>
                            </p:childTnLst>
                          </p:cTn>
                        </p:par>
                      </p:childTnLst>
                    </p:cTn>
                  </p:par>
                </p:childTnLst>
              </p:cTn>
              <p:nextCondLst>
                <p:cond evt="onClick" delay="0">
                  <p:tgtEl>
                    <p:spTgt spid="24627"/>
                  </p:tgtEl>
                </p:cond>
              </p:nextCondLst>
            </p:seq>
          </p:childTnLst>
        </p:cTn>
      </p:par>
    </p:tnLst>
    <p:bldLst>
      <p:bldP spid="24607" grpId="0" animBg="1"/>
      <p:bldP spid="24607" grpId="1" animBg="1"/>
      <p:bldP spid="24608" grpId="0" animBg="1"/>
      <p:bldP spid="24608" grpId="1" animBg="1"/>
      <p:bldP spid="24609" grpId="0" animBg="1"/>
      <p:bldP spid="24609" grpId="1" animBg="1"/>
      <p:bldP spid="24610" grpId="0"/>
      <p:bldP spid="24616" grpId="0" animBg="1"/>
      <p:bldP spid="24617" grpId="0" animBg="1"/>
      <p:bldP spid="24619" grpId="0" animBg="1"/>
      <p:bldP spid="24621" grpId="0" animBg="1"/>
      <p:bldP spid="24622" grpId="0" animBg="1"/>
      <p:bldP spid="24623" grpId="0" autoUpdateAnimBg="0"/>
      <p:bldP spid="24624" grpId="0"/>
      <p:bldP spid="24625" grpId="0"/>
      <p:bldP spid="24626" grpId="0"/>
      <p:bldP spid="24627" grpId="0"/>
      <p:bldP spid="246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Line 4">
            <a:extLst>
              <a:ext uri="{FF2B5EF4-FFF2-40B4-BE49-F238E27FC236}">
                <a16:creationId xmlns:a16="http://schemas.microsoft.com/office/drawing/2014/main" id="{D0178940-413F-454A-985F-33EE74BF166B}"/>
              </a:ext>
            </a:extLst>
          </p:cNvPr>
          <p:cNvSpPr>
            <a:spLocks noChangeShapeType="1"/>
          </p:cNvSpPr>
          <p:nvPr/>
        </p:nvSpPr>
        <p:spPr bwMode="auto">
          <a:xfrm flipV="1">
            <a:off x="755650" y="441325"/>
            <a:ext cx="0" cy="273685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7653" name="Line 5">
            <a:extLst>
              <a:ext uri="{FF2B5EF4-FFF2-40B4-BE49-F238E27FC236}">
                <a16:creationId xmlns:a16="http://schemas.microsoft.com/office/drawing/2014/main" id="{264C5DA6-5BCB-483E-A720-4F2AA039DFFD}"/>
              </a:ext>
            </a:extLst>
          </p:cNvPr>
          <p:cNvSpPr>
            <a:spLocks noChangeShapeType="1"/>
          </p:cNvSpPr>
          <p:nvPr/>
        </p:nvSpPr>
        <p:spPr bwMode="auto">
          <a:xfrm>
            <a:off x="755650" y="3176588"/>
            <a:ext cx="3240088"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7654" name="Freeform 6">
            <a:extLst>
              <a:ext uri="{FF2B5EF4-FFF2-40B4-BE49-F238E27FC236}">
                <a16:creationId xmlns:a16="http://schemas.microsoft.com/office/drawing/2014/main" id="{574C7B28-EBDC-461B-A00B-53E38C56EADA}"/>
              </a:ext>
            </a:extLst>
          </p:cNvPr>
          <p:cNvSpPr>
            <a:spLocks/>
          </p:cNvSpPr>
          <p:nvPr/>
        </p:nvSpPr>
        <p:spPr bwMode="auto">
          <a:xfrm>
            <a:off x="1512888" y="1376363"/>
            <a:ext cx="1763712" cy="1079500"/>
          </a:xfrm>
          <a:custGeom>
            <a:avLst/>
            <a:gdLst>
              <a:gd name="T0" fmla="*/ 0 w 907"/>
              <a:gd name="T1" fmla="*/ 408 h 408"/>
              <a:gd name="T2" fmla="*/ 590 w 907"/>
              <a:gd name="T3" fmla="*/ 182 h 408"/>
              <a:gd name="T4" fmla="*/ 907 w 907"/>
              <a:gd name="T5" fmla="*/ 0 h 408"/>
            </a:gdLst>
            <a:ahLst/>
            <a:cxnLst>
              <a:cxn ang="0">
                <a:pos x="T0" y="T1"/>
              </a:cxn>
              <a:cxn ang="0">
                <a:pos x="T2" y="T3"/>
              </a:cxn>
              <a:cxn ang="0">
                <a:pos x="T4" y="T5"/>
              </a:cxn>
            </a:cxnLst>
            <a:rect l="0" t="0" r="r" b="b"/>
            <a:pathLst>
              <a:path w="907" h="408">
                <a:moveTo>
                  <a:pt x="0" y="408"/>
                </a:moveTo>
                <a:cubicBezTo>
                  <a:pt x="219" y="329"/>
                  <a:pt x="439" y="250"/>
                  <a:pt x="590" y="182"/>
                </a:cubicBezTo>
                <a:cubicBezTo>
                  <a:pt x="741" y="114"/>
                  <a:pt x="824" y="57"/>
                  <a:pt x="907" y="0"/>
                </a:cubicBezTo>
              </a:path>
            </a:pathLst>
          </a:custGeom>
          <a:noFill/>
          <a:ln w="38100" cmpd="sng">
            <a:solidFill>
              <a:srgbClr val="0000FF"/>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7661" name="Object 13">
            <a:extLst>
              <a:ext uri="{FF2B5EF4-FFF2-40B4-BE49-F238E27FC236}">
                <a16:creationId xmlns:a16="http://schemas.microsoft.com/office/drawing/2014/main" id="{E349DBD2-7CBF-4684-9ED8-05CE9A85CFD6}"/>
              </a:ext>
            </a:extLst>
          </p:cNvPr>
          <p:cNvGraphicFramePr>
            <a:graphicFrameLocks noChangeAspect="1"/>
          </p:cNvGraphicFramePr>
          <p:nvPr/>
        </p:nvGraphicFramePr>
        <p:xfrm>
          <a:off x="433388" y="477838"/>
          <a:ext cx="241300" cy="266700"/>
        </p:xfrm>
        <a:graphic>
          <a:graphicData uri="http://schemas.openxmlformats.org/presentationml/2006/ole">
            <mc:AlternateContent xmlns:mc="http://schemas.openxmlformats.org/markup-compatibility/2006">
              <mc:Choice xmlns:v="urn:schemas-microsoft-com:vml" Requires="v">
                <p:oleObj spid="_x0000_s17437" name="Equation" r:id="rId3" imgW="241091" imgH="266469" progId="Equation.DSMT4">
                  <p:embed/>
                </p:oleObj>
              </mc:Choice>
              <mc:Fallback>
                <p:oleObj name="Equation" r:id="rId3" imgW="241091" imgH="266469"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47783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5" name="Object 17">
            <a:extLst>
              <a:ext uri="{FF2B5EF4-FFF2-40B4-BE49-F238E27FC236}">
                <a16:creationId xmlns:a16="http://schemas.microsoft.com/office/drawing/2014/main" id="{337D56DB-168B-49D6-802C-BA30D9D015D8}"/>
              </a:ext>
            </a:extLst>
          </p:cNvPr>
          <p:cNvGraphicFramePr>
            <a:graphicFrameLocks noChangeAspect="1"/>
          </p:cNvGraphicFramePr>
          <p:nvPr/>
        </p:nvGraphicFramePr>
        <p:xfrm>
          <a:off x="3744913" y="3321050"/>
          <a:ext cx="228600" cy="266700"/>
        </p:xfrm>
        <a:graphic>
          <a:graphicData uri="http://schemas.openxmlformats.org/presentationml/2006/ole">
            <mc:AlternateContent xmlns:mc="http://schemas.openxmlformats.org/markup-compatibility/2006">
              <mc:Choice xmlns:v="urn:schemas-microsoft-com:vml" Requires="v">
                <p:oleObj spid="_x0000_s17438" name="Equation" r:id="rId5" imgW="228501" imgH="266584" progId="Equation.DSMT4">
                  <p:embed/>
                </p:oleObj>
              </mc:Choice>
              <mc:Fallback>
                <p:oleObj name="Equation" r:id="rId5" imgW="228501" imgH="266584"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913" y="3321050"/>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6" name="Object 18">
            <a:extLst>
              <a:ext uri="{FF2B5EF4-FFF2-40B4-BE49-F238E27FC236}">
                <a16:creationId xmlns:a16="http://schemas.microsoft.com/office/drawing/2014/main" id="{71E5432A-607C-4153-B0AD-BA804F627192}"/>
              </a:ext>
            </a:extLst>
          </p:cNvPr>
          <p:cNvGraphicFramePr>
            <a:graphicFrameLocks noChangeAspect="1"/>
          </p:cNvGraphicFramePr>
          <p:nvPr/>
        </p:nvGraphicFramePr>
        <p:xfrm>
          <a:off x="2087563" y="692150"/>
          <a:ext cx="2476500" cy="431800"/>
        </p:xfrm>
        <a:graphic>
          <a:graphicData uri="http://schemas.openxmlformats.org/presentationml/2006/ole">
            <mc:AlternateContent xmlns:mc="http://schemas.openxmlformats.org/markup-compatibility/2006">
              <mc:Choice xmlns:v="urn:schemas-microsoft-com:vml" Requires="v">
                <p:oleObj spid="_x0000_s17439" name="Equation" r:id="rId7" imgW="2476500" imgH="431800" progId="Equation.DSMT4">
                  <p:embed/>
                </p:oleObj>
              </mc:Choice>
              <mc:Fallback>
                <p:oleObj name="Equation" r:id="rId7" imgW="2476500" imgH="4318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7563" y="692150"/>
                        <a:ext cx="247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19">
            <a:extLst>
              <a:ext uri="{FF2B5EF4-FFF2-40B4-BE49-F238E27FC236}">
                <a16:creationId xmlns:a16="http://schemas.microsoft.com/office/drawing/2014/main" id="{8E74CD19-DC58-4D44-B51B-C7F65593DC78}"/>
              </a:ext>
            </a:extLst>
          </p:cNvPr>
          <p:cNvGraphicFramePr>
            <a:graphicFrameLocks noChangeAspect="1"/>
          </p:cNvGraphicFramePr>
          <p:nvPr/>
        </p:nvGraphicFramePr>
        <p:xfrm>
          <a:off x="2519363" y="2060575"/>
          <a:ext cx="2489200" cy="431800"/>
        </p:xfrm>
        <a:graphic>
          <a:graphicData uri="http://schemas.openxmlformats.org/presentationml/2006/ole">
            <mc:AlternateContent xmlns:mc="http://schemas.openxmlformats.org/markup-compatibility/2006">
              <mc:Choice xmlns:v="urn:schemas-microsoft-com:vml" Requires="v">
                <p:oleObj spid="_x0000_s17440" name="Equation" r:id="rId9" imgW="2489200" imgH="431800" progId="Equation.DSMT4">
                  <p:embed/>
                </p:oleObj>
              </mc:Choice>
              <mc:Fallback>
                <p:oleObj name="Equation" r:id="rId9" imgW="2489200" imgH="4318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363" y="2060575"/>
                        <a:ext cx="2489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9" name="Object 21">
            <a:extLst>
              <a:ext uri="{FF2B5EF4-FFF2-40B4-BE49-F238E27FC236}">
                <a16:creationId xmlns:a16="http://schemas.microsoft.com/office/drawing/2014/main" id="{AD56DB81-02B8-4D0F-89E2-94B7FC9192E8}"/>
              </a:ext>
            </a:extLst>
          </p:cNvPr>
          <p:cNvGraphicFramePr>
            <a:graphicFrameLocks noChangeAspect="1"/>
          </p:cNvGraphicFramePr>
          <p:nvPr/>
        </p:nvGraphicFramePr>
        <p:xfrm>
          <a:off x="5688013" y="692150"/>
          <a:ext cx="1320800" cy="381000"/>
        </p:xfrm>
        <a:graphic>
          <a:graphicData uri="http://schemas.openxmlformats.org/presentationml/2006/ole">
            <mc:AlternateContent xmlns:mc="http://schemas.openxmlformats.org/markup-compatibility/2006">
              <mc:Choice xmlns:v="urn:schemas-microsoft-com:vml" Requires="v">
                <p:oleObj spid="_x0000_s17441" name="Equation" r:id="rId11" imgW="1320227" imgH="380835" progId="Equation.DSMT4">
                  <p:embed/>
                </p:oleObj>
              </mc:Choice>
              <mc:Fallback>
                <p:oleObj name="Equation" r:id="rId11" imgW="1320227" imgH="380835"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8013" y="692150"/>
                        <a:ext cx="1320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22">
            <a:extLst>
              <a:ext uri="{FF2B5EF4-FFF2-40B4-BE49-F238E27FC236}">
                <a16:creationId xmlns:a16="http://schemas.microsoft.com/office/drawing/2014/main" id="{5BD470C3-F94F-4212-ACE3-950BEF77EFF3}"/>
              </a:ext>
            </a:extLst>
          </p:cNvPr>
          <p:cNvGraphicFramePr>
            <a:graphicFrameLocks noChangeAspect="1"/>
          </p:cNvGraphicFramePr>
          <p:nvPr/>
        </p:nvGraphicFramePr>
        <p:xfrm>
          <a:off x="0" y="0"/>
          <a:ext cx="914400" cy="306388"/>
        </p:xfrm>
        <a:graphic>
          <a:graphicData uri="http://schemas.openxmlformats.org/presentationml/2006/ole">
            <mc:AlternateContent xmlns:mc="http://schemas.openxmlformats.org/markup-compatibility/2006">
              <mc:Choice xmlns:v="urn:schemas-microsoft-com:vml" Requires="v">
                <p:oleObj spid="_x0000_s17442" name="Equation" r:id="rId13" imgW="461839" imgH="758736" progId="Equation.DSMT4">
                  <p:embed/>
                </p:oleObj>
              </mc:Choice>
              <mc:Fallback>
                <p:oleObj name="Equation" r:id="rId13" imgW="461839" imgH="758736"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1" name="Object 23">
            <a:extLst>
              <a:ext uri="{FF2B5EF4-FFF2-40B4-BE49-F238E27FC236}">
                <a16:creationId xmlns:a16="http://schemas.microsoft.com/office/drawing/2014/main" id="{7F95E3F8-8590-4282-9405-5BEECF3A02C4}"/>
              </a:ext>
            </a:extLst>
          </p:cNvPr>
          <p:cNvGraphicFramePr>
            <a:graphicFrameLocks noChangeAspect="1"/>
          </p:cNvGraphicFramePr>
          <p:nvPr/>
        </p:nvGraphicFramePr>
        <p:xfrm>
          <a:off x="7164388" y="657225"/>
          <a:ext cx="1435100" cy="381000"/>
        </p:xfrm>
        <a:graphic>
          <a:graphicData uri="http://schemas.openxmlformats.org/presentationml/2006/ole">
            <mc:AlternateContent xmlns:mc="http://schemas.openxmlformats.org/markup-compatibility/2006">
              <mc:Choice xmlns:v="urn:schemas-microsoft-com:vml" Requires="v">
                <p:oleObj spid="_x0000_s17443" name="Equation" r:id="rId15" imgW="1435100" imgH="381000" progId="Equation.DSMT4">
                  <p:embed/>
                </p:oleObj>
              </mc:Choice>
              <mc:Fallback>
                <p:oleObj name="Equation" r:id="rId15" imgW="1435100" imgH="38100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4388" y="657225"/>
                        <a:ext cx="1435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2" name="Object 24">
            <a:extLst>
              <a:ext uri="{FF2B5EF4-FFF2-40B4-BE49-F238E27FC236}">
                <a16:creationId xmlns:a16="http://schemas.microsoft.com/office/drawing/2014/main" id="{5B5BB9F0-CD7F-43BB-8F1E-211A6F838C66}"/>
              </a:ext>
            </a:extLst>
          </p:cNvPr>
          <p:cNvGraphicFramePr>
            <a:graphicFrameLocks noChangeAspect="1"/>
          </p:cNvGraphicFramePr>
          <p:nvPr/>
        </p:nvGraphicFramePr>
        <p:xfrm>
          <a:off x="3527425" y="1341438"/>
          <a:ext cx="2489200" cy="431800"/>
        </p:xfrm>
        <a:graphic>
          <a:graphicData uri="http://schemas.openxmlformats.org/presentationml/2006/ole">
            <mc:AlternateContent xmlns:mc="http://schemas.openxmlformats.org/markup-compatibility/2006">
              <mc:Choice xmlns:v="urn:schemas-microsoft-com:vml" Requires="v">
                <p:oleObj spid="_x0000_s17444" name="Equation" r:id="rId17" imgW="2489200" imgH="431800" progId="Equation.DSMT4">
                  <p:embed/>
                </p:oleObj>
              </mc:Choice>
              <mc:Fallback>
                <p:oleObj name="Equation" r:id="rId17" imgW="2489200" imgH="4318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27425" y="1341438"/>
                        <a:ext cx="2489200" cy="431800"/>
                      </a:xfrm>
                      <a:prstGeom prst="rect">
                        <a:avLst/>
                      </a:prstGeom>
                      <a:solidFill>
                        <a:schemeClr val="fo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3" name="Text Box 25">
            <a:extLst>
              <a:ext uri="{FF2B5EF4-FFF2-40B4-BE49-F238E27FC236}">
                <a16:creationId xmlns:a16="http://schemas.microsoft.com/office/drawing/2014/main" id="{6B5162F2-7251-44AE-AC37-732985EADC8B}"/>
              </a:ext>
            </a:extLst>
          </p:cNvPr>
          <p:cNvSpPr txBox="1">
            <a:spLocks noChangeArrowheads="1"/>
          </p:cNvSpPr>
          <p:nvPr/>
        </p:nvSpPr>
        <p:spPr bwMode="auto">
          <a:xfrm>
            <a:off x="1476375" y="1304925"/>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1</a:t>
            </a:r>
          </a:p>
        </p:txBody>
      </p:sp>
      <p:sp>
        <p:nvSpPr>
          <p:cNvPr id="27674" name="Text Box 26">
            <a:extLst>
              <a:ext uri="{FF2B5EF4-FFF2-40B4-BE49-F238E27FC236}">
                <a16:creationId xmlns:a16="http://schemas.microsoft.com/office/drawing/2014/main" id="{2DD74661-DBDA-4E96-8188-5A29A5997B03}"/>
              </a:ext>
            </a:extLst>
          </p:cNvPr>
          <p:cNvSpPr txBox="1">
            <a:spLocks noChangeArrowheads="1"/>
          </p:cNvSpPr>
          <p:nvPr/>
        </p:nvSpPr>
        <p:spPr bwMode="auto">
          <a:xfrm>
            <a:off x="2051050" y="245745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2</a:t>
            </a:r>
          </a:p>
        </p:txBody>
      </p:sp>
      <p:sp>
        <p:nvSpPr>
          <p:cNvPr id="27675" name="Text Box 27">
            <a:extLst>
              <a:ext uri="{FF2B5EF4-FFF2-40B4-BE49-F238E27FC236}">
                <a16:creationId xmlns:a16="http://schemas.microsoft.com/office/drawing/2014/main" id="{9FE05E92-AE8B-4F19-BE2E-49B309459B87}"/>
              </a:ext>
            </a:extLst>
          </p:cNvPr>
          <p:cNvSpPr txBox="1">
            <a:spLocks noChangeArrowheads="1"/>
          </p:cNvSpPr>
          <p:nvPr/>
        </p:nvSpPr>
        <p:spPr bwMode="auto">
          <a:xfrm>
            <a:off x="6156325" y="1304925"/>
            <a:ext cx="2635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a:effectLst>
                  <a:outerShdw blurRad="38100" dist="38100" dir="2700000" algn="tl">
                    <a:srgbClr val="C0C0C0"/>
                  </a:outerShdw>
                </a:effectLst>
              </a:rPr>
              <a:t>两相平衡曲线方程</a:t>
            </a:r>
          </a:p>
        </p:txBody>
      </p:sp>
      <p:graphicFrame>
        <p:nvGraphicFramePr>
          <p:cNvPr id="27676" name="Object 28">
            <a:extLst>
              <a:ext uri="{FF2B5EF4-FFF2-40B4-BE49-F238E27FC236}">
                <a16:creationId xmlns:a16="http://schemas.microsoft.com/office/drawing/2014/main" id="{E87B7F36-B03D-4DA1-ABDC-BAEFB54120BC}"/>
              </a:ext>
            </a:extLst>
          </p:cNvPr>
          <p:cNvGraphicFramePr>
            <a:graphicFrameLocks noChangeAspect="1"/>
          </p:cNvGraphicFramePr>
          <p:nvPr/>
        </p:nvGraphicFramePr>
        <p:xfrm>
          <a:off x="1079500" y="5049838"/>
          <a:ext cx="1866900" cy="381000"/>
        </p:xfrm>
        <a:graphic>
          <a:graphicData uri="http://schemas.openxmlformats.org/presentationml/2006/ole">
            <mc:AlternateContent xmlns:mc="http://schemas.openxmlformats.org/markup-compatibility/2006">
              <mc:Choice xmlns:v="urn:schemas-microsoft-com:vml" Requires="v">
                <p:oleObj spid="_x0000_s17445" name="Equation" r:id="rId19" imgW="1866900" imgH="381000" progId="Equation.DSMT4">
                  <p:embed/>
                </p:oleObj>
              </mc:Choice>
              <mc:Fallback>
                <p:oleObj name="Equation" r:id="rId19" imgW="1866900" imgH="38100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9500" y="5049838"/>
                        <a:ext cx="1866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7" name="Object 29">
            <a:extLst>
              <a:ext uri="{FF2B5EF4-FFF2-40B4-BE49-F238E27FC236}">
                <a16:creationId xmlns:a16="http://schemas.microsoft.com/office/drawing/2014/main" id="{411B5B50-1462-4042-A8DD-A22E40052C72}"/>
              </a:ext>
            </a:extLst>
          </p:cNvPr>
          <p:cNvGraphicFramePr>
            <a:graphicFrameLocks noChangeAspect="1"/>
          </p:cNvGraphicFramePr>
          <p:nvPr/>
        </p:nvGraphicFramePr>
        <p:xfrm>
          <a:off x="3240088" y="5013325"/>
          <a:ext cx="2044700" cy="381000"/>
        </p:xfrm>
        <a:graphic>
          <a:graphicData uri="http://schemas.openxmlformats.org/presentationml/2006/ole">
            <mc:AlternateContent xmlns:mc="http://schemas.openxmlformats.org/markup-compatibility/2006">
              <mc:Choice xmlns:v="urn:schemas-microsoft-com:vml" Requires="v">
                <p:oleObj spid="_x0000_s17446" name="Equation" r:id="rId21" imgW="2044700" imgH="381000" progId="Equation.DSMT4">
                  <p:embed/>
                </p:oleObj>
              </mc:Choice>
              <mc:Fallback>
                <p:oleObj name="Equation" r:id="rId21" imgW="2044700" imgH="381000"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40088" y="5013325"/>
                        <a:ext cx="2044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8" name="Object 30">
            <a:extLst>
              <a:ext uri="{FF2B5EF4-FFF2-40B4-BE49-F238E27FC236}">
                <a16:creationId xmlns:a16="http://schemas.microsoft.com/office/drawing/2014/main" id="{27BB7309-59C8-4418-96D7-94DABA0E4277}"/>
              </a:ext>
            </a:extLst>
          </p:cNvPr>
          <p:cNvGraphicFramePr>
            <a:graphicFrameLocks noChangeAspect="1"/>
          </p:cNvGraphicFramePr>
          <p:nvPr/>
        </p:nvGraphicFramePr>
        <p:xfrm>
          <a:off x="1187450" y="5624513"/>
          <a:ext cx="3860800" cy="431800"/>
        </p:xfrm>
        <a:graphic>
          <a:graphicData uri="http://schemas.openxmlformats.org/presentationml/2006/ole">
            <mc:AlternateContent xmlns:mc="http://schemas.openxmlformats.org/markup-compatibility/2006">
              <mc:Choice xmlns:v="urn:schemas-microsoft-com:vml" Requires="v">
                <p:oleObj spid="_x0000_s17447" name="Equation" r:id="rId23" imgW="3860800" imgH="431800" progId="Equation.DSMT4">
                  <p:embed/>
                </p:oleObj>
              </mc:Choice>
              <mc:Fallback>
                <p:oleObj name="Equation" r:id="rId23" imgW="3860800" imgH="431800" progId="Equation.DSMT4">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87450" y="5624513"/>
                        <a:ext cx="3860800" cy="431800"/>
                      </a:xfrm>
                      <a:prstGeom prst="rect">
                        <a:avLst/>
                      </a:prstGeom>
                      <a:solidFill>
                        <a:schemeClr val="fo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9" name="Text Box 31">
            <a:extLst>
              <a:ext uri="{FF2B5EF4-FFF2-40B4-BE49-F238E27FC236}">
                <a16:creationId xmlns:a16="http://schemas.microsoft.com/office/drawing/2014/main" id="{4EA42055-363A-4674-AA27-034F682A6DB3}"/>
              </a:ext>
            </a:extLst>
          </p:cNvPr>
          <p:cNvSpPr txBox="1">
            <a:spLocks noChangeArrowheads="1"/>
          </p:cNvSpPr>
          <p:nvPr/>
        </p:nvSpPr>
        <p:spPr bwMode="auto">
          <a:xfrm>
            <a:off x="5403850" y="5589588"/>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a:effectLst>
                  <a:outerShdw blurRad="38100" dist="38100" dir="2700000" algn="tl">
                    <a:srgbClr val="C0C0C0"/>
                  </a:outerShdw>
                </a:effectLst>
              </a:rPr>
              <a:t>三相点方程</a:t>
            </a:r>
          </a:p>
        </p:txBody>
      </p:sp>
      <p:graphicFrame>
        <p:nvGraphicFramePr>
          <p:cNvPr id="27680" name="Object 32">
            <a:extLst>
              <a:ext uri="{FF2B5EF4-FFF2-40B4-BE49-F238E27FC236}">
                <a16:creationId xmlns:a16="http://schemas.microsoft.com/office/drawing/2014/main" id="{25DDCDE1-4780-4058-B1A6-267637328DE7}"/>
              </a:ext>
            </a:extLst>
          </p:cNvPr>
          <p:cNvGraphicFramePr>
            <a:graphicFrameLocks noChangeAspect="1"/>
          </p:cNvGraphicFramePr>
          <p:nvPr/>
        </p:nvGraphicFramePr>
        <p:xfrm>
          <a:off x="611188" y="3644900"/>
          <a:ext cx="2476500" cy="431800"/>
        </p:xfrm>
        <a:graphic>
          <a:graphicData uri="http://schemas.openxmlformats.org/presentationml/2006/ole">
            <mc:AlternateContent xmlns:mc="http://schemas.openxmlformats.org/markup-compatibility/2006">
              <mc:Choice xmlns:v="urn:schemas-microsoft-com:vml" Requires="v">
                <p:oleObj spid="_x0000_s17448" name="Equation" r:id="rId25" imgW="2476500" imgH="431800" progId="Equation.DSMT4">
                  <p:embed/>
                </p:oleObj>
              </mc:Choice>
              <mc:Fallback>
                <p:oleObj name="Equation" r:id="rId25" imgW="2476500" imgH="431800" progId="Equation.DSMT4">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644900"/>
                        <a:ext cx="247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1" name="Text Box 33">
            <a:extLst>
              <a:ext uri="{FF2B5EF4-FFF2-40B4-BE49-F238E27FC236}">
                <a16:creationId xmlns:a16="http://schemas.microsoft.com/office/drawing/2014/main" id="{A62C597B-F08C-40DC-8581-82B669FBDE6E}"/>
              </a:ext>
            </a:extLst>
          </p:cNvPr>
          <p:cNvSpPr txBox="1">
            <a:spLocks noChangeArrowheads="1"/>
          </p:cNvSpPr>
          <p:nvPr/>
        </p:nvSpPr>
        <p:spPr bwMode="auto">
          <a:xfrm>
            <a:off x="3384550" y="3608388"/>
            <a:ext cx="1868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eaLnBrk="1" hangingPunct="1">
              <a:defRPr/>
            </a:pP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相单独存在</a:t>
            </a:r>
          </a:p>
        </p:txBody>
      </p:sp>
      <p:graphicFrame>
        <p:nvGraphicFramePr>
          <p:cNvPr id="27682" name="Object 34">
            <a:extLst>
              <a:ext uri="{FF2B5EF4-FFF2-40B4-BE49-F238E27FC236}">
                <a16:creationId xmlns:a16="http://schemas.microsoft.com/office/drawing/2014/main" id="{14F95997-FEF0-433E-B598-2D20CC0F8B21}"/>
              </a:ext>
            </a:extLst>
          </p:cNvPr>
          <p:cNvGraphicFramePr>
            <a:graphicFrameLocks noChangeAspect="1"/>
          </p:cNvGraphicFramePr>
          <p:nvPr/>
        </p:nvGraphicFramePr>
        <p:xfrm>
          <a:off x="5364163" y="3644900"/>
          <a:ext cx="2590800" cy="381000"/>
        </p:xfrm>
        <a:graphic>
          <a:graphicData uri="http://schemas.openxmlformats.org/presentationml/2006/ole">
            <mc:AlternateContent xmlns:mc="http://schemas.openxmlformats.org/markup-compatibility/2006">
              <mc:Choice xmlns:v="urn:schemas-microsoft-com:vml" Requires="v">
                <p:oleObj spid="_x0000_s17449" name="Equation" r:id="rId26" imgW="2590800" imgH="381000" progId="Equation.DSMT4">
                  <p:embed/>
                </p:oleObj>
              </mc:Choice>
              <mc:Fallback>
                <p:oleObj name="Equation" r:id="rId26" imgW="2590800" imgH="381000" progId="Equation.DSMT4">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64163" y="3644900"/>
                        <a:ext cx="2590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3" name="Text Box 35">
            <a:extLst>
              <a:ext uri="{FF2B5EF4-FFF2-40B4-BE49-F238E27FC236}">
                <a16:creationId xmlns:a16="http://schemas.microsoft.com/office/drawing/2014/main" id="{9C593534-C2E8-4516-A15F-56D67ED3D5A8}"/>
              </a:ext>
            </a:extLst>
          </p:cNvPr>
          <p:cNvSpPr txBox="1">
            <a:spLocks noChangeArrowheads="1"/>
          </p:cNvSpPr>
          <p:nvPr/>
        </p:nvSpPr>
        <p:spPr bwMode="auto">
          <a:xfrm>
            <a:off x="7956550" y="3573463"/>
            <a:ext cx="79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最小</a:t>
            </a:r>
          </a:p>
        </p:txBody>
      </p:sp>
      <p:graphicFrame>
        <p:nvGraphicFramePr>
          <p:cNvPr id="27684" name="Object 36">
            <a:extLst>
              <a:ext uri="{FF2B5EF4-FFF2-40B4-BE49-F238E27FC236}">
                <a16:creationId xmlns:a16="http://schemas.microsoft.com/office/drawing/2014/main" id="{2B01EF1E-0DD4-461E-8A52-BD19297E8078}"/>
              </a:ext>
            </a:extLst>
          </p:cNvPr>
          <p:cNvGraphicFramePr>
            <a:graphicFrameLocks noChangeAspect="1"/>
          </p:cNvGraphicFramePr>
          <p:nvPr/>
        </p:nvGraphicFramePr>
        <p:xfrm>
          <a:off x="647700" y="4184650"/>
          <a:ext cx="2489200" cy="431800"/>
        </p:xfrm>
        <a:graphic>
          <a:graphicData uri="http://schemas.openxmlformats.org/presentationml/2006/ole">
            <mc:AlternateContent xmlns:mc="http://schemas.openxmlformats.org/markup-compatibility/2006">
              <mc:Choice xmlns:v="urn:schemas-microsoft-com:vml" Requires="v">
                <p:oleObj spid="_x0000_s17450" name="Equation" r:id="rId28" imgW="2489200" imgH="431800" progId="Equation.DSMT4">
                  <p:embed/>
                </p:oleObj>
              </mc:Choice>
              <mc:Fallback>
                <p:oleObj name="Equation" r:id="rId28" imgW="2489200" imgH="43180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700" y="4184650"/>
                        <a:ext cx="2489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5" name="Text Box 37">
            <a:extLst>
              <a:ext uri="{FF2B5EF4-FFF2-40B4-BE49-F238E27FC236}">
                <a16:creationId xmlns:a16="http://schemas.microsoft.com/office/drawing/2014/main" id="{09FC7EB2-8082-48C0-864C-F9005EBD5234}"/>
              </a:ext>
            </a:extLst>
          </p:cNvPr>
          <p:cNvSpPr txBox="1">
            <a:spLocks noChangeArrowheads="1"/>
          </p:cNvSpPr>
          <p:nvPr/>
        </p:nvSpPr>
        <p:spPr bwMode="auto">
          <a:xfrm>
            <a:off x="3419475" y="4129088"/>
            <a:ext cx="294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eaLnBrk="1" hangingPunct="1">
              <a:defRPr/>
            </a:pPr>
            <a:r>
              <a:rPr lang="zh-CN" altLang="en-US">
                <a:effectLst>
                  <a:outerShdw blurRad="38100" dist="38100" dir="2700000" algn="tl">
                    <a:srgbClr val="C0C0C0"/>
                  </a:outerShdw>
                </a:effectLst>
              </a:rPr>
              <a:t>两相以任意比例共存</a:t>
            </a:r>
          </a:p>
        </p:txBody>
      </p:sp>
      <p:graphicFrame>
        <p:nvGraphicFramePr>
          <p:cNvPr id="27686" name="Object 38">
            <a:extLst>
              <a:ext uri="{FF2B5EF4-FFF2-40B4-BE49-F238E27FC236}">
                <a16:creationId xmlns:a16="http://schemas.microsoft.com/office/drawing/2014/main" id="{C729D348-8F13-41DB-B816-B4AEE5C58010}"/>
              </a:ext>
            </a:extLst>
          </p:cNvPr>
          <p:cNvGraphicFramePr>
            <a:graphicFrameLocks noChangeAspect="1"/>
          </p:cNvGraphicFramePr>
          <p:nvPr/>
        </p:nvGraphicFramePr>
        <p:xfrm>
          <a:off x="6408738" y="4184650"/>
          <a:ext cx="1752600" cy="381000"/>
        </p:xfrm>
        <a:graphic>
          <a:graphicData uri="http://schemas.openxmlformats.org/presentationml/2006/ole">
            <mc:AlternateContent xmlns:mc="http://schemas.openxmlformats.org/markup-compatibility/2006">
              <mc:Choice xmlns:v="urn:schemas-microsoft-com:vml" Requires="v">
                <p:oleObj spid="_x0000_s17451" name="Equation" r:id="rId29" imgW="1752600" imgH="381000" progId="Equation.DSMT4">
                  <p:embed/>
                </p:oleObj>
              </mc:Choice>
              <mc:Fallback>
                <p:oleObj name="Equation" r:id="rId29" imgW="1752600" imgH="381000" progId="Equation.DSMT4">
                  <p:embed/>
                  <p:pic>
                    <p:nvPicPr>
                      <p:cNvPr id="0" name="Object 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08738" y="4184650"/>
                        <a:ext cx="175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7" name="Text Box 39">
            <a:extLst>
              <a:ext uri="{FF2B5EF4-FFF2-40B4-BE49-F238E27FC236}">
                <a16:creationId xmlns:a16="http://schemas.microsoft.com/office/drawing/2014/main" id="{46FE388F-B3ED-494B-87BE-9E9C14B9BEBB}"/>
              </a:ext>
            </a:extLst>
          </p:cNvPr>
          <p:cNvSpPr txBox="1">
            <a:spLocks noChangeArrowheads="1"/>
          </p:cNvSpPr>
          <p:nvPr/>
        </p:nvSpPr>
        <p:spPr bwMode="auto">
          <a:xfrm>
            <a:off x="8172450" y="4113213"/>
            <a:ext cx="79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常数</a:t>
            </a:r>
          </a:p>
        </p:txBody>
      </p:sp>
      <p:sp>
        <p:nvSpPr>
          <p:cNvPr id="27688" name="Text Box 40">
            <a:extLst>
              <a:ext uri="{FF2B5EF4-FFF2-40B4-BE49-F238E27FC236}">
                <a16:creationId xmlns:a16="http://schemas.microsoft.com/office/drawing/2014/main" id="{09725A5E-195A-4BDC-9193-E705D5ED2409}"/>
              </a:ext>
            </a:extLst>
          </p:cNvPr>
          <p:cNvSpPr txBox="1">
            <a:spLocks noChangeArrowheads="1"/>
          </p:cNvSpPr>
          <p:nvPr/>
        </p:nvSpPr>
        <p:spPr bwMode="auto">
          <a:xfrm>
            <a:off x="7235825" y="46529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中性平衡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7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6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67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6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76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8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768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68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76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8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76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68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68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76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6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6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p:bldP spid="27674" grpId="0"/>
      <p:bldP spid="27675" grpId="0"/>
      <p:bldP spid="27679" grpId="0"/>
      <p:bldP spid="27681" grpId="0"/>
      <p:bldP spid="27683" grpId="0"/>
      <p:bldP spid="27685" grpId="0"/>
      <p:bldP spid="27687" grpId="0"/>
      <p:bldP spid="276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Line 4">
            <a:extLst>
              <a:ext uri="{FF2B5EF4-FFF2-40B4-BE49-F238E27FC236}">
                <a16:creationId xmlns:a16="http://schemas.microsoft.com/office/drawing/2014/main" id="{47046182-40F8-497A-9D38-791A115EBFA7}"/>
              </a:ext>
            </a:extLst>
          </p:cNvPr>
          <p:cNvSpPr>
            <a:spLocks noChangeShapeType="1"/>
          </p:cNvSpPr>
          <p:nvPr/>
        </p:nvSpPr>
        <p:spPr bwMode="auto">
          <a:xfrm flipV="1">
            <a:off x="755650" y="441325"/>
            <a:ext cx="0" cy="273685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8677" name="Line 5">
            <a:extLst>
              <a:ext uri="{FF2B5EF4-FFF2-40B4-BE49-F238E27FC236}">
                <a16:creationId xmlns:a16="http://schemas.microsoft.com/office/drawing/2014/main" id="{D7123025-CCD7-4633-AE3C-B85D0086806B}"/>
              </a:ext>
            </a:extLst>
          </p:cNvPr>
          <p:cNvSpPr>
            <a:spLocks noChangeShapeType="1"/>
          </p:cNvSpPr>
          <p:nvPr/>
        </p:nvSpPr>
        <p:spPr bwMode="auto">
          <a:xfrm>
            <a:off x="755650" y="3176588"/>
            <a:ext cx="3240088"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8678" name="Freeform 6">
            <a:extLst>
              <a:ext uri="{FF2B5EF4-FFF2-40B4-BE49-F238E27FC236}">
                <a16:creationId xmlns:a16="http://schemas.microsoft.com/office/drawing/2014/main" id="{4DD99B16-6034-458F-BD87-7B29C7BF0F01}"/>
              </a:ext>
            </a:extLst>
          </p:cNvPr>
          <p:cNvSpPr>
            <a:spLocks/>
          </p:cNvSpPr>
          <p:nvPr/>
        </p:nvSpPr>
        <p:spPr bwMode="auto">
          <a:xfrm>
            <a:off x="1512888" y="1376363"/>
            <a:ext cx="1763712" cy="1079500"/>
          </a:xfrm>
          <a:custGeom>
            <a:avLst/>
            <a:gdLst>
              <a:gd name="T0" fmla="*/ 0 w 907"/>
              <a:gd name="T1" fmla="*/ 408 h 408"/>
              <a:gd name="T2" fmla="*/ 590 w 907"/>
              <a:gd name="T3" fmla="*/ 182 h 408"/>
              <a:gd name="T4" fmla="*/ 907 w 907"/>
              <a:gd name="T5" fmla="*/ 0 h 408"/>
            </a:gdLst>
            <a:ahLst/>
            <a:cxnLst>
              <a:cxn ang="0">
                <a:pos x="T0" y="T1"/>
              </a:cxn>
              <a:cxn ang="0">
                <a:pos x="T2" y="T3"/>
              </a:cxn>
              <a:cxn ang="0">
                <a:pos x="T4" y="T5"/>
              </a:cxn>
            </a:cxnLst>
            <a:rect l="0" t="0" r="r" b="b"/>
            <a:pathLst>
              <a:path w="907" h="408">
                <a:moveTo>
                  <a:pt x="0" y="408"/>
                </a:moveTo>
                <a:cubicBezTo>
                  <a:pt x="219" y="329"/>
                  <a:pt x="439" y="250"/>
                  <a:pt x="590" y="182"/>
                </a:cubicBezTo>
                <a:cubicBezTo>
                  <a:pt x="741" y="114"/>
                  <a:pt x="824" y="57"/>
                  <a:pt x="907" y="0"/>
                </a:cubicBezTo>
              </a:path>
            </a:pathLst>
          </a:custGeom>
          <a:noFill/>
          <a:ln w="38100" cmpd="sng">
            <a:solidFill>
              <a:srgbClr val="0000FF"/>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8679" name="Object 7">
            <a:extLst>
              <a:ext uri="{FF2B5EF4-FFF2-40B4-BE49-F238E27FC236}">
                <a16:creationId xmlns:a16="http://schemas.microsoft.com/office/drawing/2014/main" id="{357A9A85-98FC-4683-882D-1A93847BD475}"/>
              </a:ext>
            </a:extLst>
          </p:cNvPr>
          <p:cNvGraphicFramePr>
            <a:graphicFrameLocks noChangeAspect="1"/>
          </p:cNvGraphicFramePr>
          <p:nvPr/>
        </p:nvGraphicFramePr>
        <p:xfrm>
          <a:off x="2268538" y="1952625"/>
          <a:ext cx="165100" cy="203200"/>
        </p:xfrm>
        <a:graphic>
          <a:graphicData uri="http://schemas.openxmlformats.org/presentationml/2006/ole">
            <mc:AlternateContent xmlns:mc="http://schemas.openxmlformats.org/markup-compatibility/2006">
              <mc:Choice xmlns:v="urn:schemas-microsoft-com:vml" Requires="v">
                <p:oleObj spid="_x0000_s18458" name="Equation" r:id="rId3" imgW="164957" imgH="203024" progId="Equation.DSMT4">
                  <p:embed/>
                </p:oleObj>
              </mc:Choice>
              <mc:Fallback>
                <p:oleObj name="Equation" r:id="rId3" imgW="164957" imgH="203024"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952625"/>
                        <a:ext cx="1651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a:extLst>
              <a:ext uri="{FF2B5EF4-FFF2-40B4-BE49-F238E27FC236}">
                <a16:creationId xmlns:a16="http://schemas.microsoft.com/office/drawing/2014/main" id="{78F0BC57-AD6D-4917-83AB-AFB6B653A796}"/>
              </a:ext>
            </a:extLst>
          </p:cNvPr>
          <p:cNvGraphicFramePr>
            <a:graphicFrameLocks noChangeAspect="1"/>
          </p:cNvGraphicFramePr>
          <p:nvPr/>
        </p:nvGraphicFramePr>
        <p:xfrm>
          <a:off x="2592388" y="1773238"/>
          <a:ext cx="165100" cy="203200"/>
        </p:xfrm>
        <a:graphic>
          <a:graphicData uri="http://schemas.openxmlformats.org/presentationml/2006/ole">
            <mc:AlternateContent xmlns:mc="http://schemas.openxmlformats.org/markup-compatibility/2006">
              <mc:Choice xmlns:v="urn:schemas-microsoft-com:vml" Requires="v">
                <p:oleObj spid="_x0000_s18459" name="Equation" r:id="rId5" imgW="164957" imgH="203024" progId="Equation.DSMT4">
                  <p:embed/>
                </p:oleObj>
              </mc:Choice>
              <mc:Fallback>
                <p:oleObj name="Equation" r:id="rId5" imgW="164957" imgH="203024"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1773238"/>
                        <a:ext cx="1651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a:extLst>
              <a:ext uri="{FF2B5EF4-FFF2-40B4-BE49-F238E27FC236}">
                <a16:creationId xmlns:a16="http://schemas.microsoft.com/office/drawing/2014/main" id="{6FD6963D-7C78-4CE4-8B32-2A20BB84CED4}"/>
              </a:ext>
            </a:extLst>
          </p:cNvPr>
          <p:cNvGraphicFramePr>
            <a:graphicFrameLocks noChangeAspect="1"/>
          </p:cNvGraphicFramePr>
          <p:nvPr/>
        </p:nvGraphicFramePr>
        <p:xfrm>
          <a:off x="433388" y="477838"/>
          <a:ext cx="241300" cy="266700"/>
        </p:xfrm>
        <a:graphic>
          <a:graphicData uri="http://schemas.openxmlformats.org/presentationml/2006/ole">
            <mc:AlternateContent xmlns:mc="http://schemas.openxmlformats.org/markup-compatibility/2006">
              <mc:Choice xmlns:v="urn:schemas-microsoft-com:vml" Requires="v">
                <p:oleObj spid="_x0000_s18460" name="Equation" r:id="rId6" imgW="241091" imgH="266469" progId="Equation.DSMT4">
                  <p:embed/>
                </p:oleObj>
              </mc:Choice>
              <mc:Fallback>
                <p:oleObj name="Equation" r:id="rId6" imgW="241091" imgH="266469"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8" y="47783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a:extLst>
              <a:ext uri="{FF2B5EF4-FFF2-40B4-BE49-F238E27FC236}">
                <a16:creationId xmlns:a16="http://schemas.microsoft.com/office/drawing/2014/main" id="{11671DA1-D628-4337-930B-F9C009B4B5D8}"/>
              </a:ext>
            </a:extLst>
          </p:cNvPr>
          <p:cNvGraphicFramePr>
            <a:graphicFrameLocks noChangeAspect="1"/>
          </p:cNvGraphicFramePr>
          <p:nvPr/>
        </p:nvGraphicFramePr>
        <p:xfrm>
          <a:off x="1692275" y="1557338"/>
          <a:ext cx="774700" cy="431800"/>
        </p:xfrm>
        <a:graphic>
          <a:graphicData uri="http://schemas.openxmlformats.org/presentationml/2006/ole">
            <mc:AlternateContent xmlns:mc="http://schemas.openxmlformats.org/markup-compatibility/2006">
              <mc:Choice xmlns:v="urn:schemas-microsoft-com:vml" Requires="v">
                <p:oleObj spid="_x0000_s18461" name="Equation" r:id="rId8" imgW="774364" imgH="431613" progId="Equation.DSMT4">
                  <p:embed/>
                </p:oleObj>
              </mc:Choice>
              <mc:Fallback>
                <p:oleObj name="Equation" r:id="rId8" imgW="774364" imgH="431613"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1557338"/>
                        <a:ext cx="774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a:extLst>
              <a:ext uri="{FF2B5EF4-FFF2-40B4-BE49-F238E27FC236}">
                <a16:creationId xmlns:a16="http://schemas.microsoft.com/office/drawing/2014/main" id="{7E15A94F-1DBA-467E-99AA-F6768B3D4BB6}"/>
              </a:ext>
            </a:extLst>
          </p:cNvPr>
          <p:cNvGraphicFramePr>
            <a:graphicFrameLocks noChangeAspect="1"/>
          </p:cNvGraphicFramePr>
          <p:nvPr/>
        </p:nvGraphicFramePr>
        <p:xfrm>
          <a:off x="2773363" y="1844675"/>
          <a:ext cx="1981200" cy="431800"/>
        </p:xfrm>
        <a:graphic>
          <a:graphicData uri="http://schemas.openxmlformats.org/presentationml/2006/ole">
            <mc:AlternateContent xmlns:mc="http://schemas.openxmlformats.org/markup-compatibility/2006">
              <mc:Choice xmlns:v="urn:schemas-microsoft-com:vml" Requires="v">
                <p:oleObj spid="_x0000_s18462" name="Equation" r:id="rId10" imgW="1981200" imgH="431800" progId="Equation.DSMT4">
                  <p:embed/>
                </p:oleObj>
              </mc:Choice>
              <mc:Fallback>
                <p:oleObj name="Equation" r:id="rId10" imgW="1981200" imgH="4318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3363" y="1844675"/>
                        <a:ext cx="1981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a:extLst>
              <a:ext uri="{FF2B5EF4-FFF2-40B4-BE49-F238E27FC236}">
                <a16:creationId xmlns:a16="http://schemas.microsoft.com/office/drawing/2014/main" id="{3F266940-F675-4C3B-B579-3E51881BCF6D}"/>
              </a:ext>
            </a:extLst>
          </p:cNvPr>
          <p:cNvGraphicFramePr>
            <a:graphicFrameLocks noChangeAspect="1"/>
          </p:cNvGraphicFramePr>
          <p:nvPr/>
        </p:nvGraphicFramePr>
        <p:xfrm>
          <a:off x="3744913" y="3321050"/>
          <a:ext cx="228600" cy="266700"/>
        </p:xfrm>
        <a:graphic>
          <a:graphicData uri="http://schemas.openxmlformats.org/presentationml/2006/ole">
            <mc:AlternateContent xmlns:mc="http://schemas.openxmlformats.org/markup-compatibility/2006">
              <mc:Choice xmlns:v="urn:schemas-microsoft-com:vml" Requires="v">
                <p:oleObj spid="_x0000_s18463" name="Equation" r:id="rId12" imgW="228501" imgH="266584" progId="Equation.DSMT4">
                  <p:embed/>
                </p:oleObj>
              </mc:Choice>
              <mc:Fallback>
                <p:oleObj name="Equation" r:id="rId12" imgW="228501" imgH="266584"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913" y="3321050"/>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7" name="Text Box 15">
            <a:extLst>
              <a:ext uri="{FF2B5EF4-FFF2-40B4-BE49-F238E27FC236}">
                <a16:creationId xmlns:a16="http://schemas.microsoft.com/office/drawing/2014/main" id="{D2A77974-5893-4910-BA31-A4E80AEBC1B8}"/>
              </a:ext>
            </a:extLst>
          </p:cNvPr>
          <p:cNvSpPr txBox="1">
            <a:spLocks noChangeArrowheads="1"/>
          </p:cNvSpPr>
          <p:nvPr/>
        </p:nvSpPr>
        <p:spPr bwMode="auto">
          <a:xfrm>
            <a:off x="1800225" y="9445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1</a:t>
            </a:r>
          </a:p>
        </p:txBody>
      </p:sp>
      <p:sp>
        <p:nvSpPr>
          <p:cNvPr id="28688" name="Text Box 16">
            <a:extLst>
              <a:ext uri="{FF2B5EF4-FFF2-40B4-BE49-F238E27FC236}">
                <a16:creationId xmlns:a16="http://schemas.microsoft.com/office/drawing/2014/main" id="{460845E7-B1D8-4ED7-8BF0-FFA02D1188E4}"/>
              </a:ext>
            </a:extLst>
          </p:cNvPr>
          <p:cNvSpPr txBox="1">
            <a:spLocks noChangeArrowheads="1"/>
          </p:cNvSpPr>
          <p:nvPr/>
        </p:nvSpPr>
        <p:spPr bwMode="auto">
          <a:xfrm>
            <a:off x="2303463" y="2312988"/>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2</a:t>
            </a:r>
          </a:p>
        </p:txBody>
      </p:sp>
      <p:graphicFrame>
        <p:nvGraphicFramePr>
          <p:cNvPr id="28689" name="Object 17">
            <a:extLst>
              <a:ext uri="{FF2B5EF4-FFF2-40B4-BE49-F238E27FC236}">
                <a16:creationId xmlns:a16="http://schemas.microsoft.com/office/drawing/2014/main" id="{98C918A5-27C0-4E35-8581-2BA544C2182F}"/>
              </a:ext>
            </a:extLst>
          </p:cNvPr>
          <p:cNvGraphicFramePr>
            <a:graphicFrameLocks noChangeAspect="1"/>
          </p:cNvGraphicFramePr>
          <p:nvPr/>
        </p:nvGraphicFramePr>
        <p:xfrm>
          <a:off x="5508625" y="1557338"/>
          <a:ext cx="1193800" cy="381000"/>
        </p:xfrm>
        <a:graphic>
          <a:graphicData uri="http://schemas.openxmlformats.org/presentationml/2006/ole">
            <mc:AlternateContent xmlns:mc="http://schemas.openxmlformats.org/markup-compatibility/2006">
              <mc:Choice xmlns:v="urn:schemas-microsoft-com:vml" Requires="v">
                <p:oleObj spid="_x0000_s18464" name="Equation" r:id="rId14" imgW="1193800" imgH="381000" progId="Equation.DSMT4">
                  <p:embed/>
                </p:oleObj>
              </mc:Choice>
              <mc:Fallback>
                <p:oleObj name="Equation" r:id="rId14" imgW="1193800" imgH="3810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08625" y="1557338"/>
                        <a:ext cx="1193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1" name="Object 19">
            <a:extLst>
              <a:ext uri="{FF2B5EF4-FFF2-40B4-BE49-F238E27FC236}">
                <a16:creationId xmlns:a16="http://schemas.microsoft.com/office/drawing/2014/main" id="{3A389D55-D67E-4BD1-B25F-85F336B91493}"/>
              </a:ext>
            </a:extLst>
          </p:cNvPr>
          <p:cNvGraphicFramePr>
            <a:graphicFrameLocks noChangeAspect="1"/>
          </p:cNvGraphicFramePr>
          <p:nvPr/>
        </p:nvGraphicFramePr>
        <p:xfrm>
          <a:off x="4895850" y="512763"/>
          <a:ext cx="2489200" cy="431800"/>
        </p:xfrm>
        <a:graphic>
          <a:graphicData uri="http://schemas.openxmlformats.org/presentationml/2006/ole">
            <mc:AlternateContent xmlns:mc="http://schemas.openxmlformats.org/markup-compatibility/2006">
              <mc:Choice xmlns:v="urn:schemas-microsoft-com:vml" Requires="v">
                <p:oleObj spid="_x0000_s18465" name="Equation" r:id="rId16" imgW="2489200" imgH="431800" progId="Equation.DSMT4">
                  <p:embed/>
                </p:oleObj>
              </mc:Choice>
              <mc:Fallback>
                <p:oleObj name="Equation" r:id="rId16" imgW="2489200" imgH="43180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5850" y="512763"/>
                        <a:ext cx="2489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2" name="Object 20">
            <a:extLst>
              <a:ext uri="{FF2B5EF4-FFF2-40B4-BE49-F238E27FC236}">
                <a16:creationId xmlns:a16="http://schemas.microsoft.com/office/drawing/2014/main" id="{157528B2-4600-4B16-ACED-B6234549DD3D}"/>
              </a:ext>
            </a:extLst>
          </p:cNvPr>
          <p:cNvGraphicFramePr>
            <a:graphicFrameLocks noChangeAspect="1"/>
          </p:cNvGraphicFramePr>
          <p:nvPr/>
        </p:nvGraphicFramePr>
        <p:xfrm>
          <a:off x="3708400" y="1016000"/>
          <a:ext cx="4902200" cy="431800"/>
        </p:xfrm>
        <a:graphic>
          <a:graphicData uri="http://schemas.openxmlformats.org/presentationml/2006/ole">
            <mc:AlternateContent xmlns:mc="http://schemas.openxmlformats.org/markup-compatibility/2006">
              <mc:Choice xmlns:v="urn:schemas-microsoft-com:vml" Requires="v">
                <p:oleObj spid="_x0000_s18466" name="Equation" r:id="rId18" imgW="4902200" imgH="431800" progId="Equation.DSMT4">
                  <p:embed/>
                </p:oleObj>
              </mc:Choice>
              <mc:Fallback>
                <p:oleObj name="Equation" r:id="rId18" imgW="4902200" imgH="4318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8400" y="1016000"/>
                        <a:ext cx="490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3" name="Object 21">
            <a:extLst>
              <a:ext uri="{FF2B5EF4-FFF2-40B4-BE49-F238E27FC236}">
                <a16:creationId xmlns:a16="http://schemas.microsoft.com/office/drawing/2014/main" id="{C097071B-B6D7-417A-83E4-6C7154DC8066}"/>
              </a:ext>
            </a:extLst>
          </p:cNvPr>
          <p:cNvGraphicFramePr>
            <a:graphicFrameLocks noChangeAspect="1"/>
          </p:cNvGraphicFramePr>
          <p:nvPr/>
        </p:nvGraphicFramePr>
        <p:xfrm>
          <a:off x="5256213" y="2205038"/>
          <a:ext cx="2641600" cy="381000"/>
        </p:xfrm>
        <a:graphic>
          <a:graphicData uri="http://schemas.openxmlformats.org/presentationml/2006/ole">
            <mc:AlternateContent xmlns:mc="http://schemas.openxmlformats.org/markup-compatibility/2006">
              <mc:Choice xmlns:v="urn:schemas-microsoft-com:vml" Requires="v">
                <p:oleObj spid="_x0000_s18467" name="Equation" r:id="rId20" imgW="2641600" imgH="381000" progId="Equation.DSMT4">
                  <p:embed/>
                </p:oleObj>
              </mc:Choice>
              <mc:Fallback>
                <p:oleObj name="Equation" r:id="rId20" imgW="2641600" imgH="381000"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56213" y="2205038"/>
                        <a:ext cx="2641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4" name="Object 22">
            <a:extLst>
              <a:ext uri="{FF2B5EF4-FFF2-40B4-BE49-F238E27FC236}">
                <a16:creationId xmlns:a16="http://schemas.microsoft.com/office/drawing/2014/main" id="{7A474579-1092-4C09-8E5C-B21D978F8FA0}"/>
              </a:ext>
            </a:extLst>
          </p:cNvPr>
          <p:cNvGraphicFramePr>
            <a:graphicFrameLocks noChangeAspect="1"/>
          </p:cNvGraphicFramePr>
          <p:nvPr/>
        </p:nvGraphicFramePr>
        <p:xfrm>
          <a:off x="5256213" y="2673350"/>
          <a:ext cx="2743200" cy="381000"/>
        </p:xfrm>
        <a:graphic>
          <a:graphicData uri="http://schemas.openxmlformats.org/presentationml/2006/ole">
            <mc:AlternateContent xmlns:mc="http://schemas.openxmlformats.org/markup-compatibility/2006">
              <mc:Choice xmlns:v="urn:schemas-microsoft-com:vml" Requires="v">
                <p:oleObj spid="_x0000_s18468" name="Equation" r:id="rId22" imgW="2743200" imgH="381000" progId="Equation.DSMT4">
                  <p:embed/>
                </p:oleObj>
              </mc:Choice>
              <mc:Fallback>
                <p:oleObj name="Equation" r:id="rId22" imgW="2743200" imgH="381000"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56213" y="2673350"/>
                        <a:ext cx="2743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5" name="Object 23">
            <a:extLst>
              <a:ext uri="{FF2B5EF4-FFF2-40B4-BE49-F238E27FC236}">
                <a16:creationId xmlns:a16="http://schemas.microsoft.com/office/drawing/2014/main" id="{6EA52741-4F68-4A8B-B521-507BA3D37430}"/>
              </a:ext>
            </a:extLst>
          </p:cNvPr>
          <p:cNvGraphicFramePr>
            <a:graphicFrameLocks noChangeAspect="1"/>
          </p:cNvGraphicFramePr>
          <p:nvPr/>
        </p:nvGraphicFramePr>
        <p:xfrm>
          <a:off x="5400675" y="3141663"/>
          <a:ext cx="1917700" cy="800100"/>
        </p:xfrm>
        <a:graphic>
          <a:graphicData uri="http://schemas.openxmlformats.org/presentationml/2006/ole">
            <mc:AlternateContent xmlns:mc="http://schemas.openxmlformats.org/markup-compatibility/2006">
              <mc:Choice xmlns:v="urn:schemas-microsoft-com:vml" Requires="v">
                <p:oleObj spid="_x0000_s18469" name="Equation" r:id="rId24" imgW="1917700" imgH="800100" progId="Equation.DSMT4">
                  <p:embed/>
                </p:oleObj>
              </mc:Choice>
              <mc:Fallback>
                <p:oleObj name="Equation" r:id="rId24" imgW="1917700" imgH="800100" progId="Equation.DSMT4">
                  <p:embed/>
                  <p:pic>
                    <p:nvPicPr>
                      <p:cNvPr id="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00675" y="3141663"/>
                        <a:ext cx="19177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6" name="Text Box 24">
            <a:extLst>
              <a:ext uri="{FF2B5EF4-FFF2-40B4-BE49-F238E27FC236}">
                <a16:creationId xmlns:a16="http://schemas.microsoft.com/office/drawing/2014/main" id="{640460B5-84C8-4C9A-9685-2FFC4D2F4CEC}"/>
              </a:ext>
            </a:extLst>
          </p:cNvPr>
          <p:cNvSpPr txBox="1">
            <a:spLocks noChangeArrowheads="1"/>
          </p:cNvSpPr>
          <p:nvPr/>
        </p:nvSpPr>
        <p:spPr bwMode="auto">
          <a:xfrm>
            <a:off x="484188" y="3897313"/>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相变潜热</a:t>
            </a:r>
          </a:p>
        </p:txBody>
      </p:sp>
      <p:graphicFrame>
        <p:nvGraphicFramePr>
          <p:cNvPr id="28697" name="Object 25">
            <a:extLst>
              <a:ext uri="{FF2B5EF4-FFF2-40B4-BE49-F238E27FC236}">
                <a16:creationId xmlns:a16="http://schemas.microsoft.com/office/drawing/2014/main" id="{B74EF7C4-1D73-45BB-A1E1-FCF81F99EE59}"/>
              </a:ext>
            </a:extLst>
          </p:cNvPr>
          <p:cNvGraphicFramePr>
            <a:graphicFrameLocks noChangeAspect="1"/>
          </p:cNvGraphicFramePr>
          <p:nvPr/>
        </p:nvGraphicFramePr>
        <p:xfrm>
          <a:off x="1878013" y="3878263"/>
          <a:ext cx="4546600" cy="635000"/>
        </p:xfrm>
        <a:graphic>
          <a:graphicData uri="http://schemas.openxmlformats.org/presentationml/2006/ole">
            <mc:AlternateContent xmlns:mc="http://schemas.openxmlformats.org/markup-compatibility/2006">
              <mc:Choice xmlns:v="urn:schemas-microsoft-com:vml" Requires="v">
                <p:oleObj spid="_x0000_s18470" name="Equation" r:id="rId26" imgW="4546600" imgH="635000" progId="Equation.DSMT4">
                  <p:embed/>
                </p:oleObj>
              </mc:Choice>
              <mc:Fallback>
                <p:oleObj name="Equation" r:id="rId26" imgW="4546600" imgH="635000" progId="Equation.DSMT4">
                  <p:embed/>
                  <p:pic>
                    <p:nvPicPr>
                      <p:cNvPr id="0"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78013" y="3878263"/>
                        <a:ext cx="4546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8" name="Object 26">
            <a:extLst>
              <a:ext uri="{FF2B5EF4-FFF2-40B4-BE49-F238E27FC236}">
                <a16:creationId xmlns:a16="http://schemas.microsoft.com/office/drawing/2014/main" id="{DDA548DF-70F3-44A1-A452-C07900BD5D56}"/>
              </a:ext>
            </a:extLst>
          </p:cNvPr>
          <p:cNvGraphicFramePr>
            <a:graphicFrameLocks noChangeAspect="1"/>
          </p:cNvGraphicFramePr>
          <p:nvPr/>
        </p:nvGraphicFramePr>
        <p:xfrm>
          <a:off x="2016125" y="4689475"/>
          <a:ext cx="2336800" cy="838200"/>
        </p:xfrm>
        <a:graphic>
          <a:graphicData uri="http://schemas.openxmlformats.org/presentationml/2006/ole">
            <mc:AlternateContent xmlns:mc="http://schemas.openxmlformats.org/markup-compatibility/2006">
              <mc:Choice xmlns:v="urn:schemas-microsoft-com:vml" Requires="v">
                <p:oleObj spid="_x0000_s18471" name="Equation" r:id="rId28" imgW="2336800" imgH="838200" progId="Equation.DSMT4">
                  <p:embed/>
                </p:oleObj>
              </mc:Choice>
              <mc:Fallback>
                <p:oleObj name="Equation" r:id="rId28" imgW="2336800" imgH="838200" progId="Equation.DSMT4">
                  <p:embed/>
                  <p:pic>
                    <p:nvPicPr>
                      <p:cNvPr id="0" name="Object 2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016125" y="4689475"/>
                        <a:ext cx="2336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9" name="Text Box 27">
            <a:extLst>
              <a:ext uri="{FF2B5EF4-FFF2-40B4-BE49-F238E27FC236}">
                <a16:creationId xmlns:a16="http://schemas.microsoft.com/office/drawing/2014/main" id="{800491E5-2B2A-4EE7-96F6-4B39ADA10088}"/>
              </a:ext>
            </a:extLst>
          </p:cNvPr>
          <p:cNvSpPr txBox="1">
            <a:spLocks noChangeArrowheads="1"/>
          </p:cNvSpPr>
          <p:nvPr/>
        </p:nvSpPr>
        <p:spPr bwMode="auto">
          <a:xfrm>
            <a:off x="4859338" y="4581525"/>
            <a:ext cx="201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克拉珀龙方程</a:t>
            </a:r>
          </a:p>
        </p:txBody>
      </p:sp>
      <p:sp>
        <p:nvSpPr>
          <p:cNvPr id="28700" name="Text Box 28">
            <a:extLst>
              <a:ext uri="{FF2B5EF4-FFF2-40B4-BE49-F238E27FC236}">
                <a16:creationId xmlns:a16="http://schemas.microsoft.com/office/drawing/2014/main" id="{B322030E-A681-4D2B-8D11-E7D1AD742107}"/>
              </a:ext>
            </a:extLst>
          </p:cNvPr>
          <p:cNvSpPr txBox="1">
            <a:spLocks noChangeArrowheads="1"/>
          </p:cNvSpPr>
          <p:nvPr/>
        </p:nvSpPr>
        <p:spPr bwMode="auto">
          <a:xfrm>
            <a:off x="4859338" y="5013325"/>
            <a:ext cx="2622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决定平衡曲线斜率</a:t>
            </a:r>
          </a:p>
        </p:txBody>
      </p:sp>
      <p:graphicFrame>
        <p:nvGraphicFramePr>
          <p:cNvPr id="28701" name="Object 29">
            <a:extLst>
              <a:ext uri="{FF2B5EF4-FFF2-40B4-BE49-F238E27FC236}">
                <a16:creationId xmlns:a16="http://schemas.microsoft.com/office/drawing/2014/main" id="{04F38B8D-2C2B-4F71-8B49-C42C2980246D}"/>
              </a:ext>
            </a:extLst>
          </p:cNvPr>
          <p:cNvGraphicFramePr>
            <a:graphicFrameLocks noChangeAspect="1"/>
          </p:cNvGraphicFramePr>
          <p:nvPr/>
        </p:nvGraphicFramePr>
        <p:xfrm>
          <a:off x="468313" y="5842000"/>
          <a:ext cx="5143500" cy="431800"/>
        </p:xfrm>
        <a:graphic>
          <a:graphicData uri="http://schemas.openxmlformats.org/presentationml/2006/ole">
            <mc:AlternateContent xmlns:mc="http://schemas.openxmlformats.org/markup-compatibility/2006">
              <mc:Choice xmlns:v="urn:schemas-microsoft-com:vml" Requires="v">
                <p:oleObj spid="_x0000_s18472" name="Equation" r:id="rId30" imgW="5143500" imgH="431800" progId="Equation.DSMT4">
                  <p:embed/>
                </p:oleObj>
              </mc:Choice>
              <mc:Fallback>
                <p:oleObj name="Equation" r:id="rId30" imgW="5143500" imgH="431800" progId="Equation.DSMT4">
                  <p:embed/>
                  <p:pic>
                    <p:nvPicPr>
                      <p:cNvPr id="0" name="Object 2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8313" y="5842000"/>
                        <a:ext cx="5143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2" name="Object 30">
            <a:extLst>
              <a:ext uri="{FF2B5EF4-FFF2-40B4-BE49-F238E27FC236}">
                <a16:creationId xmlns:a16="http://schemas.microsoft.com/office/drawing/2014/main" id="{2425FA0B-375A-4C3A-8F9D-090621584F71}"/>
              </a:ext>
            </a:extLst>
          </p:cNvPr>
          <p:cNvGraphicFramePr>
            <a:graphicFrameLocks noChangeAspect="1"/>
          </p:cNvGraphicFramePr>
          <p:nvPr/>
        </p:nvGraphicFramePr>
        <p:xfrm>
          <a:off x="6396038" y="5680075"/>
          <a:ext cx="1498600" cy="800100"/>
        </p:xfrm>
        <a:graphic>
          <a:graphicData uri="http://schemas.openxmlformats.org/presentationml/2006/ole">
            <mc:AlternateContent xmlns:mc="http://schemas.openxmlformats.org/markup-compatibility/2006">
              <mc:Choice xmlns:v="urn:schemas-microsoft-com:vml" Requires="v">
                <p:oleObj spid="_x0000_s18473" name="Equation" r:id="rId32" imgW="1498600" imgH="800100" progId="Equation.DSMT4">
                  <p:embed/>
                </p:oleObj>
              </mc:Choice>
              <mc:Fallback>
                <p:oleObj name="Equation" r:id="rId32" imgW="1498600" imgH="800100" progId="Equation.DSMT4">
                  <p:embed/>
                  <p:pic>
                    <p:nvPicPr>
                      <p:cNvPr id="0" name="Object 3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396038" y="5680075"/>
                        <a:ext cx="1498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6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6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69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869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69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6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86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6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7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870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8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7" grpId="0"/>
      <p:bldP spid="28688" grpId="0"/>
      <p:bldP spid="28696" grpId="0"/>
      <p:bldP spid="28699" grpId="0"/>
      <p:bldP spid="287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a:extLst>
              <a:ext uri="{FF2B5EF4-FFF2-40B4-BE49-F238E27FC236}">
                <a16:creationId xmlns:a16="http://schemas.microsoft.com/office/drawing/2014/main" id="{20E0864B-3934-4575-8272-347A054192AA}"/>
              </a:ext>
            </a:extLst>
          </p:cNvPr>
          <p:cNvSpPr txBox="1">
            <a:spLocks noChangeArrowheads="1"/>
          </p:cNvSpPr>
          <p:nvPr/>
        </p:nvSpPr>
        <p:spPr bwMode="auto">
          <a:xfrm>
            <a:off x="431800" y="728663"/>
            <a:ext cx="2622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熔解、汽化或升华</a:t>
            </a:r>
          </a:p>
        </p:txBody>
      </p:sp>
      <p:graphicFrame>
        <p:nvGraphicFramePr>
          <p:cNvPr id="29701" name="Object 5">
            <a:extLst>
              <a:ext uri="{FF2B5EF4-FFF2-40B4-BE49-F238E27FC236}">
                <a16:creationId xmlns:a16="http://schemas.microsoft.com/office/drawing/2014/main" id="{59C4792B-BAF7-44E1-A505-3C20D37CDA0B}"/>
              </a:ext>
            </a:extLst>
          </p:cNvPr>
          <p:cNvGraphicFramePr>
            <a:graphicFrameLocks noChangeAspect="1"/>
          </p:cNvGraphicFramePr>
          <p:nvPr/>
        </p:nvGraphicFramePr>
        <p:xfrm>
          <a:off x="3203575" y="800100"/>
          <a:ext cx="1943100" cy="381000"/>
        </p:xfrm>
        <a:graphic>
          <a:graphicData uri="http://schemas.openxmlformats.org/presentationml/2006/ole">
            <mc:AlternateContent xmlns:mc="http://schemas.openxmlformats.org/markup-compatibility/2006">
              <mc:Choice xmlns:v="urn:schemas-microsoft-com:vml" Requires="v">
                <p:oleObj spid="_x0000_s19475" name="Equation" r:id="rId3" imgW="1943100" imgH="381000" progId="Equation.DSMT4">
                  <p:embed/>
                </p:oleObj>
              </mc:Choice>
              <mc:Fallback>
                <p:oleObj name="Equation" r:id="rId3" imgW="1943100" imgH="38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800100"/>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a:extLst>
              <a:ext uri="{FF2B5EF4-FFF2-40B4-BE49-F238E27FC236}">
                <a16:creationId xmlns:a16="http://schemas.microsoft.com/office/drawing/2014/main" id="{1D15B9E5-651E-4339-A98E-19C632F47EB9}"/>
              </a:ext>
            </a:extLst>
          </p:cNvPr>
          <p:cNvGraphicFramePr>
            <a:graphicFrameLocks noChangeAspect="1"/>
          </p:cNvGraphicFramePr>
          <p:nvPr/>
        </p:nvGraphicFramePr>
        <p:xfrm>
          <a:off x="5508625" y="800100"/>
          <a:ext cx="1028700" cy="381000"/>
        </p:xfrm>
        <a:graphic>
          <a:graphicData uri="http://schemas.openxmlformats.org/presentationml/2006/ole">
            <mc:AlternateContent xmlns:mc="http://schemas.openxmlformats.org/markup-compatibility/2006">
              <mc:Choice xmlns:v="urn:schemas-microsoft-com:vml" Requires="v">
                <p:oleObj spid="_x0000_s19476" name="Equation" r:id="rId5" imgW="1028700" imgH="381000" progId="Equation.DSMT4">
                  <p:embed/>
                </p:oleObj>
              </mc:Choice>
              <mc:Fallback>
                <p:oleObj name="Equation" r:id="rId5" imgW="1028700" imgH="381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800100"/>
                        <a:ext cx="1028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a:extLst>
              <a:ext uri="{FF2B5EF4-FFF2-40B4-BE49-F238E27FC236}">
                <a16:creationId xmlns:a16="http://schemas.microsoft.com/office/drawing/2014/main" id="{67BDEFD1-E211-452B-B2AB-54EB0FDD5D45}"/>
              </a:ext>
            </a:extLst>
          </p:cNvPr>
          <p:cNvGraphicFramePr>
            <a:graphicFrameLocks noChangeAspect="1"/>
          </p:cNvGraphicFramePr>
          <p:nvPr/>
        </p:nvGraphicFramePr>
        <p:xfrm>
          <a:off x="6840538" y="584200"/>
          <a:ext cx="1943100" cy="800100"/>
        </p:xfrm>
        <a:graphic>
          <a:graphicData uri="http://schemas.openxmlformats.org/presentationml/2006/ole">
            <mc:AlternateContent xmlns:mc="http://schemas.openxmlformats.org/markup-compatibility/2006">
              <mc:Choice xmlns:v="urn:schemas-microsoft-com:vml" Requires="v">
                <p:oleObj spid="_x0000_s19477" name="Equation" r:id="rId7" imgW="1943100" imgH="800100" progId="Equation.DSMT4">
                  <p:embed/>
                </p:oleObj>
              </mc:Choice>
              <mc:Fallback>
                <p:oleObj name="Equation" r:id="rId7" imgW="1943100" imgH="8001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0538" y="584200"/>
                        <a:ext cx="19431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Text Box 8">
            <a:extLst>
              <a:ext uri="{FF2B5EF4-FFF2-40B4-BE49-F238E27FC236}">
                <a16:creationId xmlns:a16="http://schemas.microsoft.com/office/drawing/2014/main" id="{94112A19-49B5-4D9D-8DF3-31DE8129B668}"/>
              </a:ext>
            </a:extLst>
          </p:cNvPr>
          <p:cNvSpPr txBox="1">
            <a:spLocks noChangeArrowheads="1"/>
          </p:cNvSpPr>
          <p:nvPr/>
        </p:nvSpPr>
        <p:spPr bwMode="auto">
          <a:xfrm>
            <a:off x="539750" y="1736725"/>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少数特例</a:t>
            </a:r>
          </a:p>
        </p:txBody>
      </p:sp>
      <p:graphicFrame>
        <p:nvGraphicFramePr>
          <p:cNvPr id="29705" name="Object 9">
            <a:extLst>
              <a:ext uri="{FF2B5EF4-FFF2-40B4-BE49-F238E27FC236}">
                <a16:creationId xmlns:a16="http://schemas.microsoft.com/office/drawing/2014/main" id="{7F72ED11-796A-4B0C-90FF-74C1A4251486}"/>
              </a:ext>
            </a:extLst>
          </p:cNvPr>
          <p:cNvGraphicFramePr>
            <a:graphicFrameLocks noChangeAspect="1"/>
          </p:cNvGraphicFramePr>
          <p:nvPr/>
        </p:nvGraphicFramePr>
        <p:xfrm>
          <a:off x="2303463" y="1557338"/>
          <a:ext cx="2362200" cy="381000"/>
        </p:xfrm>
        <a:graphic>
          <a:graphicData uri="http://schemas.openxmlformats.org/presentationml/2006/ole">
            <mc:AlternateContent xmlns:mc="http://schemas.openxmlformats.org/markup-compatibility/2006">
              <mc:Choice xmlns:v="urn:schemas-microsoft-com:vml" Requires="v">
                <p:oleObj spid="_x0000_s19478" name="Equation" r:id="rId9" imgW="2362200" imgH="381000" progId="Equation.DSMT4">
                  <p:embed/>
                </p:oleObj>
              </mc:Choice>
              <mc:Fallback>
                <p:oleObj name="Equation" r:id="rId9" imgW="2362200" imgH="381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3463" y="1557338"/>
                        <a:ext cx="2362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a:extLst>
              <a:ext uri="{FF2B5EF4-FFF2-40B4-BE49-F238E27FC236}">
                <a16:creationId xmlns:a16="http://schemas.microsoft.com/office/drawing/2014/main" id="{BBAFB3D0-DD8B-46A0-A3B4-7A6FCB79893D}"/>
              </a:ext>
            </a:extLst>
          </p:cNvPr>
          <p:cNvGraphicFramePr>
            <a:graphicFrameLocks noChangeAspect="1"/>
          </p:cNvGraphicFramePr>
          <p:nvPr/>
        </p:nvGraphicFramePr>
        <p:xfrm>
          <a:off x="7056438" y="1700213"/>
          <a:ext cx="889000" cy="736600"/>
        </p:xfrm>
        <a:graphic>
          <a:graphicData uri="http://schemas.openxmlformats.org/presentationml/2006/ole">
            <mc:AlternateContent xmlns:mc="http://schemas.openxmlformats.org/markup-compatibility/2006">
              <mc:Choice xmlns:v="urn:schemas-microsoft-com:vml" Requires="v">
                <p:oleObj spid="_x0000_s19479" name="Equation" r:id="rId11" imgW="889000" imgH="736600" progId="Equation.DSMT4">
                  <p:embed/>
                </p:oleObj>
              </mc:Choice>
              <mc:Fallback>
                <p:oleObj name="Equation" r:id="rId11" imgW="889000" imgH="736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6438" y="1700213"/>
                        <a:ext cx="889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Text Box 11">
            <a:extLst>
              <a:ext uri="{FF2B5EF4-FFF2-40B4-BE49-F238E27FC236}">
                <a16:creationId xmlns:a16="http://schemas.microsoft.com/office/drawing/2014/main" id="{2BEF1389-88D2-4AFE-B58D-E853D7C50DE0}"/>
              </a:ext>
            </a:extLst>
          </p:cNvPr>
          <p:cNvSpPr txBox="1">
            <a:spLocks noChangeArrowheads="1"/>
          </p:cNvSpPr>
          <p:nvPr/>
        </p:nvSpPr>
        <p:spPr bwMode="auto">
          <a:xfrm>
            <a:off x="611188" y="3105150"/>
            <a:ext cx="3841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1  </a:t>
            </a:r>
            <a:r>
              <a:rPr lang="zh-CN" altLang="en-US">
                <a:effectLst>
                  <a:outerShdw blurRad="38100" dist="38100" dir="2700000" algn="tl">
                    <a:srgbClr val="C0C0C0"/>
                  </a:outerShdw>
                </a:effectLst>
              </a:rPr>
              <a:t>冰的熔点随压强的变化</a:t>
            </a:r>
          </a:p>
        </p:txBody>
      </p:sp>
      <p:graphicFrame>
        <p:nvGraphicFramePr>
          <p:cNvPr id="29708" name="Object 12">
            <a:extLst>
              <a:ext uri="{FF2B5EF4-FFF2-40B4-BE49-F238E27FC236}">
                <a16:creationId xmlns:a16="http://schemas.microsoft.com/office/drawing/2014/main" id="{EDACF01E-C415-4F55-8AFA-B89D95311B4B}"/>
              </a:ext>
            </a:extLst>
          </p:cNvPr>
          <p:cNvGraphicFramePr>
            <a:graphicFrameLocks noChangeAspect="1"/>
          </p:cNvGraphicFramePr>
          <p:nvPr/>
        </p:nvGraphicFramePr>
        <p:xfrm>
          <a:off x="1150938" y="3716338"/>
          <a:ext cx="939800" cy="381000"/>
        </p:xfrm>
        <a:graphic>
          <a:graphicData uri="http://schemas.openxmlformats.org/presentationml/2006/ole">
            <mc:AlternateContent xmlns:mc="http://schemas.openxmlformats.org/markup-compatibility/2006">
              <mc:Choice xmlns:v="urn:schemas-microsoft-com:vml" Requires="v">
                <p:oleObj spid="_x0000_s19480" name="Equation" r:id="rId13" imgW="939392" imgH="380835" progId="Equation.DSMT4">
                  <p:embed/>
                </p:oleObj>
              </mc:Choice>
              <mc:Fallback>
                <p:oleObj name="Equation" r:id="rId13" imgW="939392" imgH="380835"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3716338"/>
                        <a:ext cx="939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a:extLst>
              <a:ext uri="{FF2B5EF4-FFF2-40B4-BE49-F238E27FC236}">
                <a16:creationId xmlns:a16="http://schemas.microsoft.com/office/drawing/2014/main" id="{E35CF64B-4BDF-4254-8AC6-B5B49402A485}"/>
              </a:ext>
            </a:extLst>
          </p:cNvPr>
          <p:cNvGraphicFramePr>
            <a:graphicFrameLocks noChangeAspect="1"/>
          </p:cNvGraphicFramePr>
          <p:nvPr/>
        </p:nvGraphicFramePr>
        <p:xfrm>
          <a:off x="2627313" y="3789363"/>
          <a:ext cx="1638300" cy="342900"/>
        </p:xfrm>
        <a:graphic>
          <a:graphicData uri="http://schemas.openxmlformats.org/presentationml/2006/ole">
            <mc:AlternateContent xmlns:mc="http://schemas.openxmlformats.org/markup-compatibility/2006">
              <mc:Choice xmlns:v="urn:schemas-microsoft-com:vml" Requires="v">
                <p:oleObj spid="_x0000_s19481" name="Equation" r:id="rId15" imgW="1637589" imgH="342751" progId="Equation.DSMT4">
                  <p:embed/>
                </p:oleObj>
              </mc:Choice>
              <mc:Fallback>
                <p:oleObj name="Equation" r:id="rId15" imgW="1637589" imgH="342751"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313" y="3789363"/>
                        <a:ext cx="1638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a:extLst>
              <a:ext uri="{FF2B5EF4-FFF2-40B4-BE49-F238E27FC236}">
                <a16:creationId xmlns:a16="http://schemas.microsoft.com/office/drawing/2014/main" id="{2CA7EE9D-7335-4A9D-8B73-74EF8DFB26FE}"/>
              </a:ext>
            </a:extLst>
          </p:cNvPr>
          <p:cNvGraphicFramePr>
            <a:graphicFrameLocks noChangeAspect="1"/>
          </p:cNvGraphicFramePr>
          <p:nvPr/>
        </p:nvGraphicFramePr>
        <p:xfrm>
          <a:off x="4751388" y="3716338"/>
          <a:ext cx="2463800" cy="406400"/>
        </p:xfrm>
        <a:graphic>
          <a:graphicData uri="http://schemas.openxmlformats.org/presentationml/2006/ole">
            <mc:AlternateContent xmlns:mc="http://schemas.openxmlformats.org/markup-compatibility/2006">
              <mc:Choice xmlns:v="urn:schemas-microsoft-com:vml" Requires="v">
                <p:oleObj spid="_x0000_s19482" name="Equation" r:id="rId17" imgW="2462731" imgH="406224" progId="Equation.DSMT4">
                  <p:embed/>
                </p:oleObj>
              </mc:Choice>
              <mc:Fallback>
                <p:oleObj name="Equation" r:id="rId17" imgW="2462731" imgH="406224"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1388" y="3716338"/>
                        <a:ext cx="2463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a:extLst>
              <a:ext uri="{FF2B5EF4-FFF2-40B4-BE49-F238E27FC236}">
                <a16:creationId xmlns:a16="http://schemas.microsoft.com/office/drawing/2014/main" id="{2D05C51E-3485-46DE-BFB6-DAF4821C5735}"/>
              </a:ext>
            </a:extLst>
          </p:cNvPr>
          <p:cNvGraphicFramePr>
            <a:graphicFrameLocks noChangeAspect="1"/>
          </p:cNvGraphicFramePr>
          <p:nvPr/>
        </p:nvGraphicFramePr>
        <p:xfrm>
          <a:off x="1185863" y="4257675"/>
          <a:ext cx="3213100" cy="419100"/>
        </p:xfrm>
        <a:graphic>
          <a:graphicData uri="http://schemas.openxmlformats.org/presentationml/2006/ole">
            <mc:AlternateContent xmlns:mc="http://schemas.openxmlformats.org/markup-compatibility/2006">
              <mc:Choice xmlns:v="urn:schemas-microsoft-com:vml" Requires="v">
                <p:oleObj spid="_x0000_s19483" name="Equation" r:id="rId19" imgW="3213100" imgH="419100" progId="Equation.DSMT4">
                  <p:embed/>
                </p:oleObj>
              </mc:Choice>
              <mc:Fallback>
                <p:oleObj name="Equation" r:id="rId19" imgW="3213100" imgH="4191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863" y="4257675"/>
                        <a:ext cx="3213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16">
            <a:extLst>
              <a:ext uri="{FF2B5EF4-FFF2-40B4-BE49-F238E27FC236}">
                <a16:creationId xmlns:a16="http://schemas.microsoft.com/office/drawing/2014/main" id="{FC3BA2C3-0F8A-4046-8E2F-D95572275029}"/>
              </a:ext>
            </a:extLst>
          </p:cNvPr>
          <p:cNvGraphicFramePr>
            <a:graphicFrameLocks noChangeAspect="1"/>
          </p:cNvGraphicFramePr>
          <p:nvPr/>
        </p:nvGraphicFramePr>
        <p:xfrm>
          <a:off x="4714875" y="4257675"/>
          <a:ext cx="3390900" cy="419100"/>
        </p:xfrm>
        <a:graphic>
          <a:graphicData uri="http://schemas.openxmlformats.org/presentationml/2006/ole">
            <mc:AlternateContent xmlns:mc="http://schemas.openxmlformats.org/markup-compatibility/2006">
              <mc:Choice xmlns:v="urn:schemas-microsoft-com:vml" Requires="v">
                <p:oleObj spid="_x0000_s19484" name="Equation" r:id="rId21" imgW="3390900" imgH="419100" progId="Equation.DSMT4">
                  <p:embed/>
                </p:oleObj>
              </mc:Choice>
              <mc:Fallback>
                <p:oleObj name="Equation" r:id="rId21" imgW="3390900" imgH="419100" progId="Equation.DSMT4">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14875" y="4257675"/>
                        <a:ext cx="3390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3" name="Object 17">
            <a:extLst>
              <a:ext uri="{FF2B5EF4-FFF2-40B4-BE49-F238E27FC236}">
                <a16:creationId xmlns:a16="http://schemas.microsoft.com/office/drawing/2014/main" id="{5D74DE29-6872-4476-AF4F-88B58CBC3DCD}"/>
              </a:ext>
            </a:extLst>
          </p:cNvPr>
          <p:cNvGraphicFramePr>
            <a:graphicFrameLocks noChangeAspect="1"/>
          </p:cNvGraphicFramePr>
          <p:nvPr/>
        </p:nvGraphicFramePr>
        <p:xfrm>
          <a:off x="1257300" y="4725988"/>
          <a:ext cx="6400800" cy="787400"/>
        </p:xfrm>
        <a:graphic>
          <a:graphicData uri="http://schemas.openxmlformats.org/presentationml/2006/ole">
            <mc:AlternateContent xmlns:mc="http://schemas.openxmlformats.org/markup-compatibility/2006">
              <mc:Choice xmlns:v="urn:schemas-microsoft-com:vml" Requires="v">
                <p:oleObj spid="_x0000_s19485" name="Equation" r:id="rId23" imgW="6400800" imgH="787400" progId="Equation.DSMT4">
                  <p:embed/>
                </p:oleObj>
              </mc:Choice>
              <mc:Fallback>
                <p:oleObj name="Equation" r:id="rId23" imgW="6400800" imgH="787400" progId="Equation.DSMT4">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57300" y="4725988"/>
                        <a:ext cx="6400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 name="Object 25">
            <a:extLst>
              <a:ext uri="{FF2B5EF4-FFF2-40B4-BE49-F238E27FC236}">
                <a16:creationId xmlns:a16="http://schemas.microsoft.com/office/drawing/2014/main" id="{A27829BB-EF99-491B-AAD6-9E5F11AB5FEB}"/>
              </a:ext>
            </a:extLst>
          </p:cNvPr>
          <p:cNvGraphicFramePr>
            <a:graphicFrameLocks noChangeAspect="1"/>
          </p:cNvGraphicFramePr>
          <p:nvPr/>
        </p:nvGraphicFramePr>
        <p:xfrm>
          <a:off x="2268538" y="2168525"/>
          <a:ext cx="2362200" cy="381000"/>
        </p:xfrm>
        <a:graphic>
          <a:graphicData uri="http://schemas.openxmlformats.org/presentationml/2006/ole">
            <mc:AlternateContent xmlns:mc="http://schemas.openxmlformats.org/markup-compatibility/2006">
              <mc:Choice xmlns:v="urn:schemas-microsoft-com:vml" Requires="v">
                <p:oleObj spid="_x0000_s19486" name="Equation" r:id="rId25" imgW="2362200" imgH="381000" progId="Equation.DSMT4">
                  <p:embed/>
                </p:oleObj>
              </mc:Choice>
              <mc:Fallback>
                <p:oleObj name="Equation" r:id="rId25" imgW="2362200" imgH="381000" progId="Equation.DSMT4">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68538" y="2168525"/>
                        <a:ext cx="2362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3" name="Rectangle 27">
            <a:extLst>
              <a:ext uri="{FF2B5EF4-FFF2-40B4-BE49-F238E27FC236}">
                <a16:creationId xmlns:a16="http://schemas.microsoft.com/office/drawing/2014/main" id="{5C0BAC2C-3BBD-4985-A5E4-F5A3FE9BC8A0}"/>
              </a:ext>
            </a:extLst>
          </p:cNvPr>
          <p:cNvSpPr>
            <a:spLocks noChangeArrowheads="1"/>
          </p:cNvSpPr>
          <p:nvPr/>
        </p:nvSpPr>
        <p:spPr bwMode="auto">
          <a:xfrm>
            <a:off x="4895850" y="148431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a:effectLst>
                  <a:outerShdw blurRad="38100" dist="38100" dir="2700000" algn="tl">
                    <a:srgbClr val="C0C0C0"/>
                  </a:outerShdw>
                </a:effectLst>
              </a:rPr>
              <a:t>冰的熔解</a:t>
            </a:r>
          </a:p>
        </p:txBody>
      </p:sp>
      <p:sp>
        <p:nvSpPr>
          <p:cNvPr id="29724" name="Rectangle 28">
            <a:extLst>
              <a:ext uri="{FF2B5EF4-FFF2-40B4-BE49-F238E27FC236}">
                <a16:creationId xmlns:a16="http://schemas.microsoft.com/office/drawing/2014/main" id="{9B59CECC-F7C4-4383-831E-7416BC844AAA}"/>
              </a:ext>
            </a:extLst>
          </p:cNvPr>
          <p:cNvSpPr>
            <a:spLocks noChangeArrowheads="1"/>
          </p:cNvSpPr>
          <p:nvPr/>
        </p:nvSpPr>
        <p:spPr bwMode="auto">
          <a:xfrm>
            <a:off x="4787900" y="2024063"/>
            <a:ext cx="194468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defRPr/>
            </a:pPr>
            <a:r>
              <a:rPr lang="en-US" altLang="zh-CN" baseline="30000">
                <a:effectLst>
                  <a:outerShdw blurRad="38100" dist="38100" dir="2700000" algn="tl">
                    <a:srgbClr val="C0C0C0"/>
                  </a:outerShdw>
                </a:effectLst>
              </a:rPr>
              <a:t>3</a:t>
            </a:r>
            <a:r>
              <a:rPr lang="en-US" altLang="zh-CN">
                <a:effectLst>
                  <a:outerShdw blurRad="38100" dist="38100" dir="2700000" algn="tl">
                    <a:srgbClr val="C0C0C0"/>
                  </a:outerShdw>
                </a:effectLst>
              </a:rPr>
              <a:t>He</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0.3K</a:t>
            </a:r>
            <a:r>
              <a:rPr lang="zh-CN" altLang="en-US">
                <a:effectLst>
                  <a:outerShdw blurRad="38100" dist="38100" dir="2700000" algn="tl">
                    <a:srgbClr val="C0C0C0"/>
                  </a:outerShdw>
                </a:effectLst>
              </a:rPr>
              <a:t>以下熔解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7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7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970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7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7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7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71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9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4" grpId="0"/>
      <p:bldP spid="29707" grpId="0"/>
      <p:bldP spid="29723" grpId="0"/>
      <p:bldP spid="297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a:extLst>
              <a:ext uri="{FF2B5EF4-FFF2-40B4-BE49-F238E27FC236}">
                <a16:creationId xmlns:a16="http://schemas.microsoft.com/office/drawing/2014/main" id="{4907444E-B031-4060-9361-75091C930405}"/>
              </a:ext>
            </a:extLst>
          </p:cNvPr>
          <p:cNvSpPr txBox="1">
            <a:spLocks noChangeArrowheads="1"/>
          </p:cNvSpPr>
          <p:nvPr/>
        </p:nvSpPr>
        <p:spPr bwMode="auto">
          <a:xfrm>
            <a:off x="719138" y="3249613"/>
            <a:ext cx="536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3  </a:t>
            </a:r>
            <a:r>
              <a:rPr lang="zh-CN" altLang="en-US">
                <a:effectLst>
                  <a:outerShdw blurRad="38100" dist="38100" dir="2700000" algn="tl">
                    <a:srgbClr val="C0C0C0"/>
                  </a:outerShdw>
                </a:effectLst>
              </a:rPr>
              <a:t>固液气三相点三种相变潜热的关系</a:t>
            </a:r>
          </a:p>
        </p:txBody>
      </p:sp>
      <p:graphicFrame>
        <p:nvGraphicFramePr>
          <p:cNvPr id="33797" name="Object 5">
            <a:extLst>
              <a:ext uri="{FF2B5EF4-FFF2-40B4-BE49-F238E27FC236}">
                <a16:creationId xmlns:a16="http://schemas.microsoft.com/office/drawing/2014/main" id="{ECEC8709-EE0A-448A-9E04-4BB7CBC72571}"/>
              </a:ext>
            </a:extLst>
          </p:cNvPr>
          <p:cNvGraphicFramePr>
            <a:graphicFrameLocks noChangeAspect="1"/>
          </p:cNvGraphicFramePr>
          <p:nvPr/>
        </p:nvGraphicFramePr>
        <p:xfrm>
          <a:off x="2376488" y="3970338"/>
          <a:ext cx="1866900" cy="381000"/>
        </p:xfrm>
        <a:graphic>
          <a:graphicData uri="http://schemas.openxmlformats.org/presentationml/2006/ole">
            <mc:AlternateContent xmlns:mc="http://schemas.openxmlformats.org/markup-compatibility/2006">
              <mc:Choice xmlns:v="urn:schemas-microsoft-com:vml" Requires="v">
                <p:oleObj spid="_x0000_s20497" name="Equation" r:id="rId3" imgW="1866900" imgH="381000" progId="Equation.DSMT4">
                  <p:embed/>
                </p:oleObj>
              </mc:Choice>
              <mc:Fallback>
                <p:oleObj name="Equation" r:id="rId3" imgW="1866900" imgH="38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3970338"/>
                        <a:ext cx="1866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6">
            <a:extLst>
              <a:ext uri="{FF2B5EF4-FFF2-40B4-BE49-F238E27FC236}">
                <a16:creationId xmlns:a16="http://schemas.microsoft.com/office/drawing/2014/main" id="{9EEA6A67-1F91-41C5-A85B-3C8C74B66859}"/>
              </a:ext>
            </a:extLst>
          </p:cNvPr>
          <p:cNvSpPr txBox="1">
            <a:spLocks noChangeArrowheads="1"/>
          </p:cNvSpPr>
          <p:nvPr/>
        </p:nvSpPr>
        <p:spPr bwMode="auto">
          <a:xfrm>
            <a:off x="1079500" y="389890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熔解热</a:t>
            </a:r>
          </a:p>
        </p:txBody>
      </p:sp>
      <p:sp>
        <p:nvSpPr>
          <p:cNvPr id="33799" name="Text Box 7">
            <a:extLst>
              <a:ext uri="{FF2B5EF4-FFF2-40B4-BE49-F238E27FC236}">
                <a16:creationId xmlns:a16="http://schemas.microsoft.com/office/drawing/2014/main" id="{4B6EB897-1D2A-4DD5-996E-693E861DE38A}"/>
              </a:ext>
            </a:extLst>
          </p:cNvPr>
          <p:cNvSpPr txBox="1">
            <a:spLocks noChangeArrowheads="1"/>
          </p:cNvSpPr>
          <p:nvPr/>
        </p:nvSpPr>
        <p:spPr bwMode="auto">
          <a:xfrm>
            <a:off x="1079500" y="443865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汽化热</a:t>
            </a:r>
          </a:p>
        </p:txBody>
      </p:sp>
      <p:graphicFrame>
        <p:nvGraphicFramePr>
          <p:cNvPr id="33800" name="Object 8">
            <a:extLst>
              <a:ext uri="{FF2B5EF4-FFF2-40B4-BE49-F238E27FC236}">
                <a16:creationId xmlns:a16="http://schemas.microsoft.com/office/drawing/2014/main" id="{D594F75D-A39D-4191-AF4F-E471AA33EBBC}"/>
              </a:ext>
            </a:extLst>
          </p:cNvPr>
          <p:cNvGraphicFramePr>
            <a:graphicFrameLocks noChangeAspect="1"/>
          </p:cNvGraphicFramePr>
          <p:nvPr/>
        </p:nvGraphicFramePr>
        <p:xfrm>
          <a:off x="2376488" y="4508500"/>
          <a:ext cx="1905000" cy="419100"/>
        </p:xfrm>
        <a:graphic>
          <a:graphicData uri="http://schemas.openxmlformats.org/presentationml/2006/ole">
            <mc:AlternateContent xmlns:mc="http://schemas.openxmlformats.org/markup-compatibility/2006">
              <mc:Choice xmlns:v="urn:schemas-microsoft-com:vml" Requires="v">
                <p:oleObj spid="_x0000_s20498" name="Equation" r:id="rId5" imgW="1905000" imgH="419100" progId="Equation.DSMT4">
                  <p:embed/>
                </p:oleObj>
              </mc:Choice>
              <mc:Fallback>
                <p:oleObj name="Equation" r:id="rId5" imgW="1905000" imgH="419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6488" y="4508500"/>
                        <a:ext cx="1905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9">
            <a:extLst>
              <a:ext uri="{FF2B5EF4-FFF2-40B4-BE49-F238E27FC236}">
                <a16:creationId xmlns:a16="http://schemas.microsoft.com/office/drawing/2014/main" id="{19BBB803-3F86-4DD4-977D-F94591A9F142}"/>
              </a:ext>
            </a:extLst>
          </p:cNvPr>
          <p:cNvSpPr txBox="1">
            <a:spLocks noChangeArrowheads="1"/>
          </p:cNvSpPr>
          <p:nvPr/>
        </p:nvSpPr>
        <p:spPr bwMode="auto">
          <a:xfrm>
            <a:off x="1079500" y="4976813"/>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升华热</a:t>
            </a:r>
          </a:p>
        </p:txBody>
      </p:sp>
      <p:graphicFrame>
        <p:nvGraphicFramePr>
          <p:cNvPr id="33802" name="Object 10">
            <a:extLst>
              <a:ext uri="{FF2B5EF4-FFF2-40B4-BE49-F238E27FC236}">
                <a16:creationId xmlns:a16="http://schemas.microsoft.com/office/drawing/2014/main" id="{5115C706-4147-4624-9E6C-FD718E53D25F}"/>
              </a:ext>
            </a:extLst>
          </p:cNvPr>
          <p:cNvGraphicFramePr>
            <a:graphicFrameLocks noChangeAspect="1"/>
          </p:cNvGraphicFramePr>
          <p:nvPr/>
        </p:nvGraphicFramePr>
        <p:xfrm>
          <a:off x="2376488" y="5049838"/>
          <a:ext cx="1943100" cy="419100"/>
        </p:xfrm>
        <a:graphic>
          <a:graphicData uri="http://schemas.openxmlformats.org/presentationml/2006/ole">
            <mc:AlternateContent xmlns:mc="http://schemas.openxmlformats.org/markup-compatibility/2006">
              <mc:Choice xmlns:v="urn:schemas-microsoft-com:vml" Requires="v">
                <p:oleObj spid="_x0000_s20499" name="Equation" r:id="rId7" imgW="1943100" imgH="419100" progId="Equation.DSMT4">
                  <p:embed/>
                </p:oleObj>
              </mc:Choice>
              <mc:Fallback>
                <p:oleObj name="Equation" r:id="rId7" imgW="1943100" imgH="4191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6488" y="5049838"/>
                        <a:ext cx="1943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1">
            <a:extLst>
              <a:ext uri="{FF2B5EF4-FFF2-40B4-BE49-F238E27FC236}">
                <a16:creationId xmlns:a16="http://schemas.microsoft.com/office/drawing/2014/main" id="{FDA1094C-797A-490F-891B-709435E84315}"/>
              </a:ext>
            </a:extLst>
          </p:cNvPr>
          <p:cNvGraphicFramePr>
            <a:graphicFrameLocks noChangeAspect="1"/>
          </p:cNvGraphicFramePr>
          <p:nvPr/>
        </p:nvGraphicFramePr>
        <p:xfrm>
          <a:off x="5076825" y="4473575"/>
          <a:ext cx="1600200" cy="419100"/>
        </p:xfrm>
        <a:graphic>
          <a:graphicData uri="http://schemas.openxmlformats.org/presentationml/2006/ole">
            <mc:AlternateContent xmlns:mc="http://schemas.openxmlformats.org/markup-compatibility/2006">
              <mc:Choice xmlns:v="urn:schemas-microsoft-com:vml" Requires="v">
                <p:oleObj spid="_x0000_s20500" name="Equation" r:id="rId9" imgW="1600200" imgH="419100" progId="Equation.DSMT4">
                  <p:embed/>
                </p:oleObj>
              </mc:Choice>
              <mc:Fallback>
                <p:oleObj name="Equation" r:id="rId9" imgW="1600200" imgH="4191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4473575"/>
                        <a:ext cx="160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12">
            <a:extLst>
              <a:ext uri="{FF2B5EF4-FFF2-40B4-BE49-F238E27FC236}">
                <a16:creationId xmlns:a16="http://schemas.microsoft.com/office/drawing/2014/main" id="{16135DB4-67CB-4E77-B9C9-A0FB5015E130}"/>
              </a:ext>
            </a:extLst>
          </p:cNvPr>
          <p:cNvSpPr txBox="1">
            <a:spLocks noChangeArrowheads="1"/>
          </p:cNvSpPr>
          <p:nvPr/>
        </p:nvSpPr>
        <p:spPr bwMode="auto">
          <a:xfrm>
            <a:off x="682625" y="584200"/>
            <a:ext cx="3841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2  </a:t>
            </a:r>
            <a:r>
              <a:rPr lang="zh-CN" altLang="en-US">
                <a:effectLst>
                  <a:outerShdw blurRad="38100" dist="38100" dir="2700000" algn="tl">
                    <a:srgbClr val="C0C0C0"/>
                  </a:outerShdw>
                </a:effectLst>
              </a:rPr>
              <a:t>水的沸点随压强的变化</a:t>
            </a:r>
          </a:p>
        </p:txBody>
      </p:sp>
      <p:graphicFrame>
        <p:nvGraphicFramePr>
          <p:cNvPr id="33805" name="Object 13">
            <a:extLst>
              <a:ext uri="{FF2B5EF4-FFF2-40B4-BE49-F238E27FC236}">
                <a16:creationId xmlns:a16="http://schemas.microsoft.com/office/drawing/2014/main" id="{071ABA29-DE30-41F5-9DE5-B603B4E08F95}"/>
              </a:ext>
            </a:extLst>
          </p:cNvPr>
          <p:cNvGraphicFramePr>
            <a:graphicFrameLocks noChangeAspect="1"/>
          </p:cNvGraphicFramePr>
          <p:nvPr/>
        </p:nvGraphicFramePr>
        <p:xfrm>
          <a:off x="1258888" y="1052513"/>
          <a:ext cx="939800" cy="381000"/>
        </p:xfrm>
        <a:graphic>
          <a:graphicData uri="http://schemas.openxmlformats.org/presentationml/2006/ole">
            <mc:AlternateContent xmlns:mc="http://schemas.openxmlformats.org/markup-compatibility/2006">
              <mc:Choice xmlns:v="urn:schemas-microsoft-com:vml" Requires="v">
                <p:oleObj spid="_x0000_s20501" name="Equation" r:id="rId11" imgW="939392" imgH="380835" progId="Equation.DSMT4">
                  <p:embed/>
                </p:oleObj>
              </mc:Choice>
              <mc:Fallback>
                <p:oleObj name="Equation" r:id="rId11" imgW="939392" imgH="38083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1052513"/>
                        <a:ext cx="939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14">
            <a:extLst>
              <a:ext uri="{FF2B5EF4-FFF2-40B4-BE49-F238E27FC236}">
                <a16:creationId xmlns:a16="http://schemas.microsoft.com/office/drawing/2014/main" id="{E5E025ED-E823-4F47-94D5-67635D10EB50}"/>
              </a:ext>
            </a:extLst>
          </p:cNvPr>
          <p:cNvGraphicFramePr>
            <a:graphicFrameLocks noChangeAspect="1"/>
          </p:cNvGraphicFramePr>
          <p:nvPr/>
        </p:nvGraphicFramePr>
        <p:xfrm>
          <a:off x="2562225" y="1125538"/>
          <a:ext cx="1625600" cy="342900"/>
        </p:xfrm>
        <a:graphic>
          <a:graphicData uri="http://schemas.openxmlformats.org/presentationml/2006/ole">
            <mc:AlternateContent xmlns:mc="http://schemas.openxmlformats.org/markup-compatibility/2006">
              <mc:Choice xmlns:v="urn:schemas-microsoft-com:vml" Requires="v">
                <p:oleObj spid="_x0000_s20502" name="Equation" r:id="rId13" imgW="1625600" imgH="342900" progId="Equation.DSMT4">
                  <p:embed/>
                </p:oleObj>
              </mc:Choice>
              <mc:Fallback>
                <p:oleObj name="Equation" r:id="rId13" imgW="1625600" imgH="3429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2225" y="1125538"/>
                        <a:ext cx="1625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5">
            <a:extLst>
              <a:ext uri="{FF2B5EF4-FFF2-40B4-BE49-F238E27FC236}">
                <a16:creationId xmlns:a16="http://schemas.microsoft.com/office/drawing/2014/main" id="{4CD121BD-6786-4850-854A-2F3AAFA9846E}"/>
              </a:ext>
            </a:extLst>
          </p:cNvPr>
          <p:cNvGraphicFramePr>
            <a:graphicFrameLocks noChangeAspect="1"/>
          </p:cNvGraphicFramePr>
          <p:nvPr/>
        </p:nvGraphicFramePr>
        <p:xfrm>
          <a:off x="4535488" y="1052513"/>
          <a:ext cx="2641600" cy="406400"/>
        </p:xfrm>
        <a:graphic>
          <a:graphicData uri="http://schemas.openxmlformats.org/presentationml/2006/ole">
            <mc:AlternateContent xmlns:mc="http://schemas.openxmlformats.org/markup-compatibility/2006">
              <mc:Choice xmlns:v="urn:schemas-microsoft-com:vml" Requires="v">
                <p:oleObj spid="_x0000_s20503" name="Equation" r:id="rId15" imgW="2641600" imgH="406400" progId="Equation.DSMT4">
                  <p:embed/>
                </p:oleObj>
              </mc:Choice>
              <mc:Fallback>
                <p:oleObj name="Equation" r:id="rId15" imgW="2641600" imgH="4064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5488" y="1052513"/>
                        <a:ext cx="2641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6">
            <a:extLst>
              <a:ext uri="{FF2B5EF4-FFF2-40B4-BE49-F238E27FC236}">
                <a16:creationId xmlns:a16="http://schemas.microsoft.com/office/drawing/2014/main" id="{90A6FA6C-013F-450E-B2AA-9EAEB0749E24}"/>
              </a:ext>
            </a:extLst>
          </p:cNvPr>
          <p:cNvGraphicFramePr>
            <a:graphicFrameLocks noChangeAspect="1"/>
          </p:cNvGraphicFramePr>
          <p:nvPr/>
        </p:nvGraphicFramePr>
        <p:xfrm>
          <a:off x="1341438" y="1520825"/>
          <a:ext cx="3048000" cy="419100"/>
        </p:xfrm>
        <a:graphic>
          <a:graphicData uri="http://schemas.openxmlformats.org/presentationml/2006/ole">
            <mc:AlternateContent xmlns:mc="http://schemas.openxmlformats.org/markup-compatibility/2006">
              <mc:Choice xmlns:v="urn:schemas-microsoft-com:vml" Requires="v">
                <p:oleObj spid="_x0000_s20504" name="Equation" r:id="rId17" imgW="3048000" imgH="419100" progId="Equation.DSMT4">
                  <p:embed/>
                </p:oleObj>
              </mc:Choice>
              <mc:Fallback>
                <p:oleObj name="Equation" r:id="rId17" imgW="3048000" imgH="4191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1438" y="1520825"/>
                        <a:ext cx="3048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7">
            <a:extLst>
              <a:ext uri="{FF2B5EF4-FFF2-40B4-BE49-F238E27FC236}">
                <a16:creationId xmlns:a16="http://schemas.microsoft.com/office/drawing/2014/main" id="{A030FEC0-8C70-4EBA-9DF1-259B6C03D2E1}"/>
              </a:ext>
            </a:extLst>
          </p:cNvPr>
          <p:cNvGraphicFramePr>
            <a:graphicFrameLocks noChangeAspect="1"/>
          </p:cNvGraphicFramePr>
          <p:nvPr/>
        </p:nvGraphicFramePr>
        <p:xfrm>
          <a:off x="4797425" y="1484313"/>
          <a:ext cx="3009900" cy="419100"/>
        </p:xfrm>
        <a:graphic>
          <a:graphicData uri="http://schemas.openxmlformats.org/presentationml/2006/ole">
            <mc:AlternateContent xmlns:mc="http://schemas.openxmlformats.org/markup-compatibility/2006">
              <mc:Choice xmlns:v="urn:schemas-microsoft-com:vml" Requires="v">
                <p:oleObj spid="_x0000_s20505" name="Equation" r:id="rId19" imgW="3009900" imgH="419100" progId="Equation.DSMT4">
                  <p:embed/>
                </p:oleObj>
              </mc:Choice>
              <mc:Fallback>
                <p:oleObj name="Equation" r:id="rId19" imgW="3009900" imgH="41910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7425" y="1484313"/>
                        <a:ext cx="3009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18">
            <a:extLst>
              <a:ext uri="{FF2B5EF4-FFF2-40B4-BE49-F238E27FC236}">
                <a16:creationId xmlns:a16="http://schemas.microsoft.com/office/drawing/2014/main" id="{58360742-D436-447B-A7D6-2E01C36771CF}"/>
              </a:ext>
            </a:extLst>
          </p:cNvPr>
          <p:cNvGraphicFramePr>
            <a:graphicFrameLocks noChangeAspect="1"/>
          </p:cNvGraphicFramePr>
          <p:nvPr/>
        </p:nvGraphicFramePr>
        <p:xfrm>
          <a:off x="1401763" y="1987550"/>
          <a:ext cx="5765800" cy="736600"/>
        </p:xfrm>
        <a:graphic>
          <a:graphicData uri="http://schemas.openxmlformats.org/presentationml/2006/ole">
            <mc:AlternateContent xmlns:mc="http://schemas.openxmlformats.org/markup-compatibility/2006">
              <mc:Choice xmlns:v="urn:schemas-microsoft-com:vml" Requires="v">
                <p:oleObj spid="_x0000_s20506" name="Equation" r:id="rId21" imgW="5765800" imgH="736600" progId="Equation.DSMT4">
                  <p:embed/>
                </p:oleObj>
              </mc:Choice>
              <mc:Fallback>
                <p:oleObj name="Equation" r:id="rId21" imgW="5765800" imgH="73660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1763" y="1987550"/>
                        <a:ext cx="5765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8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7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7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0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79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380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380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8" grpId="0"/>
      <p:bldP spid="33799" grpId="0"/>
      <p:bldP spid="33801" grpId="0"/>
      <p:bldP spid="338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0E873A20-911F-4CD3-A540-FF5F277F95A9}"/>
              </a:ext>
            </a:extLst>
          </p:cNvPr>
          <p:cNvSpPr txBox="1">
            <a:spLocks noChangeArrowheads="1"/>
          </p:cNvSpPr>
          <p:nvPr/>
        </p:nvSpPr>
        <p:spPr bwMode="auto">
          <a:xfrm>
            <a:off x="1214438" y="457200"/>
            <a:ext cx="5073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tx2"/>
              </a:buClr>
              <a:buFont typeface="Wingdings" panose="05000000000000000000" pitchFamily="2" charset="2"/>
              <a:buNone/>
              <a:defRPr/>
            </a:pPr>
            <a:r>
              <a:rPr lang="en-US" altLang="zh-CN" sz="4400">
                <a:solidFill>
                  <a:schemeClr val="tx2"/>
                </a:solidFill>
                <a:effectLst>
                  <a:outerShdw blurRad="38100" dist="38100" dir="2700000" algn="tl">
                    <a:srgbClr val="C0C0C0"/>
                  </a:outerShdw>
                </a:effectLst>
                <a:cs typeface="Times New Roman" panose="02020603050405020304" pitchFamily="18" charset="0"/>
              </a:rPr>
              <a:t>§3.1  </a:t>
            </a:r>
            <a:r>
              <a:rPr lang="zh-CN" altLang="en-US" sz="4400">
                <a:solidFill>
                  <a:schemeClr val="tx2"/>
                </a:solidFill>
                <a:effectLst>
                  <a:outerShdw blurRad="38100" dist="38100" dir="2700000" algn="tl">
                    <a:srgbClr val="C0C0C0"/>
                  </a:outerShdw>
                </a:effectLst>
              </a:rPr>
              <a:t>热动平衡判据</a:t>
            </a:r>
          </a:p>
        </p:txBody>
      </p:sp>
      <p:sp>
        <p:nvSpPr>
          <p:cNvPr id="3075" name="Text Box 3">
            <a:extLst>
              <a:ext uri="{FF2B5EF4-FFF2-40B4-BE49-F238E27FC236}">
                <a16:creationId xmlns:a16="http://schemas.microsoft.com/office/drawing/2014/main" id="{69EE9455-AC3D-4D0E-AEC6-CC2F15040E26}"/>
              </a:ext>
            </a:extLst>
          </p:cNvPr>
          <p:cNvSpPr txBox="1">
            <a:spLocks noChangeArrowheads="1"/>
          </p:cNvSpPr>
          <p:nvPr/>
        </p:nvSpPr>
        <p:spPr bwMode="auto">
          <a:xfrm>
            <a:off x="762000" y="12954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熵判据</a:t>
            </a:r>
          </a:p>
        </p:txBody>
      </p:sp>
      <p:sp>
        <p:nvSpPr>
          <p:cNvPr id="3076" name="Text Box 4">
            <a:extLst>
              <a:ext uri="{FF2B5EF4-FFF2-40B4-BE49-F238E27FC236}">
                <a16:creationId xmlns:a16="http://schemas.microsoft.com/office/drawing/2014/main" id="{F2AF1692-AA25-483D-8162-7A3D928981DD}"/>
              </a:ext>
            </a:extLst>
          </p:cNvPr>
          <p:cNvSpPr txBox="1">
            <a:spLocks noChangeArrowheads="1"/>
          </p:cNvSpPr>
          <p:nvPr/>
        </p:nvSpPr>
        <p:spPr bwMode="auto">
          <a:xfrm>
            <a:off x="1371600" y="19050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孤立系</a:t>
            </a:r>
          </a:p>
        </p:txBody>
      </p:sp>
      <p:graphicFrame>
        <p:nvGraphicFramePr>
          <p:cNvPr id="3078" name="Object 6">
            <a:extLst>
              <a:ext uri="{FF2B5EF4-FFF2-40B4-BE49-F238E27FC236}">
                <a16:creationId xmlns:a16="http://schemas.microsoft.com/office/drawing/2014/main" id="{724DE77B-6B31-4462-BEA1-C2AE73D476E5}"/>
              </a:ext>
            </a:extLst>
          </p:cNvPr>
          <p:cNvGraphicFramePr>
            <a:graphicFrameLocks noChangeAspect="1"/>
          </p:cNvGraphicFramePr>
          <p:nvPr/>
        </p:nvGraphicFramePr>
        <p:xfrm>
          <a:off x="2514600" y="1981200"/>
          <a:ext cx="863600" cy="355600"/>
        </p:xfrm>
        <a:graphic>
          <a:graphicData uri="http://schemas.openxmlformats.org/presentationml/2006/ole">
            <mc:AlternateContent xmlns:mc="http://schemas.openxmlformats.org/markup-compatibility/2006">
              <mc:Choice xmlns:v="urn:schemas-microsoft-com:vml" Requires="v">
                <p:oleObj spid="_x0000_s3094" name="Equation" r:id="rId3" imgW="431425" imgH="177646" progId="Equation.3">
                  <p:embed/>
                </p:oleObj>
              </mc:Choice>
              <mc:Fallback>
                <p:oleObj name="Equation" r:id="rId3" imgW="431425"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81200"/>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5" name="Text Box 13">
            <a:extLst>
              <a:ext uri="{FF2B5EF4-FFF2-40B4-BE49-F238E27FC236}">
                <a16:creationId xmlns:a16="http://schemas.microsoft.com/office/drawing/2014/main" id="{A0F18147-7B88-4B6F-9AA5-C1EDD5BD16D2}"/>
              </a:ext>
            </a:extLst>
          </p:cNvPr>
          <p:cNvSpPr txBox="1">
            <a:spLocks noChangeArrowheads="1"/>
          </p:cNvSpPr>
          <p:nvPr/>
        </p:nvSpPr>
        <p:spPr bwMode="auto">
          <a:xfrm>
            <a:off x="1371600" y="2590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对系统的状态虚变动，熵的虚变动</a:t>
            </a:r>
          </a:p>
        </p:txBody>
      </p:sp>
      <p:sp>
        <p:nvSpPr>
          <p:cNvPr id="3093" name="Text Box 21">
            <a:extLst>
              <a:ext uri="{FF2B5EF4-FFF2-40B4-BE49-F238E27FC236}">
                <a16:creationId xmlns:a16="http://schemas.microsoft.com/office/drawing/2014/main" id="{D1D05FB5-E6B2-4D2A-8822-0A5DBF189000}"/>
              </a:ext>
            </a:extLst>
          </p:cNvPr>
          <p:cNvSpPr txBox="1">
            <a:spLocks noChangeArrowheads="1"/>
          </p:cNvSpPr>
          <p:nvPr/>
        </p:nvSpPr>
        <p:spPr bwMode="auto">
          <a:xfrm>
            <a:off x="1371600" y="3886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平衡态的必要条件</a:t>
            </a:r>
          </a:p>
        </p:txBody>
      </p:sp>
      <p:graphicFrame>
        <p:nvGraphicFramePr>
          <p:cNvPr id="3094" name="Object 22">
            <a:extLst>
              <a:ext uri="{FF2B5EF4-FFF2-40B4-BE49-F238E27FC236}">
                <a16:creationId xmlns:a16="http://schemas.microsoft.com/office/drawing/2014/main" id="{8259DBD6-F583-4E5D-9379-A0F5E1DA2944}"/>
              </a:ext>
            </a:extLst>
          </p:cNvPr>
          <p:cNvGraphicFramePr>
            <a:graphicFrameLocks noChangeAspect="1"/>
          </p:cNvGraphicFramePr>
          <p:nvPr/>
        </p:nvGraphicFramePr>
        <p:xfrm>
          <a:off x="3978275" y="4017963"/>
          <a:ext cx="863600" cy="355600"/>
        </p:xfrm>
        <a:graphic>
          <a:graphicData uri="http://schemas.openxmlformats.org/presentationml/2006/ole">
            <mc:AlternateContent xmlns:mc="http://schemas.openxmlformats.org/markup-compatibility/2006">
              <mc:Choice xmlns:v="urn:schemas-microsoft-com:vml" Requires="v">
                <p:oleObj spid="_x0000_s3095" name="Equation" r:id="rId5" imgW="431425" imgH="177646" progId="Equation.3">
                  <p:embed/>
                </p:oleObj>
              </mc:Choice>
              <mc:Fallback>
                <p:oleObj name="Equation" r:id="rId5" imgW="431425" imgH="177646"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8275" y="4017963"/>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5" name="Object 23">
            <a:extLst>
              <a:ext uri="{FF2B5EF4-FFF2-40B4-BE49-F238E27FC236}">
                <a16:creationId xmlns:a16="http://schemas.microsoft.com/office/drawing/2014/main" id="{2F461C15-DE05-4D83-8D3D-3F8CAFF646B9}"/>
              </a:ext>
            </a:extLst>
          </p:cNvPr>
          <p:cNvGraphicFramePr>
            <a:graphicFrameLocks noChangeAspect="1"/>
          </p:cNvGraphicFramePr>
          <p:nvPr/>
        </p:nvGraphicFramePr>
        <p:xfrm>
          <a:off x="1476375" y="4551363"/>
          <a:ext cx="1122363" cy="403225"/>
        </p:xfrm>
        <a:graphic>
          <a:graphicData uri="http://schemas.openxmlformats.org/presentationml/2006/ole">
            <mc:AlternateContent xmlns:mc="http://schemas.openxmlformats.org/markup-compatibility/2006">
              <mc:Choice xmlns:v="urn:schemas-microsoft-com:vml" Requires="v">
                <p:oleObj spid="_x0000_s3096" name="Equation" r:id="rId7" imgW="494870" imgH="203024" progId="Equation.3">
                  <p:embed/>
                </p:oleObj>
              </mc:Choice>
              <mc:Fallback>
                <p:oleObj name="Equation" r:id="rId7" imgW="494870" imgH="203024"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51363"/>
                        <a:ext cx="112236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6" name="Object 24">
            <a:extLst>
              <a:ext uri="{FF2B5EF4-FFF2-40B4-BE49-F238E27FC236}">
                <a16:creationId xmlns:a16="http://schemas.microsoft.com/office/drawing/2014/main" id="{EC8FEF94-8FD9-486C-9D35-753B009FB573}"/>
              </a:ext>
            </a:extLst>
          </p:cNvPr>
          <p:cNvGraphicFramePr>
            <a:graphicFrameLocks noChangeAspect="1"/>
          </p:cNvGraphicFramePr>
          <p:nvPr/>
        </p:nvGraphicFramePr>
        <p:xfrm>
          <a:off x="2755900" y="4627563"/>
          <a:ext cx="917575" cy="357187"/>
        </p:xfrm>
        <a:graphic>
          <a:graphicData uri="http://schemas.openxmlformats.org/presentationml/2006/ole">
            <mc:AlternateContent xmlns:mc="http://schemas.openxmlformats.org/markup-compatibility/2006">
              <mc:Choice xmlns:v="urn:schemas-microsoft-com:vml" Requires="v">
                <p:oleObj spid="_x0000_s3097" name="Equation" r:id="rId9" imgW="457002" imgH="177723" progId="Equation.3">
                  <p:embed/>
                </p:oleObj>
              </mc:Choice>
              <mc:Fallback>
                <p:oleObj name="Equation" r:id="rId9" imgW="457002" imgH="177723"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5900" y="4627563"/>
                        <a:ext cx="917575"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25">
            <a:extLst>
              <a:ext uri="{FF2B5EF4-FFF2-40B4-BE49-F238E27FC236}">
                <a16:creationId xmlns:a16="http://schemas.microsoft.com/office/drawing/2014/main" id="{E2674EF6-B74B-49D2-91E2-8985CBE885F4}"/>
              </a:ext>
            </a:extLst>
          </p:cNvPr>
          <p:cNvSpPr txBox="1">
            <a:spLocks noChangeArrowheads="1"/>
          </p:cNvSpPr>
          <p:nvPr/>
        </p:nvSpPr>
        <p:spPr bwMode="auto">
          <a:xfrm>
            <a:off x="3962400" y="4572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极大值    稳定平衡</a:t>
            </a:r>
          </a:p>
        </p:txBody>
      </p:sp>
      <p:sp>
        <p:nvSpPr>
          <p:cNvPr id="3098" name="Text Box 26">
            <a:extLst>
              <a:ext uri="{FF2B5EF4-FFF2-40B4-BE49-F238E27FC236}">
                <a16:creationId xmlns:a16="http://schemas.microsoft.com/office/drawing/2014/main" id="{1EC80E89-5DD2-47D1-A098-7897921131D6}"/>
              </a:ext>
            </a:extLst>
          </p:cNvPr>
          <p:cNvSpPr txBox="1">
            <a:spLocks noChangeArrowheads="1"/>
          </p:cNvSpPr>
          <p:nvPr/>
        </p:nvSpPr>
        <p:spPr bwMode="auto">
          <a:xfrm>
            <a:off x="3962400" y="4932363"/>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最大极值       稳定平衡较小极值       亚稳平衡</a:t>
            </a:r>
          </a:p>
        </p:txBody>
      </p:sp>
      <p:graphicFrame>
        <p:nvGraphicFramePr>
          <p:cNvPr id="3103" name="Object 31">
            <a:extLst>
              <a:ext uri="{FF2B5EF4-FFF2-40B4-BE49-F238E27FC236}">
                <a16:creationId xmlns:a16="http://schemas.microsoft.com/office/drawing/2014/main" id="{28EFF3C2-4DBA-4907-BB75-CB144D967A01}"/>
              </a:ext>
            </a:extLst>
          </p:cNvPr>
          <p:cNvGraphicFramePr>
            <a:graphicFrameLocks noChangeAspect="1"/>
          </p:cNvGraphicFramePr>
          <p:nvPr/>
        </p:nvGraphicFramePr>
        <p:xfrm>
          <a:off x="2667000" y="5943600"/>
          <a:ext cx="917575" cy="357188"/>
        </p:xfrm>
        <a:graphic>
          <a:graphicData uri="http://schemas.openxmlformats.org/presentationml/2006/ole">
            <mc:AlternateContent xmlns:mc="http://schemas.openxmlformats.org/markup-compatibility/2006">
              <mc:Choice xmlns:v="urn:schemas-microsoft-com:vml" Requires="v">
                <p:oleObj spid="_x0000_s3098" name="Equation" r:id="rId11" imgW="457002" imgH="177723" progId="Equation.3">
                  <p:embed/>
                </p:oleObj>
              </mc:Choice>
              <mc:Fallback>
                <p:oleObj name="Equation" r:id="rId11" imgW="457002" imgH="177723"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5943600"/>
                        <a:ext cx="9175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4" name="Text Box 32">
            <a:extLst>
              <a:ext uri="{FF2B5EF4-FFF2-40B4-BE49-F238E27FC236}">
                <a16:creationId xmlns:a16="http://schemas.microsoft.com/office/drawing/2014/main" id="{33FE897A-7138-4EF4-A759-F1B2B772EDFC}"/>
              </a:ext>
            </a:extLst>
          </p:cNvPr>
          <p:cNvSpPr txBox="1">
            <a:spLocks noChangeArrowheads="1"/>
          </p:cNvSpPr>
          <p:nvPr/>
        </p:nvSpPr>
        <p:spPr bwMode="auto">
          <a:xfrm>
            <a:off x="3962400" y="5867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常数值    中性平衡</a:t>
            </a:r>
          </a:p>
        </p:txBody>
      </p:sp>
      <p:sp>
        <p:nvSpPr>
          <p:cNvPr id="3105" name="Rectangle 33">
            <a:extLst>
              <a:ext uri="{FF2B5EF4-FFF2-40B4-BE49-F238E27FC236}">
                <a16:creationId xmlns:a16="http://schemas.microsoft.com/office/drawing/2014/main" id="{B7B9C18F-A37B-4185-A9D7-085A7A041CED}"/>
              </a:ext>
            </a:extLst>
          </p:cNvPr>
          <p:cNvSpPr>
            <a:spLocks noChangeArrowheads="1"/>
          </p:cNvSpPr>
          <p:nvPr/>
        </p:nvSpPr>
        <p:spPr bwMode="auto">
          <a:xfrm>
            <a:off x="3810000" y="1828800"/>
            <a:ext cx="4038600" cy="6858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106" name="Text Box 34">
            <a:extLst>
              <a:ext uri="{FF2B5EF4-FFF2-40B4-BE49-F238E27FC236}">
                <a16:creationId xmlns:a16="http://schemas.microsoft.com/office/drawing/2014/main" id="{93EEFB7C-E445-43BE-B374-224E70A6694B}"/>
              </a:ext>
            </a:extLst>
          </p:cNvPr>
          <p:cNvSpPr txBox="1">
            <a:spLocks noChangeArrowheads="1"/>
          </p:cNvSpPr>
          <p:nvPr/>
        </p:nvSpPr>
        <p:spPr bwMode="auto">
          <a:xfrm>
            <a:off x="4572000" y="19050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不变，</a:t>
            </a:r>
          </a:p>
        </p:txBody>
      </p:sp>
      <p:sp>
        <p:nvSpPr>
          <p:cNvPr id="3107" name="Text Box 35">
            <a:extLst>
              <a:ext uri="{FF2B5EF4-FFF2-40B4-BE49-F238E27FC236}">
                <a16:creationId xmlns:a16="http://schemas.microsoft.com/office/drawing/2014/main" id="{364F70B0-3F4A-4CF6-B335-BBA8995ABE4A}"/>
              </a:ext>
            </a:extLst>
          </p:cNvPr>
          <p:cNvSpPr txBox="1">
            <a:spLocks noChangeArrowheads="1"/>
          </p:cNvSpPr>
          <p:nvPr/>
        </p:nvSpPr>
        <p:spPr bwMode="auto">
          <a:xfrm>
            <a:off x="5410200" y="19050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a:t>
            </a:r>
          </a:p>
        </p:txBody>
      </p:sp>
      <p:graphicFrame>
        <p:nvGraphicFramePr>
          <p:cNvPr id="3108" name="Object 36">
            <a:extLst>
              <a:ext uri="{FF2B5EF4-FFF2-40B4-BE49-F238E27FC236}">
                <a16:creationId xmlns:a16="http://schemas.microsoft.com/office/drawing/2014/main" id="{CD411197-829D-4A69-A5D6-DA9017E0A7B7}"/>
              </a:ext>
            </a:extLst>
          </p:cNvPr>
          <p:cNvGraphicFramePr>
            <a:graphicFrameLocks noChangeAspect="1"/>
          </p:cNvGraphicFramePr>
          <p:nvPr/>
        </p:nvGraphicFramePr>
        <p:xfrm>
          <a:off x="3924300" y="1981200"/>
          <a:ext cx="738188" cy="406400"/>
        </p:xfrm>
        <a:graphic>
          <a:graphicData uri="http://schemas.openxmlformats.org/presentationml/2006/ole">
            <mc:AlternateContent xmlns:mc="http://schemas.openxmlformats.org/markup-compatibility/2006">
              <mc:Choice xmlns:v="urn:schemas-microsoft-com:vml" Requires="v">
                <p:oleObj spid="_x0000_s3099" name="Equation" r:id="rId13" imgW="368140" imgH="203112" progId="Equation.3">
                  <p:embed/>
                </p:oleObj>
              </mc:Choice>
              <mc:Fallback>
                <p:oleObj name="Equation" r:id="rId13" imgW="368140" imgH="203112"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1981200"/>
                        <a:ext cx="7381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9" name="Object 37">
            <a:extLst>
              <a:ext uri="{FF2B5EF4-FFF2-40B4-BE49-F238E27FC236}">
                <a16:creationId xmlns:a16="http://schemas.microsoft.com/office/drawing/2014/main" id="{51861368-B7D2-434A-8C05-96E6D0089976}"/>
              </a:ext>
            </a:extLst>
          </p:cNvPr>
          <p:cNvGraphicFramePr>
            <a:graphicFrameLocks noChangeAspect="1"/>
          </p:cNvGraphicFramePr>
          <p:nvPr/>
        </p:nvGraphicFramePr>
        <p:xfrm>
          <a:off x="6477000" y="1981200"/>
          <a:ext cx="280988" cy="358775"/>
        </p:xfrm>
        <a:graphic>
          <a:graphicData uri="http://schemas.openxmlformats.org/presentationml/2006/ole">
            <mc:AlternateContent xmlns:mc="http://schemas.openxmlformats.org/markup-compatibility/2006">
              <mc:Choice xmlns:v="urn:schemas-microsoft-com:vml" Requires="v">
                <p:oleObj spid="_x0000_s3100" name="Equation" r:id="rId15" imgW="139579" imgH="177646" progId="Equation.3">
                  <p:embed/>
                </p:oleObj>
              </mc:Choice>
              <mc:Fallback>
                <p:oleObj name="Equation" r:id="rId15" imgW="139579" imgH="177646"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1981200"/>
                        <a:ext cx="28098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0" name="Text Box 38">
            <a:extLst>
              <a:ext uri="{FF2B5EF4-FFF2-40B4-BE49-F238E27FC236}">
                <a16:creationId xmlns:a16="http://schemas.microsoft.com/office/drawing/2014/main" id="{247D3401-BF6A-4CFA-9D0D-2CB25DE60F3C}"/>
              </a:ext>
            </a:extLst>
          </p:cNvPr>
          <p:cNvSpPr txBox="1">
            <a:spLocks noChangeArrowheads="1"/>
          </p:cNvSpPr>
          <p:nvPr/>
        </p:nvSpPr>
        <p:spPr bwMode="auto">
          <a:xfrm>
            <a:off x="6705600" y="19050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极大。</a:t>
            </a:r>
          </a:p>
        </p:txBody>
      </p:sp>
      <p:graphicFrame>
        <p:nvGraphicFramePr>
          <p:cNvPr id="3113" name="Object 41">
            <a:extLst>
              <a:ext uri="{FF2B5EF4-FFF2-40B4-BE49-F238E27FC236}">
                <a16:creationId xmlns:a16="http://schemas.microsoft.com/office/drawing/2014/main" id="{D6438F63-761E-414E-BEB5-068CEA145C95}"/>
              </a:ext>
            </a:extLst>
          </p:cNvPr>
          <p:cNvGraphicFramePr>
            <a:graphicFrameLocks noChangeAspect="1"/>
          </p:cNvGraphicFramePr>
          <p:nvPr/>
        </p:nvGraphicFramePr>
        <p:xfrm>
          <a:off x="2759075" y="3103563"/>
          <a:ext cx="2057400" cy="787400"/>
        </p:xfrm>
        <a:graphic>
          <a:graphicData uri="http://schemas.openxmlformats.org/presentationml/2006/ole">
            <mc:AlternateContent xmlns:mc="http://schemas.openxmlformats.org/markup-compatibility/2006">
              <mc:Choice xmlns:v="urn:schemas-microsoft-com:vml" Requires="v">
                <p:oleObj spid="_x0000_s3101" name="Microsoft 公式 3.0" r:id="rId17" imgW="1028254" imgH="393529" progId="Equation.3">
                  <p:embed/>
                </p:oleObj>
              </mc:Choice>
              <mc:Fallback>
                <p:oleObj name="Microsoft 公式 3.0" r:id="rId17" imgW="1028254" imgH="393529"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9075" y="3103563"/>
                        <a:ext cx="2057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9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09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9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P spid="3085" grpId="0"/>
      <p:bldP spid="3093" grpId="0"/>
      <p:bldP spid="3097" grpId="0"/>
      <p:bldP spid="3098" grpId="0"/>
      <p:bldP spid="3104" grpId="0"/>
      <p:bldP spid="3105" grpId="0" animBg="1"/>
      <p:bldP spid="3106" grpId="0"/>
      <p:bldP spid="3107" grpId="0"/>
      <p:bldP spid="31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a:extLst>
              <a:ext uri="{FF2B5EF4-FFF2-40B4-BE49-F238E27FC236}">
                <a16:creationId xmlns:a16="http://schemas.microsoft.com/office/drawing/2014/main" id="{E13C1198-E27A-4109-822B-B2CD2E4524DA}"/>
              </a:ext>
            </a:extLst>
          </p:cNvPr>
          <p:cNvSpPr txBox="1">
            <a:spLocks noChangeArrowheads="1"/>
          </p:cNvSpPr>
          <p:nvPr/>
        </p:nvSpPr>
        <p:spPr bwMode="auto">
          <a:xfrm>
            <a:off x="503238" y="404813"/>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蒸气压方程</a:t>
            </a:r>
          </a:p>
        </p:txBody>
      </p:sp>
      <p:sp>
        <p:nvSpPr>
          <p:cNvPr id="30725" name="Text Box 5">
            <a:extLst>
              <a:ext uri="{FF2B5EF4-FFF2-40B4-BE49-F238E27FC236}">
                <a16:creationId xmlns:a16="http://schemas.microsoft.com/office/drawing/2014/main" id="{08DC831B-9FC8-4481-8B20-0C539121261E}"/>
              </a:ext>
            </a:extLst>
          </p:cNvPr>
          <p:cNvSpPr txBox="1">
            <a:spLocks noChangeArrowheads="1"/>
          </p:cNvSpPr>
          <p:nvPr/>
        </p:nvSpPr>
        <p:spPr bwMode="auto">
          <a:xfrm>
            <a:off x="647700" y="1036638"/>
            <a:ext cx="7077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饱和蒸气</a:t>
            </a:r>
            <a:r>
              <a:rPr lang="zh-CN" altLang="en-US">
                <a:effectLst>
                  <a:outerShdw blurRad="38100" dist="38100" dir="2700000" algn="tl">
                    <a:srgbClr val="C0C0C0"/>
                  </a:outerShdw>
                </a:effectLst>
              </a:rPr>
              <a:t>  与凝聚相（气相或液相）达到平衡的蒸气</a:t>
            </a:r>
          </a:p>
        </p:txBody>
      </p:sp>
      <p:graphicFrame>
        <p:nvGraphicFramePr>
          <p:cNvPr id="30726" name="Object 6">
            <a:extLst>
              <a:ext uri="{FF2B5EF4-FFF2-40B4-BE49-F238E27FC236}">
                <a16:creationId xmlns:a16="http://schemas.microsoft.com/office/drawing/2014/main" id="{5121BFFF-9BD0-4B32-99EA-8C813C798E71}"/>
              </a:ext>
            </a:extLst>
          </p:cNvPr>
          <p:cNvGraphicFramePr>
            <a:graphicFrameLocks noChangeAspect="1"/>
          </p:cNvGraphicFramePr>
          <p:nvPr/>
        </p:nvGraphicFramePr>
        <p:xfrm>
          <a:off x="1042988" y="1736725"/>
          <a:ext cx="2336800" cy="838200"/>
        </p:xfrm>
        <a:graphic>
          <a:graphicData uri="http://schemas.openxmlformats.org/presentationml/2006/ole">
            <mc:AlternateContent xmlns:mc="http://schemas.openxmlformats.org/markup-compatibility/2006">
              <mc:Choice xmlns:v="urn:schemas-microsoft-com:vml" Requires="v">
                <p:oleObj spid="_x0000_s21519" name="Equation" r:id="rId3" imgW="2336800" imgH="838200" progId="Equation.DSMT4">
                  <p:embed/>
                </p:oleObj>
              </mc:Choice>
              <mc:Fallback>
                <p:oleObj name="Equation" r:id="rId3" imgW="2336800" imgH="838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36725"/>
                        <a:ext cx="2336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a:extLst>
              <a:ext uri="{FF2B5EF4-FFF2-40B4-BE49-F238E27FC236}">
                <a16:creationId xmlns:a16="http://schemas.microsoft.com/office/drawing/2014/main" id="{F4989BBB-AE59-46DE-AC59-4CABB1FB36F7}"/>
              </a:ext>
            </a:extLst>
          </p:cNvPr>
          <p:cNvGraphicFramePr>
            <a:graphicFrameLocks noChangeAspect="1"/>
          </p:cNvGraphicFramePr>
          <p:nvPr/>
        </p:nvGraphicFramePr>
        <p:xfrm>
          <a:off x="4176713" y="1916113"/>
          <a:ext cx="1219200" cy="381000"/>
        </p:xfrm>
        <a:graphic>
          <a:graphicData uri="http://schemas.openxmlformats.org/presentationml/2006/ole">
            <mc:AlternateContent xmlns:mc="http://schemas.openxmlformats.org/markup-compatibility/2006">
              <mc:Choice xmlns:v="urn:schemas-microsoft-com:vml" Requires="v">
                <p:oleObj spid="_x0000_s21520" name="Equation" r:id="rId5" imgW="1218671" imgH="380835" progId="Equation.DSMT4">
                  <p:embed/>
                </p:oleObj>
              </mc:Choice>
              <mc:Fallback>
                <p:oleObj name="Equation" r:id="rId5" imgW="1218671" imgH="3808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713" y="1916113"/>
                        <a:ext cx="1219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8">
            <a:extLst>
              <a:ext uri="{FF2B5EF4-FFF2-40B4-BE49-F238E27FC236}">
                <a16:creationId xmlns:a16="http://schemas.microsoft.com/office/drawing/2014/main" id="{2A7DD6FF-586E-411E-9C42-ACF0BD111DB8}"/>
              </a:ext>
            </a:extLst>
          </p:cNvPr>
          <p:cNvGraphicFramePr>
            <a:graphicFrameLocks noChangeAspect="1"/>
          </p:cNvGraphicFramePr>
          <p:nvPr/>
        </p:nvGraphicFramePr>
        <p:xfrm>
          <a:off x="5940425" y="1881188"/>
          <a:ext cx="1397000" cy="381000"/>
        </p:xfrm>
        <a:graphic>
          <a:graphicData uri="http://schemas.openxmlformats.org/presentationml/2006/ole">
            <mc:AlternateContent xmlns:mc="http://schemas.openxmlformats.org/markup-compatibility/2006">
              <mc:Choice xmlns:v="urn:schemas-microsoft-com:vml" Requires="v">
                <p:oleObj spid="_x0000_s21521" name="Equation" r:id="rId7" imgW="1397000" imgH="381000" progId="Equation.DSMT4">
                  <p:embed/>
                </p:oleObj>
              </mc:Choice>
              <mc:Fallback>
                <p:oleObj name="Equation" r:id="rId7" imgW="1397000" imgH="381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1881188"/>
                        <a:ext cx="1397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a:extLst>
              <a:ext uri="{FF2B5EF4-FFF2-40B4-BE49-F238E27FC236}">
                <a16:creationId xmlns:a16="http://schemas.microsoft.com/office/drawing/2014/main" id="{9144EDF7-800C-4188-AE9F-C0B57108EC53}"/>
              </a:ext>
            </a:extLst>
          </p:cNvPr>
          <p:cNvGraphicFramePr>
            <a:graphicFrameLocks noChangeAspect="1"/>
          </p:cNvGraphicFramePr>
          <p:nvPr/>
        </p:nvGraphicFramePr>
        <p:xfrm>
          <a:off x="1079500" y="2816225"/>
          <a:ext cx="1574800" cy="736600"/>
        </p:xfrm>
        <a:graphic>
          <a:graphicData uri="http://schemas.openxmlformats.org/presentationml/2006/ole">
            <mc:AlternateContent xmlns:mc="http://schemas.openxmlformats.org/markup-compatibility/2006">
              <mc:Choice xmlns:v="urn:schemas-microsoft-com:vml" Requires="v">
                <p:oleObj spid="_x0000_s21522" name="Equation" r:id="rId9" imgW="1574800" imgH="736600" progId="Equation.DSMT4">
                  <p:embed/>
                </p:oleObj>
              </mc:Choice>
              <mc:Fallback>
                <p:oleObj name="Equation" r:id="rId9" imgW="1574800" imgH="736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500" y="2816225"/>
                        <a:ext cx="1574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Text Box 10">
            <a:extLst>
              <a:ext uri="{FF2B5EF4-FFF2-40B4-BE49-F238E27FC236}">
                <a16:creationId xmlns:a16="http://schemas.microsoft.com/office/drawing/2014/main" id="{ABEA2A8D-904B-43C5-95F2-E13E83335720}"/>
              </a:ext>
            </a:extLst>
          </p:cNvPr>
          <p:cNvSpPr txBox="1">
            <a:spLocks noChangeArrowheads="1"/>
          </p:cNvSpPr>
          <p:nvPr/>
        </p:nvSpPr>
        <p:spPr bwMode="auto">
          <a:xfrm>
            <a:off x="3492500" y="2889250"/>
            <a:ext cx="2159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近似看作常数</a:t>
            </a:r>
          </a:p>
        </p:txBody>
      </p:sp>
      <p:graphicFrame>
        <p:nvGraphicFramePr>
          <p:cNvPr id="30731" name="Object 11">
            <a:extLst>
              <a:ext uri="{FF2B5EF4-FFF2-40B4-BE49-F238E27FC236}">
                <a16:creationId xmlns:a16="http://schemas.microsoft.com/office/drawing/2014/main" id="{5353CAC8-83D8-4386-A879-E15A907775BF}"/>
              </a:ext>
            </a:extLst>
          </p:cNvPr>
          <p:cNvGraphicFramePr>
            <a:graphicFrameLocks noChangeAspect="1"/>
          </p:cNvGraphicFramePr>
          <p:nvPr/>
        </p:nvGraphicFramePr>
        <p:xfrm>
          <a:off x="3348038" y="2997200"/>
          <a:ext cx="228600" cy="266700"/>
        </p:xfrm>
        <a:graphic>
          <a:graphicData uri="http://schemas.openxmlformats.org/presentationml/2006/ole">
            <mc:AlternateContent xmlns:mc="http://schemas.openxmlformats.org/markup-compatibility/2006">
              <mc:Choice xmlns:v="urn:schemas-microsoft-com:vml" Requires="v">
                <p:oleObj spid="_x0000_s21523" name="Equation" r:id="rId11" imgW="228501" imgH="266584" progId="Equation.DSMT4">
                  <p:embed/>
                </p:oleObj>
              </mc:Choice>
              <mc:Fallback>
                <p:oleObj name="Equation" r:id="rId11" imgW="228501" imgH="266584"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2997200"/>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13">
            <a:extLst>
              <a:ext uri="{FF2B5EF4-FFF2-40B4-BE49-F238E27FC236}">
                <a16:creationId xmlns:a16="http://schemas.microsoft.com/office/drawing/2014/main" id="{0FADA344-2711-4EC9-9755-F476E2057970}"/>
              </a:ext>
            </a:extLst>
          </p:cNvPr>
          <p:cNvSpPr txBox="1">
            <a:spLocks noChangeArrowheads="1"/>
          </p:cNvSpPr>
          <p:nvPr/>
        </p:nvSpPr>
        <p:spPr bwMode="auto">
          <a:xfrm>
            <a:off x="287338" y="3716338"/>
            <a:ext cx="414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4  </a:t>
            </a:r>
            <a:r>
              <a:rPr lang="zh-CN" altLang="en-US">
                <a:effectLst>
                  <a:outerShdw blurRad="38100" dist="38100" dir="2700000" algn="tl">
                    <a:srgbClr val="C0C0C0"/>
                  </a:outerShdw>
                </a:effectLst>
              </a:rPr>
              <a:t>高级近似下的蒸气压方程</a:t>
            </a:r>
          </a:p>
        </p:txBody>
      </p:sp>
      <p:graphicFrame>
        <p:nvGraphicFramePr>
          <p:cNvPr id="30734" name="Object 14">
            <a:extLst>
              <a:ext uri="{FF2B5EF4-FFF2-40B4-BE49-F238E27FC236}">
                <a16:creationId xmlns:a16="http://schemas.microsoft.com/office/drawing/2014/main" id="{1437A55F-9A2E-485F-BDEA-A025C2A7C82B}"/>
              </a:ext>
            </a:extLst>
          </p:cNvPr>
          <p:cNvGraphicFramePr>
            <a:graphicFrameLocks noChangeAspect="1"/>
          </p:cNvGraphicFramePr>
          <p:nvPr/>
        </p:nvGraphicFramePr>
        <p:xfrm>
          <a:off x="3816350" y="4184650"/>
          <a:ext cx="4487863" cy="965200"/>
        </p:xfrm>
        <a:graphic>
          <a:graphicData uri="http://schemas.openxmlformats.org/presentationml/2006/ole">
            <mc:AlternateContent xmlns:mc="http://schemas.openxmlformats.org/markup-compatibility/2006">
              <mc:Choice xmlns:v="urn:schemas-microsoft-com:vml" Requires="v">
                <p:oleObj spid="_x0000_s21524" name="Equation" r:id="rId13" imgW="4495800" imgH="965200" progId="Equation.DSMT4">
                  <p:embed/>
                </p:oleObj>
              </mc:Choice>
              <mc:Fallback>
                <p:oleObj name="Equation" r:id="rId13" imgW="4495800" imgH="9652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6350" y="4184650"/>
                        <a:ext cx="448786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5" name="Object 15">
            <a:extLst>
              <a:ext uri="{FF2B5EF4-FFF2-40B4-BE49-F238E27FC236}">
                <a16:creationId xmlns:a16="http://schemas.microsoft.com/office/drawing/2014/main" id="{6B7A716D-41A4-4E48-9321-19D53509C2BC}"/>
              </a:ext>
            </a:extLst>
          </p:cNvPr>
          <p:cNvGraphicFramePr>
            <a:graphicFrameLocks noChangeAspect="1"/>
          </p:cNvGraphicFramePr>
          <p:nvPr/>
        </p:nvGraphicFramePr>
        <p:xfrm>
          <a:off x="647700" y="5229225"/>
          <a:ext cx="7950200" cy="965200"/>
        </p:xfrm>
        <a:graphic>
          <a:graphicData uri="http://schemas.openxmlformats.org/presentationml/2006/ole">
            <mc:AlternateContent xmlns:mc="http://schemas.openxmlformats.org/markup-compatibility/2006">
              <mc:Choice xmlns:v="urn:schemas-microsoft-com:vml" Requires="v">
                <p:oleObj spid="_x0000_s21525" name="Equation" r:id="rId15" imgW="7950200" imgH="965200" progId="Equation.DSMT4">
                  <p:embed/>
                </p:oleObj>
              </mc:Choice>
              <mc:Fallback>
                <p:oleObj name="Equation" r:id="rId15" imgW="7950200" imgH="9652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 y="5229225"/>
                        <a:ext cx="7950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6" name="Object 16">
            <a:extLst>
              <a:ext uri="{FF2B5EF4-FFF2-40B4-BE49-F238E27FC236}">
                <a16:creationId xmlns:a16="http://schemas.microsoft.com/office/drawing/2014/main" id="{D2769A46-B587-42A8-9472-15A6711F847E}"/>
              </a:ext>
            </a:extLst>
          </p:cNvPr>
          <p:cNvGraphicFramePr>
            <a:graphicFrameLocks noChangeAspect="1"/>
          </p:cNvGraphicFramePr>
          <p:nvPr/>
        </p:nvGraphicFramePr>
        <p:xfrm>
          <a:off x="1476375" y="4473575"/>
          <a:ext cx="1790700" cy="381000"/>
        </p:xfrm>
        <a:graphic>
          <a:graphicData uri="http://schemas.openxmlformats.org/presentationml/2006/ole">
            <mc:AlternateContent xmlns:mc="http://schemas.openxmlformats.org/markup-compatibility/2006">
              <mc:Choice xmlns:v="urn:schemas-microsoft-com:vml" Requires="v">
                <p:oleObj spid="_x0000_s21526" name="Equation" r:id="rId17" imgW="1790700" imgH="381000" progId="Equation.DSMT4">
                  <p:embed/>
                </p:oleObj>
              </mc:Choice>
              <mc:Fallback>
                <p:oleObj name="Equation" r:id="rId17" imgW="1790700" imgH="3810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4473575"/>
                        <a:ext cx="1790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7" name="Object 17">
            <a:extLst>
              <a:ext uri="{FF2B5EF4-FFF2-40B4-BE49-F238E27FC236}">
                <a16:creationId xmlns:a16="http://schemas.microsoft.com/office/drawing/2014/main" id="{4130A0D0-0475-461F-8688-B34880EE578D}"/>
              </a:ext>
            </a:extLst>
          </p:cNvPr>
          <p:cNvGraphicFramePr>
            <a:graphicFrameLocks noChangeAspect="1"/>
          </p:cNvGraphicFramePr>
          <p:nvPr/>
        </p:nvGraphicFramePr>
        <p:xfrm>
          <a:off x="5940425" y="2744788"/>
          <a:ext cx="1968500" cy="723900"/>
        </p:xfrm>
        <a:graphic>
          <a:graphicData uri="http://schemas.openxmlformats.org/presentationml/2006/ole">
            <mc:AlternateContent xmlns:mc="http://schemas.openxmlformats.org/markup-compatibility/2006">
              <mc:Choice xmlns:v="urn:schemas-microsoft-com:vml" Requires="v">
                <p:oleObj spid="_x0000_s21527" name="Equation" r:id="rId19" imgW="1968500" imgH="723900" progId="Equation.DSMT4">
                  <p:embed/>
                </p:oleObj>
              </mc:Choice>
              <mc:Fallback>
                <p:oleObj name="Equation" r:id="rId19" imgW="1968500" imgH="72390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0425" y="2744788"/>
                        <a:ext cx="1968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73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7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0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30730" grpId="0"/>
      <p:bldP spid="307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2" name="Object 4">
            <a:extLst>
              <a:ext uri="{FF2B5EF4-FFF2-40B4-BE49-F238E27FC236}">
                <a16:creationId xmlns:a16="http://schemas.microsoft.com/office/drawing/2014/main" id="{6B803EFA-EFB1-4628-8F5E-F349CD49D8F7}"/>
              </a:ext>
            </a:extLst>
          </p:cNvPr>
          <p:cNvGraphicFramePr>
            <a:graphicFrameLocks noChangeAspect="1"/>
          </p:cNvGraphicFramePr>
          <p:nvPr/>
        </p:nvGraphicFramePr>
        <p:xfrm>
          <a:off x="611188" y="296863"/>
          <a:ext cx="7505700" cy="2032000"/>
        </p:xfrm>
        <a:graphic>
          <a:graphicData uri="http://schemas.openxmlformats.org/presentationml/2006/ole">
            <mc:AlternateContent xmlns:mc="http://schemas.openxmlformats.org/markup-compatibility/2006">
              <mc:Choice xmlns:v="urn:schemas-microsoft-com:vml" Requires="v">
                <p:oleObj spid="_x0000_s22542" name="Equation" r:id="rId3" imgW="7505700" imgH="2032000" progId="Equation.DSMT4">
                  <p:embed/>
                </p:oleObj>
              </mc:Choice>
              <mc:Fallback>
                <p:oleObj name="Equation" r:id="rId3" imgW="7505700" imgH="203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6863"/>
                        <a:ext cx="75057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BFD55AC1-B921-409C-AD57-43F076E4EEEF}"/>
              </a:ext>
            </a:extLst>
          </p:cNvPr>
          <p:cNvGraphicFramePr>
            <a:graphicFrameLocks noChangeAspect="1"/>
          </p:cNvGraphicFramePr>
          <p:nvPr/>
        </p:nvGraphicFramePr>
        <p:xfrm>
          <a:off x="519113" y="2492375"/>
          <a:ext cx="2565400" cy="863600"/>
        </p:xfrm>
        <a:graphic>
          <a:graphicData uri="http://schemas.openxmlformats.org/presentationml/2006/ole">
            <mc:AlternateContent xmlns:mc="http://schemas.openxmlformats.org/markup-compatibility/2006">
              <mc:Choice xmlns:v="urn:schemas-microsoft-com:vml" Requires="v">
                <p:oleObj spid="_x0000_s22543" name="Equation" r:id="rId5" imgW="2565400" imgH="863600" progId="Equation.DSMT4">
                  <p:embed/>
                </p:oleObj>
              </mc:Choice>
              <mc:Fallback>
                <p:oleObj name="Equation" r:id="rId5" imgW="2565400" imgH="863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13" y="2492375"/>
                        <a:ext cx="2565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a:extLst>
              <a:ext uri="{FF2B5EF4-FFF2-40B4-BE49-F238E27FC236}">
                <a16:creationId xmlns:a16="http://schemas.microsoft.com/office/drawing/2014/main" id="{9FA88676-BDBB-46E5-94D0-B4B565C3606C}"/>
              </a:ext>
            </a:extLst>
          </p:cNvPr>
          <p:cNvGraphicFramePr>
            <a:graphicFrameLocks noChangeAspect="1"/>
          </p:cNvGraphicFramePr>
          <p:nvPr/>
        </p:nvGraphicFramePr>
        <p:xfrm>
          <a:off x="3600450" y="2708275"/>
          <a:ext cx="1219200" cy="381000"/>
        </p:xfrm>
        <a:graphic>
          <a:graphicData uri="http://schemas.openxmlformats.org/presentationml/2006/ole">
            <mc:AlternateContent xmlns:mc="http://schemas.openxmlformats.org/markup-compatibility/2006">
              <mc:Choice xmlns:v="urn:schemas-microsoft-com:vml" Requires="v">
                <p:oleObj spid="_x0000_s22544" name="Equation" r:id="rId7" imgW="1218671" imgH="380835" progId="Equation.DSMT4">
                  <p:embed/>
                </p:oleObj>
              </mc:Choice>
              <mc:Fallback>
                <p:oleObj name="Equation" r:id="rId7" imgW="1218671" imgH="380835"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450" y="2708275"/>
                        <a:ext cx="1219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FCC91721-5A5B-4BFA-B660-14709DAE2860}"/>
              </a:ext>
            </a:extLst>
          </p:cNvPr>
          <p:cNvGraphicFramePr>
            <a:graphicFrameLocks noChangeAspect="1"/>
          </p:cNvGraphicFramePr>
          <p:nvPr/>
        </p:nvGraphicFramePr>
        <p:xfrm>
          <a:off x="5148263" y="2708275"/>
          <a:ext cx="1397000" cy="381000"/>
        </p:xfrm>
        <a:graphic>
          <a:graphicData uri="http://schemas.openxmlformats.org/presentationml/2006/ole">
            <mc:AlternateContent xmlns:mc="http://schemas.openxmlformats.org/markup-compatibility/2006">
              <mc:Choice xmlns:v="urn:schemas-microsoft-com:vml" Requires="v">
                <p:oleObj spid="_x0000_s22545" name="Equation" r:id="rId9" imgW="1397000" imgH="381000" progId="Equation.DSMT4">
                  <p:embed/>
                </p:oleObj>
              </mc:Choice>
              <mc:Fallback>
                <p:oleObj name="Equation" r:id="rId9" imgW="1397000" imgH="381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2708275"/>
                        <a:ext cx="1397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4F620510-7C2C-421E-A44C-68F478C6BC90}"/>
              </a:ext>
            </a:extLst>
          </p:cNvPr>
          <p:cNvGraphicFramePr>
            <a:graphicFrameLocks noChangeAspect="1"/>
          </p:cNvGraphicFramePr>
          <p:nvPr/>
        </p:nvGraphicFramePr>
        <p:xfrm>
          <a:off x="611188" y="3536950"/>
          <a:ext cx="2247900" cy="736600"/>
        </p:xfrm>
        <a:graphic>
          <a:graphicData uri="http://schemas.openxmlformats.org/presentationml/2006/ole">
            <mc:AlternateContent xmlns:mc="http://schemas.openxmlformats.org/markup-compatibility/2006">
              <mc:Choice xmlns:v="urn:schemas-microsoft-com:vml" Requires="v">
                <p:oleObj spid="_x0000_s22546" name="Equation" r:id="rId11" imgW="2247900" imgH="736600" progId="Equation.DSMT4">
                  <p:embed/>
                </p:oleObj>
              </mc:Choice>
              <mc:Fallback>
                <p:oleObj name="Equation" r:id="rId11" imgW="2247900" imgH="7366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536950"/>
                        <a:ext cx="2247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a:extLst>
              <a:ext uri="{FF2B5EF4-FFF2-40B4-BE49-F238E27FC236}">
                <a16:creationId xmlns:a16="http://schemas.microsoft.com/office/drawing/2014/main" id="{137A3A87-160B-4CAC-8486-4BD6C4921AA0}"/>
              </a:ext>
            </a:extLst>
          </p:cNvPr>
          <p:cNvSpPr txBox="1">
            <a:spLocks noChangeArrowheads="1"/>
          </p:cNvSpPr>
          <p:nvPr/>
        </p:nvSpPr>
        <p:spPr bwMode="auto">
          <a:xfrm>
            <a:off x="3635375" y="3644900"/>
            <a:ext cx="2160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近似看作常数</a:t>
            </a:r>
          </a:p>
        </p:txBody>
      </p:sp>
      <p:graphicFrame>
        <p:nvGraphicFramePr>
          <p:cNvPr id="32778" name="Object 10">
            <a:extLst>
              <a:ext uri="{FF2B5EF4-FFF2-40B4-BE49-F238E27FC236}">
                <a16:creationId xmlns:a16="http://schemas.microsoft.com/office/drawing/2014/main" id="{1F9212E5-E889-4A36-B27F-5689C79F6C0E}"/>
              </a:ext>
            </a:extLst>
          </p:cNvPr>
          <p:cNvGraphicFramePr>
            <a:graphicFrameLocks noChangeAspect="1"/>
          </p:cNvGraphicFramePr>
          <p:nvPr/>
        </p:nvGraphicFramePr>
        <p:xfrm>
          <a:off x="3167063" y="3752850"/>
          <a:ext cx="558800" cy="419100"/>
        </p:xfrm>
        <a:graphic>
          <a:graphicData uri="http://schemas.openxmlformats.org/presentationml/2006/ole">
            <mc:AlternateContent xmlns:mc="http://schemas.openxmlformats.org/markup-compatibility/2006">
              <mc:Choice xmlns:v="urn:schemas-microsoft-com:vml" Requires="v">
                <p:oleObj spid="_x0000_s22547" name="Equation" r:id="rId13" imgW="558800" imgH="419100" progId="Equation.DSMT4">
                  <p:embed/>
                </p:oleObj>
              </mc:Choice>
              <mc:Fallback>
                <p:oleObj name="Equation" r:id="rId13" imgW="558800" imgH="4191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7063" y="3752850"/>
                        <a:ext cx="55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1">
            <a:extLst>
              <a:ext uri="{FF2B5EF4-FFF2-40B4-BE49-F238E27FC236}">
                <a16:creationId xmlns:a16="http://schemas.microsoft.com/office/drawing/2014/main" id="{9332AACC-6672-4EDC-99B1-ED39BF0AD6A7}"/>
              </a:ext>
            </a:extLst>
          </p:cNvPr>
          <p:cNvGraphicFramePr>
            <a:graphicFrameLocks noChangeAspect="1"/>
          </p:cNvGraphicFramePr>
          <p:nvPr/>
        </p:nvGraphicFramePr>
        <p:xfrm>
          <a:off x="5867400" y="3681413"/>
          <a:ext cx="3073400" cy="508000"/>
        </p:xfrm>
        <a:graphic>
          <a:graphicData uri="http://schemas.openxmlformats.org/presentationml/2006/ole">
            <mc:AlternateContent xmlns:mc="http://schemas.openxmlformats.org/markup-compatibility/2006">
              <mc:Choice xmlns:v="urn:schemas-microsoft-com:vml" Requires="v">
                <p:oleObj spid="_x0000_s22548" name="Equation" r:id="rId15" imgW="3073400" imgH="508000" progId="Equation.DSMT4">
                  <p:embed/>
                </p:oleObj>
              </mc:Choice>
              <mc:Fallback>
                <p:oleObj name="Equation" r:id="rId15" imgW="3073400" imgH="5080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3681413"/>
                        <a:ext cx="3073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2">
            <a:extLst>
              <a:ext uri="{FF2B5EF4-FFF2-40B4-BE49-F238E27FC236}">
                <a16:creationId xmlns:a16="http://schemas.microsoft.com/office/drawing/2014/main" id="{F9B5EACF-243D-4A6F-9871-D9BEC02508E2}"/>
              </a:ext>
            </a:extLst>
          </p:cNvPr>
          <p:cNvGraphicFramePr>
            <a:graphicFrameLocks noChangeAspect="1"/>
          </p:cNvGraphicFramePr>
          <p:nvPr/>
        </p:nvGraphicFramePr>
        <p:xfrm>
          <a:off x="503238" y="4508500"/>
          <a:ext cx="3556000" cy="889000"/>
        </p:xfrm>
        <a:graphic>
          <a:graphicData uri="http://schemas.openxmlformats.org/presentationml/2006/ole">
            <mc:AlternateContent xmlns:mc="http://schemas.openxmlformats.org/markup-compatibility/2006">
              <mc:Choice xmlns:v="urn:schemas-microsoft-com:vml" Requires="v">
                <p:oleObj spid="_x0000_s22549" name="Equation" r:id="rId17" imgW="3556000" imgH="889000" progId="Equation.DSMT4">
                  <p:embed/>
                </p:oleObj>
              </mc:Choice>
              <mc:Fallback>
                <p:oleObj name="Equation" r:id="rId17" imgW="3556000" imgH="8890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3238" y="4508500"/>
                        <a:ext cx="3556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a:extLst>
              <a:ext uri="{FF2B5EF4-FFF2-40B4-BE49-F238E27FC236}">
                <a16:creationId xmlns:a16="http://schemas.microsoft.com/office/drawing/2014/main" id="{21FF9E80-ADBB-4464-8F4C-0A0CB1812BEC}"/>
              </a:ext>
            </a:extLst>
          </p:cNvPr>
          <p:cNvGraphicFramePr>
            <a:graphicFrameLocks noChangeAspect="1"/>
          </p:cNvGraphicFramePr>
          <p:nvPr/>
        </p:nvGraphicFramePr>
        <p:xfrm>
          <a:off x="4392613" y="4545013"/>
          <a:ext cx="4318000" cy="762000"/>
        </p:xfrm>
        <a:graphic>
          <a:graphicData uri="http://schemas.openxmlformats.org/presentationml/2006/ole">
            <mc:AlternateContent xmlns:mc="http://schemas.openxmlformats.org/markup-compatibility/2006">
              <mc:Choice xmlns:v="urn:schemas-microsoft-com:vml" Requires="v">
                <p:oleObj spid="_x0000_s22550" name="Equation" r:id="rId19" imgW="4318000" imgH="762000" progId="Equation.DSMT4">
                  <p:embed/>
                </p:oleObj>
              </mc:Choice>
              <mc:Fallback>
                <p:oleObj name="Equation" r:id="rId19" imgW="4318000" imgH="7620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92613" y="4545013"/>
                        <a:ext cx="4318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Text Box 14">
            <a:extLst>
              <a:ext uri="{FF2B5EF4-FFF2-40B4-BE49-F238E27FC236}">
                <a16:creationId xmlns:a16="http://schemas.microsoft.com/office/drawing/2014/main" id="{185E8E30-1A8F-476E-9360-0820E503B349}"/>
              </a:ext>
            </a:extLst>
          </p:cNvPr>
          <p:cNvSpPr txBox="1">
            <a:spLocks noChangeArrowheads="1"/>
          </p:cNvSpPr>
          <p:nvPr/>
        </p:nvSpPr>
        <p:spPr bwMode="auto">
          <a:xfrm>
            <a:off x="5759450" y="5516563"/>
            <a:ext cx="201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基尔霍夫方程</a:t>
            </a:r>
          </a:p>
        </p:txBody>
      </p:sp>
      <p:graphicFrame>
        <p:nvGraphicFramePr>
          <p:cNvPr id="32783" name="Object 15">
            <a:extLst>
              <a:ext uri="{FF2B5EF4-FFF2-40B4-BE49-F238E27FC236}">
                <a16:creationId xmlns:a16="http://schemas.microsoft.com/office/drawing/2014/main" id="{DFEB1D79-8B8B-4B63-A3E8-D2D705894BC4}"/>
              </a:ext>
            </a:extLst>
          </p:cNvPr>
          <p:cNvGraphicFramePr>
            <a:graphicFrameLocks noChangeAspect="1"/>
          </p:cNvGraphicFramePr>
          <p:nvPr/>
        </p:nvGraphicFramePr>
        <p:xfrm>
          <a:off x="6804025" y="2492375"/>
          <a:ext cx="1905000" cy="863600"/>
        </p:xfrm>
        <a:graphic>
          <a:graphicData uri="http://schemas.openxmlformats.org/presentationml/2006/ole">
            <mc:AlternateContent xmlns:mc="http://schemas.openxmlformats.org/markup-compatibility/2006">
              <mc:Choice xmlns:v="urn:schemas-microsoft-com:vml" Requires="v">
                <p:oleObj spid="_x0000_s22551" name="Equation" r:id="rId21" imgW="1905000" imgH="863600" progId="Equation.DSMT4">
                  <p:embed/>
                </p:oleObj>
              </mc:Choice>
              <mc:Fallback>
                <p:oleObj name="Equation" r:id="rId21" imgW="1905000" imgH="86360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04025" y="2492375"/>
                        <a:ext cx="1905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7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278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278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p:bldP spid="327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81851164-6BA9-477B-B7D1-FC653AE2EBD2}"/>
              </a:ext>
            </a:extLst>
          </p:cNvPr>
          <p:cNvSpPr txBox="1">
            <a:spLocks noChangeArrowheads="1"/>
          </p:cNvSpPr>
          <p:nvPr/>
        </p:nvSpPr>
        <p:spPr bwMode="auto">
          <a:xfrm>
            <a:off x="395288" y="404813"/>
            <a:ext cx="810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5  </a:t>
            </a:r>
            <a:r>
              <a:rPr lang="zh-CN" altLang="en-US">
                <a:effectLst>
                  <a:outerShdw blurRad="38100" dist="38100" dir="2700000" algn="tl">
                    <a:srgbClr val="C0C0C0"/>
                  </a:outerShdw>
                </a:effectLst>
              </a:rPr>
              <a:t>证明，蒸气在维持与液相平衡共存条件下的体胀系数为</a:t>
            </a:r>
          </a:p>
        </p:txBody>
      </p:sp>
      <p:graphicFrame>
        <p:nvGraphicFramePr>
          <p:cNvPr id="36869" name="Object 5">
            <a:extLst>
              <a:ext uri="{FF2B5EF4-FFF2-40B4-BE49-F238E27FC236}">
                <a16:creationId xmlns:a16="http://schemas.microsoft.com/office/drawing/2014/main" id="{9571A315-4557-424A-9C55-A50A56009CDC}"/>
              </a:ext>
            </a:extLst>
          </p:cNvPr>
          <p:cNvGraphicFramePr>
            <a:graphicFrameLocks noChangeAspect="1"/>
          </p:cNvGraphicFramePr>
          <p:nvPr/>
        </p:nvGraphicFramePr>
        <p:xfrm>
          <a:off x="2852738" y="981075"/>
          <a:ext cx="2806700" cy="825500"/>
        </p:xfrm>
        <a:graphic>
          <a:graphicData uri="http://schemas.openxmlformats.org/presentationml/2006/ole">
            <mc:AlternateContent xmlns:mc="http://schemas.openxmlformats.org/markup-compatibility/2006">
              <mc:Choice xmlns:v="urn:schemas-microsoft-com:vml" Requires="v">
                <p:oleObj spid="_x0000_s23563" name="Equation" r:id="rId3" imgW="2806700" imgH="825500" progId="Equation.DSMT4">
                  <p:embed/>
                </p:oleObj>
              </mc:Choice>
              <mc:Fallback>
                <p:oleObj name="Equation" r:id="rId3" imgW="2806700" imgH="825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738" y="981075"/>
                        <a:ext cx="2806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a:extLst>
              <a:ext uri="{FF2B5EF4-FFF2-40B4-BE49-F238E27FC236}">
                <a16:creationId xmlns:a16="http://schemas.microsoft.com/office/drawing/2014/main" id="{D408507A-93C0-45FD-87BE-5AC7D54AE926}"/>
              </a:ext>
            </a:extLst>
          </p:cNvPr>
          <p:cNvGraphicFramePr>
            <a:graphicFrameLocks noChangeAspect="1"/>
          </p:cNvGraphicFramePr>
          <p:nvPr/>
        </p:nvGraphicFramePr>
        <p:xfrm>
          <a:off x="2471738" y="1916113"/>
          <a:ext cx="3835400" cy="889000"/>
        </p:xfrm>
        <a:graphic>
          <a:graphicData uri="http://schemas.openxmlformats.org/presentationml/2006/ole">
            <mc:AlternateContent xmlns:mc="http://schemas.openxmlformats.org/markup-compatibility/2006">
              <mc:Choice xmlns:v="urn:schemas-microsoft-com:vml" Requires="v">
                <p:oleObj spid="_x0000_s23564" name="Equation" r:id="rId5" imgW="3835400" imgH="889000" progId="Equation.DSMT4">
                  <p:embed/>
                </p:oleObj>
              </mc:Choice>
              <mc:Fallback>
                <p:oleObj name="Equation" r:id="rId5" imgW="3835400" imgH="889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1738" y="1916113"/>
                        <a:ext cx="3835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a:extLst>
              <a:ext uri="{FF2B5EF4-FFF2-40B4-BE49-F238E27FC236}">
                <a16:creationId xmlns:a16="http://schemas.microsoft.com/office/drawing/2014/main" id="{A5BC3E30-8D34-4298-9AE8-7039E6AFF1F2}"/>
              </a:ext>
            </a:extLst>
          </p:cNvPr>
          <p:cNvGraphicFramePr>
            <a:graphicFrameLocks noChangeAspect="1"/>
          </p:cNvGraphicFramePr>
          <p:nvPr/>
        </p:nvGraphicFramePr>
        <p:xfrm>
          <a:off x="1103313" y="2889250"/>
          <a:ext cx="3556000" cy="889000"/>
        </p:xfrm>
        <a:graphic>
          <a:graphicData uri="http://schemas.openxmlformats.org/presentationml/2006/ole">
            <mc:AlternateContent xmlns:mc="http://schemas.openxmlformats.org/markup-compatibility/2006">
              <mc:Choice xmlns:v="urn:schemas-microsoft-com:vml" Requires="v">
                <p:oleObj spid="_x0000_s23565" name="Equation" r:id="rId7" imgW="3556000" imgH="889000" progId="Equation.DSMT4">
                  <p:embed/>
                </p:oleObj>
              </mc:Choice>
              <mc:Fallback>
                <p:oleObj name="Equation" r:id="rId7" imgW="3556000" imgH="889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3313" y="2889250"/>
                        <a:ext cx="3556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8">
            <a:extLst>
              <a:ext uri="{FF2B5EF4-FFF2-40B4-BE49-F238E27FC236}">
                <a16:creationId xmlns:a16="http://schemas.microsoft.com/office/drawing/2014/main" id="{45253191-B27C-4AED-8CD3-2C209411153C}"/>
              </a:ext>
            </a:extLst>
          </p:cNvPr>
          <p:cNvGraphicFramePr>
            <a:graphicFrameLocks noChangeAspect="1"/>
          </p:cNvGraphicFramePr>
          <p:nvPr/>
        </p:nvGraphicFramePr>
        <p:xfrm>
          <a:off x="5472113" y="2889250"/>
          <a:ext cx="1295400" cy="800100"/>
        </p:xfrm>
        <a:graphic>
          <a:graphicData uri="http://schemas.openxmlformats.org/presentationml/2006/ole">
            <mc:AlternateContent xmlns:mc="http://schemas.openxmlformats.org/markup-compatibility/2006">
              <mc:Choice xmlns:v="urn:schemas-microsoft-com:vml" Requires="v">
                <p:oleObj spid="_x0000_s23566" name="Equation" r:id="rId9" imgW="1295400" imgH="800100" progId="Equation.DSMT4">
                  <p:embed/>
                </p:oleObj>
              </mc:Choice>
              <mc:Fallback>
                <p:oleObj name="Equation" r:id="rId9" imgW="1295400" imgH="8001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113" y="2889250"/>
                        <a:ext cx="12954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9">
            <a:extLst>
              <a:ext uri="{FF2B5EF4-FFF2-40B4-BE49-F238E27FC236}">
                <a16:creationId xmlns:a16="http://schemas.microsoft.com/office/drawing/2014/main" id="{CC94DF2B-F609-49EC-B015-0E13D760A40C}"/>
              </a:ext>
            </a:extLst>
          </p:cNvPr>
          <p:cNvGraphicFramePr>
            <a:graphicFrameLocks noChangeAspect="1"/>
          </p:cNvGraphicFramePr>
          <p:nvPr/>
        </p:nvGraphicFramePr>
        <p:xfrm>
          <a:off x="1223963" y="4221163"/>
          <a:ext cx="1295400" cy="381000"/>
        </p:xfrm>
        <a:graphic>
          <a:graphicData uri="http://schemas.openxmlformats.org/presentationml/2006/ole">
            <mc:AlternateContent xmlns:mc="http://schemas.openxmlformats.org/markup-compatibility/2006">
              <mc:Choice xmlns:v="urn:schemas-microsoft-com:vml" Requires="v">
                <p:oleObj spid="_x0000_s23567" name="Equation" r:id="rId11" imgW="1295400" imgH="381000" progId="Equation.DSMT4">
                  <p:embed/>
                </p:oleObj>
              </mc:Choice>
              <mc:Fallback>
                <p:oleObj name="Equation" r:id="rId11" imgW="1295400" imgH="3810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963" y="4221163"/>
                        <a:ext cx="1295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0">
            <a:extLst>
              <a:ext uri="{FF2B5EF4-FFF2-40B4-BE49-F238E27FC236}">
                <a16:creationId xmlns:a16="http://schemas.microsoft.com/office/drawing/2014/main" id="{A8FDF10B-D554-480E-AF46-D02B1FCFE323}"/>
              </a:ext>
            </a:extLst>
          </p:cNvPr>
          <p:cNvGraphicFramePr>
            <a:graphicFrameLocks noChangeAspect="1"/>
          </p:cNvGraphicFramePr>
          <p:nvPr/>
        </p:nvGraphicFramePr>
        <p:xfrm>
          <a:off x="2951163" y="3897313"/>
          <a:ext cx="2959100" cy="876300"/>
        </p:xfrm>
        <a:graphic>
          <a:graphicData uri="http://schemas.openxmlformats.org/presentationml/2006/ole">
            <mc:AlternateContent xmlns:mc="http://schemas.openxmlformats.org/markup-compatibility/2006">
              <mc:Choice xmlns:v="urn:schemas-microsoft-com:vml" Requires="v">
                <p:oleObj spid="_x0000_s23568" name="Equation" r:id="rId13" imgW="2959100" imgH="876300" progId="Equation.DSMT4">
                  <p:embed/>
                </p:oleObj>
              </mc:Choice>
              <mc:Fallback>
                <p:oleObj name="Equation" r:id="rId13" imgW="2959100" imgH="8763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1163" y="3897313"/>
                        <a:ext cx="29591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5" name="Object 11">
            <a:extLst>
              <a:ext uri="{FF2B5EF4-FFF2-40B4-BE49-F238E27FC236}">
                <a16:creationId xmlns:a16="http://schemas.microsoft.com/office/drawing/2014/main" id="{E51FA78A-8536-4520-A7CF-67B9F7977170}"/>
              </a:ext>
            </a:extLst>
          </p:cNvPr>
          <p:cNvGraphicFramePr>
            <a:graphicFrameLocks noChangeAspect="1"/>
          </p:cNvGraphicFramePr>
          <p:nvPr/>
        </p:nvGraphicFramePr>
        <p:xfrm>
          <a:off x="6408738" y="3968750"/>
          <a:ext cx="1701800" cy="863600"/>
        </p:xfrm>
        <a:graphic>
          <a:graphicData uri="http://schemas.openxmlformats.org/presentationml/2006/ole">
            <mc:AlternateContent xmlns:mc="http://schemas.openxmlformats.org/markup-compatibility/2006">
              <mc:Choice xmlns:v="urn:schemas-microsoft-com:vml" Requires="v">
                <p:oleObj spid="_x0000_s23569" name="Equation" r:id="rId15" imgW="1701800" imgH="863600" progId="Equation.DSMT4">
                  <p:embed/>
                </p:oleObj>
              </mc:Choice>
              <mc:Fallback>
                <p:oleObj name="Equation" r:id="rId15" imgW="1701800" imgH="8636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8738" y="3968750"/>
                        <a:ext cx="1701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6" name="Object 12">
            <a:extLst>
              <a:ext uri="{FF2B5EF4-FFF2-40B4-BE49-F238E27FC236}">
                <a16:creationId xmlns:a16="http://schemas.microsoft.com/office/drawing/2014/main" id="{0F317819-1F3B-436E-9816-1CFAC8D38FCA}"/>
              </a:ext>
            </a:extLst>
          </p:cNvPr>
          <p:cNvGraphicFramePr>
            <a:graphicFrameLocks noChangeAspect="1"/>
          </p:cNvGraphicFramePr>
          <p:nvPr/>
        </p:nvGraphicFramePr>
        <p:xfrm>
          <a:off x="3311525" y="5300663"/>
          <a:ext cx="2679700" cy="825500"/>
        </p:xfrm>
        <a:graphic>
          <a:graphicData uri="http://schemas.openxmlformats.org/presentationml/2006/ole">
            <mc:AlternateContent xmlns:mc="http://schemas.openxmlformats.org/markup-compatibility/2006">
              <mc:Choice xmlns:v="urn:schemas-microsoft-com:vml" Requires="v">
                <p:oleObj spid="_x0000_s23570" name="Equation" r:id="rId17" imgW="2679700" imgH="825500" progId="Equation.DSMT4">
                  <p:embed/>
                </p:oleObj>
              </mc:Choice>
              <mc:Fallback>
                <p:oleObj name="Equation" r:id="rId17" imgW="2679700" imgH="8255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1525" y="5300663"/>
                        <a:ext cx="2679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7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7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68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8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8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6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7" name="Rectangle 113">
            <a:extLst>
              <a:ext uri="{FF2B5EF4-FFF2-40B4-BE49-F238E27FC236}">
                <a16:creationId xmlns:a16="http://schemas.microsoft.com/office/drawing/2014/main" id="{CB40D17A-E818-4A0A-9528-7B7C2729EF79}"/>
              </a:ext>
            </a:extLst>
          </p:cNvPr>
          <p:cNvSpPr>
            <a:spLocks noChangeArrowheads="1"/>
          </p:cNvSpPr>
          <p:nvPr/>
        </p:nvSpPr>
        <p:spPr bwMode="auto">
          <a:xfrm>
            <a:off x="6696075" y="2457450"/>
            <a:ext cx="1547813" cy="539750"/>
          </a:xfrm>
          <a:prstGeom prst="rect">
            <a:avLst/>
          </a:prstGeom>
          <a:solidFill>
            <a:srgbClr val="FF99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31" name="Rectangle 107">
            <a:extLst>
              <a:ext uri="{FF2B5EF4-FFF2-40B4-BE49-F238E27FC236}">
                <a16:creationId xmlns:a16="http://schemas.microsoft.com/office/drawing/2014/main" id="{72BB4032-AAAB-4309-AC4B-9C1C205945D5}"/>
              </a:ext>
            </a:extLst>
          </p:cNvPr>
          <p:cNvSpPr>
            <a:spLocks noChangeArrowheads="1"/>
          </p:cNvSpPr>
          <p:nvPr/>
        </p:nvSpPr>
        <p:spPr bwMode="auto">
          <a:xfrm>
            <a:off x="6696075" y="2060575"/>
            <a:ext cx="1547813" cy="396875"/>
          </a:xfrm>
          <a:prstGeom prst="rect">
            <a:avLst/>
          </a:prstGeom>
          <a:solidFill>
            <a:srgbClr val="FF99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28" name="Rectangle 104">
            <a:extLst>
              <a:ext uri="{FF2B5EF4-FFF2-40B4-BE49-F238E27FC236}">
                <a16:creationId xmlns:a16="http://schemas.microsoft.com/office/drawing/2014/main" id="{7E691667-B2D1-490A-A242-5AF7C87526FD}"/>
              </a:ext>
            </a:extLst>
          </p:cNvPr>
          <p:cNvSpPr>
            <a:spLocks noChangeArrowheads="1"/>
          </p:cNvSpPr>
          <p:nvPr/>
        </p:nvSpPr>
        <p:spPr bwMode="auto">
          <a:xfrm>
            <a:off x="6696075" y="2457450"/>
            <a:ext cx="1547813" cy="179388"/>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628" name="Text Box 4">
            <a:extLst>
              <a:ext uri="{FF2B5EF4-FFF2-40B4-BE49-F238E27FC236}">
                <a16:creationId xmlns:a16="http://schemas.microsoft.com/office/drawing/2014/main" id="{898B698B-2A83-4155-BB30-AEB476939898}"/>
              </a:ext>
            </a:extLst>
          </p:cNvPr>
          <p:cNvSpPr txBox="1">
            <a:spLocks noChangeArrowheads="1"/>
          </p:cNvSpPr>
          <p:nvPr/>
        </p:nvSpPr>
        <p:spPr bwMode="auto">
          <a:xfrm>
            <a:off x="431800" y="1089025"/>
            <a:ext cx="3275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实验等温线</a:t>
            </a:r>
          </a:p>
        </p:txBody>
      </p:sp>
      <p:sp>
        <p:nvSpPr>
          <p:cNvPr id="26629" name="Text Box 5">
            <a:extLst>
              <a:ext uri="{FF2B5EF4-FFF2-40B4-BE49-F238E27FC236}">
                <a16:creationId xmlns:a16="http://schemas.microsoft.com/office/drawing/2014/main" id="{9266831C-6F63-4F63-AAB0-C6A6C6D2A00A}"/>
              </a:ext>
            </a:extLst>
          </p:cNvPr>
          <p:cNvSpPr txBox="1">
            <a:spLocks noChangeArrowheads="1"/>
          </p:cNvSpPr>
          <p:nvPr/>
        </p:nvSpPr>
        <p:spPr bwMode="auto">
          <a:xfrm>
            <a:off x="1403350" y="225425"/>
            <a:ext cx="6191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tx2"/>
              </a:buClr>
              <a:buFont typeface="Wingdings" panose="05000000000000000000" pitchFamily="2" charset="2"/>
              <a:buNone/>
              <a:defRPr/>
            </a:pPr>
            <a:r>
              <a:rPr lang="en-US" altLang="zh-CN" sz="4400">
                <a:solidFill>
                  <a:schemeClr val="tx2"/>
                </a:solidFill>
                <a:effectLst>
                  <a:outerShdw blurRad="38100" dist="38100" dir="2700000" algn="tl">
                    <a:srgbClr val="C0C0C0"/>
                  </a:outerShdw>
                </a:effectLst>
                <a:cs typeface="Times New Roman" panose="02020603050405020304" pitchFamily="18" charset="0"/>
              </a:rPr>
              <a:t>§3.4  </a:t>
            </a:r>
            <a:r>
              <a:rPr lang="zh-CN" altLang="en-US" sz="4400">
                <a:solidFill>
                  <a:schemeClr val="tx2"/>
                </a:solidFill>
                <a:effectLst>
                  <a:outerShdw blurRad="38100" dist="38100" dir="2700000" algn="tl">
                    <a:srgbClr val="C0C0C0"/>
                  </a:outerShdw>
                </a:effectLst>
              </a:rPr>
              <a:t>气液相变和临界点</a:t>
            </a:r>
          </a:p>
        </p:txBody>
      </p:sp>
      <p:sp>
        <p:nvSpPr>
          <p:cNvPr id="26630" name="Line 6">
            <a:extLst>
              <a:ext uri="{FF2B5EF4-FFF2-40B4-BE49-F238E27FC236}">
                <a16:creationId xmlns:a16="http://schemas.microsoft.com/office/drawing/2014/main" id="{C0A84724-8B2A-457B-BA29-CA078E64C0D2}"/>
              </a:ext>
            </a:extLst>
          </p:cNvPr>
          <p:cNvSpPr>
            <a:spLocks noChangeShapeType="1"/>
          </p:cNvSpPr>
          <p:nvPr/>
        </p:nvSpPr>
        <p:spPr bwMode="auto">
          <a:xfrm>
            <a:off x="720725" y="2711450"/>
            <a:ext cx="0" cy="3132138"/>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31" name="Line 7">
            <a:extLst>
              <a:ext uri="{FF2B5EF4-FFF2-40B4-BE49-F238E27FC236}">
                <a16:creationId xmlns:a16="http://schemas.microsoft.com/office/drawing/2014/main" id="{96E376CD-35EF-4CBE-9D3E-1CE68C2EB888}"/>
              </a:ext>
            </a:extLst>
          </p:cNvPr>
          <p:cNvSpPr>
            <a:spLocks noChangeShapeType="1"/>
          </p:cNvSpPr>
          <p:nvPr/>
        </p:nvSpPr>
        <p:spPr bwMode="auto">
          <a:xfrm>
            <a:off x="720725" y="5843588"/>
            <a:ext cx="29892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34" name="Line 10">
            <a:extLst>
              <a:ext uri="{FF2B5EF4-FFF2-40B4-BE49-F238E27FC236}">
                <a16:creationId xmlns:a16="http://schemas.microsoft.com/office/drawing/2014/main" id="{062AAE19-169F-4A61-9465-783463707B4D}"/>
              </a:ext>
            </a:extLst>
          </p:cNvPr>
          <p:cNvSpPr>
            <a:spLocks noChangeShapeType="1"/>
          </p:cNvSpPr>
          <p:nvPr/>
        </p:nvSpPr>
        <p:spPr bwMode="auto">
          <a:xfrm>
            <a:off x="3889375" y="2746375"/>
            <a:ext cx="36513" cy="3097213"/>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35" name="Line 11">
            <a:extLst>
              <a:ext uri="{FF2B5EF4-FFF2-40B4-BE49-F238E27FC236}">
                <a16:creationId xmlns:a16="http://schemas.microsoft.com/office/drawing/2014/main" id="{D7FDAF4D-9059-40CB-B0E9-0582FAC655E2}"/>
              </a:ext>
            </a:extLst>
          </p:cNvPr>
          <p:cNvSpPr>
            <a:spLocks noChangeShapeType="1"/>
          </p:cNvSpPr>
          <p:nvPr/>
        </p:nvSpPr>
        <p:spPr bwMode="auto">
          <a:xfrm>
            <a:off x="3925888" y="5843588"/>
            <a:ext cx="32400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38" name="Line 14">
            <a:extLst>
              <a:ext uri="{FF2B5EF4-FFF2-40B4-BE49-F238E27FC236}">
                <a16:creationId xmlns:a16="http://schemas.microsoft.com/office/drawing/2014/main" id="{A23EA7A5-3CE9-42FB-B49F-BE1F64BE6053}"/>
              </a:ext>
            </a:extLst>
          </p:cNvPr>
          <p:cNvSpPr>
            <a:spLocks noChangeShapeType="1"/>
          </p:cNvSpPr>
          <p:nvPr/>
        </p:nvSpPr>
        <p:spPr bwMode="auto">
          <a:xfrm>
            <a:off x="4645025" y="4835525"/>
            <a:ext cx="7572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39" name="Line 15">
            <a:extLst>
              <a:ext uri="{FF2B5EF4-FFF2-40B4-BE49-F238E27FC236}">
                <a16:creationId xmlns:a16="http://schemas.microsoft.com/office/drawing/2014/main" id="{0818A67D-C613-4054-82C7-44C8B57C09DE}"/>
              </a:ext>
            </a:extLst>
          </p:cNvPr>
          <p:cNvSpPr>
            <a:spLocks noChangeShapeType="1"/>
          </p:cNvSpPr>
          <p:nvPr/>
        </p:nvSpPr>
        <p:spPr bwMode="auto">
          <a:xfrm>
            <a:off x="4537075" y="5303838"/>
            <a:ext cx="111601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0" name="Line 16">
            <a:extLst>
              <a:ext uri="{FF2B5EF4-FFF2-40B4-BE49-F238E27FC236}">
                <a16:creationId xmlns:a16="http://schemas.microsoft.com/office/drawing/2014/main" id="{46B59269-B5C3-4FCC-9E63-16BF1CD1E422}"/>
              </a:ext>
            </a:extLst>
          </p:cNvPr>
          <p:cNvSpPr>
            <a:spLocks noChangeShapeType="1"/>
          </p:cNvSpPr>
          <p:nvPr/>
        </p:nvSpPr>
        <p:spPr bwMode="auto">
          <a:xfrm>
            <a:off x="2665413" y="4546600"/>
            <a:ext cx="2339975"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1" name="Line 17">
            <a:extLst>
              <a:ext uri="{FF2B5EF4-FFF2-40B4-BE49-F238E27FC236}">
                <a16:creationId xmlns:a16="http://schemas.microsoft.com/office/drawing/2014/main" id="{5DF030AF-ABCD-46EE-B3D9-88CE1710470B}"/>
              </a:ext>
            </a:extLst>
          </p:cNvPr>
          <p:cNvSpPr>
            <a:spLocks noChangeShapeType="1"/>
          </p:cNvSpPr>
          <p:nvPr/>
        </p:nvSpPr>
        <p:spPr bwMode="auto">
          <a:xfrm flipV="1">
            <a:off x="2628900" y="3430588"/>
            <a:ext cx="0" cy="1944687"/>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4" name="Freeform 20">
            <a:extLst>
              <a:ext uri="{FF2B5EF4-FFF2-40B4-BE49-F238E27FC236}">
                <a16:creationId xmlns:a16="http://schemas.microsoft.com/office/drawing/2014/main" id="{37A4A474-EC6E-4377-B7A5-3FA6133EC778}"/>
              </a:ext>
            </a:extLst>
          </p:cNvPr>
          <p:cNvSpPr>
            <a:spLocks/>
          </p:cNvSpPr>
          <p:nvPr/>
        </p:nvSpPr>
        <p:spPr bwMode="auto">
          <a:xfrm>
            <a:off x="4392613" y="3394075"/>
            <a:ext cx="2124075" cy="2017713"/>
          </a:xfrm>
          <a:custGeom>
            <a:avLst/>
            <a:gdLst>
              <a:gd name="T0" fmla="*/ 0 w 1180"/>
              <a:gd name="T1" fmla="*/ 0 h 1179"/>
              <a:gd name="T2" fmla="*/ 182 w 1180"/>
              <a:gd name="T3" fmla="*/ 590 h 1179"/>
              <a:gd name="T4" fmla="*/ 476 w 1180"/>
              <a:gd name="T5" fmla="*/ 680 h 1179"/>
              <a:gd name="T6" fmla="*/ 703 w 1180"/>
              <a:gd name="T7" fmla="*/ 839 h 1179"/>
              <a:gd name="T8" fmla="*/ 1180 w 1180"/>
              <a:gd name="T9" fmla="*/ 1179 h 1179"/>
            </a:gdLst>
            <a:ahLst/>
            <a:cxnLst>
              <a:cxn ang="0">
                <a:pos x="T0" y="T1"/>
              </a:cxn>
              <a:cxn ang="0">
                <a:pos x="T2" y="T3"/>
              </a:cxn>
              <a:cxn ang="0">
                <a:pos x="T4" y="T5"/>
              </a:cxn>
              <a:cxn ang="0">
                <a:pos x="T6" y="T7"/>
              </a:cxn>
              <a:cxn ang="0">
                <a:pos x="T8" y="T9"/>
              </a:cxn>
            </a:cxnLst>
            <a:rect l="0" t="0" r="r" b="b"/>
            <a:pathLst>
              <a:path w="1180" h="1179">
                <a:moveTo>
                  <a:pt x="0" y="0"/>
                </a:moveTo>
                <a:cubicBezTo>
                  <a:pt x="51" y="238"/>
                  <a:pt x="103" y="477"/>
                  <a:pt x="182" y="590"/>
                </a:cubicBezTo>
                <a:cubicBezTo>
                  <a:pt x="261" y="703"/>
                  <a:pt x="389" y="639"/>
                  <a:pt x="476" y="680"/>
                </a:cubicBezTo>
                <a:cubicBezTo>
                  <a:pt x="563" y="721"/>
                  <a:pt x="586" y="756"/>
                  <a:pt x="703" y="839"/>
                </a:cubicBezTo>
                <a:cubicBezTo>
                  <a:pt x="820" y="922"/>
                  <a:pt x="1000" y="1050"/>
                  <a:pt x="1180" y="1179"/>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6" name="Freeform 22">
            <a:extLst>
              <a:ext uri="{FF2B5EF4-FFF2-40B4-BE49-F238E27FC236}">
                <a16:creationId xmlns:a16="http://schemas.microsoft.com/office/drawing/2014/main" id="{E622AAFC-5DD7-4391-8242-225D5B692432}"/>
              </a:ext>
            </a:extLst>
          </p:cNvPr>
          <p:cNvSpPr>
            <a:spLocks/>
          </p:cNvSpPr>
          <p:nvPr/>
        </p:nvSpPr>
        <p:spPr bwMode="auto">
          <a:xfrm>
            <a:off x="5402263" y="4835525"/>
            <a:ext cx="971550" cy="649288"/>
          </a:xfrm>
          <a:custGeom>
            <a:avLst/>
            <a:gdLst>
              <a:gd name="T0" fmla="*/ 0 w 612"/>
              <a:gd name="T1" fmla="*/ 0 h 409"/>
              <a:gd name="T2" fmla="*/ 317 w 612"/>
              <a:gd name="T3" fmla="*/ 227 h 409"/>
              <a:gd name="T4" fmla="*/ 612 w 612"/>
              <a:gd name="T5" fmla="*/ 409 h 409"/>
            </a:gdLst>
            <a:ahLst/>
            <a:cxnLst>
              <a:cxn ang="0">
                <a:pos x="T0" y="T1"/>
              </a:cxn>
              <a:cxn ang="0">
                <a:pos x="T2" y="T3"/>
              </a:cxn>
              <a:cxn ang="0">
                <a:pos x="T4" y="T5"/>
              </a:cxn>
            </a:cxnLst>
            <a:rect l="0" t="0" r="r" b="b"/>
            <a:pathLst>
              <a:path w="612" h="409">
                <a:moveTo>
                  <a:pt x="0" y="0"/>
                </a:moveTo>
                <a:cubicBezTo>
                  <a:pt x="107" y="79"/>
                  <a:pt x="215" y="159"/>
                  <a:pt x="317" y="227"/>
                </a:cubicBezTo>
                <a:cubicBezTo>
                  <a:pt x="419" y="295"/>
                  <a:pt x="515" y="352"/>
                  <a:pt x="612" y="409"/>
                </a:cubicBezTo>
              </a:path>
            </a:pathLst>
          </a:custGeom>
          <a:noFill/>
          <a:ln w="28575" cap="flat" cmpd="sng">
            <a:solidFill>
              <a:srgbClr val="008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8" name="Freeform 24">
            <a:extLst>
              <a:ext uri="{FF2B5EF4-FFF2-40B4-BE49-F238E27FC236}">
                <a16:creationId xmlns:a16="http://schemas.microsoft.com/office/drawing/2014/main" id="{522CCFAE-8C93-4820-83EA-B731B53F90F3}"/>
              </a:ext>
            </a:extLst>
          </p:cNvPr>
          <p:cNvSpPr>
            <a:spLocks/>
          </p:cNvSpPr>
          <p:nvPr/>
        </p:nvSpPr>
        <p:spPr bwMode="auto">
          <a:xfrm>
            <a:off x="5653088" y="5303838"/>
            <a:ext cx="755650" cy="360362"/>
          </a:xfrm>
          <a:custGeom>
            <a:avLst/>
            <a:gdLst>
              <a:gd name="T0" fmla="*/ 0 w 476"/>
              <a:gd name="T1" fmla="*/ 0 h 227"/>
              <a:gd name="T2" fmla="*/ 294 w 476"/>
              <a:gd name="T3" fmla="*/ 159 h 227"/>
              <a:gd name="T4" fmla="*/ 476 w 476"/>
              <a:gd name="T5" fmla="*/ 227 h 227"/>
            </a:gdLst>
            <a:ahLst/>
            <a:cxnLst>
              <a:cxn ang="0">
                <a:pos x="T0" y="T1"/>
              </a:cxn>
              <a:cxn ang="0">
                <a:pos x="T2" y="T3"/>
              </a:cxn>
              <a:cxn ang="0">
                <a:pos x="T4" y="T5"/>
              </a:cxn>
            </a:cxnLst>
            <a:rect l="0" t="0" r="r" b="b"/>
            <a:pathLst>
              <a:path w="476" h="227">
                <a:moveTo>
                  <a:pt x="0" y="0"/>
                </a:moveTo>
                <a:cubicBezTo>
                  <a:pt x="107" y="60"/>
                  <a:pt x="215" y="121"/>
                  <a:pt x="294" y="159"/>
                </a:cubicBezTo>
                <a:cubicBezTo>
                  <a:pt x="373" y="197"/>
                  <a:pt x="446" y="216"/>
                  <a:pt x="476" y="227"/>
                </a:cubicBezTo>
              </a:path>
            </a:pathLst>
          </a:custGeom>
          <a:noFill/>
          <a:ln w="28575" cap="flat" cmpd="sng">
            <a:solidFill>
              <a:srgbClr val="008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49" name="Freeform 25">
            <a:extLst>
              <a:ext uri="{FF2B5EF4-FFF2-40B4-BE49-F238E27FC236}">
                <a16:creationId xmlns:a16="http://schemas.microsoft.com/office/drawing/2014/main" id="{00E25C49-251F-47B7-9068-45CD0DEB5AD5}"/>
              </a:ext>
            </a:extLst>
          </p:cNvPr>
          <p:cNvSpPr>
            <a:spLocks/>
          </p:cNvSpPr>
          <p:nvPr/>
        </p:nvSpPr>
        <p:spPr bwMode="auto">
          <a:xfrm>
            <a:off x="4284663" y="3538538"/>
            <a:ext cx="252412" cy="1765300"/>
          </a:xfrm>
          <a:custGeom>
            <a:avLst/>
            <a:gdLst>
              <a:gd name="T0" fmla="*/ 204 w 204"/>
              <a:gd name="T1" fmla="*/ 1089 h 1089"/>
              <a:gd name="T2" fmla="*/ 91 w 204"/>
              <a:gd name="T3" fmla="*/ 522 h 1089"/>
              <a:gd name="T4" fmla="*/ 0 w 204"/>
              <a:gd name="T5" fmla="*/ 0 h 1089"/>
            </a:gdLst>
            <a:ahLst/>
            <a:cxnLst>
              <a:cxn ang="0">
                <a:pos x="T0" y="T1"/>
              </a:cxn>
              <a:cxn ang="0">
                <a:pos x="T2" y="T3"/>
              </a:cxn>
              <a:cxn ang="0">
                <a:pos x="T4" y="T5"/>
              </a:cxn>
            </a:cxnLst>
            <a:rect l="0" t="0" r="r" b="b"/>
            <a:pathLst>
              <a:path w="204" h="1089">
                <a:moveTo>
                  <a:pt x="204" y="1089"/>
                </a:moveTo>
                <a:cubicBezTo>
                  <a:pt x="164" y="896"/>
                  <a:pt x="125" y="703"/>
                  <a:pt x="91" y="522"/>
                </a:cubicBezTo>
                <a:cubicBezTo>
                  <a:pt x="57" y="341"/>
                  <a:pt x="28" y="170"/>
                  <a:pt x="0" y="0"/>
                </a:cubicBezTo>
              </a:path>
            </a:pathLst>
          </a:custGeom>
          <a:noFill/>
          <a:ln w="28575" cap="flat" cmpd="sng">
            <a:solidFill>
              <a:srgbClr val="008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0" name="Freeform 26">
            <a:extLst>
              <a:ext uri="{FF2B5EF4-FFF2-40B4-BE49-F238E27FC236}">
                <a16:creationId xmlns:a16="http://schemas.microsoft.com/office/drawing/2014/main" id="{DD505792-01ED-4329-B125-282C54BDA4D6}"/>
              </a:ext>
            </a:extLst>
          </p:cNvPr>
          <p:cNvSpPr>
            <a:spLocks/>
          </p:cNvSpPr>
          <p:nvPr/>
        </p:nvSpPr>
        <p:spPr bwMode="auto">
          <a:xfrm>
            <a:off x="4321175" y="3394075"/>
            <a:ext cx="323850" cy="1441450"/>
          </a:xfrm>
          <a:custGeom>
            <a:avLst/>
            <a:gdLst>
              <a:gd name="T0" fmla="*/ 227 w 227"/>
              <a:gd name="T1" fmla="*/ 907 h 907"/>
              <a:gd name="T2" fmla="*/ 114 w 227"/>
              <a:gd name="T3" fmla="*/ 544 h 907"/>
              <a:gd name="T4" fmla="*/ 0 w 227"/>
              <a:gd name="T5" fmla="*/ 0 h 907"/>
            </a:gdLst>
            <a:ahLst/>
            <a:cxnLst>
              <a:cxn ang="0">
                <a:pos x="T0" y="T1"/>
              </a:cxn>
              <a:cxn ang="0">
                <a:pos x="T2" y="T3"/>
              </a:cxn>
              <a:cxn ang="0">
                <a:pos x="T4" y="T5"/>
              </a:cxn>
            </a:cxnLst>
            <a:rect l="0" t="0" r="r" b="b"/>
            <a:pathLst>
              <a:path w="227" h="907">
                <a:moveTo>
                  <a:pt x="227" y="907"/>
                </a:moveTo>
                <a:cubicBezTo>
                  <a:pt x="189" y="801"/>
                  <a:pt x="152" y="695"/>
                  <a:pt x="114" y="544"/>
                </a:cubicBezTo>
                <a:cubicBezTo>
                  <a:pt x="76" y="393"/>
                  <a:pt x="38" y="196"/>
                  <a:pt x="0" y="0"/>
                </a:cubicBezTo>
              </a:path>
            </a:pathLst>
          </a:custGeom>
          <a:noFill/>
          <a:ln w="28575" cap="flat" cmpd="sng">
            <a:solidFill>
              <a:srgbClr val="008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1" name="Line 27">
            <a:extLst>
              <a:ext uri="{FF2B5EF4-FFF2-40B4-BE49-F238E27FC236}">
                <a16:creationId xmlns:a16="http://schemas.microsoft.com/office/drawing/2014/main" id="{F47A7F79-452D-4615-90D3-70E274B87AC2}"/>
              </a:ext>
            </a:extLst>
          </p:cNvPr>
          <p:cNvSpPr>
            <a:spLocks noChangeShapeType="1"/>
          </p:cNvSpPr>
          <p:nvPr/>
        </p:nvSpPr>
        <p:spPr bwMode="auto">
          <a:xfrm flipH="1">
            <a:off x="2341563" y="4835525"/>
            <a:ext cx="2303462"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4" name="Freeform 30">
            <a:extLst>
              <a:ext uri="{FF2B5EF4-FFF2-40B4-BE49-F238E27FC236}">
                <a16:creationId xmlns:a16="http://schemas.microsoft.com/office/drawing/2014/main" id="{F45DD1DE-A7AC-436F-AB71-4005BB29AF08}"/>
              </a:ext>
            </a:extLst>
          </p:cNvPr>
          <p:cNvSpPr>
            <a:spLocks/>
          </p:cNvSpPr>
          <p:nvPr/>
        </p:nvSpPr>
        <p:spPr bwMode="auto">
          <a:xfrm>
            <a:off x="4537075" y="3322638"/>
            <a:ext cx="2017713" cy="2016125"/>
          </a:xfrm>
          <a:custGeom>
            <a:avLst/>
            <a:gdLst>
              <a:gd name="T0" fmla="*/ 0 w 1293"/>
              <a:gd name="T1" fmla="*/ 0 h 1270"/>
              <a:gd name="T2" fmla="*/ 159 w 1293"/>
              <a:gd name="T3" fmla="*/ 386 h 1270"/>
              <a:gd name="T4" fmla="*/ 476 w 1293"/>
              <a:gd name="T5" fmla="*/ 612 h 1270"/>
              <a:gd name="T6" fmla="*/ 1020 w 1293"/>
              <a:gd name="T7" fmla="*/ 1066 h 1270"/>
              <a:gd name="T8" fmla="*/ 1293 w 1293"/>
              <a:gd name="T9" fmla="*/ 1270 h 1270"/>
            </a:gdLst>
            <a:ahLst/>
            <a:cxnLst>
              <a:cxn ang="0">
                <a:pos x="T0" y="T1"/>
              </a:cxn>
              <a:cxn ang="0">
                <a:pos x="T2" y="T3"/>
              </a:cxn>
              <a:cxn ang="0">
                <a:pos x="T4" y="T5"/>
              </a:cxn>
              <a:cxn ang="0">
                <a:pos x="T6" y="T7"/>
              </a:cxn>
              <a:cxn ang="0">
                <a:pos x="T8" y="T9"/>
              </a:cxn>
            </a:cxnLst>
            <a:rect l="0" t="0" r="r" b="b"/>
            <a:pathLst>
              <a:path w="1293" h="1270">
                <a:moveTo>
                  <a:pt x="0" y="0"/>
                </a:moveTo>
                <a:cubicBezTo>
                  <a:pt x="40" y="142"/>
                  <a:pt x="80" y="284"/>
                  <a:pt x="159" y="386"/>
                </a:cubicBezTo>
                <a:cubicBezTo>
                  <a:pt x="238" y="488"/>
                  <a:pt x="332" y="499"/>
                  <a:pt x="476" y="612"/>
                </a:cubicBezTo>
                <a:cubicBezTo>
                  <a:pt x="620" y="725"/>
                  <a:pt x="884" y="956"/>
                  <a:pt x="1020" y="1066"/>
                </a:cubicBezTo>
                <a:cubicBezTo>
                  <a:pt x="1156" y="1176"/>
                  <a:pt x="1224" y="1223"/>
                  <a:pt x="1293" y="127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7" name="Freeform 33">
            <a:extLst>
              <a:ext uri="{FF2B5EF4-FFF2-40B4-BE49-F238E27FC236}">
                <a16:creationId xmlns:a16="http://schemas.microsoft.com/office/drawing/2014/main" id="{27B75F96-35E3-4217-B4F5-48E8D80242E4}"/>
              </a:ext>
            </a:extLst>
          </p:cNvPr>
          <p:cNvSpPr>
            <a:spLocks/>
          </p:cNvSpPr>
          <p:nvPr/>
        </p:nvSpPr>
        <p:spPr bwMode="auto">
          <a:xfrm>
            <a:off x="4679950" y="3214688"/>
            <a:ext cx="1909763" cy="2016125"/>
          </a:xfrm>
          <a:custGeom>
            <a:avLst/>
            <a:gdLst>
              <a:gd name="T0" fmla="*/ 0 w 1202"/>
              <a:gd name="T1" fmla="*/ 0 h 1270"/>
              <a:gd name="T2" fmla="*/ 385 w 1202"/>
              <a:gd name="T3" fmla="*/ 590 h 1270"/>
              <a:gd name="T4" fmla="*/ 1202 w 1202"/>
              <a:gd name="T5" fmla="*/ 1270 h 1270"/>
            </a:gdLst>
            <a:ahLst/>
            <a:cxnLst>
              <a:cxn ang="0">
                <a:pos x="T0" y="T1"/>
              </a:cxn>
              <a:cxn ang="0">
                <a:pos x="T2" y="T3"/>
              </a:cxn>
              <a:cxn ang="0">
                <a:pos x="T4" y="T5"/>
              </a:cxn>
            </a:cxnLst>
            <a:rect l="0" t="0" r="r" b="b"/>
            <a:pathLst>
              <a:path w="1202" h="1270">
                <a:moveTo>
                  <a:pt x="0" y="0"/>
                </a:moveTo>
                <a:cubicBezTo>
                  <a:pt x="92" y="189"/>
                  <a:pt x="185" y="378"/>
                  <a:pt x="385" y="590"/>
                </a:cubicBezTo>
                <a:cubicBezTo>
                  <a:pt x="585" y="802"/>
                  <a:pt x="893" y="1036"/>
                  <a:pt x="1202" y="127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8" name="Line 34">
            <a:extLst>
              <a:ext uri="{FF2B5EF4-FFF2-40B4-BE49-F238E27FC236}">
                <a16:creationId xmlns:a16="http://schemas.microsoft.com/office/drawing/2014/main" id="{85409F37-744D-4FC3-A341-9075758C8D9B}"/>
              </a:ext>
            </a:extLst>
          </p:cNvPr>
          <p:cNvSpPr>
            <a:spLocks noChangeShapeType="1"/>
          </p:cNvSpPr>
          <p:nvPr/>
        </p:nvSpPr>
        <p:spPr bwMode="auto">
          <a:xfrm flipV="1">
            <a:off x="2339975" y="3430588"/>
            <a:ext cx="0" cy="21240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59" name="Line 35">
            <a:extLst>
              <a:ext uri="{FF2B5EF4-FFF2-40B4-BE49-F238E27FC236}">
                <a16:creationId xmlns:a16="http://schemas.microsoft.com/office/drawing/2014/main" id="{CE073550-30C6-4D93-B8E5-A4F15A199B1D}"/>
              </a:ext>
            </a:extLst>
          </p:cNvPr>
          <p:cNvSpPr>
            <a:spLocks noChangeShapeType="1"/>
          </p:cNvSpPr>
          <p:nvPr/>
        </p:nvSpPr>
        <p:spPr bwMode="auto">
          <a:xfrm flipH="1">
            <a:off x="1512888" y="5303838"/>
            <a:ext cx="3024187"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60" name="Line 36">
            <a:extLst>
              <a:ext uri="{FF2B5EF4-FFF2-40B4-BE49-F238E27FC236}">
                <a16:creationId xmlns:a16="http://schemas.microsoft.com/office/drawing/2014/main" id="{B5B1E1D2-53EE-4091-A24C-A5A6F49EE3F1}"/>
              </a:ext>
            </a:extLst>
          </p:cNvPr>
          <p:cNvSpPr>
            <a:spLocks noChangeShapeType="1"/>
          </p:cNvSpPr>
          <p:nvPr/>
        </p:nvSpPr>
        <p:spPr bwMode="auto">
          <a:xfrm flipH="1" flipV="1">
            <a:off x="1549400" y="3575050"/>
            <a:ext cx="0" cy="20891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61" name="Line 37">
            <a:extLst>
              <a:ext uri="{FF2B5EF4-FFF2-40B4-BE49-F238E27FC236}">
                <a16:creationId xmlns:a16="http://schemas.microsoft.com/office/drawing/2014/main" id="{EA4B9838-A648-47E3-BAA8-E8A1B62D7278}"/>
              </a:ext>
            </a:extLst>
          </p:cNvPr>
          <p:cNvSpPr>
            <a:spLocks noChangeShapeType="1"/>
          </p:cNvSpPr>
          <p:nvPr/>
        </p:nvSpPr>
        <p:spPr bwMode="auto">
          <a:xfrm flipV="1">
            <a:off x="2844800" y="3322638"/>
            <a:ext cx="0" cy="19446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62" name="Line 38">
            <a:extLst>
              <a:ext uri="{FF2B5EF4-FFF2-40B4-BE49-F238E27FC236}">
                <a16:creationId xmlns:a16="http://schemas.microsoft.com/office/drawing/2014/main" id="{09843AF8-63C3-4D48-8B5F-6ACC2B33F19F}"/>
              </a:ext>
            </a:extLst>
          </p:cNvPr>
          <p:cNvSpPr>
            <a:spLocks noChangeShapeType="1"/>
          </p:cNvSpPr>
          <p:nvPr/>
        </p:nvSpPr>
        <p:spPr bwMode="auto">
          <a:xfrm flipV="1">
            <a:off x="3276600" y="3214688"/>
            <a:ext cx="0" cy="19446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63" name="Line 39">
            <a:extLst>
              <a:ext uri="{FF2B5EF4-FFF2-40B4-BE49-F238E27FC236}">
                <a16:creationId xmlns:a16="http://schemas.microsoft.com/office/drawing/2014/main" id="{20A53BD0-5B4B-47CB-9E90-3810336243A6}"/>
              </a:ext>
            </a:extLst>
          </p:cNvPr>
          <p:cNvSpPr>
            <a:spLocks noChangeShapeType="1"/>
          </p:cNvSpPr>
          <p:nvPr/>
        </p:nvSpPr>
        <p:spPr bwMode="auto">
          <a:xfrm>
            <a:off x="2628900" y="5375275"/>
            <a:ext cx="0" cy="468313"/>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4" name="Object 40">
            <a:extLst>
              <a:ext uri="{FF2B5EF4-FFF2-40B4-BE49-F238E27FC236}">
                <a16:creationId xmlns:a16="http://schemas.microsoft.com/office/drawing/2014/main" id="{68CED63F-2B4F-48FD-86C5-3FF494A24D0D}"/>
              </a:ext>
            </a:extLst>
          </p:cNvPr>
          <p:cNvGraphicFramePr>
            <a:graphicFrameLocks noChangeAspect="1"/>
          </p:cNvGraphicFramePr>
          <p:nvPr/>
        </p:nvGraphicFramePr>
        <p:xfrm>
          <a:off x="2520950" y="5951538"/>
          <a:ext cx="254000" cy="381000"/>
        </p:xfrm>
        <a:graphic>
          <a:graphicData uri="http://schemas.openxmlformats.org/presentationml/2006/ole">
            <mc:AlternateContent xmlns:mc="http://schemas.openxmlformats.org/markup-compatibility/2006">
              <mc:Choice xmlns:v="urn:schemas-microsoft-com:vml" Requires="v">
                <p:oleObj spid="_x0000_s24651" name="Equation" r:id="rId3" imgW="253890" imgH="380835" progId="Equation.DSMT4">
                  <p:embed/>
                </p:oleObj>
              </mc:Choice>
              <mc:Fallback>
                <p:oleObj name="Equation" r:id="rId3" imgW="253890" imgH="380835" progId="Equation.DSMT4">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5951538"/>
                        <a:ext cx="254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7" name="Line 43">
            <a:extLst>
              <a:ext uri="{FF2B5EF4-FFF2-40B4-BE49-F238E27FC236}">
                <a16:creationId xmlns:a16="http://schemas.microsoft.com/office/drawing/2014/main" id="{1E812871-74AC-4EA8-821E-CDF47710A0F7}"/>
              </a:ext>
            </a:extLst>
          </p:cNvPr>
          <p:cNvSpPr>
            <a:spLocks noChangeShapeType="1"/>
          </p:cNvSpPr>
          <p:nvPr/>
        </p:nvSpPr>
        <p:spPr bwMode="auto">
          <a:xfrm>
            <a:off x="4968875" y="4546600"/>
            <a:ext cx="0" cy="1296988"/>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68" name="Object 44">
            <a:extLst>
              <a:ext uri="{FF2B5EF4-FFF2-40B4-BE49-F238E27FC236}">
                <a16:creationId xmlns:a16="http://schemas.microsoft.com/office/drawing/2014/main" id="{EF56E3CF-A21E-4708-BD4C-5648F42B306B}"/>
              </a:ext>
            </a:extLst>
          </p:cNvPr>
          <p:cNvGraphicFramePr>
            <a:graphicFrameLocks noChangeAspect="1"/>
          </p:cNvGraphicFramePr>
          <p:nvPr/>
        </p:nvGraphicFramePr>
        <p:xfrm>
          <a:off x="323850" y="2746375"/>
          <a:ext cx="241300" cy="266700"/>
        </p:xfrm>
        <a:graphic>
          <a:graphicData uri="http://schemas.openxmlformats.org/presentationml/2006/ole">
            <mc:AlternateContent xmlns:mc="http://schemas.openxmlformats.org/markup-compatibility/2006">
              <mc:Choice xmlns:v="urn:schemas-microsoft-com:vml" Requires="v">
                <p:oleObj spid="_x0000_s24652" name="Equation" r:id="rId5" imgW="241091" imgH="266469" progId="Equation.DSMT4">
                  <p:embed/>
                </p:oleObj>
              </mc:Choice>
              <mc:Fallback>
                <p:oleObj name="Equation" r:id="rId5" imgW="241091" imgH="266469"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46375"/>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9" name="Object 45">
            <a:extLst>
              <a:ext uri="{FF2B5EF4-FFF2-40B4-BE49-F238E27FC236}">
                <a16:creationId xmlns:a16="http://schemas.microsoft.com/office/drawing/2014/main" id="{6A9B7130-A81D-45D5-B581-C5D6AFEB72B8}"/>
              </a:ext>
            </a:extLst>
          </p:cNvPr>
          <p:cNvGraphicFramePr>
            <a:graphicFrameLocks noChangeAspect="1"/>
          </p:cNvGraphicFramePr>
          <p:nvPr/>
        </p:nvGraphicFramePr>
        <p:xfrm>
          <a:off x="3529013" y="2782888"/>
          <a:ext cx="241300" cy="266700"/>
        </p:xfrm>
        <a:graphic>
          <a:graphicData uri="http://schemas.openxmlformats.org/presentationml/2006/ole">
            <mc:AlternateContent xmlns:mc="http://schemas.openxmlformats.org/markup-compatibility/2006">
              <mc:Choice xmlns:v="urn:schemas-microsoft-com:vml" Requires="v">
                <p:oleObj spid="_x0000_s24653" name="Equation" r:id="rId7" imgW="241091" imgH="266469" progId="Equation.DSMT4">
                  <p:embed/>
                </p:oleObj>
              </mc:Choice>
              <mc:Fallback>
                <p:oleObj name="Equation" r:id="rId7" imgW="241091" imgH="266469"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013" y="278288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0" name="Text Box 46">
            <a:extLst>
              <a:ext uri="{FF2B5EF4-FFF2-40B4-BE49-F238E27FC236}">
                <a16:creationId xmlns:a16="http://schemas.microsoft.com/office/drawing/2014/main" id="{3AD3F5FF-AD4A-4244-95DC-E418D5567D5B}"/>
              </a:ext>
            </a:extLst>
          </p:cNvPr>
          <p:cNvSpPr txBox="1">
            <a:spLocks noChangeArrowheads="1"/>
          </p:cNvSpPr>
          <p:nvPr/>
        </p:nvSpPr>
        <p:spPr bwMode="auto">
          <a:xfrm>
            <a:off x="1692275" y="3862388"/>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L</a:t>
            </a:r>
          </a:p>
        </p:txBody>
      </p:sp>
      <p:sp>
        <p:nvSpPr>
          <p:cNvPr id="26671" name="Text Box 47">
            <a:extLst>
              <a:ext uri="{FF2B5EF4-FFF2-40B4-BE49-F238E27FC236}">
                <a16:creationId xmlns:a16="http://schemas.microsoft.com/office/drawing/2014/main" id="{8C5E7AA1-3BC0-4D08-8F73-D2588942ED07}"/>
              </a:ext>
            </a:extLst>
          </p:cNvPr>
          <p:cNvSpPr txBox="1">
            <a:spLocks noChangeArrowheads="1"/>
          </p:cNvSpPr>
          <p:nvPr/>
        </p:nvSpPr>
        <p:spPr bwMode="auto">
          <a:xfrm>
            <a:off x="1979613" y="5267325"/>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G</a:t>
            </a:r>
          </a:p>
        </p:txBody>
      </p:sp>
      <p:sp>
        <p:nvSpPr>
          <p:cNvPr id="26672" name="Text Box 48">
            <a:extLst>
              <a:ext uri="{FF2B5EF4-FFF2-40B4-BE49-F238E27FC236}">
                <a16:creationId xmlns:a16="http://schemas.microsoft.com/office/drawing/2014/main" id="{AEED28D6-45B5-4C47-B151-CAED88116661}"/>
              </a:ext>
            </a:extLst>
          </p:cNvPr>
          <p:cNvSpPr txBox="1">
            <a:spLocks noChangeArrowheads="1"/>
          </p:cNvSpPr>
          <p:nvPr/>
        </p:nvSpPr>
        <p:spPr bwMode="auto">
          <a:xfrm>
            <a:off x="2278063" y="4235450"/>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sz="2000">
                <a:effectLst>
                  <a:outerShdw blurRad="38100" dist="38100" dir="2700000" algn="tl">
                    <a:srgbClr val="C0C0C0"/>
                  </a:outerShdw>
                </a:effectLst>
              </a:rPr>
              <a:t>C</a:t>
            </a:r>
          </a:p>
        </p:txBody>
      </p:sp>
      <p:sp>
        <p:nvSpPr>
          <p:cNvPr id="26673" name="Text Box 49">
            <a:extLst>
              <a:ext uri="{FF2B5EF4-FFF2-40B4-BE49-F238E27FC236}">
                <a16:creationId xmlns:a16="http://schemas.microsoft.com/office/drawing/2014/main" id="{45173987-ECA3-4068-AE4C-B24DC82DBC2C}"/>
              </a:ext>
            </a:extLst>
          </p:cNvPr>
          <p:cNvSpPr txBox="1">
            <a:spLocks noChangeArrowheads="1"/>
          </p:cNvSpPr>
          <p:nvPr/>
        </p:nvSpPr>
        <p:spPr bwMode="auto">
          <a:xfrm>
            <a:off x="4752975" y="4186238"/>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sz="2000">
                <a:effectLst>
                  <a:outerShdw blurRad="38100" dist="38100" dir="2700000" algn="tl">
                    <a:srgbClr val="C0C0C0"/>
                  </a:outerShdw>
                </a:effectLst>
              </a:rPr>
              <a:t>C</a:t>
            </a:r>
          </a:p>
        </p:txBody>
      </p:sp>
      <p:graphicFrame>
        <p:nvGraphicFramePr>
          <p:cNvPr id="26674" name="Object 50">
            <a:extLst>
              <a:ext uri="{FF2B5EF4-FFF2-40B4-BE49-F238E27FC236}">
                <a16:creationId xmlns:a16="http://schemas.microsoft.com/office/drawing/2014/main" id="{70C87A70-E854-489A-BAE8-D6CEE8227733}"/>
              </a:ext>
            </a:extLst>
          </p:cNvPr>
          <p:cNvGraphicFramePr>
            <a:graphicFrameLocks noChangeAspect="1"/>
          </p:cNvGraphicFramePr>
          <p:nvPr/>
        </p:nvGraphicFramePr>
        <p:xfrm>
          <a:off x="3455988" y="5951538"/>
          <a:ext cx="228600" cy="266700"/>
        </p:xfrm>
        <a:graphic>
          <a:graphicData uri="http://schemas.openxmlformats.org/presentationml/2006/ole">
            <mc:AlternateContent xmlns:mc="http://schemas.openxmlformats.org/markup-compatibility/2006">
              <mc:Choice xmlns:v="urn:schemas-microsoft-com:vml" Requires="v">
                <p:oleObj spid="_x0000_s24654" name="Equation" r:id="rId8" imgW="228501" imgH="266584" progId="Equation.DSMT4">
                  <p:embed/>
                </p:oleObj>
              </mc:Choice>
              <mc:Fallback>
                <p:oleObj name="Equation" r:id="rId8" imgW="228501" imgH="266584" progId="Equation.DSMT4">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5951538"/>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5" name="Object 51">
            <a:extLst>
              <a:ext uri="{FF2B5EF4-FFF2-40B4-BE49-F238E27FC236}">
                <a16:creationId xmlns:a16="http://schemas.microsoft.com/office/drawing/2014/main" id="{DC348E29-0786-416C-9321-24B9D8F27959}"/>
              </a:ext>
            </a:extLst>
          </p:cNvPr>
          <p:cNvGraphicFramePr>
            <a:graphicFrameLocks noChangeAspect="1"/>
          </p:cNvGraphicFramePr>
          <p:nvPr/>
        </p:nvGraphicFramePr>
        <p:xfrm>
          <a:off x="6805613" y="5915025"/>
          <a:ext cx="330200" cy="381000"/>
        </p:xfrm>
        <a:graphic>
          <a:graphicData uri="http://schemas.openxmlformats.org/presentationml/2006/ole">
            <mc:AlternateContent xmlns:mc="http://schemas.openxmlformats.org/markup-compatibility/2006">
              <mc:Choice xmlns:v="urn:schemas-microsoft-com:vml" Requires="v">
                <p:oleObj spid="_x0000_s24655" name="Equation" r:id="rId10" imgW="330057" imgH="380835" progId="Equation.DSMT4">
                  <p:embed/>
                </p:oleObj>
              </mc:Choice>
              <mc:Fallback>
                <p:oleObj name="Equation" r:id="rId10" imgW="330057" imgH="380835" progId="Equation.DSMT4">
                  <p:embed/>
                  <p:pic>
                    <p:nvPicPr>
                      <p:cNvPr id="0"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5613" y="5915025"/>
                        <a:ext cx="330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6" name="Line 52">
            <a:extLst>
              <a:ext uri="{FF2B5EF4-FFF2-40B4-BE49-F238E27FC236}">
                <a16:creationId xmlns:a16="http://schemas.microsoft.com/office/drawing/2014/main" id="{6D7E2FE2-6910-4EC3-A373-4E6493E775F5}"/>
              </a:ext>
            </a:extLst>
          </p:cNvPr>
          <p:cNvSpPr>
            <a:spLocks noChangeShapeType="1"/>
          </p:cNvSpPr>
          <p:nvPr/>
        </p:nvSpPr>
        <p:spPr bwMode="auto">
          <a:xfrm>
            <a:off x="2844800" y="3322638"/>
            <a:ext cx="1655763"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77" name="Line 53">
            <a:extLst>
              <a:ext uri="{FF2B5EF4-FFF2-40B4-BE49-F238E27FC236}">
                <a16:creationId xmlns:a16="http://schemas.microsoft.com/office/drawing/2014/main" id="{FF34FEB6-13AB-4248-9ACA-00306A087F96}"/>
              </a:ext>
            </a:extLst>
          </p:cNvPr>
          <p:cNvSpPr>
            <a:spLocks noChangeShapeType="1"/>
          </p:cNvSpPr>
          <p:nvPr/>
        </p:nvSpPr>
        <p:spPr bwMode="auto">
          <a:xfrm>
            <a:off x="3276600" y="3214688"/>
            <a:ext cx="1403350"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78" name="Object 54">
            <a:extLst>
              <a:ext uri="{FF2B5EF4-FFF2-40B4-BE49-F238E27FC236}">
                <a16:creationId xmlns:a16="http://schemas.microsoft.com/office/drawing/2014/main" id="{8589766E-871B-48B8-9307-2E7AFDAA0A64}"/>
              </a:ext>
            </a:extLst>
          </p:cNvPr>
          <p:cNvGraphicFramePr>
            <a:graphicFrameLocks noChangeAspect="1"/>
          </p:cNvGraphicFramePr>
          <p:nvPr/>
        </p:nvGraphicFramePr>
        <p:xfrm>
          <a:off x="4824413" y="5915025"/>
          <a:ext cx="406400" cy="381000"/>
        </p:xfrm>
        <a:graphic>
          <a:graphicData uri="http://schemas.openxmlformats.org/presentationml/2006/ole">
            <mc:AlternateContent xmlns:mc="http://schemas.openxmlformats.org/markup-compatibility/2006">
              <mc:Choice xmlns:v="urn:schemas-microsoft-com:vml" Requires="v">
                <p:oleObj spid="_x0000_s24656" name="Equation" r:id="rId12" imgW="406224" imgH="380835" progId="Equation.DSMT4">
                  <p:embed/>
                </p:oleObj>
              </mc:Choice>
              <mc:Fallback>
                <p:oleObj name="Equation" r:id="rId12" imgW="406224" imgH="380835" progId="Equation.DSMT4">
                  <p:embed/>
                  <p:pic>
                    <p:nvPicPr>
                      <p:cNvPr id="0" name="Object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4413" y="5915025"/>
                        <a:ext cx="406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9" name="Object 55">
            <a:extLst>
              <a:ext uri="{FF2B5EF4-FFF2-40B4-BE49-F238E27FC236}">
                <a16:creationId xmlns:a16="http://schemas.microsoft.com/office/drawing/2014/main" id="{7956391A-3A10-4314-89CF-BEB25E267BAB}"/>
              </a:ext>
            </a:extLst>
          </p:cNvPr>
          <p:cNvGraphicFramePr>
            <a:graphicFrameLocks noChangeAspect="1"/>
          </p:cNvGraphicFramePr>
          <p:nvPr/>
        </p:nvGraphicFramePr>
        <p:xfrm>
          <a:off x="3529013" y="4151313"/>
          <a:ext cx="304800" cy="381000"/>
        </p:xfrm>
        <a:graphic>
          <a:graphicData uri="http://schemas.openxmlformats.org/presentationml/2006/ole">
            <mc:AlternateContent xmlns:mc="http://schemas.openxmlformats.org/markup-compatibility/2006">
              <mc:Choice xmlns:v="urn:schemas-microsoft-com:vml" Requires="v">
                <p:oleObj spid="_x0000_s24657" name="Equation" r:id="rId14" imgW="304668" imgH="380835" progId="Equation.DSMT4">
                  <p:embed/>
                </p:oleObj>
              </mc:Choice>
              <mc:Fallback>
                <p:oleObj name="Equation" r:id="rId14" imgW="304668" imgH="380835" progId="Equation.DSMT4">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9013" y="4151313"/>
                        <a:ext cx="30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80" name="Line 56">
            <a:extLst>
              <a:ext uri="{FF2B5EF4-FFF2-40B4-BE49-F238E27FC236}">
                <a16:creationId xmlns:a16="http://schemas.microsoft.com/office/drawing/2014/main" id="{3300DC3D-569F-4762-8EF0-3A06BD061A29}"/>
              </a:ext>
            </a:extLst>
          </p:cNvPr>
          <p:cNvSpPr>
            <a:spLocks noChangeShapeType="1"/>
          </p:cNvSpPr>
          <p:nvPr/>
        </p:nvSpPr>
        <p:spPr bwMode="auto">
          <a:xfrm>
            <a:off x="4537075" y="5265738"/>
            <a:ext cx="0" cy="576262"/>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682" name="Object 58">
            <a:extLst>
              <a:ext uri="{FF2B5EF4-FFF2-40B4-BE49-F238E27FC236}">
                <a16:creationId xmlns:a16="http://schemas.microsoft.com/office/drawing/2014/main" id="{42DA8ED3-3A1A-4579-BB8B-E3FF9C7D5FAF}"/>
              </a:ext>
            </a:extLst>
          </p:cNvPr>
          <p:cNvGraphicFramePr>
            <a:graphicFrameLocks noChangeAspect="1"/>
          </p:cNvGraphicFramePr>
          <p:nvPr/>
        </p:nvGraphicFramePr>
        <p:xfrm>
          <a:off x="4356100" y="5915025"/>
          <a:ext cx="381000" cy="381000"/>
        </p:xfrm>
        <a:graphic>
          <a:graphicData uri="http://schemas.openxmlformats.org/presentationml/2006/ole">
            <mc:AlternateContent xmlns:mc="http://schemas.openxmlformats.org/markup-compatibility/2006">
              <mc:Choice xmlns:v="urn:schemas-microsoft-com:vml" Requires="v">
                <p:oleObj spid="_x0000_s24658" name="Equation" r:id="rId16" imgW="380835" imgH="380835" progId="Equation.DSMT4">
                  <p:embed/>
                </p:oleObj>
              </mc:Choice>
              <mc:Fallback>
                <p:oleObj name="Equation" r:id="rId16" imgW="380835" imgH="380835" progId="Equation.DSMT4">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6100" y="591502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83" name="Object 59">
            <a:extLst>
              <a:ext uri="{FF2B5EF4-FFF2-40B4-BE49-F238E27FC236}">
                <a16:creationId xmlns:a16="http://schemas.microsoft.com/office/drawing/2014/main" id="{B9713C4A-680C-4FF5-BB93-0BA6151E2146}"/>
              </a:ext>
            </a:extLst>
          </p:cNvPr>
          <p:cNvGraphicFramePr>
            <a:graphicFrameLocks noChangeAspect="1"/>
          </p:cNvGraphicFramePr>
          <p:nvPr/>
        </p:nvGraphicFramePr>
        <p:xfrm>
          <a:off x="5472113" y="5915025"/>
          <a:ext cx="419100" cy="419100"/>
        </p:xfrm>
        <a:graphic>
          <a:graphicData uri="http://schemas.openxmlformats.org/presentationml/2006/ole">
            <mc:AlternateContent xmlns:mc="http://schemas.openxmlformats.org/markup-compatibility/2006">
              <mc:Choice xmlns:v="urn:schemas-microsoft-com:vml" Requires="v">
                <p:oleObj spid="_x0000_s24659" name="Equation" r:id="rId18" imgW="419100" imgH="419100" progId="Equation.DSMT4">
                  <p:embed/>
                </p:oleObj>
              </mc:Choice>
              <mc:Fallback>
                <p:oleObj name="Equation" r:id="rId18" imgW="419100" imgH="419100" progId="Equation.DSMT4">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72113" y="5915025"/>
                        <a:ext cx="419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89" name="Freeform 65">
            <a:extLst>
              <a:ext uri="{FF2B5EF4-FFF2-40B4-BE49-F238E27FC236}">
                <a16:creationId xmlns:a16="http://schemas.microsoft.com/office/drawing/2014/main" id="{58BDC300-1FCB-4197-AF7B-193364174152}"/>
              </a:ext>
            </a:extLst>
          </p:cNvPr>
          <p:cNvSpPr>
            <a:spLocks/>
          </p:cNvSpPr>
          <p:nvPr/>
        </p:nvSpPr>
        <p:spPr bwMode="auto">
          <a:xfrm>
            <a:off x="4464050" y="4546600"/>
            <a:ext cx="503238" cy="1165225"/>
          </a:xfrm>
          <a:custGeom>
            <a:avLst/>
            <a:gdLst>
              <a:gd name="T0" fmla="*/ 317 w 317"/>
              <a:gd name="T1" fmla="*/ 8 h 734"/>
              <a:gd name="T2" fmla="*/ 158 w 317"/>
              <a:gd name="T3" fmla="*/ 121 h 734"/>
              <a:gd name="T4" fmla="*/ 0 w 317"/>
              <a:gd name="T5" fmla="*/ 734 h 734"/>
            </a:gdLst>
            <a:ahLst/>
            <a:cxnLst>
              <a:cxn ang="0">
                <a:pos x="T0" y="T1"/>
              </a:cxn>
              <a:cxn ang="0">
                <a:pos x="T2" y="T3"/>
              </a:cxn>
              <a:cxn ang="0">
                <a:pos x="T4" y="T5"/>
              </a:cxn>
            </a:cxnLst>
            <a:rect l="0" t="0" r="r" b="b"/>
            <a:pathLst>
              <a:path w="317" h="734">
                <a:moveTo>
                  <a:pt x="317" y="8"/>
                </a:moveTo>
                <a:cubicBezTo>
                  <a:pt x="264" y="4"/>
                  <a:pt x="211" y="0"/>
                  <a:pt x="158" y="121"/>
                </a:cubicBezTo>
                <a:cubicBezTo>
                  <a:pt x="105" y="242"/>
                  <a:pt x="26" y="632"/>
                  <a:pt x="0" y="73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94" name="Freeform 70">
            <a:extLst>
              <a:ext uri="{FF2B5EF4-FFF2-40B4-BE49-F238E27FC236}">
                <a16:creationId xmlns:a16="http://schemas.microsoft.com/office/drawing/2014/main" id="{C1029727-C95F-40A2-A460-7FD1558796A4}"/>
              </a:ext>
            </a:extLst>
          </p:cNvPr>
          <p:cNvSpPr>
            <a:spLocks/>
          </p:cNvSpPr>
          <p:nvPr/>
        </p:nvSpPr>
        <p:spPr bwMode="auto">
          <a:xfrm>
            <a:off x="4968875" y="4546600"/>
            <a:ext cx="863600" cy="1187450"/>
          </a:xfrm>
          <a:custGeom>
            <a:avLst/>
            <a:gdLst>
              <a:gd name="T0" fmla="*/ 0 w 544"/>
              <a:gd name="T1" fmla="*/ 0 h 748"/>
              <a:gd name="T2" fmla="*/ 159 w 544"/>
              <a:gd name="T3" fmla="*/ 68 h 748"/>
              <a:gd name="T4" fmla="*/ 385 w 544"/>
              <a:gd name="T5" fmla="*/ 362 h 748"/>
              <a:gd name="T6" fmla="*/ 544 w 544"/>
              <a:gd name="T7" fmla="*/ 748 h 748"/>
            </a:gdLst>
            <a:ahLst/>
            <a:cxnLst>
              <a:cxn ang="0">
                <a:pos x="T0" y="T1"/>
              </a:cxn>
              <a:cxn ang="0">
                <a:pos x="T2" y="T3"/>
              </a:cxn>
              <a:cxn ang="0">
                <a:pos x="T4" y="T5"/>
              </a:cxn>
              <a:cxn ang="0">
                <a:pos x="T6" y="T7"/>
              </a:cxn>
            </a:cxnLst>
            <a:rect l="0" t="0" r="r" b="b"/>
            <a:pathLst>
              <a:path w="544" h="748">
                <a:moveTo>
                  <a:pt x="0" y="0"/>
                </a:moveTo>
                <a:cubicBezTo>
                  <a:pt x="47" y="4"/>
                  <a:pt x="95" y="8"/>
                  <a:pt x="159" y="68"/>
                </a:cubicBezTo>
                <a:cubicBezTo>
                  <a:pt x="223" y="128"/>
                  <a:pt x="321" y="249"/>
                  <a:pt x="385" y="362"/>
                </a:cubicBezTo>
                <a:cubicBezTo>
                  <a:pt x="449" y="475"/>
                  <a:pt x="517" y="684"/>
                  <a:pt x="544" y="748"/>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695" name="Text Box 71">
            <a:extLst>
              <a:ext uri="{FF2B5EF4-FFF2-40B4-BE49-F238E27FC236}">
                <a16:creationId xmlns:a16="http://schemas.microsoft.com/office/drawing/2014/main" id="{DCCCDFCF-B94F-420D-99D4-BA905EDDA3AE}"/>
              </a:ext>
            </a:extLst>
          </p:cNvPr>
          <p:cNvSpPr txBox="1">
            <a:spLocks noChangeArrowheads="1"/>
          </p:cNvSpPr>
          <p:nvPr/>
        </p:nvSpPr>
        <p:spPr bwMode="auto">
          <a:xfrm>
            <a:off x="3995738" y="4041775"/>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L</a:t>
            </a:r>
          </a:p>
        </p:txBody>
      </p:sp>
      <p:sp>
        <p:nvSpPr>
          <p:cNvPr id="26696" name="Text Box 72">
            <a:extLst>
              <a:ext uri="{FF2B5EF4-FFF2-40B4-BE49-F238E27FC236}">
                <a16:creationId xmlns:a16="http://schemas.microsoft.com/office/drawing/2014/main" id="{4FC0B707-2C29-4AE5-9B6B-1E94F5D3E164}"/>
              </a:ext>
            </a:extLst>
          </p:cNvPr>
          <p:cNvSpPr txBox="1">
            <a:spLocks noChangeArrowheads="1"/>
          </p:cNvSpPr>
          <p:nvPr/>
        </p:nvSpPr>
        <p:spPr bwMode="auto">
          <a:xfrm>
            <a:off x="5076825" y="3540125"/>
            <a:ext cx="420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G</a:t>
            </a:r>
          </a:p>
        </p:txBody>
      </p:sp>
      <p:sp>
        <p:nvSpPr>
          <p:cNvPr id="26697" name="Text Box 73">
            <a:extLst>
              <a:ext uri="{FF2B5EF4-FFF2-40B4-BE49-F238E27FC236}">
                <a16:creationId xmlns:a16="http://schemas.microsoft.com/office/drawing/2014/main" id="{3A19477C-DFBA-4EA9-8D12-420E566E35D6}"/>
              </a:ext>
            </a:extLst>
          </p:cNvPr>
          <p:cNvSpPr txBox="1">
            <a:spLocks noChangeArrowheads="1"/>
          </p:cNvSpPr>
          <p:nvPr/>
        </p:nvSpPr>
        <p:spPr bwMode="auto">
          <a:xfrm>
            <a:off x="4608513" y="4870450"/>
            <a:ext cx="79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a:effectLst>
                  <a:outerShdw blurRad="38100" dist="38100" dir="2700000" algn="tl">
                    <a:srgbClr val="C0C0C0"/>
                  </a:outerShdw>
                </a:effectLst>
              </a:rPr>
              <a:t>L+G</a:t>
            </a:r>
          </a:p>
        </p:txBody>
      </p:sp>
      <p:sp>
        <p:nvSpPr>
          <p:cNvPr id="26700" name="Line 76">
            <a:extLst>
              <a:ext uri="{FF2B5EF4-FFF2-40B4-BE49-F238E27FC236}">
                <a16:creationId xmlns:a16="http://schemas.microsoft.com/office/drawing/2014/main" id="{ADFF53D8-579E-48C5-BF49-BEF983B749A3}"/>
              </a:ext>
            </a:extLst>
          </p:cNvPr>
          <p:cNvSpPr>
            <a:spLocks noChangeShapeType="1"/>
          </p:cNvSpPr>
          <p:nvPr/>
        </p:nvSpPr>
        <p:spPr bwMode="auto">
          <a:xfrm>
            <a:off x="5653088" y="5338763"/>
            <a:ext cx="0" cy="466725"/>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701" name="AutoShape 77">
            <a:extLst>
              <a:ext uri="{FF2B5EF4-FFF2-40B4-BE49-F238E27FC236}">
                <a16:creationId xmlns:a16="http://schemas.microsoft.com/office/drawing/2014/main" id="{4B6CA2FA-C42B-4E17-BCC5-FEC6109A76F2}"/>
              </a:ext>
            </a:extLst>
          </p:cNvPr>
          <p:cNvSpPr>
            <a:spLocks/>
          </p:cNvSpPr>
          <p:nvPr/>
        </p:nvSpPr>
        <p:spPr bwMode="auto">
          <a:xfrm>
            <a:off x="6227763" y="4581525"/>
            <a:ext cx="2016125" cy="720725"/>
          </a:xfrm>
          <a:prstGeom prst="callout1">
            <a:avLst>
              <a:gd name="adj1" fmla="val 15861"/>
              <a:gd name="adj2" fmla="val -3778"/>
              <a:gd name="adj3" fmla="val 96037"/>
              <a:gd name="adj4" fmla="val -46694"/>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2000">
                <a:effectLst>
                  <a:outerShdw blurRad="38100" dist="38100" dir="2700000" algn="tl">
                    <a:srgbClr val="FFFFFF"/>
                  </a:outerShdw>
                </a:effectLst>
              </a:rPr>
              <a:t>气液共存线</a:t>
            </a:r>
          </a:p>
          <a:p>
            <a:pPr eaLnBrk="1" hangingPunct="1">
              <a:defRPr/>
            </a:pPr>
            <a:r>
              <a:rPr lang="zh-CN" altLang="en-US" sz="2000">
                <a:effectLst>
                  <a:outerShdw blurRad="38100" dist="38100" dir="2700000" algn="tl">
                    <a:srgbClr val="FFFFFF"/>
                  </a:outerShdw>
                </a:effectLst>
              </a:rPr>
              <a:t>随    增高变短。</a:t>
            </a:r>
          </a:p>
        </p:txBody>
      </p:sp>
      <p:graphicFrame>
        <p:nvGraphicFramePr>
          <p:cNvPr id="26702" name="Object 78">
            <a:extLst>
              <a:ext uri="{FF2B5EF4-FFF2-40B4-BE49-F238E27FC236}">
                <a16:creationId xmlns:a16="http://schemas.microsoft.com/office/drawing/2014/main" id="{E3B84B5B-CDDC-4770-B273-7BF4C02EDA60}"/>
              </a:ext>
            </a:extLst>
          </p:cNvPr>
          <p:cNvGraphicFramePr>
            <a:graphicFrameLocks noChangeAspect="1"/>
          </p:cNvGraphicFramePr>
          <p:nvPr/>
        </p:nvGraphicFramePr>
        <p:xfrm>
          <a:off x="6624638" y="4976813"/>
          <a:ext cx="203200" cy="228600"/>
        </p:xfrm>
        <a:graphic>
          <a:graphicData uri="http://schemas.openxmlformats.org/presentationml/2006/ole">
            <mc:AlternateContent xmlns:mc="http://schemas.openxmlformats.org/markup-compatibility/2006">
              <mc:Choice xmlns:v="urn:schemas-microsoft-com:vml" Requires="v">
                <p:oleObj spid="_x0000_s24660" name="Equation" r:id="rId20" imgW="203112" imgH="228501" progId="Equation.DSMT4">
                  <p:embed/>
                </p:oleObj>
              </mc:Choice>
              <mc:Fallback>
                <p:oleObj name="Equation" r:id="rId20" imgW="203112" imgH="228501" progId="Equation.DSMT4">
                  <p:embed/>
                  <p:pic>
                    <p:nvPicPr>
                      <p:cNvPr id="0" name="Object 7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24638" y="4976813"/>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03" name="Line 79">
            <a:extLst>
              <a:ext uri="{FF2B5EF4-FFF2-40B4-BE49-F238E27FC236}">
                <a16:creationId xmlns:a16="http://schemas.microsoft.com/office/drawing/2014/main" id="{EEA8FFDB-7995-4C07-85E8-018AC9B1D669}"/>
              </a:ext>
            </a:extLst>
          </p:cNvPr>
          <p:cNvSpPr>
            <a:spLocks noChangeShapeType="1"/>
          </p:cNvSpPr>
          <p:nvPr/>
        </p:nvSpPr>
        <p:spPr bwMode="auto">
          <a:xfrm flipV="1">
            <a:off x="5076825" y="4689475"/>
            <a:ext cx="1042988" cy="1428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704" name="AutoShape 80">
            <a:extLst>
              <a:ext uri="{FF2B5EF4-FFF2-40B4-BE49-F238E27FC236}">
                <a16:creationId xmlns:a16="http://schemas.microsoft.com/office/drawing/2014/main" id="{F54E0315-5767-49B6-8D31-9AD783366C9E}"/>
              </a:ext>
            </a:extLst>
          </p:cNvPr>
          <p:cNvSpPr>
            <a:spLocks/>
          </p:cNvSpPr>
          <p:nvPr/>
        </p:nvSpPr>
        <p:spPr bwMode="auto">
          <a:xfrm>
            <a:off x="5543550" y="3681413"/>
            <a:ext cx="3060700" cy="720725"/>
          </a:xfrm>
          <a:prstGeom prst="callout1">
            <a:avLst>
              <a:gd name="adj1" fmla="val 15861"/>
              <a:gd name="adj2" fmla="val -2491"/>
              <a:gd name="adj3" fmla="val 120926"/>
              <a:gd name="adj4" fmla="val -18981"/>
            </a:avLst>
          </a:prstGeom>
          <a:solidFill>
            <a:schemeClr val="accent1">
              <a:alpha val="39999"/>
            </a:schemeClr>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en-US" altLang="zh-CN" sz="2000">
                <a:effectLst>
                  <a:outerShdw blurRad="38100" dist="38100" dir="2700000" algn="tl">
                    <a:srgbClr val="FFFFFF"/>
                  </a:outerShdw>
                </a:effectLst>
              </a:rPr>
              <a:t>    </a:t>
            </a:r>
            <a:r>
              <a:rPr lang="zh-CN" altLang="en-US" sz="2000">
                <a:effectLst>
                  <a:outerShdw blurRad="38100" dist="38100" dir="2700000" algn="tl">
                    <a:srgbClr val="FFFFFF"/>
                  </a:outerShdw>
                </a:effectLst>
              </a:rPr>
              <a:t>共存线退化为临界点。</a:t>
            </a:r>
          </a:p>
        </p:txBody>
      </p:sp>
      <p:graphicFrame>
        <p:nvGraphicFramePr>
          <p:cNvPr id="26705" name="Object 81">
            <a:extLst>
              <a:ext uri="{FF2B5EF4-FFF2-40B4-BE49-F238E27FC236}">
                <a16:creationId xmlns:a16="http://schemas.microsoft.com/office/drawing/2014/main" id="{3090A4D6-B696-410E-918A-3CDCA49400F1}"/>
              </a:ext>
            </a:extLst>
          </p:cNvPr>
          <p:cNvGraphicFramePr>
            <a:graphicFrameLocks noChangeAspect="1"/>
          </p:cNvGraphicFramePr>
          <p:nvPr/>
        </p:nvGraphicFramePr>
        <p:xfrm>
          <a:off x="5651500" y="3752850"/>
          <a:ext cx="228600" cy="330200"/>
        </p:xfrm>
        <a:graphic>
          <a:graphicData uri="http://schemas.openxmlformats.org/presentationml/2006/ole">
            <mc:AlternateContent xmlns:mc="http://schemas.openxmlformats.org/markup-compatibility/2006">
              <mc:Choice xmlns:v="urn:schemas-microsoft-com:vml" Requires="v">
                <p:oleObj spid="_x0000_s24661" name="Equation" r:id="rId22" imgW="228600" imgH="330200" progId="Equation.DSMT4">
                  <p:embed/>
                </p:oleObj>
              </mc:Choice>
              <mc:Fallback>
                <p:oleObj name="Equation" r:id="rId22" imgW="228600" imgH="330200" progId="Equation.DSMT4">
                  <p:embed/>
                  <p:pic>
                    <p:nvPicPr>
                      <p:cNvPr id="0" name="Object 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51500" y="375285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06" name="AutoShape 82">
            <a:extLst>
              <a:ext uri="{FF2B5EF4-FFF2-40B4-BE49-F238E27FC236}">
                <a16:creationId xmlns:a16="http://schemas.microsoft.com/office/drawing/2014/main" id="{4A896D11-6174-45B0-B3F8-776DDE9D0419}"/>
              </a:ext>
            </a:extLst>
          </p:cNvPr>
          <p:cNvSpPr>
            <a:spLocks/>
          </p:cNvSpPr>
          <p:nvPr/>
        </p:nvSpPr>
        <p:spPr bwMode="auto">
          <a:xfrm>
            <a:off x="1147763" y="2312988"/>
            <a:ext cx="1579562" cy="725487"/>
          </a:xfrm>
          <a:prstGeom prst="callout1">
            <a:avLst>
              <a:gd name="adj1" fmla="val 15755"/>
              <a:gd name="adj2" fmla="val 104824"/>
              <a:gd name="adj3" fmla="val 169583"/>
              <a:gd name="adj4" fmla="val 207435"/>
            </a:avLst>
          </a:prstGeom>
          <a:solidFill>
            <a:schemeClr val="accent1">
              <a:alpha val="39999"/>
            </a:schemeClr>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en-US" altLang="zh-CN" sz="2000">
                <a:effectLst>
                  <a:outerShdw blurRad="38100" dist="38100" dir="2700000" algn="tl">
                    <a:srgbClr val="FFFFFF"/>
                  </a:outerShdw>
                </a:effectLst>
              </a:rPr>
              <a:t>    </a:t>
            </a:r>
            <a:r>
              <a:rPr lang="zh-CN" altLang="en-US" sz="2000">
                <a:effectLst>
                  <a:outerShdw blurRad="38100" dist="38100" dir="2700000" algn="tl">
                    <a:srgbClr val="FFFFFF"/>
                  </a:outerShdw>
                </a:effectLst>
              </a:rPr>
              <a:t>以上，气液不分。</a:t>
            </a:r>
          </a:p>
        </p:txBody>
      </p:sp>
      <p:graphicFrame>
        <p:nvGraphicFramePr>
          <p:cNvPr id="26707" name="Object 83">
            <a:extLst>
              <a:ext uri="{FF2B5EF4-FFF2-40B4-BE49-F238E27FC236}">
                <a16:creationId xmlns:a16="http://schemas.microsoft.com/office/drawing/2014/main" id="{E7CD6132-E7F9-44C4-A940-4E498509D156}"/>
              </a:ext>
            </a:extLst>
          </p:cNvPr>
          <p:cNvGraphicFramePr>
            <a:graphicFrameLocks noChangeAspect="1"/>
          </p:cNvGraphicFramePr>
          <p:nvPr/>
        </p:nvGraphicFramePr>
        <p:xfrm>
          <a:off x="1258888" y="2384425"/>
          <a:ext cx="266700" cy="330200"/>
        </p:xfrm>
        <a:graphic>
          <a:graphicData uri="http://schemas.openxmlformats.org/presentationml/2006/ole">
            <mc:AlternateContent xmlns:mc="http://schemas.openxmlformats.org/markup-compatibility/2006">
              <mc:Choice xmlns:v="urn:schemas-microsoft-com:vml" Requires="v">
                <p:oleObj spid="_x0000_s24662" name="Equation" r:id="rId24" imgW="266584" imgH="330057" progId="Equation.DSMT4">
                  <p:embed/>
                </p:oleObj>
              </mc:Choice>
              <mc:Fallback>
                <p:oleObj name="Equation" r:id="rId24" imgW="266584" imgH="330057" progId="Equation.DSMT4">
                  <p:embed/>
                  <p:pic>
                    <p:nvPicPr>
                      <p:cNvPr id="0" name="Object 8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58888" y="2384425"/>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09" name="Line 85">
            <a:extLst>
              <a:ext uri="{FF2B5EF4-FFF2-40B4-BE49-F238E27FC236}">
                <a16:creationId xmlns:a16="http://schemas.microsoft.com/office/drawing/2014/main" id="{1AFFFE6E-DC47-4C31-9814-67BA1223F5FC}"/>
              </a:ext>
            </a:extLst>
          </p:cNvPr>
          <p:cNvSpPr>
            <a:spLocks noChangeShapeType="1"/>
          </p:cNvSpPr>
          <p:nvPr/>
        </p:nvSpPr>
        <p:spPr bwMode="auto">
          <a:xfrm>
            <a:off x="6659563" y="3032125"/>
            <a:ext cx="158273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713" name="Rectangle 89">
            <a:extLst>
              <a:ext uri="{FF2B5EF4-FFF2-40B4-BE49-F238E27FC236}">
                <a16:creationId xmlns:a16="http://schemas.microsoft.com/office/drawing/2014/main" id="{413E55E8-373C-4C32-8C79-BC7F4D2AC220}"/>
              </a:ext>
            </a:extLst>
          </p:cNvPr>
          <p:cNvSpPr>
            <a:spLocks noChangeArrowheads="1"/>
          </p:cNvSpPr>
          <p:nvPr/>
        </p:nvSpPr>
        <p:spPr bwMode="auto">
          <a:xfrm>
            <a:off x="6551613" y="3068638"/>
            <a:ext cx="1835150" cy="431800"/>
          </a:xfrm>
          <a:prstGeom prst="rect">
            <a:avLst/>
          </a:prstGeom>
          <a:solidFill>
            <a:srgbClr val="008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26" name="Rectangle 102">
            <a:extLst>
              <a:ext uri="{FF2B5EF4-FFF2-40B4-BE49-F238E27FC236}">
                <a16:creationId xmlns:a16="http://schemas.microsoft.com/office/drawing/2014/main" id="{7819B77F-660C-417B-907A-38E398DCC984}"/>
              </a:ext>
            </a:extLst>
          </p:cNvPr>
          <p:cNvSpPr>
            <a:spLocks noChangeArrowheads="1"/>
          </p:cNvSpPr>
          <p:nvPr/>
        </p:nvSpPr>
        <p:spPr bwMode="auto">
          <a:xfrm>
            <a:off x="6696075" y="2636838"/>
            <a:ext cx="1547813" cy="360362"/>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27" name="Rectangle 103">
            <a:extLst>
              <a:ext uri="{FF2B5EF4-FFF2-40B4-BE49-F238E27FC236}">
                <a16:creationId xmlns:a16="http://schemas.microsoft.com/office/drawing/2014/main" id="{3206A487-7F0D-430E-A8F3-9651EE908B84}"/>
              </a:ext>
            </a:extLst>
          </p:cNvPr>
          <p:cNvSpPr>
            <a:spLocks noChangeArrowheads="1"/>
          </p:cNvSpPr>
          <p:nvPr/>
        </p:nvSpPr>
        <p:spPr bwMode="auto">
          <a:xfrm>
            <a:off x="6696075" y="1665288"/>
            <a:ext cx="1547813" cy="395287"/>
          </a:xfrm>
          <a:prstGeom prst="rect">
            <a:avLst/>
          </a:prstGeom>
          <a:solidFill>
            <a:srgbClr val="FF99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29" name="Rectangle 105">
            <a:extLst>
              <a:ext uri="{FF2B5EF4-FFF2-40B4-BE49-F238E27FC236}">
                <a16:creationId xmlns:a16="http://schemas.microsoft.com/office/drawing/2014/main" id="{5CF364F1-D674-4948-9952-59D999188FD8}"/>
              </a:ext>
            </a:extLst>
          </p:cNvPr>
          <p:cNvSpPr>
            <a:spLocks noChangeArrowheads="1"/>
          </p:cNvSpPr>
          <p:nvPr/>
        </p:nvSpPr>
        <p:spPr bwMode="auto">
          <a:xfrm>
            <a:off x="6696075" y="1341438"/>
            <a:ext cx="1547813" cy="323850"/>
          </a:xfrm>
          <a:prstGeom prst="rect">
            <a:avLst/>
          </a:prstGeom>
          <a:solidFill>
            <a:srgbClr val="FF99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730" name="Object 106">
            <a:extLst>
              <a:ext uri="{FF2B5EF4-FFF2-40B4-BE49-F238E27FC236}">
                <a16:creationId xmlns:a16="http://schemas.microsoft.com/office/drawing/2014/main" id="{6EB3B5BB-0E27-4D64-A5C7-A4FA3C7793EF}"/>
              </a:ext>
            </a:extLst>
          </p:cNvPr>
          <p:cNvGraphicFramePr>
            <a:graphicFrameLocks noChangeAspect="1"/>
          </p:cNvGraphicFramePr>
          <p:nvPr/>
        </p:nvGraphicFramePr>
        <p:xfrm>
          <a:off x="7343775" y="3141663"/>
          <a:ext cx="228600" cy="266700"/>
        </p:xfrm>
        <a:graphic>
          <a:graphicData uri="http://schemas.openxmlformats.org/presentationml/2006/ole">
            <mc:AlternateContent xmlns:mc="http://schemas.openxmlformats.org/markup-compatibility/2006">
              <mc:Choice xmlns:v="urn:schemas-microsoft-com:vml" Requires="v">
                <p:oleObj spid="_x0000_s24663" name="Equation" r:id="rId26" imgW="228501" imgH="266584" progId="Equation.DSMT4">
                  <p:embed/>
                </p:oleObj>
              </mc:Choice>
              <mc:Fallback>
                <p:oleObj name="Equation" r:id="rId26" imgW="228501" imgH="266584" progId="Equation.DSMT4">
                  <p:embed/>
                  <p:pic>
                    <p:nvPicPr>
                      <p:cNvPr id="0" name="Object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3775" y="3141663"/>
                        <a:ext cx="228600" cy="266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3" name="Line 99">
            <a:extLst>
              <a:ext uri="{FF2B5EF4-FFF2-40B4-BE49-F238E27FC236}">
                <a16:creationId xmlns:a16="http://schemas.microsoft.com/office/drawing/2014/main" id="{B6F4B1B0-1265-4A8C-A568-DA25687996E0}"/>
              </a:ext>
            </a:extLst>
          </p:cNvPr>
          <p:cNvSpPr>
            <a:spLocks noChangeShapeType="1"/>
          </p:cNvSpPr>
          <p:nvPr/>
        </p:nvSpPr>
        <p:spPr bwMode="auto">
          <a:xfrm flipV="1">
            <a:off x="8278813" y="1087438"/>
            <a:ext cx="0" cy="1981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6724" name="Line 100">
            <a:extLst>
              <a:ext uri="{FF2B5EF4-FFF2-40B4-BE49-F238E27FC236}">
                <a16:creationId xmlns:a16="http://schemas.microsoft.com/office/drawing/2014/main" id="{3F29CD05-7463-4291-A407-69D36C42BD72}"/>
              </a:ext>
            </a:extLst>
          </p:cNvPr>
          <p:cNvSpPr>
            <a:spLocks noChangeShapeType="1"/>
          </p:cNvSpPr>
          <p:nvPr/>
        </p:nvSpPr>
        <p:spPr bwMode="auto">
          <a:xfrm>
            <a:off x="6696075" y="1339850"/>
            <a:ext cx="158273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6722" name="Line 98">
            <a:extLst>
              <a:ext uri="{FF2B5EF4-FFF2-40B4-BE49-F238E27FC236}">
                <a16:creationId xmlns:a16="http://schemas.microsoft.com/office/drawing/2014/main" id="{230F5970-D736-4861-AE9D-22A0F0813D13}"/>
              </a:ext>
            </a:extLst>
          </p:cNvPr>
          <p:cNvSpPr>
            <a:spLocks noChangeShapeType="1"/>
          </p:cNvSpPr>
          <p:nvPr/>
        </p:nvSpPr>
        <p:spPr bwMode="auto">
          <a:xfrm flipV="1">
            <a:off x="6659563" y="1087438"/>
            <a:ext cx="0" cy="1981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732" name="Object 108">
            <a:extLst>
              <a:ext uri="{FF2B5EF4-FFF2-40B4-BE49-F238E27FC236}">
                <a16:creationId xmlns:a16="http://schemas.microsoft.com/office/drawing/2014/main" id="{737822E9-E6A8-4906-8761-866A59022811}"/>
              </a:ext>
            </a:extLst>
          </p:cNvPr>
          <p:cNvGraphicFramePr>
            <a:graphicFrameLocks noChangeAspect="1"/>
          </p:cNvGraphicFramePr>
          <p:nvPr/>
        </p:nvGraphicFramePr>
        <p:xfrm>
          <a:off x="6011863" y="1484313"/>
          <a:ext cx="419100" cy="419100"/>
        </p:xfrm>
        <a:graphic>
          <a:graphicData uri="http://schemas.openxmlformats.org/presentationml/2006/ole">
            <mc:AlternateContent xmlns:mc="http://schemas.openxmlformats.org/markup-compatibility/2006">
              <mc:Choice xmlns:v="urn:schemas-microsoft-com:vml" Requires="v">
                <p:oleObj spid="_x0000_s24664" name="Equation" r:id="rId27" imgW="419100" imgH="419100" progId="Equation.DSMT4">
                  <p:embed/>
                </p:oleObj>
              </mc:Choice>
              <mc:Fallback>
                <p:oleObj name="Equation" r:id="rId27" imgW="419100" imgH="419100" progId="Equation.DSMT4">
                  <p:embed/>
                  <p:pic>
                    <p:nvPicPr>
                      <p:cNvPr id="0" name="Object 10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11863" y="1484313"/>
                        <a:ext cx="419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33" name="Object 109">
            <a:extLst>
              <a:ext uri="{FF2B5EF4-FFF2-40B4-BE49-F238E27FC236}">
                <a16:creationId xmlns:a16="http://schemas.microsoft.com/office/drawing/2014/main" id="{8277B1AD-04AC-4BFF-8C02-1627105D1C8B}"/>
              </a:ext>
            </a:extLst>
          </p:cNvPr>
          <p:cNvGraphicFramePr>
            <a:graphicFrameLocks noChangeAspect="1"/>
          </p:cNvGraphicFramePr>
          <p:nvPr/>
        </p:nvGraphicFramePr>
        <p:xfrm>
          <a:off x="6011863" y="2276475"/>
          <a:ext cx="381000" cy="381000"/>
        </p:xfrm>
        <a:graphic>
          <a:graphicData uri="http://schemas.openxmlformats.org/presentationml/2006/ole">
            <mc:AlternateContent xmlns:mc="http://schemas.openxmlformats.org/markup-compatibility/2006">
              <mc:Choice xmlns:v="urn:schemas-microsoft-com:vml" Requires="v">
                <p:oleObj spid="_x0000_s24665" name="Equation" r:id="rId28" imgW="380835" imgH="380835" progId="Equation.DSMT4">
                  <p:embed/>
                </p:oleObj>
              </mc:Choice>
              <mc:Fallback>
                <p:oleObj name="Equation" r:id="rId28" imgW="380835" imgH="380835" progId="Equation.DSMT4">
                  <p:embed/>
                  <p:pic>
                    <p:nvPicPr>
                      <p:cNvPr id="0" name="Object 1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1863" y="227647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36" name="Object 112">
            <a:extLst>
              <a:ext uri="{FF2B5EF4-FFF2-40B4-BE49-F238E27FC236}">
                <a16:creationId xmlns:a16="http://schemas.microsoft.com/office/drawing/2014/main" id="{1932E7F4-B2CC-45CC-AE50-D2241CAC436F}"/>
              </a:ext>
            </a:extLst>
          </p:cNvPr>
          <p:cNvGraphicFramePr>
            <a:graphicFrameLocks noChangeAspect="1"/>
          </p:cNvGraphicFramePr>
          <p:nvPr/>
        </p:nvGraphicFramePr>
        <p:xfrm>
          <a:off x="4895850" y="4473575"/>
          <a:ext cx="139700" cy="165100"/>
        </p:xfrm>
        <a:graphic>
          <a:graphicData uri="http://schemas.openxmlformats.org/presentationml/2006/ole">
            <mc:AlternateContent xmlns:mc="http://schemas.openxmlformats.org/markup-compatibility/2006">
              <mc:Choice xmlns:v="urn:schemas-microsoft-com:vml" Requires="v">
                <p:oleObj spid="_x0000_s24666" name="Equation" r:id="rId29" imgW="139579" imgH="164957" progId="Equation.DSMT4">
                  <p:embed/>
                </p:oleObj>
              </mc:Choice>
              <mc:Fallback>
                <p:oleObj name="Equation" r:id="rId29" imgW="139579" imgH="164957" progId="Equation.DSMT4">
                  <p:embed/>
                  <p:pic>
                    <p:nvPicPr>
                      <p:cNvPr id="0" name="Object 11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95850" y="4473575"/>
                        <a:ext cx="1397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Freeform 9">
            <a:extLst>
              <a:ext uri="{FF2B5EF4-FFF2-40B4-BE49-F238E27FC236}">
                <a16:creationId xmlns:a16="http://schemas.microsoft.com/office/drawing/2014/main" id="{C2B4795E-5B32-4AF3-9A03-99BA4A860388}"/>
              </a:ext>
            </a:extLst>
          </p:cNvPr>
          <p:cNvSpPr>
            <a:spLocks/>
          </p:cNvSpPr>
          <p:nvPr/>
        </p:nvSpPr>
        <p:spPr bwMode="auto">
          <a:xfrm>
            <a:off x="1189038" y="4546600"/>
            <a:ext cx="1439862" cy="900113"/>
          </a:xfrm>
          <a:custGeom>
            <a:avLst/>
            <a:gdLst>
              <a:gd name="T0" fmla="*/ 0 w 907"/>
              <a:gd name="T1" fmla="*/ 567 h 567"/>
              <a:gd name="T2" fmla="*/ 567 w 907"/>
              <a:gd name="T3" fmla="*/ 295 h 567"/>
              <a:gd name="T4" fmla="*/ 907 w 907"/>
              <a:gd name="T5" fmla="*/ 0 h 567"/>
            </a:gdLst>
            <a:ahLst/>
            <a:cxnLst>
              <a:cxn ang="0">
                <a:pos x="T0" y="T1"/>
              </a:cxn>
              <a:cxn ang="0">
                <a:pos x="T2" y="T3"/>
              </a:cxn>
              <a:cxn ang="0">
                <a:pos x="T4" y="T5"/>
              </a:cxn>
            </a:cxnLst>
            <a:rect l="0" t="0" r="r" b="b"/>
            <a:pathLst>
              <a:path w="907" h="567">
                <a:moveTo>
                  <a:pt x="0" y="567"/>
                </a:moveTo>
                <a:cubicBezTo>
                  <a:pt x="208" y="478"/>
                  <a:pt x="416" y="389"/>
                  <a:pt x="567" y="295"/>
                </a:cubicBezTo>
                <a:cubicBezTo>
                  <a:pt x="718" y="201"/>
                  <a:pt x="812" y="100"/>
                  <a:pt x="907" y="0"/>
                </a:cubicBezTo>
              </a:path>
            </a:pathLst>
          </a:custGeom>
          <a:noFill/>
          <a:ln w="28575" cap="flat" cmpd="sng">
            <a:solidFill>
              <a:srgbClr val="0000FF"/>
            </a:solidFill>
            <a:prstDash val="solid"/>
            <a:round/>
            <a:headEnd type="none"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6738" name="Object 114">
            <a:extLst>
              <a:ext uri="{FF2B5EF4-FFF2-40B4-BE49-F238E27FC236}">
                <a16:creationId xmlns:a16="http://schemas.microsoft.com/office/drawing/2014/main" id="{00FFA89B-39DB-4F84-AD2E-EBD00C2AF107}"/>
              </a:ext>
            </a:extLst>
          </p:cNvPr>
          <p:cNvGraphicFramePr>
            <a:graphicFrameLocks noChangeAspect="1"/>
          </p:cNvGraphicFramePr>
          <p:nvPr/>
        </p:nvGraphicFramePr>
        <p:xfrm>
          <a:off x="3816350" y="1844675"/>
          <a:ext cx="2603500" cy="419100"/>
        </p:xfrm>
        <a:graphic>
          <a:graphicData uri="http://schemas.openxmlformats.org/presentationml/2006/ole">
            <mc:AlternateContent xmlns:mc="http://schemas.openxmlformats.org/markup-compatibility/2006">
              <mc:Choice xmlns:v="urn:schemas-microsoft-com:vml" Requires="v">
                <p:oleObj spid="_x0000_s24667" name="Equation" r:id="rId31" imgW="2603500" imgH="419100" progId="Equation.DSMT4">
                  <p:embed/>
                </p:oleObj>
              </mc:Choice>
              <mc:Fallback>
                <p:oleObj name="Equation" r:id="rId31" imgW="2603500" imgH="419100" progId="Equation.DSMT4">
                  <p:embed/>
                  <p:pic>
                    <p:nvPicPr>
                      <p:cNvPr id="0" name="Object 1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816350" y="1844675"/>
                        <a:ext cx="2603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39" name="Object 115">
            <a:extLst>
              <a:ext uri="{FF2B5EF4-FFF2-40B4-BE49-F238E27FC236}">
                <a16:creationId xmlns:a16="http://schemas.microsoft.com/office/drawing/2014/main" id="{88D6D8E8-4D6B-479D-BE4E-9FC3A03F9137}"/>
              </a:ext>
            </a:extLst>
          </p:cNvPr>
          <p:cNvGraphicFramePr>
            <a:graphicFrameLocks noChangeAspect="1"/>
          </p:cNvGraphicFramePr>
          <p:nvPr/>
        </p:nvGraphicFramePr>
        <p:xfrm>
          <a:off x="5651500" y="4041775"/>
          <a:ext cx="939800" cy="355600"/>
        </p:xfrm>
        <a:graphic>
          <a:graphicData uri="http://schemas.openxmlformats.org/presentationml/2006/ole">
            <mc:AlternateContent xmlns:mc="http://schemas.openxmlformats.org/markup-compatibility/2006">
              <mc:Choice xmlns:v="urn:schemas-microsoft-com:vml" Requires="v">
                <p:oleObj spid="_x0000_s24668" name="Equation" r:id="rId33" imgW="939392" imgH="355446" progId="Equation.DSMT4">
                  <p:embed/>
                </p:oleObj>
              </mc:Choice>
              <mc:Fallback>
                <p:oleObj name="Equation" r:id="rId33" imgW="939392" imgH="355446" progId="Equation.DSMT4">
                  <p:embed/>
                  <p:pic>
                    <p:nvPicPr>
                      <p:cNvPr id="0" name="Object 11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651500" y="4041775"/>
                        <a:ext cx="939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0" name="Object 116">
            <a:extLst>
              <a:ext uri="{FF2B5EF4-FFF2-40B4-BE49-F238E27FC236}">
                <a16:creationId xmlns:a16="http://schemas.microsoft.com/office/drawing/2014/main" id="{EAE163F5-F4FB-4444-A0E3-E4763A8B39B6}"/>
              </a:ext>
            </a:extLst>
          </p:cNvPr>
          <p:cNvGraphicFramePr>
            <a:graphicFrameLocks noChangeAspect="1"/>
          </p:cNvGraphicFramePr>
          <p:nvPr/>
        </p:nvGraphicFramePr>
        <p:xfrm>
          <a:off x="6732588" y="4041775"/>
          <a:ext cx="1435100" cy="381000"/>
        </p:xfrm>
        <a:graphic>
          <a:graphicData uri="http://schemas.openxmlformats.org/presentationml/2006/ole">
            <mc:AlternateContent xmlns:mc="http://schemas.openxmlformats.org/markup-compatibility/2006">
              <mc:Choice xmlns:v="urn:schemas-microsoft-com:vml" Requires="v">
                <p:oleObj spid="_x0000_s24669" name="Equation" r:id="rId35" imgW="1435100" imgH="381000" progId="Equation.DSMT4">
                  <p:embed/>
                </p:oleObj>
              </mc:Choice>
              <mc:Fallback>
                <p:oleObj name="Equation" r:id="rId35" imgW="1435100" imgH="381000" progId="Equation.DSMT4">
                  <p:embed/>
                  <p:pic>
                    <p:nvPicPr>
                      <p:cNvPr id="0" name="Object 11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32588" y="4041775"/>
                        <a:ext cx="1435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7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7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7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6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6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6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6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6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6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6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6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67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66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6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6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6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6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6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6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64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6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6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65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6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6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6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66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667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6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67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6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67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667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67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668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66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668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66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66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66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66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669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670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6736"/>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nodeType="clickEffect">
                                  <p:stCondLst>
                                    <p:cond delay="0"/>
                                  </p:stCondLst>
                                  <p:childTnLst>
                                    <p:animMotion origin="layout" path="M 1.11022E-16 -3.7037E-7 L 0.00017 0.04745 " pathEditMode="relative" rAng="0" ptsTypes="AA">
                                      <p:cBhvr>
                                        <p:cTn id="130" dur="2000" fill="hold"/>
                                        <p:tgtEl>
                                          <p:spTgt spid="26724"/>
                                        </p:tgtEl>
                                        <p:attrNameLst>
                                          <p:attrName>ppt_x</p:attrName>
                                          <p:attrName>ppt_y</p:attrName>
                                        </p:attrNameLst>
                                      </p:cBhvr>
                                      <p:rCtr x="0" y="2361"/>
                                    </p:animMotion>
                                  </p:childTnLst>
                                </p:cTn>
                              </p:par>
                              <p:par>
                                <p:cTn id="131" presetID="22" presetClass="exit" presetSubtype="1" fill="hold" grpId="1" nodeType="withEffect">
                                  <p:stCondLst>
                                    <p:cond delay="0"/>
                                  </p:stCondLst>
                                  <p:childTnLst>
                                    <p:animEffect transition="out" filter="wipe(up)">
                                      <p:cBhvr>
                                        <p:cTn id="132" dur="2000"/>
                                        <p:tgtEl>
                                          <p:spTgt spid="26729"/>
                                        </p:tgtEl>
                                      </p:cBhvr>
                                    </p:animEffect>
                                    <p:set>
                                      <p:cBhvr>
                                        <p:cTn id="133" dur="1" fill="hold">
                                          <p:stCondLst>
                                            <p:cond delay="1999"/>
                                          </p:stCondLst>
                                        </p:cTn>
                                        <p:tgtEl>
                                          <p:spTgt spid="26729"/>
                                        </p:tgtEl>
                                        <p:attrNameLst>
                                          <p:attrName>style.visibility</p:attrName>
                                        </p:attrNameLst>
                                      </p:cBhvr>
                                      <p:to>
                                        <p:strVal val="hidden"/>
                                      </p:to>
                                    </p:set>
                                  </p:childTnLst>
                                </p:cTn>
                              </p:par>
                            </p:childTnLst>
                          </p:cTn>
                        </p:par>
                        <p:par>
                          <p:cTn id="134" fill="hold" nodeType="afterGroup">
                            <p:stCondLst>
                              <p:cond delay="2000"/>
                            </p:stCondLst>
                            <p:childTnLst>
                              <p:par>
                                <p:cTn id="135" presetID="1" presetClass="entr" presetSubtype="0" fill="hold" nodeType="afterEffect">
                                  <p:stCondLst>
                                    <p:cond delay="0"/>
                                  </p:stCondLst>
                                  <p:childTnLst>
                                    <p:set>
                                      <p:cBhvr>
                                        <p:cTn id="136" dur="1" fill="hold">
                                          <p:stCondLst>
                                            <p:cond delay="0"/>
                                          </p:stCondLst>
                                        </p:cTn>
                                        <p:tgtEl>
                                          <p:spTgt spid="26732"/>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42" presetClass="path" presetSubtype="0" accel="50000" decel="50000" fill="hold" nodeType="clickEffect">
                                  <p:stCondLst>
                                    <p:cond delay="0"/>
                                  </p:stCondLst>
                                  <p:childTnLst>
                                    <p:animMotion origin="layout" path="M 0.00017 0.04745 L 0.00017 0.10509 " pathEditMode="relative" rAng="0" ptsTypes="AA">
                                      <p:cBhvr>
                                        <p:cTn id="140" dur="2000" fill="hold"/>
                                        <p:tgtEl>
                                          <p:spTgt spid="26724"/>
                                        </p:tgtEl>
                                        <p:attrNameLst>
                                          <p:attrName>ppt_x</p:attrName>
                                          <p:attrName>ppt_y</p:attrName>
                                        </p:attrNameLst>
                                      </p:cBhvr>
                                      <p:rCtr x="0" y="2870"/>
                                    </p:animMotion>
                                  </p:childTnLst>
                                </p:cTn>
                              </p:par>
                              <p:par>
                                <p:cTn id="141" presetID="22" presetClass="exit" presetSubtype="1" fill="hold" grpId="1" nodeType="withEffect">
                                  <p:stCondLst>
                                    <p:cond delay="0"/>
                                  </p:stCondLst>
                                  <p:childTnLst>
                                    <p:animEffect transition="out" filter="wipe(up)">
                                      <p:cBhvr>
                                        <p:cTn id="142" dur="2000"/>
                                        <p:tgtEl>
                                          <p:spTgt spid="26727"/>
                                        </p:tgtEl>
                                      </p:cBhvr>
                                    </p:animEffect>
                                    <p:set>
                                      <p:cBhvr>
                                        <p:cTn id="143" dur="1" fill="hold">
                                          <p:stCondLst>
                                            <p:cond delay="1999"/>
                                          </p:stCondLst>
                                        </p:cTn>
                                        <p:tgtEl>
                                          <p:spTgt spid="26727"/>
                                        </p:tgtEl>
                                        <p:attrNameLst>
                                          <p:attrName>style.visibility</p:attrName>
                                        </p:attrNameLst>
                                      </p:cBhvr>
                                      <p:to>
                                        <p:strVal val="hidden"/>
                                      </p:to>
                                    </p:set>
                                  </p:childTnLst>
                                </p:cTn>
                              </p:par>
                              <p:par>
                                <p:cTn id="144" presetID="22" presetClass="entr" presetSubtype="4" fill="hold" grpId="0" nodeType="withEffect">
                                  <p:stCondLst>
                                    <p:cond delay="0"/>
                                  </p:stCondLst>
                                  <p:childTnLst>
                                    <p:set>
                                      <p:cBhvr>
                                        <p:cTn id="145" dur="1" fill="hold">
                                          <p:stCondLst>
                                            <p:cond delay="0"/>
                                          </p:stCondLst>
                                        </p:cTn>
                                        <p:tgtEl>
                                          <p:spTgt spid="26726"/>
                                        </p:tgtEl>
                                        <p:attrNameLst>
                                          <p:attrName>style.visibility</p:attrName>
                                        </p:attrNameLst>
                                      </p:cBhvr>
                                      <p:to>
                                        <p:strVal val="visible"/>
                                      </p:to>
                                    </p:set>
                                    <p:animEffect transition="in" filter="wipe(down)">
                                      <p:cBhvr>
                                        <p:cTn id="146" dur="2000"/>
                                        <p:tgtEl>
                                          <p:spTgt spid="26726"/>
                                        </p:tgtEl>
                                      </p:cBhvr>
                                    </p:animEffect>
                                  </p:childTnLst>
                                </p:cTn>
                              </p:par>
                            </p:childTnLst>
                          </p:cTn>
                        </p:par>
                        <p:par>
                          <p:cTn id="147" fill="hold" nodeType="afterGroup">
                            <p:stCondLst>
                              <p:cond delay="2000"/>
                            </p:stCondLst>
                            <p:childTnLst>
                              <p:par>
                                <p:cTn id="148" presetID="1" presetClass="entr" presetSubtype="0" fill="hold" nodeType="afterEffect">
                                  <p:stCondLst>
                                    <p:cond delay="0"/>
                                  </p:stCondLst>
                                  <p:childTnLst>
                                    <p:set>
                                      <p:cBhvr>
                                        <p:cTn id="149" dur="1" fill="hold">
                                          <p:stCondLst>
                                            <p:cond delay="0"/>
                                          </p:stCondLst>
                                        </p:cTn>
                                        <p:tgtEl>
                                          <p:spTgt spid="26738"/>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42" presetClass="path" presetSubtype="0" accel="50000" decel="50000" fill="hold" nodeType="clickEffect">
                                  <p:stCondLst>
                                    <p:cond delay="0"/>
                                  </p:stCondLst>
                                  <p:childTnLst>
                                    <p:animMotion origin="layout" path="M 0.00017 0.10509 L 0.00017 0.16296 " pathEditMode="relative" rAng="0" ptsTypes="AA">
                                      <p:cBhvr>
                                        <p:cTn id="153" dur="2000" fill="hold"/>
                                        <p:tgtEl>
                                          <p:spTgt spid="26724"/>
                                        </p:tgtEl>
                                        <p:attrNameLst>
                                          <p:attrName>ppt_x</p:attrName>
                                          <p:attrName>ppt_y</p:attrName>
                                        </p:attrNameLst>
                                      </p:cBhvr>
                                      <p:rCtr x="0" y="2894"/>
                                    </p:animMotion>
                                  </p:childTnLst>
                                </p:cTn>
                              </p:par>
                              <p:par>
                                <p:cTn id="154" presetID="22" presetClass="exit" presetSubtype="1" fill="hold" grpId="1" nodeType="withEffect">
                                  <p:stCondLst>
                                    <p:cond delay="0"/>
                                  </p:stCondLst>
                                  <p:childTnLst>
                                    <p:animEffect transition="out" filter="wipe(up)">
                                      <p:cBhvr>
                                        <p:cTn id="155" dur="2000"/>
                                        <p:tgtEl>
                                          <p:spTgt spid="26731"/>
                                        </p:tgtEl>
                                      </p:cBhvr>
                                    </p:animEffect>
                                    <p:set>
                                      <p:cBhvr>
                                        <p:cTn id="156" dur="1" fill="hold">
                                          <p:stCondLst>
                                            <p:cond delay="1999"/>
                                          </p:stCondLst>
                                        </p:cTn>
                                        <p:tgtEl>
                                          <p:spTgt spid="26731"/>
                                        </p:tgtEl>
                                        <p:attrNameLst>
                                          <p:attrName>style.visibility</p:attrName>
                                        </p:attrNameLst>
                                      </p:cBhvr>
                                      <p:to>
                                        <p:strVal val="hidden"/>
                                      </p:to>
                                    </p:set>
                                  </p:childTnLst>
                                </p:cTn>
                              </p:par>
                              <p:par>
                                <p:cTn id="157" presetID="22" presetClass="entr" presetSubtype="4" fill="hold" grpId="0" nodeType="withEffect">
                                  <p:stCondLst>
                                    <p:cond delay="0"/>
                                  </p:stCondLst>
                                  <p:childTnLst>
                                    <p:set>
                                      <p:cBhvr>
                                        <p:cTn id="158" dur="1" fill="hold">
                                          <p:stCondLst>
                                            <p:cond delay="0"/>
                                          </p:stCondLst>
                                        </p:cTn>
                                        <p:tgtEl>
                                          <p:spTgt spid="26728"/>
                                        </p:tgtEl>
                                        <p:attrNameLst>
                                          <p:attrName>style.visibility</p:attrName>
                                        </p:attrNameLst>
                                      </p:cBhvr>
                                      <p:to>
                                        <p:strVal val="visible"/>
                                      </p:to>
                                    </p:set>
                                    <p:animEffect transition="in" filter="wipe(down)">
                                      <p:cBhvr>
                                        <p:cTn id="159" dur="2000"/>
                                        <p:tgtEl>
                                          <p:spTgt spid="26728"/>
                                        </p:tgtEl>
                                      </p:cBhvr>
                                    </p:animEffect>
                                  </p:childTnLst>
                                </p:cTn>
                              </p:par>
                            </p:childTnLst>
                          </p:cTn>
                        </p:par>
                        <p:par>
                          <p:cTn id="160" fill="hold" nodeType="afterGroup">
                            <p:stCondLst>
                              <p:cond delay="2000"/>
                            </p:stCondLst>
                            <p:childTnLst>
                              <p:par>
                                <p:cTn id="161" presetID="1" presetClass="entr" presetSubtype="0" fill="hold" nodeType="afterEffect">
                                  <p:stCondLst>
                                    <p:cond delay="0"/>
                                  </p:stCondLst>
                                  <p:childTnLst>
                                    <p:set>
                                      <p:cBhvr>
                                        <p:cTn id="162" dur="1" fill="hold">
                                          <p:stCondLst>
                                            <p:cond delay="0"/>
                                          </p:stCondLst>
                                        </p:cTn>
                                        <p:tgtEl>
                                          <p:spTgt spid="26733"/>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42" presetClass="path" presetSubtype="0" accel="50000" decel="50000" fill="hold" nodeType="clickEffect">
                                  <p:stCondLst>
                                    <p:cond delay="0"/>
                                  </p:stCondLst>
                                  <p:childTnLst>
                                    <p:animMotion origin="layout" path="M 0.00017 0.16296 L 0.00017 0.18912 " pathEditMode="relative" rAng="0" ptsTypes="AA">
                                      <p:cBhvr>
                                        <p:cTn id="166" dur="2000" fill="hold"/>
                                        <p:tgtEl>
                                          <p:spTgt spid="26724"/>
                                        </p:tgtEl>
                                        <p:attrNameLst>
                                          <p:attrName>ppt_x</p:attrName>
                                          <p:attrName>ppt_y</p:attrName>
                                        </p:attrNameLst>
                                      </p:cBhvr>
                                      <p:rCtr x="0" y="1296"/>
                                    </p:animMotion>
                                  </p:childTnLst>
                                </p:cTn>
                              </p:par>
                              <p:par>
                                <p:cTn id="167" presetID="1" presetClass="exit" presetSubtype="0" fill="hold" grpId="1" nodeType="withEffect">
                                  <p:stCondLst>
                                    <p:cond delay="0"/>
                                  </p:stCondLst>
                                  <p:childTnLst>
                                    <p:set>
                                      <p:cBhvr>
                                        <p:cTn id="168" dur="1" fill="hold">
                                          <p:stCondLst>
                                            <p:cond delay="0"/>
                                          </p:stCondLst>
                                        </p:cTn>
                                        <p:tgtEl>
                                          <p:spTgt spid="26737"/>
                                        </p:tgtEl>
                                        <p:attrNameLst>
                                          <p:attrName>style.visibility</p:attrName>
                                        </p:attrNameLst>
                                      </p:cBhvr>
                                      <p:to>
                                        <p:strVal val="hidden"/>
                                      </p:to>
                                    </p:set>
                                  </p:childTnLst>
                                </p:cTn>
                              </p:par>
                              <p:par>
                                <p:cTn id="169" presetID="22" presetClass="exit" presetSubtype="1" fill="hold" grpId="1" nodeType="withEffect">
                                  <p:stCondLst>
                                    <p:cond delay="0"/>
                                  </p:stCondLst>
                                  <p:childTnLst>
                                    <p:animEffect transition="out" filter="wipe(up)">
                                      <p:cBhvr>
                                        <p:cTn id="170" dur="2000"/>
                                        <p:tgtEl>
                                          <p:spTgt spid="26728"/>
                                        </p:tgtEl>
                                      </p:cBhvr>
                                    </p:animEffect>
                                    <p:set>
                                      <p:cBhvr>
                                        <p:cTn id="171" dur="1" fill="hold">
                                          <p:stCondLst>
                                            <p:cond delay="1999"/>
                                          </p:stCondLst>
                                        </p:cTn>
                                        <p:tgtEl>
                                          <p:spTgt spid="26728"/>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mph" presetSubtype="10" fill="hold" nodeType="clickEffect">
                                  <p:stCondLst>
                                    <p:cond delay="0"/>
                                  </p:stCondLst>
                                  <p:childTnLst>
                                    <p:animClr clrSpc="hsl" dir="ccw">
                                      <p:cBhvr>
                                        <p:cTn id="175" dur="2000" fill="hold"/>
                                        <p:tgtEl>
                                          <p:spTgt spid="26713"/>
                                        </p:tgtEl>
                                        <p:attrNameLst>
                                          <p:attrName>fillcolor</p:attrName>
                                        </p:attrNameLst>
                                      </p:cBhvr>
                                      <p:to>
                                        <a:srgbClr val="FF6600"/>
                                      </p:to>
                                    </p:animClr>
                                    <p:set>
                                      <p:cBhvr>
                                        <p:cTn id="176" dur="2000" fill="hold"/>
                                        <p:tgtEl>
                                          <p:spTgt spid="26713"/>
                                        </p:tgtEl>
                                        <p:attrNameLst>
                                          <p:attrName>fill.type</p:attrName>
                                        </p:attrNameLst>
                                      </p:cBhvr>
                                      <p:to>
                                        <p:strVal val="solid"/>
                                      </p:to>
                                    </p:set>
                                    <p:set>
                                      <p:cBhvr>
                                        <p:cTn id="177" dur="2000" fill="hold"/>
                                        <p:tgtEl>
                                          <p:spTgt spid="26713"/>
                                        </p:tgtEl>
                                        <p:attrNameLst>
                                          <p:attrName>fill.on</p:attrName>
                                        </p:attrNameLst>
                                      </p:cBhvr>
                                      <p:to>
                                        <p:strVal val="true"/>
                                      </p:to>
                                    </p:set>
                                  </p:childTnLst>
                                </p:cTn>
                              </p:par>
                              <p:par>
                                <p:cTn id="178" presetID="1" presetClass="emph" presetSubtype="10" fill="hold" nodeType="withEffect">
                                  <p:stCondLst>
                                    <p:cond delay="0"/>
                                  </p:stCondLst>
                                  <p:childTnLst>
                                    <p:animClr clrSpc="hsl" dir="ccw">
                                      <p:cBhvr>
                                        <p:cTn id="179" dur="2000" fill="hold"/>
                                        <p:tgtEl>
                                          <p:spTgt spid="26726"/>
                                        </p:tgtEl>
                                        <p:attrNameLst>
                                          <p:attrName>fillcolor</p:attrName>
                                        </p:attrNameLst>
                                      </p:cBhvr>
                                      <p:to>
                                        <a:srgbClr val="66FF33"/>
                                      </p:to>
                                    </p:animClr>
                                    <p:set>
                                      <p:cBhvr>
                                        <p:cTn id="180" dur="2000" fill="hold"/>
                                        <p:tgtEl>
                                          <p:spTgt spid="26726"/>
                                        </p:tgtEl>
                                        <p:attrNameLst>
                                          <p:attrName>fill.type</p:attrName>
                                        </p:attrNameLst>
                                      </p:cBhvr>
                                      <p:to>
                                        <p:strVal val="solid"/>
                                      </p:to>
                                    </p:set>
                                    <p:set>
                                      <p:cBhvr>
                                        <p:cTn id="181" dur="2000" fill="hold"/>
                                        <p:tgtEl>
                                          <p:spTgt spid="26726"/>
                                        </p:tgtEl>
                                        <p:attrNameLst>
                                          <p:attrName>fill.on</p:attrName>
                                        </p:attrNameLst>
                                      </p:cBhvr>
                                      <p:to>
                                        <p:strVal val="tru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mph" presetSubtype="10" fill="hold" nodeType="clickEffect">
                                  <p:stCondLst>
                                    <p:cond delay="0"/>
                                  </p:stCondLst>
                                  <p:childTnLst>
                                    <p:animClr clrSpc="hsl" dir="ccw">
                                      <p:cBhvr>
                                        <p:cTn id="185" dur="2000" fill="hold"/>
                                        <p:tgtEl>
                                          <p:spTgt spid="26713"/>
                                        </p:tgtEl>
                                        <p:attrNameLst>
                                          <p:attrName>fillcolor</p:attrName>
                                        </p:attrNameLst>
                                      </p:cBhvr>
                                      <p:to>
                                        <a:srgbClr val="FF0000"/>
                                      </p:to>
                                    </p:animClr>
                                    <p:set>
                                      <p:cBhvr>
                                        <p:cTn id="186" dur="2000" fill="hold"/>
                                        <p:tgtEl>
                                          <p:spTgt spid="26713"/>
                                        </p:tgtEl>
                                        <p:attrNameLst>
                                          <p:attrName>fill.type</p:attrName>
                                        </p:attrNameLst>
                                      </p:cBhvr>
                                      <p:to>
                                        <p:strVal val="solid"/>
                                      </p:to>
                                    </p:set>
                                    <p:set>
                                      <p:cBhvr>
                                        <p:cTn id="187" dur="2000" fill="hold"/>
                                        <p:tgtEl>
                                          <p:spTgt spid="26713"/>
                                        </p:tgtEl>
                                        <p:attrNameLst>
                                          <p:attrName>fill.on</p:attrName>
                                        </p:attrNameLst>
                                      </p:cBhvr>
                                      <p:to>
                                        <p:strVal val="true"/>
                                      </p:to>
                                    </p:set>
                                  </p:childTnLst>
                                </p:cTn>
                              </p:par>
                              <p:par>
                                <p:cTn id="188" presetID="1" presetClass="emph" presetSubtype="10" fill="hold" nodeType="withEffect">
                                  <p:stCondLst>
                                    <p:cond delay="0"/>
                                  </p:stCondLst>
                                  <p:childTnLst>
                                    <p:animClr clrSpc="hsl" dir="ccw">
                                      <p:cBhvr>
                                        <p:cTn id="189" dur="2000" fill="hold"/>
                                        <p:tgtEl>
                                          <p:spTgt spid="26726"/>
                                        </p:tgtEl>
                                        <p:attrNameLst>
                                          <p:attrName>fillcolor</p:attrName>
                                        </p:attrNameLst>
                                      </p:cBhvr>
                                      <p:to>
                                        <a:srgbClr val="FF9900"/>
                                      </p:to>
                                    </p:animClr>
                                    <p:set>
                                      <p:cBhvr>
                                        <p:cTn id="190" dur="2000" fill="hold"/>
                                        <p:tgtEl>
                                          <p:spTgt spid="26726"/>
                                        </p:tgtEl>
                                        <p:attrNameLst>
                                          <p:attrName>fill.type</p:attrName>
                                        </p:attrNameLst>
                                      </p:cBhvr>
                                      <p:to>
                                        <p:strVal val="solid"/>
                                      </p:to>
                                    </p:set>
                                    <p:set>
                                      <p:cBhvr>
                                        <p:cTn id="191" dur="2000" fill="hold"/>
                                        <p:tgtEl>
                                          <p:spTgt spid="267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2" restart="whenNotActive" fill="hold" evtFilter="cancelBubble" nodeType="interactiveSeq">
                <p:stCondLst>
                  <p:cond evt="onClick" delay="0">
                    <p:tgtEl>
                      <p:spTgt spid="26639"/>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6701"/>
                                        </p:tgtEl>
                                        <p:attrNameLst>
                                          <p:attrName>style.visibility</p:attrName>
                                        </p:attrNameLst>
                                      </p:cBhvr>
                                      <p:to>
                                        <p:strVal val="visible"/>
                                      </p:to>
                                    </p:set>
                                  </p:childTnLst>
                                  <p:subTnLst>
                                    <p:set>
                                      <p:cBhvr override="childStyle">
                                        <p:cTn dur="1" fill="hold" display="0" masterRel="nextClick" afterEffect="1"/>
                                        <p:tgtEl>
                                          <p:spTgt spid="26701"/>
                                        </p:tgtEl>
                                        <p:attrNameLst>
                                          <p:attrName>style.visibility</p:attrName>
                                        </p:attrNameLst>
                                      </p:cBhvr>
                                      <p:to>
                                        <p:strVal val="hidden"/>
                                      </p:to>
                                    </p:set>
                                  </p:subTnLst>
                                </p:cTn>
                              </p:par>
                              <p:par>
                                <p:cTn id="197" presetID="1" presetClass="entr" presetSubtype="0" fill="hold" nodeType="withEffect">
                                  <p:stCondLst>
                                    <p:cond delay="0"/>
                                  </p:stCondLst>
                                  <p:childTnLst>
                                    <p:set>
                                      <p:cBhvr>
                                        <p:cTn id="198" dur="1" fill="hold">
                                          <p:stCondLst>
                                            <p:cond delay="0"/>
                                          </p:stCondLst>
                                        </p:cTn>
                                        <p:tgtEl>
                                          <p:spTgt spid="26703"/>
                                        </p:tgtEl>
                                        <p:attrNameLst>
                                          <p:attrName>style.visibility</p:attrName>
                                        </p:attrNameLst>
                                      </p:cBhvr>
                                      <p:to>
                                        <p:strVal val="visible"/>
                                      </p:to>
                                    </p:set>
                                  </p:childTnLst>
                                  <p:subTnLst>
                                    <p:set>
                                      <p:cBhvr override="childStyle">
                                        <p:cTn dur="1" fill="hold" display="0" masterRel="nextClick" afterEffect="1"/>
                                        <p:tgtEl>
                                          <p:spTgt spid="26703"/>
                                        </p:tgtEl>
                                        <p:attrNameLst>
                                          <p:attrName>style.visibility</p:attrName>
                                        </p:attrNameLst>
                                      </p:cBhvr>
                                      <p:to>
                                        <p:strVal val="hidden"/>
                                      </p:to>
                                    </p:set>
                                  </p:subTnLst>
                                </p:cTn>
                              </p:par>
                              <p:par>
                                <p:cTn id="199" presetID="1" presetClass="entr" presetSubtype="0" fill="hold" nodeType="withEffect">
                                  <p:stCondLst>
                                    <p:cond delay="0"/>
                                  </p:stCondLst>
                                  <p:childTnLst>
                                    <p:set>
                                      <p:cBhvr>
                                        <p:cTn id="200" dur="1" fill="hold">
                                          <p:stCondLst>
                                            <p:cond delay="0"/>
                                          </p:stCondLst>
                                        </p:cTn>
                                        <p:tgtEl>
                                          <p:spTgt spid="26702"/>
                                        </p:tgtEl>
                                        <p:attrNameLst>
                                          <p:attrName>style.visibility</p:attrName>
                                        </p:attrNameLst>
                                      </p:cBhvr>
                                      <p:to>
                                        <p:strVal val="visible"/>
                                      </p:to>
                                    </p:set>
                                  </p:childTnLst>
                                  <p:subTnLst>
                                    <p:set>
                                      <p:cBhvr override="childStyle">
                                        <p:cTn dur="1" fill="hold" display="0" masterRel="nextClick" afterEffect="1"/>
                                        <p:tgtEl>
                                          <p:spTgt spid="26702"/>
                                        </p:tgtEl>
                                        <p:attrNameLst>
                                          <p:attrName>style.visibility</p:attrName>
                                        </p:attrNameLst>
                                      </p:cBhvr>
                                      <p:to>
                                        <p:strVal val="hidden"/>
                                      </p:to>
                                    </p:set>
                                  </p:subTnLst>
                                </p:cTn>
                              </p:par>
                            </p:childTnLst>
                          </p:cTn>
                        </p:par>
                      </p:childTnLst>
                    </p:cTn>
                  </p:par>
                </p:childTnLst>
              </p:cTn>
              <p:nextCondLst>
                <p:cond evt="onClick" delay="0">
                  <p:tgtEl>
                    <p:spTgt spid="26639"/>
                  </p:tgtEl>
                </p:cond>
              </p:nextCondLst>
            </p:seq>
            <p:seq concurrent="1" nextAc="seek">
              <p:cTn id="201" restart="whenNotActive" fill="hold" evtFilter="cancelBubble" nodeType="interactiveSeq">
                <p:stCondLst>
                  <p:cond evt="onClick" delay="0">
                    <p:tgtEl>
                      <p:spTgt spid="26736"/>
                    </p:tgtEl>
                  </p:cond>
                </p:stCondLst>
                <p:endSync evt="end" delay="0">
                  <p:rtn val="all"/>
                </p:endSync>
                <p:childTnLst>
                  <p:par>
                    <p:cTn id="202" fill="hold" nodeType="clickPar">
                      <p:stCondLst>
                        <p:cond delay="0"/>
                      </p:stCondLst>
                      <p:childTnLst>
                        <p:par>
                          <p:cTn id="203" fill="hold" nodeType="withGroup">
                            <p:stCondLst>
                              <p:cond delay="0"/>
                            </p:stCondLst>
                            <p:childTnLst>
                              <p:par>
                                <p:cTn id="204" presetID="1" presetClass="entr" presetSubtype="0" fill="hold" grpId="0" nodeType="withEffect">
                                  <p:stCondLst>
                                    <p:cond delay="0"/>
                                  </p:stCondLst>
                                  <p:childTnLst>
                                    <p:set>
                                      <p:cBhvr>
                                        <p:cTn id="205" dur="1" fill="hold">
                                          <p:stCondLst>
                                            <p:cond delay="0"/>
                                          </p:stCondLst>
                                        </p:cTn>
                                        <p:tgtEl>
                                          <p:spTgt spid="26704"/>
                                        </p:tgtEl>
                                        <p:attrNameLst>
                                          <p:attrName>style.visibility</p:attrName>
                                        </p:attrNameLst>
                                      </p:cBhvr>
                                      <p:to>
                                        <p:strVal val="visible"/>
                                      </p:to>
                                    </p:set>
                                  </p:childTnLst>
                                  <p:subTnLst>
                                    <p:set>
                                      <p:cBhvr override="childStyle">
                                        <p:cTn dur="1" fill="hold" display="0" masterRel="nextClick" afterEffect="1"/>
                                        <p:tgtEl>
                                          <p:spTgt spid="26704"/>
                                        </p:tgtEl>
                                        <p:attrNameLst>
                                          <p:attrName>style.visibility</p:attrName>
                                        </p:attrNameLst>
                                      </p:cBhvr>
                                      <p:to>
                                        <p:strVal val="hidden"/>
                                      </p:to>
                                    </p:set>
                                  </p:subTnLst>
                                </p:cTn>
                              </p:par>
                              <p:par>
                                <p:cTn id="206" presetID="1" presetClass="entr" presetSubtype="0" fill="hold" nodeType="withEffect">
                                  <p:stCondLst>
                                    <p:cond delay="0"/>
                                  </p:stCondLst>
                                  <p:childTnLst>
                                    <p:set>
                                      <p:cBhvr>
                                        <p:cTn id="207" dur="1" fill="hold">
                                          <p:stCondLst>
                                            <p:cond delay="0"/>
                                          </p:stCondLst>
                                        </p:cTn>
                                        <p:tgtEl>
                                          <p:spTgt spid="26705"/>
                                        </p:tgtEl>
                                        <p:attrNameLst>
                                          <p:attrName>style.visibility</p:attrName>
                                        </p:attrNameLst>
                                      </p:cBhvr>
                                      <p:to>
                                        <p:strVal val="visible"/>
                                      </p:to>
                                    </p:set>
                                  </p:childTnLst>
                                  <p:subTnLst>
                                    <p:set>
                                      <p:cBhvr override="childStyle">
                                        <p:cTn dur="1" fill="hold" display="0" masterRel="nextClick" afterEffect="1"/>
                                        <p:tgtEl>
                                          <p:spTgt spid="26705"/>
                                        </p:tgtEl>
                                        <p:attrNameLst>
                                          <p:attrName>style.visibility</p:attrName>
                                        </p:attrNameLst>
                                      </p:cBhvr>
                                      <p:to>
                                        <p:strVal val="hidden"/>
                                      </p:to>
                                    </p:set>
                                  </p:subTnLst>
                                </p:cTn>
                              </p:par>
                              <p:par>
                                <p:cTn id="208" presetID="1" presetClass="entr" presetSubtype="0" fill="hold" nodeType="withEffect">
                                  <p:stCondLst>
                                    <p:cond delay="0"/>
                                  </p:stCondLst>
                                  <p:childTnLst>
                                    <p:set>
                                      <p:cBhvr>
                                        <p:cTn id="209" dur="1" fill="hold">
                                          <p:stCondLst>
                                            <p:cond delay="0"/>
                                          </p:stCondLst>
                                        </p:cTn>
                                        <p:tgtEl>
                                          <p:spTgt spid="26739"/>
                                        </p:tgtEl>
                                        <p:attrNameLst>
                                          <p:attrName>style.visibility</p:attrName>
                                        </p:attrNameLst>
                                      </p:cBhvr>
                                      <p:to>
                                        <p:strVal val="visible"/>
                                      </p:to>
                                    </p:set>
                                  </p:childTnLst>
                                  <p:subTnLst>
                                    <p:set>
                                      <p:cBhvr override="childStyle">
                                        <p:cTn dur="1" fill="hold" display="0" masterRel="nextClick" afterEffect="1"/>
                                        <p:tgtEl>
                                          <p:spTgt spid="26739"/>
                                        </p:tgtEl>
                                        <p:attrNameLst>
                                          <p:attrName>style.visibility</p:attrName>
                                        </p:attrNameLst>
                                      </p:cBhvr>
                                      <p:to>
                                        <p:strVal val="hidden"/>
                                      </p:to>
                                    </p:set>
                                  </p:subTnLst>
                                </p:cTn>
                              </p:par>
                              <p:par>
                                <p:cTn id="210" presetID="1" presetClass="entr" presetSubtype="0" fill="hold" nodeType="withEffect">
                                  <p:stCondLst>
                                    <p:cond delay="0"/>
                                  </p:stCondLst>
                                  <p:childTnLst>
                                    <p:set>
                                      <p:cBhvr>
                                        <p:cTn id="211" dur="1" fill="hold">
                                          <p:stCondLst>
                                            <p:cond delay="0"/>
                                          </p:stCondLst>
                                        </p:cTn>
                                        <p:tgtEl>
                                          <p:spTgt spid="26740"/>
                                        </p:tgtEl>
                                        <p:attrNameLst>
                                          <p:attrName>style.visibility</p:attrName>
                                        </p:attrNameLst>
                                      </p:cBhvr>
                                      <p:to>
                                        <p:strVal val="visible"/>
                                      </p:to>
                                    </p:set>
                                  </p:childTnLst>
                                  <p:subTnLst>
                                    <p:set>
                                      <p:cBhvr override="childStyle">
                                        <p:cTn dur="1" fill="hold" display="0" masterRel="nextClick" afterEffect="1"/>
                                        <p:tgtEl>
                                          <p:spTgt spid="26740"/>
                                        </p:tgtEl>
                                        <p:attrNameLst>
                                          <p:attrName>style.visibility</p:attrName>
                                        </p:attrNameLst>
                                      </p:cBhvr>
                                      <p:to>
                                        <p:strVal val="hidden"/>
                                      </p:to>
                                    </p:set>
                                  </p:subTnLst>
                                </p:cTn>
                              </p:par>
                            </p:childTnLst>
                          </p:cTn>
                        </p:par>
                      </p:childTnLst>
                    </p:cTn>
                  </p:par>
                </p:childTnLst>
              </p:cTn>
              <p:nextCondLst>
                <p:cond evt="onClick" delay="0">
                  <p:tgtEl>
                    <p:spTgt spid="26736"/>
                  </p:tgtEl>
                </p:cond>
              </p:nextCondLst>
            </p:seq>
            <p:seq concurrent="1" nextAc="seek">
              <p:cTn id="212" restart="whenNotActive" fill="hold" evtFilter="cancelBubble" nodeType="interactiveSeq">
                <p:stCondLst>
                  <p:cond evt="onClick" delay="0">
                    <p:tgtEl>
                      <p:spTgt spid="26644"/>
                    </p:tgtEl>
                  </p:cond>
                </p:stCondLst>
                <p:endSync evt="end" delay="0">
                  <p:rtn val="all"/>
                </p:endSync>
                <p:childTnLst>
                  <p:par>
                    <p:cTn id="213" fill="hold" nodeType="clickPar">
                      <p:stCondLst>
                        <p:cond delay="0"/>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26706"/>
                                        </p:tgtEl>
                                        <p:attrNameLst>
                                          <p:attrName>style.visibility</p:attrName>
                                        </p:attrNameLst>
                                      </p:cBhvr>
                                      <p:to>
                                        <p:strVal val="visible"/>
                                      </p:to>
                                    </p:set>
                                  </p:childTnLst>
                                  <p:subTnLst>
                                    <p:set>
                                      <p:cBhvr override="childStyle">
                                        <p:cTn dur="1" fill="hold" display="0" masterRel="nextClick" afterEffect="1"/>
                                        <p:tgtEl>
                                          <p:spTgt spid="26706"/>
                                        </p:tgtEl>
                                        <p:attrNameLst>
                                          <p:attrName>style.visibility</p:attrName>
                                        </p:attrNameLst>
                                      </p:cBhvr>
                                      <p:to>
                                        <p:strVal val="hidden"/>
                                      </p:to>
                                    </p:set>
                                  </p:subTnLst>
                                </p:cTn>
                              </p:par>
                              <p:par>
                                <p:cTn id="217" presetID="1" presetClass="entr" presetSubtype="0" fill="hold" nodeType="withEffect">
                                  <p:stCondLst>
                                    <p:cond delay="0"/>
                                  </p:stCondLst>
                                  <p:childTnLst>
                                    <p:set>
                                      <p:cBhvr>
                                        <p:cTn id="218" dur="1" fill="hold">
                                          <p:stCondLst>
                                            <p:cond delay="0"/>
                                          </p:stCondLst>
                                        </p:cTn>
                                        <p:tgtEl>
                                          <p:spTgt spid="26707"/>
                                        </p:tgtEl>
                                        <p:attrNameLst>
                                          <p:attrName>style.visibility</p:attrName>
                                        </p:attrNameLst>
                                      </p:cBhvr>
                                      <p:to>
                                        <p:strVal val="visible"/>
                                      </p:to>
                                    </p:set>
                                  </p:childTnLst>
                                  <p:subTnLst>
                                    <p:set>
                                      <p:cBhvr override="childStyle">
                                        <p:cTn dur="1" fill="hold" display="0" masterRel="nextClick" afterEffect="1"/>
                                        <p:tgtEl>
                                          <p:spTgt spid="26707"/>
                                        </p:tgtEl>
                                        <p:attrNameLst>
                                          <p:attrName>style.visibility</p:attrName>
                                        </p:attrNameLst>
                                      </p:cBhvr>
                                      <p:to>
                                        <p:strVal val="hidden"/>
                                      </p:to>
                                    </p:set>
                                  </p:subTnLst>
                                </p:cTn>
                              </p:par>
                            </p:childTnLst>
                          </p:cTn>
                        </p:par>
                      </p:childTnLst>
                    </p:cTn>
                  </p:par>
                </p:childTnLst>
              </p:cTn>
              <p:nextCondLst>
                <p:cond evt="onClick" delay="0">
                  <p:tgtEl>
                    <p:spTgt spid="26644"/>
                  </p:tgtEl>
                </p:cond>
              </p:nextCondLst>
            </p:seq>
          </p:childTnLst>
        </p:cTn>
      </p:par>
    </p:tnLst>
    <p:bldLst>
      <p:bldP spid="26737" grpId="0" animBg="1"/>
      <p:bldP spid="26737" grpId="1" animBg="1"/>
      <p:bldP spid="26731" grpId="0" animBg="1"/>
      <p:bldP spid="26731" grpId="1" animBg="1"/>
      <p:bldP spid="26728" grpId="0" animBg="1"/>
      <p:bldP spid="26728" grpId="1" animBg="1"/>
      <p:bldP spid="26628" grpId="0" autoUpdateAnimBg="0"/>
      <p:bldP spid="26670" grpId="0"/>
      <p:bldP spid="26671" grpId="0"/>
      <p:bldP spid="26672" grpId="0"/>
      <p:bldP spid="26673" grpId="0"/>
      <p:bldP spid="26695" grpId="0"/>
      <p:bldP spid="26696" grpId="0"/>
      <p:bldP spid="26697" grpId="0"/>
      <p:bldP spid="26701" grpId="0" animBg="1"/>
      <p:bldP spid="26704" grpId="0" animBg="1"/>
      <p:bldP spid="26706" grpId="0" animBg="1"/>
      <p:bldP spid="26713" grpId="0" animBg="1"/>
      <p:bldP spid="26726" grpId="0" animBg="1"/>
      <p:bldP spid="26727" grpId="0" animBg="1"/>
      <p:bldP spid="26727" grpId="1" animBg="1"/>
      <p:bldP spid="26729" grpId="0" animBg="1"/>
      <p:bldP spid="267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32" name="Picture 28" descr="FuncCopy">
            <a:extLst>
              <a:ext uri="{FF2B5EF4-FFF2-40B4-BE49-F238E27FC236}">
                <a16:creationId xmlns:a16="http://schemas.microsoft.com/office/drawing/2014/main" id="{6E35C1D7-F433-49B7-8EA1-EAF027E5A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41438"/>
            <a:ext cx="484028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0" name="Object 6">
            <a:extLst>
              <a:ext uri="{FF2B5EF4-FFF2-40B4-BE49-F238E27FC236}">
                <a16:creationId xmlns:a16="http://schemas.microsoft.com/office/drawing/2014/main" id="{88D5455B-8FAF-4BD4-AE9B-B58FDF8D1E48}"/>
              </a:ext>
            </a:extLst>
          </p:cNvPr>
          <p:cNvGraphicFramePr>
            <a:graphicFrameLocks noChangeAspect="1"/>
          </p:cNvGraphicFramePr>
          <p:nvPr/>
        </p:nvGraphicFramePr>
        <p:xfrm>
          <a:off x="684213" y="1484313"/>
          <a:ext cx="241300" cy="266700"/>
        </p:xfrm>
        <a:graphic>
          <a:graphicData uri="http://schemas.openxmlformats.org/presentationml/2006/ole">
            <mc:AlternateContent xmlns:mc="http://schemas.openxmlformats.org/markup-compatibility/2006">
              <mc:Choice xmlns:v="urn:schemas-microsoft-com:vml" Requires="v">
                <p:oleObj spid="_x0000_s25621" name="Equation" r:id="rId4" imgW="241091" imgH="266469" progId="Equation.DSMT4">
                  <p:embed/>
                </p:oleObj>
              </mc:Choice>
              <mc:Fallback>
                <p:oleObj name="Equation" r:id="rId4" imgW="241091" imgH="26646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484313"/>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a:extLst>
              <a:ext uri="{FF2B5EF4-FFF2-40B4-BE49-F238E27FC236}">
                <a16:creationId xmlns:a16="http://schemas.microsoft.com/office/drawing/2014/main" id="{B43D6D70-69CE-4279-955E-D6FAA3A35E4D}"/>
              </a:ext>
            </a:extLst>
          </p:cNvPr>
          <p:cNvGraphicFramePr>
            <a:graphicFrameLocks noChangeAspect="1"/>
          </p:cNvGraphicFramePr>
          <p:nvPr/>
        </p:nvGraphicFramePr>
        <p:xfrm>
          <a:off x="4248150" y="4292600"/>
          <a:ext cx="330200" cy="381000"/>
        </p:xfrm>
        <a:graphic>
          <a:graphicData uri="http://schemas.openxmlformats.org/presentationml/2006/ole">
            <mc:AlternateContent xmlns:mc="http://schemas.openxmlformats.org/markup-compatibility/2006">
              <mc:Choice xmlns:v="urn:schemas-microsoft-com:vml" Requires="v">
                <p:oleObj spid="_x0000_s25622" name="Equation" r:id="rId6" imgW="330057" imgH="380835" progId="Equation.DSMT4">
                  <p:embed/>
                </p:oleObj>
              </mc:Choice>
              <mc:Fallback>
                <p:oleObj name="Equation" r:id="rId6" imgW="330057" imgH="380835"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150" y="4292600"/>
                        <a:ext cx="330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a:extLst>
              <a:ext uri="{FF2B5EF4-FFF2-40B4-BE49-F238E27FC236}">
                <a16:creationId xmlns:a16="http://schemas.microsoft.com/office/drawing/2014/main" id="{7CD2D61D-7362-43E9-93E7-386F71A3E624}"/>
              </a:ext>
            </a:extLst>
          </p:cNvPr>
          <p:cNvGraphicFramePr>
            <a:graphicFrameLocks noChangeAspect="1"/>
          </p:cNvGraphicFramePr>
          <p:nvPr/>
        </p:nvGraphicFramePr>
        <p:xfrm>
          <a:off x="612775" y="2708275"/>
          <a:ext cx="304800" cy="381000"/>
        </p:xfrm>
        <a:graphic>
          <a:graphicData uri="http://schemas.openxmlformats.org/presentationml/2006/ole">
            <mc:AlternateContent xmlns:mc="http://schemas.openxmlformats.org/markup-compatibility/2006">
              <mc:Choice xmlns:v="urn:schemas-microsoft-com:vml" Requires="v">
                <p:oleObj spid="_x0000_s25623" name="Equation" r:id="rId8" imgW="304668" imgH="380835" progId="Equation.DSMT4">
                  <p:embed/>
                </p:oleObj>
              </mc:Choice>
              <mc:Fallback>
                <p:oleObj name="Equation" r:id="rId8" imgW="304668" imgH="380835"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775" y="2708275"/>
                        <a:ext cx="30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a:extLst>
              <a:ext uri="{FF2B5EF4-FFF2-40B4-BE49-F238E27FC236}">
                <a16:creationId xmlns:a16="http://schemas.microsoft.com/office/drawing/2014/main" id="{86DDE4E1-8C0D-400A-9324-8FBBC62B93C3}"/>
              </a:ext>
            </a:extLst>
          </p:cNvPr>
          <p:cNvGraphicFramePr>
            <a:graphicFrameLocks noChangeAspect="1"/>
          </p:cNvGraphicFramePr>
          <p:nvPr/>
        </p:nvGraphicFramePr>
        <p:xfrm>
          <a:off x="1943100" y="4292600"/>
          <a:ext cx="406400" cy="381000"/>
        </p:xfrm>
        <a:graphic>
          <a:graphicData uri="http://schemas.openxmlformats.org/presentationml/2006/ole">
            <mc:AlternateContent xmlns:mc="http://schemas.openxmlformats.org/markup-compatibility/2006">
              <mc:Choice xmlns:v="urn:schemas-microsoft-com:vml" Requires="v">
                <p:oleObj spid="_x0000_s25624" name="Equation" r:id="rId10" imgW="406224" imgH="380835" progId="Equation.DSMT4">
                  <p:embed/>
                </p:oleObj>
              </mc:Choice>
              <mc:Fallback>
                <p:oleObj name="Equation" r:id="rId10" imgW="406224" imgH="380835"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3100" y="4292600"/>
                        <a:ext cx="406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0">
            <a:extLst>
              <a:ext uri="{FF2B5EF4-FFF2-40B4-BE49-F238E27FC236}">
                <a16:creationId xmlns:a16="http://schemas.microsoft.com/office/drawing/2014/main" id="{3CD02B36-302C-4C69-A9A5-899BE29964D8}"/>
              </a:ext>
            </a:extLst>
          </p:cNvPr>
          <p:cNvGraphicFramePr>
            <a:graphicFrameLocks noChangeAspect="1"/>
          </p:cNvGraphicFramePr>
          <p:nvPr/>
        </p:nvGraphicFramePr>
        <p:xfrm>
          <a:off x="4429125" y="3213100"/>
          <a:ext cx="749300" cy="381000"/>
        </p:xfrm>
        <a:graphic>
          <a:graphicData uri="http://schemas.openxmlformats.org/presentationml/2006/ole">
            <mc:AlternateContent xmlns:mc="http://schemas.openxmlformats.org/markup-compatibility/2006">
              <mc:Choice xmlns:v="urn:schemas-microsoft-com:vml" Requires="v">
                <p:oleObj spid="_x0000_s25625" name="Equation" r:id="rId12" imgW="748975" imgH="380835" progId="Equation.DSMT4">
                  <p:embed/>
                </p:oleObj>
              </mc:Choice>
              <mc:Fallback>
                <p:oleObj name="Equation" r:id="rId12" imgW="748975" imgH="380835"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25" y="3213100"/>
                        <a:ext cx="749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1">
            <a:extLst>
              <a:ext uri="{FF2B5EF4-FFF2-40B4-BE49-F238E27FC236}">
                <a16:creationId xmlns:a16="http://schemas.microsoft.com/office/drawing/2014/main" id="{8FE4BCF5-50FB-4C05-9986-AE6733D094F2}"/>
              </a:ext>
            </a:extLst>
          </p:cNvPr>
          <p:cNvGraphicFramePr>
            <a:graphicFrameLocks noChangeAspect="1"/>
          </p:cNvGraphicFramePr>
          <p:nvPr/>
        </p:nvGraphicFramePr>
        <p:xfrm>
          <a:off x="2844800" y="2349500"/>
          <a:ext cx="749300" cy="381000"/>
        </p:xfrm>
        <a:graphic>
          <a:graphicData uri="http://schemas.openxmlformats.org/presentationml/2006/ole">
            <mc:AlternateContent xmlns:mc="http://schemas.openxmlformats.org/markup-compatibility/2006">
              <mc:Choice xmlns:v="urn:schemas-microsoft-com:vml" Requires="v">
                <p:oleObj spid="_x0000_s25626" name="Equation" r:id="rId14" imgW="748975" imgH="380835" progId="Equation.DSMT4">
                  <p:embed/>
                </p:oleObj>
              </mc:Choice>
              <mc:Fallback>
                <p:oleObj name="Equation" r:id="rId14" imgW="748975" imgH="380835"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4800" y="2349500"/>
                        <a:ext cx="749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2">
            <a:extLst>
              <a:ext uri="{FF2B5EF4-FFF2-40B4-BE49-F238E27FC236}">
                <a16:creationId xmlns:a16="http://schemas.microsoft.com/office/drawing/2014/main" id="{13176644-BADF-4D91-BB3F-610A27B5CAE7}"/>
              </a:ext>
            </a:extLst>
          </p:cNvPr>
          <p:cNvGraphicFramePr>
            <a:graphicFrameLocks noChangeAspect="1"/>
          </p:cNvGraphicFramePr>
          <p:nvPr/>
        </p:nvGraphicFramePr>
        <p:xfrm>
          <a:off x="2411413" y="3536950"/>
          <a:ext cx="749300" cy="381000"/>
        </p:xfrm>
        <a:graphic>
          <a:graphicData uri="http://schemas.openxmlformats.org/presentationml/2006/ole">
            <mc:AlternateContent xmlns:mc="http://schemas.openxmlformats.org/markup-compatibility/2006">
              <mc:Choice xmlns:v="urn:schemas-microsoft-com:vml" Requires="v">
                <p:oleObj spid="_x0000_s25627" name="Equation" r:id="rId16" imgW="748975" imgH="380835" progId="Equation.DSMT4">
                  <p:embed/>
                </p:oleObj>
              </mc:Choice>
              <mc:Fallback>
                <p:oleObj name="Equation" r:id="rId16" imgW="748975" imgH="380835"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11413" y="3536950"/>
                        <a:ext cx="749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4">
            <a:extLst>
              <a:ext uri="{FF2B5EF4-FFF2-40B4-BE49-F238E27FC236}">
                <a16:creationId xmlns:a16="http://schemas.microsoft.com/office/drawing/2014/main" id="{A985819F-3B6F-4DA0-A0F9-1B460DFED44D}"/>
              </a:ext>
            </a:extLst>
          </p:cNvPr>
          <p:cNvGraphicFramePr>
            <a:graphicFrameLocks noChangeAspect="1"/>
          </p:cNvGraphicFramePr>
          <p:nvPr/>
        </p:nvGraphicFramePr>
        <p:xfrm>
          <a:off x="4103688" y="512763"/>
          <a:ext cx="2908300" cy="889000"/>
        </p:xfrm>
        <a:graphic>
          <a:graphicData uri="http://schemas.openxmlformats.org/presentationml/2006/ole">
            <mc:AlternateContent xmlns:mc="http://schemas.openxmlformats.org/markup-compatibility/2006">
              <mc:Choice xmlns:v="urn:schemas-microsoft-com:vml" Requires="v">
                <p:oleObj spid="_x0000_s25628" name="Equation" r:id="rId18" imgW="2908300" imgH="889000" progId="Equation.DSMT4">
                  <p:embed/>
                </p:oleObj>
              </mc:Choice>
              <mc:Fallback>
                <p:oleObj name="Equation" r:id="rId18" imgW="2908300" imgH="889000" progId="Equation.DSMT4">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03688" y="512763"/>
                        <a:ext cx="2908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4" name="Text Box 20">
            <a:extLst>
              <a:ext uri="{FF2B5EF4-FFF2-40B4-BE49-F238E27FC236}">
                <a16:creationId xmlns:a16="http://schemas.microsoft.com/office/drawing/2014/main" id="{956D84DA-5FAB-4FDD-8BE2-1476BA727703}"/>
              </a:ext>
            </a:extLst>
          </p:cNvPr>
          <p:cNvSpPr txBox="1">
            <a:spLocks noChangeArrowheads="1"/>
          </p:cNvSpPr>
          <p:nvPr/>
        </p:nvSpPr>
        <p:spPr bwMode="auto">
          <a:xfrm>
            <a:off x="684213" y="549275"/>
            <a:ext cx="3275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4"/>
              <a:defRPr/>
            </a:pPr>
            <a:r>
              <a:rPr lang="zh-CN" altLang="en-US" sz="3200">
                <a:effectLst>
                  <a:outerShdw blurRad="38100" dist="38100" dir="2700000" algn="tl">
                    <a:srgbClr val="C0C0C0"/>
                  </a:outerShdw>
                </a:effectLst>
              </a:rPr>
              <a:t>范氏等温线</a:t>
            </a:r>
          </a:p>
        </p:txBody>
      </p:sp>
      <p:sp>
        <p:nvSpPr>
          <p:cNvPr id="21529" name="AutoShape 25">
            <a:extLst>
              <a:ext uri="{FF2B5EF4-FFF2-40B4-BE49-F238E27FC236}">
                <a16:creationId xmlns:a16="http://schemas.microsoft.com/office/drawing/2014/main" id="{404BD711-3ECC-4A1D-BAD4-3A14C66FEE28}"/>
              </a:ext>
            </a:extLst>
          </p:cNvPr>
          <p:cNvSpPr>
            <a:spLocks/>
          </p:cNvSpPr>
          <p:nvPr/>
        </p:nvSpPr>
        <p:spPr bwMode="auto">
          <a:xfrm>
            <a:off x="4608513" y="1628775"/>
            <a:ext cx="2376487" cy="684213"/>
          </a:xfrm>
          <a:prstGeom prst="callout1">
            <a:avLst>
              <a:gd name="adj1" fmla="val 16704"/>
              <a:gd name="adj2" fmla="val -3208"/>
              <a:gd name="adj3" fmla="val 254060"/>
              <a:gd name="adj4" fmla="val -87708"/>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defRPr/>
            </a:pPr>
            <a:r>
              <a:rPr lang="zh-CN" altLang="en-US" sz="2000">
                <a:effectLst>
                  <a:outerShdw blurRad="38100" dist="38100" dir="2700000" algn="tl">
                    <a:srgbClr val="FFFFFF"/>
                  </a:outerShdw>
                </a:effectLst>
              </a:rPr>
              <a:t>曲线         与实验共存线         不符。</a:t>
            </a:r>
          </a:p>
        </p:txBody>
      </p:sp>
      <p:sp>
        <p:nvSpPr>
          <p:cNvPr id="21527" name="Freeform 23">
            <a:extLst>
              <a:ext uri="{FF2B5EF4-FFF2-40B4-BE49-F238E27FC236}">
                <a16:creationId xmlns:a16="http://schemas.microsoft.com/office/drawing/2014/main" id="{BCD9FF00-2780-4D4F-89BC-173D32486DD5}"/>
              </a:ext>
            </a:extLst>
          </p:cNvPr>
          <p:cNvSpPr>
            <a:spLocks/>
          </p:cNvSpPr>
          <p:nvPr/>
        </p:nvSpPr>
        <p:spPr bwMode="auto">
          <a:xfrm>
            <a:off x="5292725" y="1700213"/>
            <a:ext cx="431800" cy="180975"/>
          </a:xfrm>
          <a:custGeom>
            <a:avLst/>
            <a:gdLst>
              <a:gd name="T0" fmla="*/ 0 w 703"/>
              <a:gd name="T1" fmla="*/ 65 h 254"/>
              <a:gd name="T2" fmla="*/ 68 w 703"/>
              <a:gd name="T3" fmla="*/ 246 h 254"/>
              <a:gd name="T4" fmla="*/ 272 w 703"/>
              <a:gd name="T5" fmla="*/ 19 h 254"/>
              <a:gd name="T6" fmla="*/ 703 w 703"/>
              <a:gd name="T7" fmla="*/ 133 h 254"/>
            </a:gdLst>
            <a:ahLst/>
            <a:cxnLst>
              <a:cxn ang="0">
                <a:pos x="T0" y="T1"/>
              </a:cxn>
              <a:cxn ang="0">
                <a:pos x="T2" y="T3"/>
              </a:cxn>
              <a:cxn ang="0">
                <a:pos x="T4" y="T5"/>
              </a:cxn>
              <a:cxn ang="0">
                <a:pos x="T6" y="T7"/>
              </a:cxn>
            </a:cxnLst>
            <a:rect l="0" t="0" r="r" b="b"/>
            <a:pathLst>
              <a:path w="703" h="254">
                <a:moveTo>
                  <a:pt x="0" y="65"/>
                </a:moveTo>
                <a:cubicBezTo>
                  <a:pt x="11" y="159"/>
                  <a:pt x="23" y="254"/>
                  <a:pt x="68" y="246"/>
                </a:cubicBezTo>
                <a:cubicBezTo>
                  <a:pt x="113" y="238"/>
                  <a:pt x="166" y="38"/>
                  <a:pt x="272" y="19"/>
                </a:cubicBezTo>
                <a:cubicBezTo>
                  <a:pt x="378" y="0"/>
                  <a:pt x="540" y="66"/>
                  <a:pt x="703" y="133"/>
                </a:cubicBezTo>
              </a:path>
            </a:pathLst>
          </a:custGeom>
          <a:noFill/>
          <a:ln w="28575" cap="flat" cmpd="sng">
            <a:solidFill>
              <a:srgbClr val="008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1525" name="Line 21">
            <a:extLst>
              <a:ext uri="{FF2B5EF4-FFF2-40B4-BE49-F238E27FC236}">
                <a16:creationId xmlns:a16="http://schemas.microsoft.com/office/drawing/2014/main" id="{60746866-1D28-435F-89E6-5977F8CB7C37}"/>
              </a:ext>
            </a:extLst>
          </p:cNvPr>
          <p:cNvSpPr>
            <a:spLocks noChangeShapeType="1"/>
          </p:cNvSpPr>
          <p:nvPr/>
        </p:nvSpPr>
        <p:spPr bwMode="auto">
          <a:xfrm>
            <a:off x="5292725" y="2097088"/>
            <a:ext cx="4333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1533" name="AutoShape 29">
            <a:extLst>
              <a:ext uri="{FF2B5EF4-FFF2-40B4-BE49-F238E27FC236}">
                <a16:creationId xmlns:a16="http://schemas.microsoft.com/office/drawing/2014/main" id="{8E06C0E7-FF19-4D79-B1B1-6698A702F7CB}"/>
              </a:ext>
            </a:extLst>
          </p:cNvPr>
          <p:cNvSpPr>
            <a:spLocks/>
          </p:cNvSpPr>
          <p:nvPr/>
        </p:nvSpPr>
        <p:spPr bwMode="auto">
          <a:xfrm>
            <a:off x="4608513" y="2312988"/>
            <a:ext cx="3851275" cy="865187"/>
          </a:xfrm>
          <a:prstGeom prst="callout1">
            <a:avLst>
              <a:gd name="adj1" fmla="val 13213"/>
              <a:gd name="adj2" fmla="val -1977"/>
              <a:gd name="adj3" fmla="val 155046"/>
              <a:gd name="adj4" fmla="val -66569"/>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defRPr/>
            </a:pPr>
            <a:r>
              <a:rPr lang="zh-CN" altLang="en-US" sz="2000">
                <a:effectLst>
                  <a:outerShdw blurRad="38100" dist="38100" dir="2700000" algn="tl">
                    <a:srgbClr val="FFFFFF"/>
                  </a:outerShdw>
                </a:effectLst>
              </a:rPr>
              <a:t>极值点间，一个    对应三个   ， </a:t>
            </a:r>
          </a:p>
          <a:p>
            <a:pPr eaLnBrk="1" hangingPunct="1">
              <a:defRPr/>
            </a:pPr>
            <a:r>
              <a:rPr lang="zh-CN" altLang="en-US" sz="2000">
                <a:effectLst>
                  <a:outerShdw blurRad="38100" dist="38100" dir="2700000" algn="tl">
                    <a:srgbClr val="FFFFFF"/>
                  </a:outerShdw>
                </a:effectLst>
              </a:rPr>
              <a:t>                        ，平衡不稳定。</a:t>
            </a:r>
          </a:p>
        </p:txBody>
      </p:sp>
      <p:graphicFrame>
        <p:nvGraphicFramePr>
          <p:cNvPr id="21534" name="Object 30">
            <a:extLst>
              <a:ext uri="{FF2B5EF4-FFF2-40B4-BE49-F238E27FC236}">
                <a16:creationId xmlns:a16="http://schemas.microsoft.com/office/drawing/2014/main" id="{B226A740-A635-4239-888B-0B6139746132}"/>
              </a:ext>
            </a:extLst>
          </p:cNvPr>
          <p:cNvGraphicFramePr>
            <a:graphicFrameLocks noChangeAspect="1"/>
          </p:cNvGraphicFramePr>
          <p:nvPr/>
        </p:nvGraphicFramePr>
        <p:xfrm>
          <a:off x="4665663" y="2744788"/>
          <a:ext cx="1536700" cy="381000"/>
        </p:xfrm>
        <a:graphic>
          <a:graphicData uri="http://schemas.openxmlformats.org/presentationml/2006/ole">
            <mc:AlternateContent xmlns:mc="http://schemas.openxmlformats.org/markup-compatibility/2006">
              <mc:Choice xmlns:v="urn:schemas-microsoft-com:vml" Requires="v">
                <p:oleObj spid="_x0000_s25629" name="Equation" r:id="rId20" imgW="1536700" imgH="381000" progId="Equation.DSMT4">
                  <p:embed/>
                </p:oleObj>
              </mc:Choice>
              <mc:Fallback>
                <p:oleObj name="Equation" r:id="rId20" imgW="1536700" imgH="381000" progId="Equation.DSMT4">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65663" y="2744788"/>
                        <a:ext cx="1536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5" name="Object 31">
            <a:extLst>
              <a:ext uri="{FF2B5EF4-FFF2-40B4-BE49-F238E27FC236}">
                <a16:creationId xmlns:a16="http://schemas.microsoft.com/office/drawing/2014/main" id="{556D0C0F-6ADB-48C8-AEEE-EB6A12C147CB}"/>
              </a:ext>
            </a:extLst>
          </p:cNvPr>
          <p:cNvGraphicFramePr>
            <a:graphicFrameLocks noChangeAspect="1"/>
          </p:cNvGraphicFramePr>
          <p:nvPr/>
        </p:nvGraphicFramePr>
        <p:xfrm>
          <a:off x="6516688" y="2528888"/>
          <a:ext cx="203200" cy="241300"/>
        </p:xfrm>
        <a:graphic>
          <a:graphicData uri="http://schemas.openxmlformats.org/presentationml/2006/ole">
            <mc:AlternateContent xmlns:mc="http://schemas.openxmlformats.org/markup-compatibility/2006">
              <mc:Choice xmlns:v="urn:schemas-microsoft-com:vml" Requires="v">
                <p:oleObj spid="_x0000_s25630" name="Equation" r:id="rId22" imgW="203112" imgH="241195" progId="Equation.DSMT4">
                  <p:embed/>
                </p:oleObj>
              </mc:Choice>
              <mc:Fallback>
                <p:oleObj name="Equation" r:id="rId22" imgW="203112" imgH="241195" progId="Equation.DSMT4">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6688" y="252888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6" name="Object 32">
            <a:extLst>
              <a:ext uri="{FF2B5EF4-FFF2-40B4-BE49-F238E27FC236}">
                <a16:creationId xmlns:a16="http://schemas.microsoft.com/office/drawing/2014/main" id="{5E12CDE6-E5E5-4CD0-A159-E986FA36FE0F}"/>
              </a:ext>
            </a:extLst>
          </p:cNvPr>
          <p:cNvGraphicFramePr>
            <a:graphicFrameLocks noChangeAspect="1"/>
          </p:cNvGraphicFramePr>
          <p:nvPr/>
        </p:nvGraphicFramePr>
        <p:xfrm>
          <a:off x="7775575" y="2492375"/>
          <a:ext cx="215900" cy="241300"/>
        </p:xfrm>
        <a:graphic>
          <a:graphicData uri="http://schemas.openxmlformats.org/presentationml/2006/ole">
            <mc:AlternateContent xmlns:mc="http://schemas.openxmlformats.org/markup-compatibility/2006">
              <mc:Choice xmlns:v="urn:schemas-microsoft-com:vml" Requires="v">
                <p:oleObj spid="_x0000_s25631" name="Equation" r:id="rId24" imgW="215713" imgH="241091" progId="Equation.DSMT4">
                  <p:embed/>
                </p:oleObj>
              </mc:Choice>
              <mc:Fallback>
                <p:oleObj name="Equation" r:id="rId24" imgW="215713" imgH="241091" progId="Equation.DSMT4">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75575" y="2492375"/>
                        <a:ext cx="2159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7" name="AutoShape 33">
            <a:extLst>
              <a:ext uri="{FF2B5EF4-FFF2-40B4-BE49-F238E27FC236}">
                <a16:creationId xmlns:a16="http://schemas.microsoft.com/office/drawing/2014/main" id="{AAF3CB9C-2B16-41A7-A0CA-34385A190079}"/>
              </a:ext>
            </a:extLst>
          </p:cNvPr>
          <p:cNvSpPr>
            <a:spLocks/>
          </p:cNvSpPr>
          <p:nvPr/>
        </p:nvSpPr>
        <p:spPr bwMode="auto">
          <a:xfrm>
            <a:off x="4608513" y="3608388"/>
            <a:ext cx="1763712" cy="609600"/>
          </a:xfrm>
          <a:prstGeom prst="callout1">
            <a:avLst>
              <a:gd name="adj1" fmla="val 18750"/>
              <a:gd name="adj2" fmla="val -4319"/>
              <a:gd name="adj3" fmla="val -106250"/>
              <a:gd name="adj4" fmla="val -140144"/>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defRPr/>
            </a:pPr>
            <a:r>
              <a:rPr lang="zh-CN" altLang="en-US" sz="2000">
                <a:effectLst>
                  <a:outerShdw blurRad="38100" dist="38100" dir="2700000" algn="tl">
                    <a:srgbClr val="FFFFFF"/>
                  </a:outerShdw>
                </a:effectLst>
              </a:rPr>
              <a:t>两极值点合并为临界点。</a:t>
            </a:r>
          </a:p>
        </p:txBody>
      </p:sp>
      <p:sp>
        <p:nvSpPr>
          <p:cNvPr id="21523" name="Text Box 19">
            <a:extLst>
              <a:ext uri="{FF2B5EF4-FFF2-40B4-BE49-F238E27FC236}">
                <a16:creationId xmlns:a16="http://schemas.microsoft.com/office/drawing/2014/main" id="{4F094806-623F-459F-95EC-AAFAB56FDC8A}"/>
              </a:ext>
            </a:extLst>
          </p:cNvPr>
          <p:cNvSpPr txBox="1">
            <a:spLocks noChangeArrowheads="1"/>
          </p:cNvSpPr>
          <p:nvPr/>
        </p:nvSpPr>
        <p:spPr bwMode="auto">
          <a:xfrm>
            <a:off x="971550" y="5013325"/>
            <a:ext cx="73818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范氏方程能近似描述系统的气相或液相，但不能描述气液平衡共存状态。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3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21516"/>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29"/>
                                        </p:tgtEl>
                                        <p:attrNameLst>
                                          <p:attrName>style.visibility</p:attrName>
                                        </p:attrNameLst>
                                      </p:cBhvr>
                                      <p:to>
                                        <p:strVal val="visible"/>
                                      </p:to>
                                    </p:set>
                                  </p:childTnLst>
                                  <p:subTnLst>
                                    <p:set>
                                      <p:cBhvr override="childStyle">
                                        <p:cTn dur="1" fill="hold" display="0" masterRel="nextClick" afterEffect="1"/>
                                        <p:tgtEl>
                                          <p:spTgt spid="21529"/>
                                        </p:tgtEl>
                                        <p:attrNameLst>
                                          <p:attrName>style.visibility</p:attrName>
                                        </p:attrNameLst>
                                      </p:cBhvr>
                                      <p:to>
                                        <p:strVal val="hidden"/>
                                      </p:to>
                                    </p:set>
                                  </p:subTnLst>
                                </p:cTn>
                              </p:par>
                              <p:par>
                                <p:cTn id="38" presetID="1" presetClass="entr" presetSubtype="0" fill="hold" nodeType="withEffect">
                                  <p:stCondLst>
                                    <p:cond delay="0"/>
                                  </p:stCondLst>
                                  <p:childTnLst>
                                    <p:set>
                                      <p:cBhvr>
                                        <p:cTn id="39" dur="1" fill="hold">
                                          <p:stCondLst>
                                            <p:cond delay="0"/>
                                          </p:stCondLst>
                                        </p:cTn>
                                        <p:tgtEl>
                                          <p:spTgt spid="21527"/>
                                        </p:tgtEl>
                                        <p:attrNameLst>
                                          <p:attrName>style.visibility</p:attrName>
                                        </p:attrNameLst>
                                      </p:cBhvr>
                                      <p:to>
                                        <p:strVal val="visible"/>
                                      </p:to>
                                    </p:set>
                                  </p:childTnLst>
                                  <p:subTnLst>
                                    <p:set>
                                      <p:cBhvr override="childStyle">
                                        <p:cTn dur="1" fill="hold" display="0" masterRel="nextClick" afterEffect="1"/>
                                        <p:tgtEl>
                                          <p:spTgt spid="21527"/>
                                        </p:tgtEl>
                                        <p:attrNameLst>
                                          <p:attrName>style.visibility</p:attrName>
                                        </p:attrNameLst>
                                      </p:cBhvr>
                                      <p:to>
                                        <p:strVal val="hidden"/>
                                      </p:to>
                                    </p:set>
                                  </p:subTnLst>
                                </p:cTn>
                              </p:par>
                              <p:par>
                                <p:cTn id="40" presetID="1" presetClass="entr" presetSubtype="0" fill="hold" nodeType="withEffect">
                                  <p:stCondLst>
                                    <p:cond delay="0"/>
                                  </p:stCondLst>
                                  <p:childTnLst>
                                    <p:set>
                                      <p:cBhvr>
                                        <p:cTn id="41" dur="1" fill="hold">
                                          <p:stCondLst>
                                            <p:cond delay="0"/>
                                          </p:stCondLst>
                                        </p:cTn>
                                        <p:tgtEl>
                                          <p:spTgt spid="21525"/>
                                        </p:tgtEl>
                                        <p:attrNameLst>
                                          <p:attrName>style.visibility</p:attrName>
                                        </p:attrNameLst>
                                      </p:cBhvr>
                                      <p:to>
                                        <p:strVal val="visible"/>
                                      </p:to>
                                    </p:set>
                                  </p:childTnLst>
                                  <p:subTnLst>
                                    <p:set>
                                      <p:cBhvr override="childStyle">
                                        <p:cTn dur="1" fill="hold" display="0" masterRel="nextClick" afterEffect="1"/>
                                        <p:tgtEl>
                                          <p:spTgt spid="2152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3"/>
                                        </p:tgtEl>
                                        <p:attrNameLst>
                                          <p:attrName>style.visibility</p:attrName>
                                        </p:attrNameLst>
                                      </p:cBhvr>
                                      <p:to>
                                        <p:strVal val="visible"/>
                                      </p:to>
                                    </p:set>
                                  </p:childTnLst>
                                  <p:subTnLst>
                                    <p:set>
                                      <p:cBhvr override="childStyle">
                                        <p:cTn dur="1" fill="hold" display="0" masterRel="nextClick" afterEffect="1"/>
                                        <p:tgtEl>
                                          <p:spTgt spid="21533"/>
                                        </p:tgtEl>
                                        <p:attrNameLst>
                                          <p:attrName>style.visibility</p:attrName>
                                        </p:attrNameLst>
                                      </p:cBhvr>
                                      <p:to>
                                        <p:strVal val="hidden"/>
                                      </p:to>
                                    </p:set>
                                  </p:subTnLst>
                                </p:cTn>
                              </p:par>
                              <p:par>
                                <p:cTn id="46" presetID="1" presetClass="entr" presetSubtype="0" fill="hold" nodeType="withEffect">
                                  <p:stCondLst>
                                    <p:cond delay="0"/>
                                  </p:stCondLst>
                                  <p:childTnLst>
                                    <p:set>
                                      <p:cBhvr>
                                        <p:cTn id="47" dur="1" fill="hold">
                                          <p:stCondLst>
                                            <p:cond delay="0"/>
                                          </p:stCondLst>
                                        </p:cTn>
                                        <p:tgtEl>
                                          <p:spTgt spid="21535"/>
                                        </p:tgtEl>
                                        <p:attrNameLst>
                                          <p:attrName>style.visibility</p:attrName>
                                        </p:attrNameLst>
                                      </p:cBhvr>
                                      <p:to>
                                        <p:strVal val="visible"/>
                                      </p:to>
                                    </p:set>
                                  </p:childTnLst>
                                  <p:subTnLst>
                                    <p:set>
                                      <p:cBhvr override="childStyle">
                                        <p:cTn dur="1" fill="hold" display="0" masterRel="nextClick" afterEffect="1"/>
                                        <p:tgtEl>
                                          <p:spTgt spid="21535"/>
                                        </p:tgtEl>
                                        <p:attrNameLst>
                                          <p:attrName>style.visibility</p:attrName>
                                        </p:attrNameLst>
                                      </p:cBhvr>
                                      <p:to>
                                        <p:strVal val="hidden"/>
                                      </p:to>
                                    </p:set>
                                  </p:subTnLst>
                                </p:cTn>
                              </p:par>
                              <p:par>
                                <p:cTn id="48" presetID="1" presetClass="entr" presetSubtype="0" fill="hold" nodeType="withEffect">
                                  <p:stCondLst>
                                    <p:cond delay="0"/>
                                  </p:stCondLst>
                                  <p:childTnLst>
                                    <p:set>
                                      <p:cBhvr>
                                        <p:cTn id="49" dur="1" fill="hold">
                                          <p:stCondLst>
                                            <p:cond delay="0"/>
                                          </p:stCondLst>
                                        </p:cTn>
                                        <p:tgtEl>
                                          <p:spTgt spid="21536"/>
                                        </p:tgtEl>
                                        <p:attrNameLst>
                                          <p:attrName>style.visibility</p:attrName>
                                        </p:attrNameLst>
                                      </p:cBhvr>
                                      <p:to>
                                        <p:strVal val="visible"/>
                                      </p:to>
                                    </p:set>
                                  </p:childTnLst>
                                  <p:subTnLst>
                                    <p:set>
                                      <p:cBhvr override="childStyle">
                                        <p:cTn dur="1" fill="hold" display="0" masterRel="nextClick" afterEffect="1"/>
                                        <p:tgtEl>
                                          <p:spTgt spid="21536"/>
                                        </p:tgtEl>
                                        <p:attrNameLst>
                                          <p:attrName>style.visibility</p:attrName>
                                        </p:attrNameLst>
                                      </p:cBhvr>
                                      <p:to>
                                        <p:strVal val="hidden"/>
                                      </p:to>
                                    </p:set>
                                  </p:subTnLst>
                                </p:cTn>
                              </p:par>
                              <p:par>
                                <p:cTn id="50" presetID="1" presetClass="entr" presetSubtype="0" fill="hold" nodeType="withEffect">
                                  <p:stCondLst>
                                    <p:cond delay="0"/>
                                  </p:stCondLst>
                                  <p:childTnLst>
                                    <p:set>
                                      <p:cBhvr>
                                        <p:cTn id="51" dur="1" fill="hold">
                                          <p:stCondLst>
                                            <p:cond delay="0"/>
                                          </p:stCondLst>
                                        </p:cTn>
                                        <p:tgtEl>
                                          <p:spTgt spid="21534"/>
                                        </p:tgtEl>
                                        <p:attrNameLst>
                                          <p:attrName>style.visibility</p:attrName>
                                        </p:attrNameLst>
                                      </p:cBhvr>
                                      <p:to>
                                        <p:strVal val="visible"/>
                                      </p:to>
                                    </p:set>
                                  </p:childTnLst>
                                  <p:subTnLst>
                                    <p:set>
                                      <p:cBhvr override="childStyle">
                                        <p:cTn dur="1" fill="hold" display="0" masterRel="nextClick" afterEffect="1"/>
                                        <p:tgtEl>
                                          <p:spTgt spid="21534"/>
                                        </p:tgtEl>
                                        <p:attrNameLst>
                                          <p:attrName>style.visibility</p:attrName>
                                        </p:attrNameLst>
                                      </p:cBhvr>
                                      <p:to>
                                        <p:strVal val="hidden"/>
                                      </p:to>
                                    </p:set>
                                  </p:subTnLst>
                                </p:cTn>
                              </p:par>
                            </p:childTnLst>
                          </p:cTn>
                        </p:par>
                      </p:childTnLst>
                    </p:cTn>
                  </p:par>
                </p:childTnLst>
              </p:cTn>
              <p:nextCondLst>
                <p:cond evt="onClick" delay="0">
                  <p:tgtEl>
                    <p:spTgt spid="21516"/>
                  </p:tgtEl>
                </p:cond>
              </p:nextCondLst>
            </p:seq>
            <p:seq concurrent="1" nextAc="seek">
              <p:cTn id="52" restart="whenNotActive" fill="hold" evtFilter="cancelBubble" nodeType="interactiveSeq">
                <p:stCondLst>
                  <p:cond evt="onClick" delay="0">
                    <p:tgtEl>
                      <p:spTgt spid="21514"/>
                    </p:tgtEl>
                  </p:cond>
                </p:stCondLst>
                <p:endSync evt="end" delay="0">
                  <p:rtn val="all"/>
                </p:endSync>
                <p:childTnLst>
                  <p:par>
                    <p:cTn id="53" fill="hold" nodeType="clickPar">
                      <p:stCondLst>
                        <p:cond delay="0"/>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537"/>
                                        </p:tgtEl>
                                        <p:attrNameLst>
                                          <p:attrName>style.visibility</p:attrName>
                                        </p:attrNameLst>
                                      </p:cBhvr>
                                      <p:to>
                                        <p:strVal val="visible"/>
                                      </p:to>
                                    </p:set>
                                  </p:childTnLst>
                                  <p:subTnLst>
                                    <p:set>
                                      <p:cBhvr override="childStyle">
                                        <p:cTn dur="1" fill="hold" display="0" masterRel="nextClick" afterEffect="1"/>
                                        <p:tgtEl>
                                          <p:spTgt spid="21537"/>
                                        </p:tgtEl>
                                        <p:attrNameLst>
                                          <p:attrName>style.visibility</p:attrName>
                                        </p:attrNameLst>
                                      </p:cBhvr>
                                      <p:to>
                                        <p:strVal val="hidden"/>
                                      </p:to>
                                    </p:set>
                                  </p:subTnLst>
                                </p:cTn>
                              </p:par>
                            </p:childTnLst>
                          </p:cTn>
                        </p:par>
                      </p:childTnLst>
                    </p:cTn>
                  </p:par>
                </p:childTnLst>
              </p:cTn>
              <p:nextCondLst>
                <p:cond evt="onClick" delay="0">
                  <p:tgtEl>
                    <p:spTgt spid="21514"/>
                  </p:tgtEl>
                </p:cond>
              </p:nextCondLst>
            </p:seq>
          </p:childTnLst>
        </p:cTn>
      </p:par>
    </p:tnLst>
    <p:bldLst>
      <p:bldP spid="21524" grpId="0"/>
      <p:bldP spid="21529" grpId="0" animBg="1"/>
      <p:bldP spid="21533" grpId="0" animBg="1"/>
      <p:bldP spid="21537" grpId="0" animBg="1"/>
      <p:bldP spid="215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B4603B20-689D-432F-924D-CD96BD398CDD}"/>
              </a:ext>
            </a:extLst>
          </p:cNvPr>
          <p:cNvSpPr txBox="1">
            <a:spLocks noChangeArrowheads="1"/>
          </p:cNvSpPr>
          <p:nvPr/>
        </p:nvSpPr>
        <p:spPr bwMode="auto">
          <a:xfrm>
            <a:off x="215900" y="10890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极小点</a:t>
            </a:r>
          </a:p>
        </p:txBody>
      </p:sp>
      <p:graphicFrame>
        <p:nvGraphicFramePr>
          <p:cNvPr id="35845" name="Object 5">
            <a:extLst>
              <a:ext uri="{FF2B5EF4-FFF2-40B4-BE49-F238E27FC236}">
                <a16:creationId xmlns:a16="http://schemas.microsoft.com/office/drawing/2014/main" id="{90868A26-8061-4BD0-B2E0-5AC62855F681}"/>
              </a:ext>
            </a:extLst>
          </p:cNvPr>
          <p:cNvGraphicFramePr>
            <a:graphicFrameLocks noChangeAspect="1"/>
          </p:cNvGraphicFramePr>
          <p:nvPr/>
        </p:nvGraphicFramePr>
        <p:xfrm>
          <a:off x="1395413" y="908050"/>
          <a:ext cx="3086100" cy="901700"/>
        </p:xfrm>
        <a:graphic>
          <a:graphicData uri="http://schemas.openxmlformats.org/presentationml/2006/ole">
            <mc:AlternateContent xmlns:mc="http://schemas.openxmlformats.org/markup-compatibility/2006">
              <mc:Choice xmlns:v="urn:schemas-microsoft-com:vml" Requires="v">
                <p:oleObj spid="_x0000_s26643" name="Equation" r:id="rId3" imgW="3086100" imgH="901700" progId="Equation.DSMT4">
                  <p:embed/>
                </p:oleObj>
              </mc:Choice>
              <mc:Fallback>
                <p:oleObj name="Equation" r:id="rId3" imgW="3086100" imgH="901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908050"/>
                        <a:ext cx="3086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Text Box 6">
            <a:extLst>
              <a:ext uri="{FF2B5EF4-FFF2-40B4-BE49-F238E27FC236}">
                <a16:creationId xmlns:a16="http://schemas.microsoft.com/office/drawing/2014/main" id="{53385827-1C3F-4B23-A9E9-C3B468E11D49}"/>
              </a:ext>
            </a:extLst>
          </p:cNvPr>
          <p:cNvSpPr txBox="1">
            <a:spLocks noChangeArrowheads="1"/>
          </p:cNvSpPr>
          <p:nvPr/>
        </p:nvSpPr>
        <p:spPr bwMode="auto">
          <a:xfrm>
            <a:off x="4608513" y="10525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极大点</a:t>
            </a:r>
          </a:p>
        </p:txBody>
      </p:sp>
      <p:sp>
        <p:nvSpPr>
          <p:cNvPr id="35848" name="Text Box 8">
            <a:extLst>
              <a:ext uri="{FF2B5EF4-FFF2-40B4-BE49-F238E27FC236}">
                <a16:creationId xmlns:a16="http://schemas.microsoft.com/office/drawing/2014/main" id="{D24CAA1F-1786-46FE-A09B-CC0412C2B132}"/>
              </a:ext>
            </a:extLst>
          </p:cNvPr>
          <p:cNvSpPr txBox="1">
            <a:spLocks noChangeArrowheads="1"/>
          </p:cNvSpPr>
          <p:nvPr/>
        </p:nvSpPr>
        <p:spPr bwMode="auto">
          <a:xfrm>
            <a:off x="503238" y="368300"/>
            <a:ext cx="277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范氏方程的临界点</a:t>
            </a:r>
          </a:p>
        </p:txBody>
      </p:sp>
      <p:sp>
        <p:nvSpPr>
          <p:cNvPr id="35849" name="Text Box 9">
            <a:extLst>
              <a:ext uri="{FF2B5EF4-FFF2-40B4-BE49-F238E27FC236}">
                <a16:creationId xmlns:a16="http://schemas.microsoft.com/office/drawing/2014/main" id="{6275FC7C-F2EF-4884-A345-D44E7A95EABD}"/>
              </a:ext>
            </a:extLst>
          </p:cNvPr>
          <p:cNvSpPr txBox="1">
            <a:spLocks noChangeArrowheads="1"/>
          </p:cNvSpPr>
          <p:nvPr/>
        </p:nvSpPr>
        <p:spPr bwMode="auto">
          <a:xfrm>
            <a:off x="468313" y="20240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拐点</a:t>
            </a:r>
          </a:p>
        </p:txBody>
      </p:sp>
      <p:graphicFrame>
        <p:nvGraphicFramePr>
          <p:cNvPr id="35851" name="Object 11">
            <a:extLst>
              <a:ext uri="{FF2B5EF4-FFF2-40B4-BE49-F238E27FC236}">
                <a16:creationId xmlns:a16="http://schemas.microsoft.com/office/drawing/2014/main" id="{AAFE2C9D-DA64-4CAB-9EA5-0EEFBDC26602}"/>
              </a:ext>
            </a:extLst>
          </p:cNvPr>
          <p:cNvGraphicFramePr>
            <a:graphicFrameLocks noChangeAspect="1"/>
          </p:cNvGraphicFramePr>
          <p:nvPr/>
        </p:nvGraphicFramePr>
        <p:xfrm>
          <a:off x="5791200" y="908050"/>
          <a:ext cx="3086100" cy="901700"/>
        </p:xfrm>
        <a:graphic>
          <a:graphicData uri="http://schemas.openxmlformats.org/presentationml/2006/ole">
            <mc:AlternateContent xmlns:mc="http://schemas.openxmlformats.org/markup-compatibility/2006">
              <mc:Choice xmlns:v="urn:schemas-microsoft-com:vml" Requires="v">
                <p:oleObj spid="_x0000_s26644" name="Equation" r:id="rId5" imgW="3086100" imgH="901700" progId="Equation.DSMT4">
                  <p:embed/>
                </p:oleObj>
              </mc:Choice>
              <mc:Fallback>
                <p:oleObj name="Equation" r:id="rId5" imgW="3086100" imgH="9017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908050"/>
                        <a:ext cx="3086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a:extLst>
              <a:ext uri="{FF2B5EF4-FFF2-40B4-BE49-F238E27FC236}">
                <a16:creationId xmlns:a16="http://schemas.microsoft.com/office/drawing/2014/main" id="{8A460B96-0DAF-4D9A-8FF5-0E0DA63528BB}"/>
              </a:ext>
            </a:extLst>
          </p:cNvPr>
          <p:cNvGraphicFramePr>
            <a:graphicFrameLocks noChangeAspect="1"/>
          </p:cNvGraphicFramePr>
          <p:nvPr/>
        </p:nvGraphicFramePr>
        <p:xfrm>
          <a:off x="1403350" y="1808163"/>
          <a:ext cx="3086100" cy="901700"/>
        </p:xfrm>
        <a:graphic>
          <a:graphicData uri="http://schemas.openxmlformats.org/presentationml/2006/ole">
            <mc:AlternateContent xmlns:mc="http://schemas.openxmlformats.org/markup-compatibility/2006">
              <mc:Choice xmlns:v="urn:schemas-microsoft-com:vml" Requires="v">
                <p:oleObj spid="_x0000_s26645" name="Equation" r:id="rId7" imgW="3086100" imgH="901700" progId="Equation.DSMT4">
                  <p:embed/>
                </p:oleObj>
              </mc:Choice>
              <mc:Fallback>
                <p:oleObj name="Equation" r:id="rId7" imgW="3086100" imgH="9017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808163"/>
                        <a:ext cx="3086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3">
            <a:extLst>
              <a:ext uri="{FF2B5EF4-FFF2-40B4-BE49-F238E27FC236}">
                <a16:creationId xmlns:a16="http://schemas.microsoft.com/office/drawing/2014/main" id="{73941FCD-9B4D-4593-B34E-080E8F9FCA77}"/>
              </a:ext>
            </a:extLst>
          </p:cNvPr>
          <p:cNvGraphicFramePr>
            <a:graphicFrameLocks noChangeAspect="1"/>
          </p:cNvGraphicFramePr>
          <p:nvPr/>
        </p:nvGraphicFramePr>
        <p:xfrm>
          <a:off x="4787900" y="1808163"/>
          <a:ext cx="2908300" cy="889000"/>
        </p:xfrm>
        <a:graphic>
          <a:graphicData uri="http://schemas.openxmlformats.org/presentationml/2006/ole">
            <mc:AlternateContent xmlns:mc="http://schemas.openxmlformats.org/markup-compatibility/2006">
              <mc:Choice xmlns:v="urn:schemas-microsoft-com:vml" Requires="v">
                <p:oleObj spid="_x0000_s26646" name="Equation" r:id="rId9" imgW="2908300" imgH="889000" progId="Equation.DSMT4">
                  <p:embed/>
                </p:oleObj>
              </mc:Choice>
              <mc:Fallback>
                <p:oleObj name="Equation" r:id="rId9" imgW="2908300" imgH="8890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1808163"/>
                        <a:ext cx="2908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4" name="Object 14">
            <a:extLst>
              <a:ext uri="{FF2B5EF4-FFF2-40B4-BE49-F238E27FC236}">
                <a16:creationId xmlns:a16="http://schemas.microsoft.com/office/drawing/2014/main" id="{83014797-0FA5-45F0-8678-C762469300CF}"/>
              </a:ext>
            </a:extLst>
          </p:cNvPr>
          <p:cNvGraphicFramePr>
            <a:graphicFrameLocks noChangeAspect="1"/>
          </p:cNvGraphicFramePr>
          <p:nvPr/>
        </p:nvGraphicFramePr>
        <p:xfrm>
          <a:off x="539750" y="2924175"/>
          <a:ext cx="4114800" cy="736600"/>
        </p:xfrm>
        <a:graphic>
          <a:graphicData uri="http://schemas.openxmlformats.org/presentationml/2006/ole">
            <mc:AlternateContent xmlns:mc="http://schemas.openxmlformats.org/markup-compatibility/2006">
              <mc:Choice xmlns:v="urn:schemas-microsoft-com:vml" Requires="v">
                <p:oleObj spid="_x0000_s26647" name="Equation" r:id="rId11" imgW="4114800" imgH="736600" progId="Equation.DSMT4">
                  <p:embed/>
                </p:oleObj>
              </mc:Choice>
              <mc:Fallback>
                <p:oleObj name="Equation" r:id="rId11" imgW="4114800" imgH="736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2924175"/>
                        <a:ext cx="4114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5" name="Object 15">
            <a:extLst>
              <a:ext uri="{FF2B5EF4-FFF2-40B4-BE49-F238E27FC236}">
                <a16:creationId xmlns:a16="http://schemas.microsoft.com/office/drawing/2014/main" id="{783219EB-8485-411E-8251-6B093CAD6501}"/>
              </a:ext>
            </a:extLst>
          </p:cNvPr>
          <p:cNvGraphicFramePr>
            <a:graphicFrameLocks noChangeAspect="1"/>
          </p:cNvGraphicFramePr>
          <p:nvPr/>
        </p:nvGraphicFramePr>
        <p:xfrm>
          <a:off x="4967288" y="2924175"/>
          <a:ext cx="2247900" cy="812800"/>
        </p:xfrm>
        <a:graphic>
          <a:graphicData uri="http://schemas.openxmlformats.org/presentationml/2006/ole">
            <mc:AlternateContent xmlns:mc="http://schemas.openxmlformats.org/markup-compatibility/2006">
              <mc:Choice xmlns:v="urn:schemas-microsoft-com:vml" Requires="v">
                <p:oleObj spid="_x0000_s26648" name="Equation" r:id="rId13" imgW="2247900" imgH="812800" progId="Equation.DSMT4">
                  <p:embed/>
                </p:oleObj>
              </mc:Choice>
              <mc:Fallback>
                <p:oleObj name="Equation" r:id="rId13" imgW="2247900" imgH="8128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288" y="2924175"/>
                        <a:ext cx="2247900" cy="812800"/>
                      </a:xfrm>
                      <a:prstGeom prst="rect">
                        <a:avLst/>
                      </a:prstGeom>
                      <a:solidFill>
                        <a:schemeClr val="fo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Text Box 16">
            <a:extLst>
              <a:ext uri="{FF2B5EF4-FFF2-40B4-BE49-F238E27FC236}">
                <a16:creationId xmlns:a16="http://schemas.microsoft.com/office/drawing/2014/main" id="{89EE9A25-1560-4640-84DF-0A5BCE29AC6A}"/>
              </a:ext>
            </a:extLst>
          </p:cNvPr>
          <p:cNvSpPr txBox="1">
            <a:spLocks noChangeArrowheads="1"/>
          </p:cNvSpPr>
          <p:nvPr/>
        </p:nvSpPr>
        <p:spPr bwMode="auto">
          <a:xfrm>
            <a:off x="7343775" y="30337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临界系数</a:t>
            </a:r>
          </a:p>
        </p:txBody>
      </p:sp>
      <p:sp>
        <p:nvSpPr>
          <p:cNvPr id="35857" name="Text Box 17">
            <a:extLst>
              <a:ext uri="{FF2B5EF4-FFF2-40B4-BE49-F238E27FC236}">
                <a16:creationId xmlns:a16="http://schemas.microsoft.com/office/drawing/2014/main" id="{FBE0BD70-4DB0-4E3D-A53A-325A64187A51}"/>
              </a:ext>
            </a:extLst>
          </p:cNvPr>
          <p:cNvSpPr txBox="1">
            <a:spLocks noChangeArrowheads="1"/>
          </p:cNvSpPr>
          <p:nvPr/>
        </p:nvSpPr>
        <p:spPr bwMode="auto">
          <a:xfrm>
            <a:off x="4176713" y="3789363"/>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范氏物质系统有相同的临界系数。</a:t>
            </a:r>
          </a:p>
        </p:txBody>
      </p:sp>
      <p:graphicFrame>
        <p:nvGraphicFramePr>
          <p:cNvPr id="35858" name="Object 18">
            <a:extLst>
              <a:ext uri="{FF2B5EF4-FFF2-40B4-BE49-F238E27FC236}">
                <a16:creationId xmlns:a16="http://schemas.microsoft.com/office/drawing/2014/main" id="{33504388-5F57-42C6-8419-F1A19DC7A9BA}"/>
              </a:ext>
            </a:extLst>
          </p:cNvPr>
          <p:cNvGraphicFramePr>
            <a:graphicFrameLocks noChangeAspect="1"/>
          </p:cNvGraphicFramePr>
          <p:nvPr/>
        </p:nvGraphicFramePr>
        <p:xfrm>
          <a:off x="503238" y="4365625"/>
          <a:ext cx="3175000" cy="812800"/>
        </p:xfrm>
        <a:graphic>
          <a:graphicData uri="http://schemas.openxmlformats.org/presentationml/2006/ole">
            <mc:AlternateContent xmlns:mc="http://schemas.openxmlformats.org/markup-compatibility/2006">
              <mc:Choice xmlns:v="urn:schemas-microsoft-com:vml" Requires="v">
                <p:oleObj spid="_x0000_s26649" name="Equation" r:id="rId15" imgW="3175000" imgH="812800" progId="Equation.DSMT4">
                  <p:embed/>
                </p:oleObj>
              </mc:Choice>
              <mc:Fallback>
                <p:oleObj name="Equation" r:id="rId15" imgW="3175000" imgH="8128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3238" y="4365625"/>
                        <a:ext cx="31750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9" name="Object 19">
            <a:extLst>
              <a:ext uri="{FF2B5EF4-FFF2-40B4-BE49-F238E27FC236}">
                <a16:creationId xmlns:a16="http://schemas.microsoft.com/office/drawing/2014/main" id="{FD7A4D24-1BCD-4C0B-8AF9-474374B1C6B4}"/>
              </a:ext>
            </a:extLst>
          </p:cNvPr>
          <p:cNvGraphicFramePr>
            <a:graphicFrameLocks noChangeAspect="1"/>
          </p:cNvGraphicFramePr>
          <p:nvPr/>
        </p:nvGraphicFramePr>
        <p:xfrm>
          <a:off x="3924300" y="4400550"/>
          <a:ext cx="2857500" cy="812800"/>
        </p:xfrm>
        <a:graphic>
          <a:graphicData uri="http://schemas.openxmlformats.org/presentationml/2006/ole">
            <mc:AlternateContent xmlns:mc="http://schemas.openxmlformats.org/markup-compatibility/2006">
              <mc:Choice xmlns:v="urn:schemas-microsoft-com:vml" Requires="v">
                <p:oleObj spid="_x0000_s26650" name="Equation" r:id="rId17" imgW="2857500" imgH="812800" progId="Equation.DSMT4">
                  <p:embed/>
                </p:oleObj>
              </mc:Choice>
              <mc:Fallback>
                <p:oleObj name="Equation" r:id="rId17" imgW="2857500" imgH="81280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4300" y="4400550"/>
                        <a:ext cx="2857500" cy="8128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0" name="Text Box 20">
            <a:extLst>
              <a:ext uri="{FF2B5EF4-FFF2-40B4-BE49-F238E27FC236}">
                <a16:creationId xmlns:a16="http://schemas.microsoft.com/office/drawing/2014/main" id="{F4E7AE3D-7B7E-441C-8C3F-48D63851CDCC}"/>
              </a:ext>
            </a:extLst>
          </p:cNvPr>
          <p:cNvSpPr txBox="1">
            <a:spLocks noChangeArrowheads="1"/>
          </p:cNvSpPr>
          <p:nvPr/>
        </p:nvSpPr>
        <p:spPr bwMode="auto">
          <a:xfrm>
            <a:off x="6948488" y="4545013"/>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范氏对比方程</a:t>
            </a:r>
          </a:p>
        </p:txBody>
      </p:sp>
      <p:sp>
        <p:nvSpPr>
          <p:cNvPr id="35861" name="Text Box 21">
            <a:extLst>
              <a:ext uri="{FF2B5EF4-FFF2-40B4-BE49-F238E27FC236}">
                <a16:creationId xmlns:a16="http://schemas.microsoft.com/office/drawing/2014/main" id="{39996BAA-EB45-4842-A4D3-D5A1EFF2ACD4}"/>
              </a:ext>
            </a:extLst>
          </p:cNvPr>
          <p:cNvSpPr txBox="1">
            <a:spLocks noChangeArrowheads="1"/>
          </p:cNvSpPr>
          <p:nvPr/>
        </p:nvSpPr>
        <p:spPr bwMode="auto">
          <a:xfrm>
            <a:off x="3203575" y="5481638"/>
            <a:ext cx="496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各种气（液）体的对比方程相同，与具体物性无关。</a:t>
            </a:r>
          </a:p>
        </p:txBody>
      </p:sp>
      <p:sp>
        <p:nvSpPr>
          <p:cNvPr id="35862" name="Rectangle 22">
            <a:extLst>
              <a:ext uri="{FF2B5EF4-FFF2-40B4-BE49-F238E27FC236}">
                <a16:creationId xmlns:a16="http://schemas.microsoft.com/office/drawing/2014/main" id="{2E8DF971-8B18-4FDA-93F7-1A0F9F4124A5}"/>
              </a:ext>
            </a:extLst>
          </p:cNvPr>
          <p:cNvSpPr>
            <a:spLocks noChangeArrowheads="1"/>
          </p:cNvSpPr>
          <p:nvPr/>
        </p:nvSpPr>
        <p:spPr bwMode="auto">
          <a:xfrm>
            <a:off x="1258888" y="548163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对应态定律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85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58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58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86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8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6" grpId="0"/>
      <p:bldP spid="35848" grpId="0"/>
      <p:bldP spid="35849" grpId="0"/>
      <p:bldP spid="35856" grpId="0"/>
      <p:bldP spid="35857" grpId="0"/>
      <p:bldP spid="35860" grpId="0"/>
      <p:bldP spid="35861" grpId="0"/>
      <p:bldP spid="358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vp">
            <a:extLst>
              <a:ext uri="{FF2B5EF4-FFF2-40B4-BE49-F238E27FC236}">
                <a16:creationId xmlns:a16="http://schemas.microsoft.com/office/drawing/2014/main" id="{128C8A70-58B5-41C5-83A1-173C36CA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258763"/>
            <a:ext cx="48625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mup">
            <a:extLst>
              <a:ext uri="{FF2B5EF4-FFF2-40B4-BE49-F238E27FC236}">
                <a16:creationId xmlns:a16="http://schemas.microsoft.com/office/drawing/2014/main" id="{79B3C3DF-8C5A-4C36-86DA-AE192C564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3152775"/>
            <a:ext cx="48625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Line 6">
            <a:extLst>
              <a:ext uri="{FF2B5EF4-FFF2-40B4-BE49-F238E27FC236}">
                <a16:creationId xmlns:a16="http://schemas.microsoft.com/office/drawing/2014/main" id="{3A9C7C9F-D7BF-4488-802E-CF4706D522F9}"/>
              </a:ext>
            </a:extLst>
          </p:cNvPr>
          <p:cNvSpPr>
            <a:spLocks noChangeShapeType="1"/>
          </p:cNvSpPr>
          <p:nvPr/>
        </p:nvSpPr>
        <p:spPr bwMode="auto">
          <a:xfrm>
            <a:off x="1331913" y="765175"/>
            <a:ext cx="0" cy="489426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607" name="Line 7">
            <a:extLst>
              <a:ext uri="{FF2B5EF4-FFF2-40B4-BE49-F238E27FC236}">
                <a16:creationId xmlns:a16="http://schemas.microsoft.com/office/drawing/2014/main" id="{D40FEAD3-2567-486C-BD2A-127825605B9E}"/>
              </a:ext>
            </a:extLst>
          </p:cNvPr>
          <p:cNvSpPr>
            <a:spLocks noChangeShapeType="1"/>
          </p:cNvSpPr>
          <p:nvPr/>
        </p:nvSpPr>
        <p:spPr bwMode="auto">
          <a:xfrm>
            <a:off x="4041775" y="2886075"/>
            <a:ext cx="0" cy="8096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608" name="Line 8">
            <a:extLst>
              <a:ext uri="{FF2B5EF4-FFF2-40B4-BE49-F238E27FC236}">
                <a16:creationId xmlns:a16="http://schemas.microsoft.com/office/drawing/2014/main" id="{C98D46BE-22E6-428A-867D-77D94DD0AB8F}"/>
              </a:ext>
            </a:extLst>
          </p:cNvPr>
          <p:cNvSpPr>
            <a:spLocks noChangeShapeType="1"/>
          </p:cNvSpPr>
          <p:nvPr/>
        </p:nvSpPr>
        <p:spPr bwMode="auto">
          <a:xfrm>
            <a:off x="1595438" y="1009650"/>
            <a:ext cx="0" cy="42830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609" name="Line 9">
            <a:extLst>
              <a:ext uri="{FF2B5EF4-FFF2-40B4-BE49-F238E27FC236}">
                <a16:creationId xmlns:a16="http://schemas.microsoft.com/office/drawing/2014/main" id="{5461EE1D-4FFE-4E66-A9C4-732CBCA4C0F8}"/>
              </a:ext>
            </a:extLst>
          </p:cNvPr>
          <p:cNvSpPr>
            <a:spLocks noChangeShapeType="1"/>
          </p:cNvSpPr>
          <p:nvPr/>
        </p:nvSpPr>
        <p:spPr bwMode="auto">
          <a:xfrm>
            <a:off x="3306763" y="2303463"/>
            <a:ext cx="0" cy="156527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610" name="Line 10">
            <a:extLst>
              <a:ext uri="{FF2B5EF4-FFF2-40B4-BE49-F238E27FC236}">
                <a16:creationId xmlns:a16="http://schemas.microsoft.com/office/drawing/2014/main" id="{52A17A8B-5554-43F3-B439-B6F5313817E8}"/>
              </a:ext>
            </a:extLst>
          </p:cNvPr>
          <p:cNvSpPr>
            <a:spLocks noChangeShapeType="1"/>
          </p:cNvSpPr>
          <p:nvPr/>
        </p:nvSpPr>
        <p:spPr bwMode="auto">
          <a:xfrm flipV="1">
            <a:off x="2832100" y="1878013"/>
            <a:ext cx="0" cy="21050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25611" name="Line 11">
            <a:extLst>
              <a:ext uri="{FF2B5EF4-FFF2-40B4-BE49-F238E27FC236}">
                <a16:creationId xmlns:a16="http://schemas.microsoft.com/office/drawing/2014/main" id="{64C629C2-55C5-4362-B374-CD81EA522808}"/>
              </a:ext>
            </a:extLst>
          </p:cNvPr>
          <p:cNvSpPr>
            <a:spLocks noChangeShapeType="1"/>
          </p:cNvSpPr>
          <p:nvPr/>
        </p:nvSpPr>
        <p:spPr bwMode="auto">
          <a:xfrm>
            <a:off x="2828925" y="1876425"/>
            <a:ext cx="0" cy="99695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25612" name="Object 12">
            <a:extLst>
              <a:ext uri="{FF2B5EF4-FFF2-40B4-BE49-F238E27FC236}">
                <a16:creationId xmlns:a16="http://schemas.microsoft.com/office/drawing/2014/main" id="{CD69FDA6-19AC-4DAA-83FB-2ADD49A4B74F}"/>
              </a:ext>
            </a:extLst>
          </p:cNvPr>
          <p:cNvGraphicFramePr>
            <a:graphicFrameLocks noChangeAspect="1"/>
          </p:cNvGraphicFramePr>
          <p:nvPr/>
        </p:nvGraphicFramePr>
        <p:xfrm>
          <a:off x="4356100" y="3213100"/>
          <a:ext cx="241300" cy="266700"/>
        </p:xfrm>
        <a:graphic>
          <a:graphicData uri="http://schemas.openxmlformats.org/presentationml/2006/ole">
            <mc:AlternateContent xmlns:mc="http://schemas.openxmlformats.org/markup-compatibility/2006">
              <mc:Choice xmlns:v="urn:schemas-microsoft-com:vml" Requires="v">
                <p:oleObj spid="_x0000_s27703" name="Equation" r:id="rId5" imgW="241091" imgH="266469" progId="Equation.DSMT4">
                  <p:embed/>
                </p:oleObj>
              </mc:Choice>
              <mc:Fallback>
                <p:oleObj name="Equation" r:id="rId5" imgW="241091" imgH="26646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213100"/>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3">
            <a:extLst>
              <a:ext uri="{FF2B5EF4-FFF2-40B4-BE49-F238E27FC236}">
                <a16:creationId xmlns:a16="http://schemas.microsoft.com/office/drawing/2014/main" id="{959269EA-71DB-4962-80F8-5153F64FE5B3}"/>
              </a:ext>
            </a:extLst>
          </p:cNvPr>
          <p:cNvGraphicFramePr>
            <a:graphicFrameLocks noChangeAspect="1"/>
          </p:cNvGraphicFramePr>
          <p:nvPr/>
        </p:nvGraphicFramePr>
        <p:xfrm>
          <a:off x="4356100" y="6129338"/>
          <a:ext cx="241300" cy="266700"/>
        </p:xfrm>
        <a:graphic>
          <a:graphicData uri="http://schemas.openxmlformats.org/presentationml/2006/ole">
            <mc:AlternateContent xmlns:mc="http://schemas.openxmlformats.org/markup-compatibility/2006">
              <mc:Choice xmlns:v="urn:schemas-microsoft-com:vml" Requires="v">
                <p:oleObj spid="_x0000_s27704" name="Equation" r:id="rId7" imgW="241091" imgH="266469" progId="Equation.DSMT4">
                  <p:embed/>
                </p:oleObj>
              </mc:Choice>
              <mc:Fallback>
                <p:oleObj name="Equation" r:id="rId7" imgW="241091" imgH="266469"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612933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4">
            <a:extLst>
              <a:ext uri="{FF2B5EF4-FFF2-40B4-BE49-F238E27FC236}">
                <a16:creationId xmlns:a16="http://schemas.microsoft.com/office/drawing/2014/main" id="{A5A060FA-6818-44DC-8B80-38E5770376AD}"/>
              </a:ext>
            </a:extLst>
          </p:cNvPr>
          <p:cNvGraphicFramePr>
            <a:graphicFrameLocks noChangeAspect="1"/>
          </p:cNvGraphicFramePr>
          <p:nvPr/>
        </p:nvGraphicFramePr>
        <p:xfrm>
          <a:off x="576263" y="476250"/>
          <a:ext cx="330200" cy="381000"/>
        </p:xfrm>
        <a:graphic>
          <a:graphicData uri="http://schemas.openxmlformats.org/presentationml/2006/ole">
            <mc:AlternateContent xmlns:mc="http://schemas.openxmlformats.org/markup-compatibility/2006">
              <mc:Choice xmlns:v="urn:schemas-microsoft-com:vml" Requires="v">
                <p:oleObj spid="_x0000_s27705" name="Equation" r:id="rId8" imgW="330057" imgH="380835" progId="Equation.DSMT4">
                  <p:embed/>
                </p:oleObj>
              </mc:Choice>
              <mc:Fallback>
                <p:oleObj name="Equation" r:id="rId8" imgW="330057" imgH="380835"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263" y="476250"/>
                        <a:ext cx="330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5" name="Object 15">
            <a:extLst>
              <a:ext uri="{FF2B5EF4-FFF2-40B4-BE49-F238E27FC236}">
                <a16:creationId xmlns:a16="http://schemas.microsoft.com/office/drawing/2014/main" id="{A3214704-0249-4C92-9EA4-0493D6357F56}"/>
              </a:ext>
            </a:extLst>
          </p:cNvPr>
          <p:cNvGraphicFramePr>
            <a:graphicFrameLocks noChangeAspect="1"/>
          </p:cNvGraphicFramePr>
          <p:nvPr/>
        </p:nvGraphicFramePr>
        <p:xfrm>
          <a:off x="611188" y="3500438"/>
          <a:ext cx="241300" cy="266700"/>
        </p:xfrm>
        <a:graphic>
          <a:graphicData uri="http://schemas.openxmlformats.org/presentationml/2006/ole">
            <mc:AlternateContent xmlns:mc="http://schemas.openxmlformats.org/markup-compatibility/2006">
              <mc:Choice xmlns:v="urn:schemas-microsoft-com:vml" Requires="v">
                <p:oleObj spid="_x0000_s27706" name="Equation" r:id="rId10" imgW="241091" imgH="266469" progId="Equation.DSMT4">
                  <p:embed/>
                </p:oleObj>
              </mc:Choice>
              <mc:Fallback>
                <p:oleObj name="Equation" r:id="rId10" imgW="241091" imgH="266469"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50043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Text Box 16">
            <a:extLst>
              <a:ext uri="{FF2B5EF4-FFF2-40B4-BE49-F238E27FC236}">
                <a16:creationId xmlns:a16="http://schemas.microsoft.com/office/drawing/2014/main" id="{089AC9A2-6CF3-4D20-BE34-10D609FF8CC8}"/>
              </a:ext>
            </a:extLst>
          </p:cNvPr>
          <p:cNvSpPr txBox="1">
            <a:spLocks noChangeArrowheads="1"/>
          </p:cNvSpPr>
          <p:nvPr/>
        </p:nvSpPr>
        <p:spPr bwMode="auto">
          <a:xfrm>
            <a:off x="1150938" y="40481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O</a:t>
            </a:r>
          </a:p>
        </p:txBody>
      </p:sp>
      <p:sp>
        <p:nvSpPr>
          <p:cNvPr id="25617" name="Text Box 17">
            <a:extLst>
              <a:ext uri="{FF2B5EF4-FFF2-40B4-BE49-F238E27FC236}">
                <a16:creationId xmlns:a16="http://schemas.microsoft.com/office/drawing/2014/main" id="{2317A6D9-98AF-40AE-9148-8275D486B5E6}"/>
              </a:ext>
            </a:extLst>
          </p:cNvPr>
          <p:cNvSpPr txBox="1">
            <a:spLocks noChangeArrowheads="1"/>
          </p:cNvSpPr>
          <p:nvPr/>
        </p:nvSpPr>
        <p:spPr bwMode="auto">
          <a:xfrm>
            <a:off x="1439863" y="5842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sz="2000">
                <a:effectLst>
                  <a:outerShdw blurRad="38100" dist="38100" dir="2700000" algn="tl">
                    <a:srgbClr val="C0C0C0"/>
                  </a:outerShdw>
                </a:effectLst>
              </a:rPr>
              <a:t>K</a:t>
            </a:r>
          </a:p>
        </p:txBody>
      </p:sp>
      <p:sp>
        <p:nvSpPr>
          <p:cNvPr id="25618" name="Text Box 18">
            <a:extLst>
              <a:ext uri="{FF2B5EF4-FFF2-40B4-BE49-F238E27FC236}">
                <a16:creationId xmlns:a16="http://schemas.microsoft.com/office/drawing/2014/main" id="{7F073932-216D-4763-95BE-CB4A74210FF8}"/>
              </a:ext>
            </a:extLst>
          </p:cNvPr>
          <p:cNvSpPr txBox="1">
            <a:spLocks noChangeArrowheads="1"/>
          </p:cNvSpPr>
          <p:nvPr/>
        </p:nvSpPr>
        <p:spPr bwMode="auto">
          <a:xfrm>
            <a:off x="2663825" y="148431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B</a:t>
            </a:r>
          </a:p>
        </p:txBody>
      </p:sp>
      <p:sp>
        <p:nvSpPr>
          <p:cNvPr id="25619" name="Text Box 19">
            <a:extLst>
              <a:ext uri="{FF2B5EF4-FFF2-40B4-BE49-F238E27FC236}">
                <a16:creationId xmlns:a16="http://schemas.microsoft.com/office/drawing/2014/main" id="{B32CC954-AF3E-4082-BB88-49EAF5A36F7E}"/>
              </a:ext>
            </a:extLst>
          </p:cNvPr>
          <p:cNvSpPr txBox="1">
            <a:spLocks noChangeArrowheads="1"/>
          </p:cNvSpPr>
          <p:nvPr/>
        </p:nvSpPr>
        <p:spPr bwMode="auto">
          <a:xfrm>
            <a:off x="3276600" y="2097088"/>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N</a:t>
            </a:r>
          </a:p>
        </p:txBody>
      </p:sp>
      <p:sp>
        <p:nvSpPr>
          <p:cNvPr id="25620" name="Text Box 20">
            <a:extLst>
              <a:ext uri="{FF2B5EF4-FFF2-40B4-BE49-F238E27FC236}">
                <a16:creationId xmlns:a16="http://schemas.microsoft.com/office/drawing/2014/main" id="{1223EAF6-05D7-4EB4-9CA3-9F0522670001}"/>
              </a:ext>
            </a:extLst>
          </p:cNvPr>
          <p:cNvSpPr txBox="1">
            <a:spLocks noChangeArrowheads="1"/>
          </p:cNvSpPr>
          <p:nvPr/>
        </p:nvSpPr>
        <p:spPr bwMode="auto">
          <a:xfrm>
            <a:off x="2519363" y="2276475"/>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D</a:t>
            </a:r>
          </a:p>
        </p:txBody>
      </p:sp>
      <p:sp>
        <p:nvSpPr>
          <p:cNvPr id="25621" name="Text Box 21">
            <a:extLst>
              <a:ext uri="{FF2B5EF4-FFF2-40B4-BE49-F238E27FC236}">
                <a16:creationId xmlns:a16="http://schemas.microsoft.com/office/drawing/2014/main" id="{4FC2AA3B-57AC-4C59-96F6-E1122D2DF835}"/>
              </a:ext>
            </a:extLst>
          </p:cNvPr>
          <p:cNvSpPr txBox="1">
            <a:spLocks noChangeArrowheads="1"/>
          </p:cNvSpPr>
          <p:nvPr/>
        </p:nvSpPr>
        <p:spPr bwMode="auto">
          <a:xfrm>
            <a:off x="1295400" y="25654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J</a:t>
            </a:r>
          </a:p>
        </p:txBody>
      </p:sp>
      <p:sp>
        <p:nvSpPr>
          <p:cNvPr id="25622" name="Text Box 22">
            <a:extLst>
              <a:ext uri="{FF2B5EF4-FFF2-40B4-BE49-F238E27FC236}">
                <a16:creationId xmlns:a16="http://schemas.microsoft.com/office/drawing/2014/main" id="{CC12D19A-4585-4D70-8A7D-7F42720C009E}"/>
              </a:ext>
            </a:extLst>
          </p:cNvPr>
          <p:cNvSpPr txBox="1">
            <a:spLocks noChangeArrowheads="1"/>
          </p:cNvSpPr>
          <p:nvPr/>
        </p:nvSpPr>
        <p:spPr bwMode="auto">
          <a:xfrm>
            <a:off x="2519363" y="27813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A</a:t>
            </a:r>
          </a:p>
        </p:txBody>
      </p:sp>
      <p:sp>
        <p:nvSpPr>
          <p:cNvPr id="25623" name="Text Box 23">
            <a:extLst>
              <a:ext uri="{FF2B5EF4-FFF2-40B4-BE49-F238E27FC236}">
                <a16:creationId xmlns:a16="http://schemas.microsoft.com/office/drawing/2014/main" id="{77C825C5-9BFC-44AB-A633-17096CE4944F}"/>
              </a:ext>
            </a:extLst>
          </p:cNvPr>
          <p:cNvSpPr txBox="1">
            <a:spLocks noChangeArrowheads="1"/>
          </p:cNvSpPr>
          <p:nvPr/>
        </p:nvSpPr>
        <p:spPr bwMode="auto">
          <a:xfrm>
            <a:off x="3240088" y="2528888"/>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M</a:t>
            </a:r>
          </a:p>
        </p:txBody>
      </p:sp>
      <p:sp>
        <p:nvSpPr>
          <p:cNvPr id="25624" name="Text Box 24">
            <a:extLst>
              <a:ext uri="{FF2B5EF4-FFF2-40B4-BE49-F238E27FC236}">
                <a16:creationId xmlns:a16="http://schemas.microsoft.com/office/drawing/2014/main" id="{5E2F9880-DB24-419F-B000-2DC7A0928C33}"/>
              </a:ext>
            </a:extLst>
          </p:cNvPr>
          <p:cNvSpPr txBox="1">
            <a:spLocks noChangeArrowheads="1"/>
          </p:cNvSpPr>
          <p:nvPr/>
        </p:nvSpPr>
        <p:spPr bwMode="auto">
          <a:xfrm>
            <a:off x="3995738" y="2636838"/>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R</a:t>
            </a:r>
          </a:p>
        </p:txBody>
      </p:sp>
      <p:sp>
        <p:nvSpPr>
          <p:cNvPr id="25625" name="Text Box 25">
            <a:extLst>
              <a:ext uri="{FF2B5EF4-FFF2-40B4-BE49-F238E27FC236}">
                <a16:creationId xmlns:a16="http://schemas.microsoft.com/office/drawing/2014/main" id="{611DED88-591B-40C6-BAFD-4595C74C46C8}"/>
              </a:ext>
            </a:extLst>
          </p:cNvPr>
          <p:cNvSpPr txBox="1">
            <a:spLocks noChangeArrowheads="1"/>
          </p:cNvSpPr>
          <p:nvPr/>
        </p:nvSpPr>
        <p:spPr bwMode="auto">
          <a:xfrm>
            <a:off x="1150938" y="562451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O</a:t>
            </a:r>
          </a:p>
        </p:txBody>
      </p:sp>
      <p:sp>
        <p:nvSpPr>
          <p:cNvPr id="25626" name="Text Box 26">
            <a:extLst>
              <a:ext uri="{FF2B5EF4-FFF2-40B4-BE49-F238E27FC236}">
                <a16:creationId xmlns:a16="http://schemas.microsoft.com/office/drawing/2014/main" id="{635EA597-3566-443E-9A85-2B73738BB287}"/>
              </a:ext>
            </a:extLst>
          </p:cNvPr>
          <p:cNvSpPr txBox="1">
            <a:spLocks noChangeArrowheads="1"/>
          </p:cNvSpPr>
          <p:nvPr/>
        </p:nvSpPr>
        <p:spPr bwMode="auto">
          <a:xfrm>
            <a:off x="1439863" y="5337175"/>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en-US" altLang="zh-CN" sz="2000">
                <a:effectLst>
                  <a:outerShdw blurRad="38100" dist="38100" dir="2700000" algn="tl">
                    <a:srgbClr val="C0C0C0"/>
                  </a:outerShdw>
                </a:effectLst>
              </a:rPr>
              <a:t>K</a:t>
            </a:r>
          </a:p>
        </p:txBody>
      </p:sp>
      <p:sp>
        <p:nvSpPr>
          <p:cNvPr id="25627" name="Text Box 27">
            <a:extLst>
              <a:ext uri="{FF2B5EF4-FFF2-40B4-BE49-F238E27FC236}">
                <a16:creationId xmlns:a16="http://schemas.microsoft.com/office/drawing/2014/main" id="{A52317AF-3CC8-4BCC-B49A-8FEAD079154C}"/>
              </a:ext>
            </a:extLst>
          </p:cNvPr>
          <p:cNvSpPr txBox="1">
            <a:spLocks noChangeArrowheads="1"/>
          </p:cNvSpPr>
          <p:nvPr/>
        </p:nvSpPr>
        <p:spPr bwMode="auto">
          <a:xfrm>
            <a:off x="2592388" y="400526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B</a:t>
            </a:r>
          </a:p>
        </p:txBody>
      </p:sp>
      <p:sp>
        <p:nvSpPr>
          <p:cNvPr id="25628" name="Text Box 28">
            <a:extLst>
              <a:ext uri="{FF2B5EF4-FFF2-40B4-BE49-F238E27FC236}">
                <a16:creationId xmlns:a16="http://schemas.microsoft.com/office/drawing/2014/main" id="{4B3AA753-31B2-45FC-8C89-5EC820257EAA}"/>
              </a:ext>
            </a:extLst>
          </p:cNvPr>
          <p:cNvSpPr txBox="1">
            <a:spLocks noChangeArrowheads="1"/>
          </p:cNvSpPr>
          <p:nvPr/>
        </p:nvSpPr>
        <p:spPr bwMode="auto">
          <a:xfrm>
            <a:off x="3276600" y="34290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N</a:t>
            </a:r>
          </a:p>
        </p:txBody>
      </p:sp>
      <p:sp>
        <p:nvSpPr>
          <p:cNvPr id="25629" name="Text Box 29">
            <a:extLst>
              <a:ext uri="{FF2B5EF4-FFF2-40B4-BE49-F238E27FC236}">
                <a16:creationId xmlns:a16="http://schemas.microsoft.com/office/drawing/2014/main" id="{FFD8E30F-F502-41B0-8124-381C30ED76BB}"/>
              </a:ext>
            </a:extLst>
          </p:cNvPr>
          <p:cNvSpPr txBox="1">
            <a:spLocks noChangeArrowheads="1"/>
          </p:cNvSpPr>
          <p:nvPr/>
        </p:nvSpPr>
        <p:spPr bwMode="auto">
          <a:xfrm>
            <a:off x="2519363" y="357346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D</a:t>
            </a:r>
          </a:p>
        </p:txBody>
      </p:sp>
      <p:sp>
        <p:nvSpPr>
          <p:cNvPr id="25630" name="Text Box 30">
            <a:extLst>
              <a:ext uri="{FF2B5EF4-FFF2-40B4-BE49-F238E27FC236}">
                <a16:creationId xmlns:a16="http://schemas.microsoft.com/office/drawing/2014/main" id="{6C0F473D-898C-43EC-A3ED-34B81402EC67}"/>
              </a:ext>
            </a:extLst>
          </p:cNvPr>
          <p:cNvSpPr txBox="1">
            <a:spLocks noChangeArrowheads="1"/>
          </p:cNvSpPr>
          <p:nvPr/>
        </p:nvSpPr>
        <p:spPr bwMode="auto">
          <a:xfrm>
            <a:off x="1295400" y="4113213"/>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J</a:t>
            </a:r>
          </a:p>
        </p:txBody>
      </p:sp>
      <p:sp>
        <p:nvSpPr>
          <p:cNvPr id="25631" name="Text Box 31">
            <a:extLst>
              <a:ext uri="{FF2B5EF4-FFF2-40B4-BE49-F238E27FC236}">
                <a16:creationId xmlns:a16="http://schemas.microsoft.com/office/drawing/2014/main" id="{52EFCB6B-3EA4-41D6-8842-701A78BEAB7B}"/>
              </a:ext>
            </a:extLst>
          </p:cNvPr>
          <p:cNvSpPr txBox="1">
            <a:spLocks noChangeArrowheads="1"/>
          </p:cNvSpPr>
          <p:nvPr/>
        </p:nvSpPr>
        <p:spPr bwMode="auto">
          <a:xfrm>
            <a:off x="2808288" y="38608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A</a:t>
            </a:r>
          </a:p>
        </p:txBody>
      </p:sp>
      <p:sp>
        <p:nvSpPr>
          <p:cNvPr id="25632" name="Text Box 32">
            <a:extLst>
              <a:ext uri="{FF2B5EF4-FFF2-40B4-BE49-F238E27FC236}">
                <a16:creationId xmlns:a16="http://schemas.microsoft.com/office/drawing/2014/main" id="{AA8F0B1C-4C06-460C-8C6B-A49E8BB58384}"/>
              </a:ext>
            </a:extLst>
          </p:cNvPr>
          <p:cNvSpPr txBox="1">
            <a:spLocks noChangeArrowheads="1"/>
          </p:cNvSpPr>
          <p:nvPr/>
        </p:nvSpPr>
        <p:spPr bwMode="auto">
          <a:xfrm>
            <a:off x="3132138" y="3824288"/>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M</a:t>
            </a:r>
          </a:p>
        </p:txBody>
      </p:sp>
      <p:sp>
        <p:nvSpPr>
          <p:cNvPr id="25633" name="Text Box 33">
            <a:extLst>
              <a:ext uri="{FF2B5EF4-FFF2-40B4-BE49-F238E27FC236}">
                <a16:creationId xmlns:a16="http://schemas.microsoft.com/office/drawing/2014/main" id="{6B72766B-9C02-45C4-96CC-F049D8E0E4CC}"/>
              </a:ext>
            </a:extLst>
          </p:cNvPr>
          <p:cNvSpPr txBox="1">
            <a:spLocks noChangeArrowheads="1"/>
          </p:cNvSpPr>
          <p:nvPr/>
        </p:nvSpPr>
        <p:spPr bwMode="auto">
          <a:xfrm>
            <a:off x="3995738" y="3500438"/>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en-US" altLang="zh-CN" sz="2000">
                <a:effectLst>
                  <a:outerShdw blurRad="38100" dist="38100" dir="2700000" algn="tl">
                    <a:srgbClr val="C0C0C0"/>
                  </a:outerShdw>
                </a:effectLst>
              </a:rPr>
              <a:t>R</a:t>
            </a:r>
          </a:p>
        </p:txBody>
      </p:sp>
      <p:graphicFrame>
        <p:nvGraphicFramePr>
          <p:cNvPr id="25634" name="Object 34">
            <a:extLst>
              <a:ext uri="{FF2B5EF4-FFF2-40B4-BE49-F238E27FC236}">
                <a16:creationId xmlns:a16="http://schemas.microsoft.com/office/drawing/2014/main" id="{E1EB8581-F266-4C32-BF5A-31D944E8FF18}"/>
              </a:ext>
            </a:extLst>
          </p:cNvPr>
          <p:cNvGraphicFramePr>
            <a:graphicFrameLocks noChangeAspect="1"/>
          </p:cNvGraphicFramePr>
          <p:nvPr/>
        </p:nvGraphicFramePr>
        <p:xfrm>
          <a:off x="5903913" y="5265738"/>
          <a:ext cx="1447800" cy="381000"/>
        </p:xfrm>
        <a:graphic>
          <a:graphicData uri="http://schemas.openxmlformats.org/presentationml/2006/ole">
            <mc:AlternateContent xmlns:mc="http://schemas.openxmlformats.org/markup-compatibility/2006">
              <mc:Choice xmlns:v="urn:schemas-microsoft-com:vml" Requires="v">
                <p:oleObj spid="_x0000_s27707" name="Equation" r:id="rId12" imgW="1447800" imgH="381000" progId="Equation.DSMT4">
                  <p:embed/>
                </p:oleObj>
              </mc:Choice>
              <mc:Fallback>
                <p:oleObj name="Equation" r:id="rId12" imgW="1447800" imgH="381000" progId="Equation.DSMT4">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3913" y="5265738"/>
                        <a:ext cx="1447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5" name="Object 35">
            <a:extLst>
              <a:ext uri="{FF2B5EF4-FFF2-40B4-BE49-F238E27FC236}">
                <a16:creationId xmlns:a16="http://schemas.microsoft.com/office/drawing/2014/main" id="{B68BFADF-F057-49C3-AFA4-0A0A0E812ED8}"/>
              </a:ext>
            </a:extLst>
          </p:cNvPr>
          <p:cNvGraphicFramePr>
            <a:graphicFrameLocks noChangeAspect="1"/>
          </p:cNvGraphicFramePr>
          <p:nvPr/>
        </p:nvGraphicFramePr>
        <p:xfrm>
          <a:off x="5184775" y="1125538"/>
          <a:ext cx="2438400" cy="381000"/>
        </p:xfrm>
        <a:graphic>
          <a:graphicData uri="http://schemas.openxmlformats.org/presentationml/2006/ole">
            <mc:AlternateContent xmlns:mc="http://schemas.openxmlformats.org/markup-compatibility/2006">
              <mc:Choice xmlns:v="urn:schemas-microsoft-com:vml" Requires="v">
                <p:oleObj spid="_x0000_s27708" name="Equation" r:id="rId14" imgW="2438400" imgH="381000" progId="Equation.DSMT4">
                  <p:embed/>
                </p:oleObj>
              </mc:Choice>
              <mc:Fallback>
                <p:oleObj name="Equation" r:id="rId14" imgW="2438400" imgH="381000" progId="Equation.DSMT4">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4775" y="1125538"/>
                        <a:ext cx="2438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6" name="Object 36">
            <a:extLst>
              <a:ext uri="{FF2B5EF4-FFF2-40B4-BE49-F238E27FC236}">
                <a16:creationId xmlns:a16="http://schemas.microsoft.com/office/drawing/2014/main" id="{50F520FE-8BA8-4763-8DC0-4390F0B84F40}"/>
              </a:ext>
            </a:extLst>
          </p:cNvPr>
          <p:cNvGraphicFramePr>
            <a:graphicFrameLocks noChangeAspect="1"/>
          </p:cNvGraphicFramePr>
          <p:nvPr/>
        </p:nvGraphicFramePr>
        <p:xfrm>
          <a:off x="5184775" y="1736725"/>
          <a:ext cx="850900" cy="279400"/>
        </p:xfrm>
        <a:graphic>
          <a:graphicData uri="http://schemas.openxmlformats.org/presentationml/2006/ole">
            <mc:AlternateContent xmlns:mc="http://schemas.openxmlformats.org/markup-compatibility/2006">
              <mc:Choice xmlns:v="urn:schemas-microsoft-com:vml" Requires="v">
                <p:oleObj spid="_x0000_s27709" name="Equation" r:id="rId16" imgW="850531" imgH="279279" progId="Equation.DSMT4">
                  <p:embed/>
                </p:oleObj>
              </mc:Choice>
              <mc:Fallback>
                <p:oleObj name="Equation" r:id="rId16" imgW="850531" imgH="279279" progId="Equation.DSMT4">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84775" y="1736725"/>
                        <a:ext cx="850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7" name="Object 37">
            <a:extLst>
              <a:ext uri="{FF2B5EF4-FFF2-40B4-BE49-F238E27FC236}">
                <a16:creationId xmlns:a16="http://schemas.microsoft.com/office/drawing/2014/main" id="{4FC92377-04D2-49AB-9FC1-03A4FB8BEFC5}"/>
              </a:ext>
            </a:extLst>
          </p:cNvPr>
          <p:cNvGraphicFramePr>
            <a:graphicFrameLocks noChangeAspect="1"/>
          </p:cNvGraphicFramePr>
          <p:nvPr/>
        </p:nvGraphicFramePr>
        <p:xfrm>
          <a:off x="6335713" y="1592263"/>
          <a:ext cx="2171700" cy="635000"/>
        </p:xfrm>
        <a:graphic>
          <a:graphicData uri="http://schemas.openxmlformats.org/presentationml/2006/ole">
            <mc:AlternateContent xmlns:mc="http://schemas.openxmlformats.org/markup-compatibility/2006">
              <mc:Choice xmlns:v="urn:schemas-microsoft-com:vml" Requires="v">
                <p:oleObj spid="_x0000_s27710" name="Equation" r:id="rId18" imgW="2171700" imgH="635000" progId="Equation.DSMT4">
                  <p:embed/>
                </p:oleObj>
              </mc:Choice>
              <mc:Fallback>
                <p:oleObj name="Equation" r:id="rId18" imgW="2171700" imgH="635000" progId="Equation.DSMT4">
                  <p:embed/>
                  <p:pic>
                    <p:nvPicPr>
                      <p:cNvPr id="0"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35713" y="1592263"/>
                        <a:ext cx="21717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38">
            <a:extLst>
              <a:ext uri="{FF2B5EF4-FFF2-40B4-BE49-F238E27FC236}">
                <a16:creationId xmlns:a16="http://schemas.microsoft.com/office/drawing/2014/main" id="{3174E0A6-E39A-4C47-903A-560A4FB58074}"/>
              </a:ext>
            </a:extLst>
          </p:cNvPr>
          <p:cNvGraphicFramePr>
            <a:graphicFrameLocks noChangeAspect="1"/>
          </p:cNvGraphicFramePr>
          <p:nvPr/>
        </p:nvGraphicFramePr>
        <p:xfrm>
          <a:off x="5292725" y="4545013"/>
          <a:ext cx="1016000" cy="381000"/>
        </p:xfrm>
        <a:graphic>
          <a:graphicData uri="http://schemas.openxmlformats.org/presentationml/2006/ole">
            <mc:AlternateContent xmlns:mc="http://schemas.openxmlformats.org/markup-compatibility/2006">
              <mc:Choice xmlns:v="urn:schemas-microsoft-com:vml" Requires="v">
                <p:oleObj spid="_x0000_s27711" name="Equation" r:id="rId20" imgW="1016000" imgH="381000" progId="Equation.DSMT4">
                  <p:embed/>
                </p:oleObj>
              </mc:Choice>
              <mc:Fallback>
                <p:oleObj name="Equation" r:id="rId20" imgW="1016000" imgH="381000" progId="Equation.DSMT4">
                  <p:embed/>
                  <p:pic>
                    <p:nvPicPr>
                      <p:cNvPr id="0" name="Object 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92725" y="4545013"/>
                        <a:ext cx="1016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9" name="Object 39">
            <a:extLst>
              <a:ext uri="{FF2B5EF4-FFF2-40B4-BE49-F238E27FC236}">
                <a16:creationId xmlns:a16="http://schemas.microsoft.com/office/drawing/2014/main" id="{A7346270-3464-453B-9AAE-F7FEAD91DA5D}"/>
              </a:ext>
            </a:extLst>
          </p:cNvPr>
          <p:cNvGraphicFramePr>
            <a:graphicFrameLocks noChangeAspect="1"/>
          </p:cNvGraphicFramePr>
          <p:nvPr/>
        </p:nvGraphicFramePr>
        <p:xfrm>
          <a:off x="6551613" y="4508500"/>
          <a:ext cx="1714500" cy="698500"/>
        </p:xfrm>
        <a:graphic>
          <a:graphicData uri="http://schemas.openxmlformats.org/presentationml/2006/ole">
            <mc:AlternateContent xmlns:mc="http://schemas.openxmlformats.org/markup-compatibility/2006">
              <mc:Choice xmlns:v="urn:schemas-microsoft-com:vml" Requires="v">
                <p:oleObj spid="_x0000_s27712" name="Equation" r:id="rId22" imgW="1714500" imgH="698500" progId="Equation.DSMT4">
                  <p:embed/>
                </p:oleObj>
              </mc:Choice>
              <mc:Fallback>
                <p:oleObj name="Equation" r:id="rId22" imgW="1714500" imgH="698500" progId="Equation.DSMT4">
                  <p:embed/>
                  <p:pic>
                    <p:nvPicPr>
                      <p:cNvPr id="0" name="Object 3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51613" y="4508500"/>
                        <a:ext cx="17145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1" name="Text Box 41">
            <a:extLst>
              <a:ext uri="{FF2B5EF4-FFF2-40B4-BE49-F238E27FC236}">
                <a16:creationId xmlns:a16="http://schemas.microsoft.com/office/drawing/2014/main" id="{E4E4C376-9C1B-4B8C-A07A-A8EA270FF42F}"/>
              </a:ext>
            </a:extLst>
          </p:cNvPr>
          <p:cNvSpPr txBox="1">
            <a:spLocks noChangeArrowheads="1"/>
          </p:cNvSpPr>
          <p:nvPr/>
        </p:nvSpPr>
        <p:spPr bwMode="auto">
          <a:xfrm>
            <a:off x="5327650" y="5734050"/>
            <a:ext cx="292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a:solidFill>
                  <a:schemeClr val="accent2"/>
                </a:solidFill>
                <a:effectLst>
                  <a:outerShdw blurRad="38100" dist="38100" dir="2700000" algn="tl">
                    <a:srgbClr val="C0C0C0"/>
                  </a:outerShdw>
                </a:effectLst>
              </a:rPr>
              <a:t>麦克斯韦等面积法则</a:t>
            </a:r>
          </a:p>
        </p:txBody>
      </p:sp>
      <p:sp>
        <p:nvSpPr>
          <p:cNvPr id="25652" name="Text Box 52">
            <a:extLst>
              <a:ext uri="{FF2B5EF4-FFF2-40B4-BE49-F238E27FC236}">
                <a16:creationId xmlns:a16="http://schemas.microsoft.com/office/drawing/2014/main" id="{85EB1EED-C398-4DA9-B48E-17BF53AA7F17}"/>
              </a:ext>
            </a:extLst>
          </p:cNvPr>
          <p:cNvSpPr txBox="1">
            <a:spLocks noChangeArrowheads="1"/>
          </p:cNvSpPr>
          <p:nvPr/>
        </p:nvSpPr>
        <p:spPr bwMode="auto">
          <a:xfrm>
            <a:off x="2808288" y="404813"/>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范氏方程的平衡曲线</a:t>
            </a:r>
          </a:p>
        </p:txBody>
      </p:sp>
      <p:graphicFrame>
        <p:nvGraphicFramePr>
          <p:cNvPr id="25653" name="Object 53">
            <a:extLst>
              <a:ext uri="{FF2B5EF4-FFF2-40B4-BE49-F238E27FC236}">
                <a16:creationId xmlns:a16="http://schemas.microsoft.com/office/drawing/2014/main" id="{4AE799A2-917B-4232-8345-9B3E6BCBE64C}"/>
              </a:ext>
            </a:extLst>
          </p:cNvPr>
          <p:cNvGraphicFramePr>
            <a:graphicFrameLocks noChangeAspect="1"/>
          </p:cNvGraphicFramePr>
          <p:nvPr/>
        </p:nvGraphicFramePr>
        <p:xfrm>
          <a:off x="5775325" y="482600"/>
          <a:ext cx="2590800" cy="431800"/>
        </p:xfrm>
        <a:graphic>
          <a:graphicData uri="http://schemas.openxmlformats.org/presentationml/2006/ole">
            <mc:AlternateContent xmlns:mc="http://schemas.openxmlformats.org/markup-compatibility/2006">
              <mc:Choice xmlns:v="urn:schemas-microsoft-com:vml" Requires="v">
                <p:oleObj spid="_x0000_s27713" name="Equation" r:id="rId24" imgW="2590800" imgH="431800" progId="Equation.DSMT4">
                  <p:embed/>
                </p:oleObj>
              </mc:Choice>
              <mc:Fallback>
                <p:oleObj name="Equation" r:id="rId24" imgW="2590800" imgH="431800" progId="Equation.DSMT4">
                  <p:embed/>
                  <p:pic>
                    <p:nvPicPr>
                      <p:cNvPr id="0" name="Object 5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75325" y="482600"/>
                        <a:ext cx="2590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54" name="AutoShape 54">
            <a:extLst>
              <a:ext uri="{FF2B5EF4-FFF2-40B4-BE49-F238E27FC236}">
                <a16:creationId xmlns:a16="http://schemas.microsoft.com/office/drawing/2014/main" id="{BBC034A3-6AC3-4270-B4D9-B01EB31C2C8F}"/>
              </a:ext>
            </a:extLst>
          </p:cNvPr>
          <p:cNvSpPr>
            <a:spLocks/>
          </p:cNvSpPr>
          <p:nvPr/>
        </p:nvSpPr>
        <p:spPr bwMode="auto">
          <a:xfrm>
            <a:off x="2452688" y="1046163"/>
            <a:ext cx="427037" cy="438150"/>
          </a:xfrm>
          <a:prstGeom prst="callout1">
            <a:avLst>
              <a:gd name="adj1" fmla="val 26088"/>
              <a:gd name="adj2" fmla="val -17843"/>
              <a:gd name="adj3" fmla="val 75361"/>
              <a:gd name="adj4" fmla="val -85500"/>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en-US" altLang="zh-CN" sz="2000">
                <a:effectLst>
                  <a:outerShdw blurRad="38100" dist="38100" dir="2700000" algn="tl">
                    <a:srgbClr val="FFFFFF"/>
                  </a:outerShdw>
                </a:effectLst>
              </a:rPr>
              <a:t>G</a:t>
            </a:r>
          </a:p>
        </p:txBody>
      </p:sp>
      <p:sp>
        <p:nvSpPr>
          <p:cNvPr id="25655" name="AutoShape 55">
            <a:extLst>
              <a:ext uri="{FF2B5EF4-FFF2-40B4-BE49-F238E27FC236}">
                <a16:creationId xmlns:a16="http://schemas.microsoft.com/office/drawing/2014/main" id="{3191AB61-BC2F-4D8B-9E41-00F3C0260929}"/>
              </a:ext>
            </a:extLst>
          </p:cNvPr>
          <p:cNvSpPr>
            <a:spLocks/>
          </p:cNvSpPr>
          <p:nvPr/>
        </p:nvSpPr>
        <p:spPr bwMode="auto">
          <a:xfrm>
            <a:off x="4032250" y="2205038"/>
            <a:ext cx="431800" cy="431800"/>
          </a:xfrm>
          <a:prstGeom prst="callout1">
            <a:avLst>
              <a:gd name="adj1" fmla="val 26472"/>
              <a:gd name="adj2" fmla="val -17648"/>
              <a:gd name="adj3" fmla="val 154778"/>
              <a:gd name="adj4" fmla="val -84560"/>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en-US" altLang="zh-CN" sz="2000">
                <a:effectLst>
                  <a:outerShdw blurRad="38100" dist="38100" dir="2700000" algn="tl">
                    <a:srgbClr val="FFFFFF"/>
                  </a:outerShdw>
                </a:effectLst>
              </a:rPr>
              <a:t>L</a:t>
            </a:r>
          </a:p>
        </p:txBody>
      </p:sp>
      <p:sp>
        <p:nvSpPr>
          <p:cNvPr id="25656" name="AutoShape 56">
            <a:extLst>
              <a:ext uri="{FF2B5EF4-FFF2-40B4-BE49-F238E27FC236}">
                <a16:creationId xmlns:a16="http://schemas.microsoft.com/office/drawing/2014/main" id="{E38EB394-10A2-46C6-9BBF-095272554DB7}"/>
              </a:ext>
            </a:extLst>
          </p:cNvPr>
          <p:cNvSpPr>
            <a:spLocks/>
          </p:cNvSpPr>
          <p:nvPr/>
        </p:nvSpPr>
        <p:spPr bwMode="auto">
          <a:xfrm>
            <a:off x="3276600" y="1628775"/>
            <a:ext cx="755650" cy="438150"/>
          </a:xfrm>
          <a:prstGeom prst="callout1">
            <a:avLst>
              <a:gd name="adj1" fmla="val 26088"/>
              <a:gd name="adj2" fmla="val -10083"/>
              <a:gd name="adj3" fmla="val 100000"/>
              <a:gd name="adj4" fmla="val -57981"/>
            </a:avLst>
          </a:prstGeom>
          <a:solidFill>
            <a:schemeClr val="accent1">
              <a:alpha val="3999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en-US" altLang="zh-CN" sz="2000">
                <a:effectLst>
                  <a:outerShdw blurRad="38100" dist="38100" dir="2700000" algn="tl">
                    <a:srgbClr val="FFFFFF"/>
                  </a:outerShdw>
                </a:effectLst>
              </a:rPr>
              <a:t>G+L</a:t>
            </a:r>
          </a:p>
        </p:txBody>
      </p:sp>
      <p:sp>
        <p:nvSpPr>
          <p:cNvPr id="25660" name="Text Box 60">
            <a:extLst>
              <a:ext uri="{FF2B5EF4-FFF2-40B4-BE49-F238E27FC236}">
                <a16:creationId xmlns:a16="http://schemas.microsoft.com/office/drawing/2014/main" id="{B7A615F1-EC4F-4D67-AF76-802C1436337F}"/>
              </a:ext>
            </a:extLst>
          </p:cNvPr>
          <p:cNvSpPr txBox="1">
            <a:spLocks noChangeArrowheads="1"/>
          </p:cNvSpPr>
          <p:nvPr/>
        </p:nvSpPr>
        <p:spPr bwMode="auto">
          <a:xfrm>
            <a:off x="5019675" y="2368550"/>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en-US" altLang="zh-CN">
                <a:effectLst>
                  <a:outerShdw blurRad="38100" dist="38100" dir="2700000" algn="tl">
                    <a:srgbClr val="C0C0C0"/>
                  </a:outerShdw>
                </a:effectLst>
              </a:rPr>
              <a:t>NDJ</a:t>
            </a:r>
            <a:r>
              <a:rPr lang="zh-CN" altLang="en-US">
                <a:effectLst>
                  <a:outerShdw blurRad="38100" dist="38100" dir="2700000" algn="tl">
                    <a:srgbClr val="C0C0C0"/>
                  </a:outerShdw>
                </a:effectLst>
              </a:rPr>
              <a:t>段：</a:t>
            </a:r>
          </a:p>
        </p:txBody>
      </p:sp>
      <p:graphicFrame>
        <p:nvGraphicFramePr>
          <p:cNvPr id="25661" name="Object 61">
            <a:extLst>
              <a:ext uri="{FF2B5EF4-FFF2-40B4-BE49-F238E27FC236}">
                <a16:creationId xmlns:a16="http://schemas.microsoft.com/office/drawing/2014/main" id="{E18DE7BD-346A-4013-A156-8CF46C53095D}"/>
              </a:ext>
            </a:extLst>
          </p:cNvPr>
          <p:cNvGraphicFramePr>
            <a:graphicFrameLocks noChangeAspect="1"/>
          </p:cNvGraphicFramePr>
          <p:nvPr/>
        </p:nvGraphicFramePr>
        <p:xfrm>
          <a:off x="6227763" y="2457450"/>
          <a:ext cx="393700" cy="381000"/>
        </p:xfrm>
        <a:graphic>
          <a:graphicData uri="http://schemas.openxmlformats.org/presentationml/2006/ole">
            <mc:AlternateContent xmlns:mc="http://schemas.openxmlformats.org/markup-compatibility/2006">
              <mc:Choice xmlns:v="urn:schemas-microsoft-com:vml" Requires="v">
                <p:oleObj spid="_x0000_s27714" name="Equation" r:id="rId26" imgW="393529" imgH="380835" progId="Equation.DSMT4">
                  <p:embed/>
                </p:oleObj>
              </mc:Choice>
              <mc:Fallback>
                <p:oleObj name="Equation" r:id="rId26" imgW="393529" imgH="380835" progId="Equation.DSMT4">
                  <p:embed/>
                  <p:pic>
                    <p:nvPicPr>
                      <p:cNvPr id="0" name="Object 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27763" y="245745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62" name="Rectangle 62">
            <a:extLst>
              <a:ext uri="{FF2B5EF4-FFF2-40B4-BE49-F238E27FC236}">
                <a16:creationId xmlns:a16="http://schemas.microsoft.com/office/drawing/2014/main" id="{5D98036C-0098-4B91-888E-397E9E26F6F6}"/>
              </a:ext>
            </a:extLst>
          </p:cNvPr>
          <p:cNvSpPr>
            <a:spLocks noChangeArrowheads="1"/>
          </p:cNvSpPr>
          <p:nvPr/>
        </p:nvSpPr>
        <p:spPr bwMode="auto">
          <a:xfrm>
            <a:off x="6551613" y="2405063"/>
            <a:ext cx="193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最大  不稳定 </a:t>
            </a:r>
          </a:p>
        </p:txBody>
      </p:sp>
      <p:sp>
        <p:nvSpPr>
          <p:cNvPr id="25663" name="Text Box 63">
            <a:extLst>
              <a:ext uri="{FF2B5EF4-FFF2-40B4-BE49-F238E27FC236}">
                <a16:creationId xmlns:a16="http://schemas.microsoft.com/office/drawing/2014/main" id="{D19258F2-DB01-40B9-9927-F62FB3C067DC}"/>
              </a:ext>
            </a:extLst>
          </p:cNvPr>
          <p:cNvSpPr txBox="1">
            <a:spLocks noChangeArrowheads="1"/>
          </p:cNvSpPr>
          <p:nvPr/>
        </p:nvSpPr>
        <p:spPr bwMode="auto">
          <a:xfrm>
            <a:off x="4967288" y="3392488"/>
            <a:ext cx="121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en-US" altLang="zh-CN">
                <a:effectLst>
                  <a:outerShdw blurRad="38100" dist="38100" dir="2700000" algn="tl">
                    <a:srgbClr val="C0C0C0"/>
                  </a:outerShdw>
                </a:effectLst>
              </a:rPr>
              <a:t>BN</a:t>
            </a:r>
            <a:r>
              <a:rPr lang="zh-CN" altLang="en-US">
                <a:effectLst>
                  <a:outerShdw blurRad="38100" dist="38100" dir="2700000" algn="tl">
                    <a:srgbClr val="C0C0C0"/>
                  </a:outerShdw>
                </a:effectLst>
              </a:rPr>
              <a:t>段：</a:t>
            </a:r>
          </a:p>
        </p:txBody>
      </p:sp>
      <p:sp>
        <p:nvSpPr>
          <p:cNvPr id="25664" name="Text Box 64">
            <a:extLst>
              <a:ext uri="{FF2B5EF4-FFF2-40B4-BE49-F238E27FC236}">
                <a16:creationId xmlns:a16="http://schemas.microsoft.com/office/drawing/2014/main" id="{104C3742-8B9A-4276-BA30-2FA0744A60F6}"/>
              </a:ext>
            </a:extLst>
          </p:cNvPr>
          <p:cNvSpPr txBox="1">
            <a:spLocks noChangeArrowheads="1"/>
          </p:cNvSpPr>
          <p:nvPr/>
        </p:nvSpPr>
        <p:spPr bwMode="auto">
          <a:xfrm>
            <a:off x="5040313" y="3860800"/>
            <a:ext cx="116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en-US" altLang="zh-CN">
                <a:effectLst>
                  <a:outerShdw blurRad="38100" dist="38100" dir="2700000" algn="tl">
                    <a:srgbClr val="C0C0C0"/>
                  </a:outerShdw>
                </a:effectLst>
              </a:rPr>
              <a:t>JA</a:t>
            </a:r>
            <a:r>
              <a:rPr lang="zh-CN" altLang="en-US">
                <a:effectLst>
                  <a:outerShdw blurRad="38100" dist="38100" dir="2700000" algn="tl">
                    <a:srgbClr val="C0C0C0"/>
                  </a:outerShdw>
                </a:effectLst>
              </a:rPr>
              <a:t>段：</a:t>
            </a:r>
          </a:p>
        </p:txBody>
      </p:sp>
      <p:sp>
        <p:nvSpPr>
          <p:cNvPr id="25665" name="Text Box 65">
            <a:extLst>
              <a:ext uri="{FF2B5EF4-FFF2-40B4-BE49-F238E27FC236}">
                <a16:creationId xmlns:a16="http://schemas.microsoft.com/office/drawing/2014/main" id="{70F4971B-58F8-42B2-89DA-A489626FF13D}"/>
              </a:ext>
            </a:extLst>
          </p:cNvPr>
          <p:cNvSpPr txBox="1">
            <a:spLocks noChangeArrowheads="1"/>
          </p:cNvSpPr>
          <p:nvPr/>
        </p:nvSpPr>
        <p:spPr bwMode="auto">
          <a:xfrm>
            <a:off x="4716463" y="2889250"/>
            <a:ext cx="219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en-US" altLang="zh-CN">
                <a:effectLst>
                  <a:outerShdw blurRad="38100" dist="38100" dir="2700000" algn="tl">
                    <a:srgbClr val="C0C0C0"/>
                  </a:outerShdw>
                </a:effectLst>
              </a:rPr>
              <a:t>OKBAMR</a:t>
            </a:r>
            <a:r>
              <a:rPr lang="zh-CN" altLang="en-US">
                <a:effectLst>
                  <a:outerShdw blurRad="38100" dist="38100" dir="2700000" algn="tl">
                    <a:srgbClr val="C0C0C0"/>
                  </a:outerShdw>
                </a:effectLst>
              </a:rPr>
              <a:t>段：</a:t>
            </a:r>
          </a:p>
        </p:txBody>
      </p:sp>
      <p:graphicFrame>
        <p:nvGraphicFramePr>
          <p:cNvPr id="25666" name="Object 66">
            <a:extLst>
              <a:ext uri="{FF2B5EF4-FFF2-40B4-BE49-F238E27FC236}">
                <a16:creationId xmlns:a16="http://schemas.microsoft.com/office/drawing/2014/main" id="{7F571494-FD39-4031-8F8E-634B46002140}"/>
              </a:ext>
            </a:extLst>
          </p:cNvPr>
          <p:cNvGraphicFramePr>
            <a:graphicFrameLocks noChangeAspect="1"/>
          </p:cNvGraphicFramePr>
          <p:nvPr/>
        </p:nvGraphicFramePr>
        <p:xfrm>
          <a:off x="6696075" y="2924175"/>
          <a:ext cx="393700" cy="381000"/>
        </p:xfrm>
        <a:graphic>
          <a:graphicData uri="http://schemas.openxmlformats.org/presentationml/2006/ole">
            <mc:AlternateContent xmlns:mc="http://schemas.openxmlformats.org/markup-compatibility/2006">
              <mc:Choice xmlns:v="urn:schemas-microsoft-com:vml" Requires="v">
                <p:oleObj spid="_x0000_s27715" name="Equation" r:id="rId28" imgW="393529" imgH="380835" progId="Equation.DSMT4">
                  <p:embed/>
                </p:oleObj>
              </mc:Choice>
              <mc:Fallback>
                <p:oleObj name="Equation" r:id="rId28" imgW="393529" imgH="380835" progId="Equation.DSMT4">
                  <p:embed/>
                  <p:pic>
                    <p:nvPicPr>
                      <p:cNvPr id="0" name="Object 6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96075" y="2924175"/>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67" name="Rectangle 67">
            <a:extLst>
              <a:ext uri="{FF2B5EF4-FFF2-40B4-BE49-F238E27FC236}">
                <a16:creationId xmlns:a16="http://schemas.microsoft.com/office/drawing/2014/main" id="{C536B38E-F58A-4A7E-83A8-A286825EB5F1}"/>
              </a:ext>
            </a:extLst>
          </p:cNvPr>
          <p:cNvSpPr>
            <a:spLocks noChangeArrowheads="1"/>
          </p:cNvSpPr>
          <p:nvPr/>
        </p:nvSpPr>
        <p:spPr bwMode="auto">
          <a:xfrm>
            <a:off x="6985000" y="2873375"/>
            <a:ext cx="163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最小  稳定 </a:t>
            </a:r>
          </a:p>
        </p:txBody>
      </p:sp>
      <p:sp>
        <p:nvSpPr>
          <p:cNvPr id="25668" name="Rectangle 68">
            <a:extLst>
              <a:ext uri="{FF2B5EF4-FFF2-40B4-BE49-F238E27FC236}">
                <a16:creationId xmlns:a16="http://schemas.microsoft.com/office/drawing/2014/main" id="{66EA1412-6A7F-4020-985E-FB44B734C3DF}"/>
              </a:ext>
            </a:extLst>
          </p:cNvPr>
          <p:cNvSpPr>
            <a:spLocks noChangeArrowheads="1"/>
          </p:cNvSpPr>
          <p:nvPr/>
        </p:nvSpPr>
        <p:spPr bwMode="auto">
          <a:xfrm>
            <a:off x="5976938" y="36083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亚稳</a:t>
            </a:r>
          </a:p>
        </p:txBody>
      </p:sp>
      <p:sp>
        <p:nvSpPr>
          <p:cNvPr id="25669" name="Text Box 69">
            <a:extLst>
              <a:ext uri="{FF2B5EF4-FFF2-40B4-BE49-F238E27FC236}">
                <a16:creationId xmlns:a16="http://schemas.microsoft.com/office/drawing/2014/main" id="{D6710F6E-0FFF-43A0-8F6C-0EBEF14F6867}"/>
              </a:ext>
            </a:extLst>
          </p:cNvPr>
          <p:cNvSpPr txBox="1">
            <a:spLocks noChangeArrowheads="1"/>
          </p:cNvSpPr>
          <p:nvPr/>
        </p:nvSpPr>
        <p:spPr bwMode="auto">
          <a:xfrm>
            <a:off x="6911975" y="33924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过饱和蒸气</a:t>
            </a:r>
          </a:p>
        </p:txBody>
      </p:sp>
      <p:sp>
        <p:nvSpPr>
          <p:cNvPr id="25670" name="Text Box 70">
            <a:extLst>
              <a:ext uri="{FF2B5EF4-FFF2-40B4-BE49-F238E27FC236}">
                <a16:creationId xmlns:a16="http://schemas.microsoft.com/office/drawing/2014/main" id="{37FBBB44-CB26-4B66-982B-05A259311201}"/>
              </a:ext>
            </a:extLst>
          </p:cNvPr>
          <p:cNvSpPr txBox="1">
            <a:spLocks noChangeArrowheads="1"/>
          </p:cNvSpPr>
          <p:nvPr/>
        </p:nvSpPr>
        <p:spPr bwMode="auto">
          <a:xfrm>
            <a:off x="6911975"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过热液体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56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6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65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565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563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563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563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56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6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6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6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6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6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6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6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6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6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6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60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560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6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61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0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5607"/>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56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6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566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566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566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566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56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56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66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56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670"/>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2563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639"/>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563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p:bldP spid="25617" grpId="0"/>
      <p:bldP spid="25618" grpId="0"/>
      <p:bldP spid="25619" grpId="0"/>
      <p:bldP spid="25620" grpId="0"/>
      <p:bldP spid="25621" grpId="0"/>
      <p:bldP spid="25622" grpId="0"/>
      <p:bldP spid="25623" grpId="0"/>
      <p:bldP spid="25624" grpId="0"/>
      <p:bldP spid="25625" grpId="0"/>
      <p:bldP spid="25626" grpId="0"/>
      <p:bldP spid="25627" grpId="0"/>
      <p:bldP spid="25628" grpId="0"/>
      <p:bldP spid="25629" grpId="0"/>
      <p:bldP spid="25630" grpId="0"/>
      <p:bldP spid="25631" grpId="0"/>
      <p:bldP spid="25632" grpId="0"/>
      <p:bldP spid="25633" grpId="0"/>
      <p:bldP spid="25641" grpId="0"/>
      <p:bldP spid="25652" grpId="0"/>
      <p:bldP spid="25654" grpId="0" animBg="1"/>
      <p:bldP spid="25655" grpId="0" animBg="1"/>
      <p:bldP spid="25656" grpId="0" animBg="1"/>
      <p:bldP spid="25660" grpId="0"/>
      <p:bldP spid="25662" grpId="0"/>
      <p:bldP spid="25663" grpId="0"/>
      <p:bldP spid="25664" grpId="0"/>
      <p:bldP spid="25665" grpId="0"/>
      <p:bldP spid="25667" grpId="0"/>
      <p:bldP spid="25668" grpId="0"/>
      <p:bldP spid="25669" grpId="0"/>
      <p:bldP spid="256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2">
            <a:extLst>
              <a:ext uri="{FF2B5EF4-FFF2-40B4-BE49-F238E27FC236}">
                <a16:creationId xmlns:a16="http://schemas.microsoft.com/office/drawing/2014/main" id="{0BA48E3D-A856-4AA7-A070-FFA2F6177C4B}"/>
              </a:ext>
            </a:extLst>
          </p:cNvPr>
          <p:cNvSpPr txBox="1">
            <a:spLocks noChangeArrowheads="1"/>
          </p:cNvSpPr>
          <p:nvPr/>
        </p:nvSpPr>
        <p:spPr bwMode="auto">
          <a:xfrm>
            <a:off x="1584325" y="296863"/>
            <a:ext cx="59293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4400" dirty="0">
                <a:effectLst>
                  <a:outerShdw blurRad="38100" dist="38100" dir="2700000" algn="tl">
                    <a:srgbClr val="000000">
                      <a:alpha val="43137"/>
                    </a:srgbClr>
                  </a:outerShdw>
                </a:effectLst>
                <a:latin typeface="Tahoma" panose="020B0604030504040204" pitchFamily="34" charset="0"/>
              </a:rPr>
              <a:t>§</a:t>
            </a:r>
            <a:r>
              <a:rPr lang="en-US" altLang="zh-CN" sz="4400" dirty="0">
                <a:effectLst>
                  <a:outerShdw blurRad="38100" dist="38100" dir="2700000" algn="tl">
                    <a:srgbClr val="000000">
                      <a:alpha val="43137"/>
                    </a:srgbClr>
                  </a:outerShdw>
                </a:effectLst>
              </a:rPr>
              <a:t>3.7</a:t>
            </a:r>
            <a:r>
              <a:rPr lang="en-US" altLang="zh-CN" sz="4400" dirty="0">
                <a:effectLst>
                  <a:outerShdw blurRad="38100" dist="38100" dir="2700000" algn="tl">
                    <a:srgbClr val="000000">
                      <a:alpha val="43137"/>
                    </a:srgbClr>
                  </a:outerShdw>
                </a:effectLst>
                <a:latin typeface="Tahoma" panose="020B0604030504040204" pitchFamily="34" charset="0"/>
              </a:rPr>
              <a:t>  </a:t>
            </a:r>
            <a:r>
              <a:rPr lang="zh-CN" altLang="en-US" sz="4400" dirty="0">
                <a:effectLst>
                  <a:outerShdw blurRad="38100" dist="38100" dir="2700000" algn="tl">
                    <a:srgbClr val="000000">
                      <a:alpha val="43137"/>
                    </a:srgbClr>
                  </a:outerShdw>
                </a:effectLst>
                <a:latin typeface="Tahoma" panose="020B0604030504040204" pitchFamily="34" charset="0"/>
              </a:rPr>
              <a:t>相变的分类</a:t>
            </a:r>
          </a:p>
        </p:txBody>
      </p:sp>
      <p:sp>
        <p:nvSpPr>
          <p:cNvPr id="33797" name="Text Box 3">
            <a:extLst>
              <a:ext uri="{FF2B5EF4-FFF2-40B4-BE49-F238E27FC236}">
                <a16:creationId xmlns:a16="http://schemas.microsoft.com/office/drawing/2014/main" id="{A6441F09-6245-4379-9A90-01A35447C6F1}"/>
              </a:ext>
            </a:extLst>
          </p:cNvPr>
          <p:cNvSpPr txBox="1">
            <a:spLocks noChangeArrowheads="1"/>
          </p:cNvSpPr>
          <p:nvPr/>
        </p:nvSpPr>
        <p:spPr bwMode="auto">
          <a:xfrm>
            <a:off x="814388" y="1233488"/>
            <a:ext cx="2965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dirty="0">
                <a:effectLst>
                  <a:outerShdw blurRad="38100" dist="38100" dir="2700000" algn="tl">
                    <a:srgbClr val="000000">
                      <a:alpha val="43137"/>
                    </a:srgbClr>
                  </a:outerShdw>
                </a:effectLst>
                <a:latin typeface="Tahoma" panose="020B0604030504040204" pitchFamily="34" charset="0"/>
              </a:rPr>
              <a:t>一、一级相变</a:t>
            </a:r>
          </a:p>
        </p:txBody>
      </p:sp>
      <p:sp>
        <p:nvSpPr>
          <p:cNvPr id="33798" name="Text Box 4">
            <a:extLst>
              <a:ext uri="{FF2B5EF4-FFF2-40B4-BE49-F238E27FC236}">
                <a16:creationId xmlns:a16="http://schemas.microsoft.com/office/drawing/2014/main" id="{1969076D-BC0A-43A0-82BD-B8E97CC96D08}"/>
              </a:ext>
            </a:extLst>
          </p:cNvPr>
          <p:cNvSpPr txBox="1">
            <a:spLocks noChangeArrowheads="1"/>
          </p:cNvSpPr>
          <p:nvPr/>
        </p:nvSpPr>
        <p:spPr bwMode="auto">
          <a:xfrm>
            <a:off x="814388" y="3290888"/>
            <a:ext cx="6699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dirty="0">
                <a:effectLst>
                  <a:outerShdw blurRad="38100" dist="38100" dir="2700000" algn="tl">
                    <a:srgbClr val="000000">
                      <a:alpha val="43137"/>
                    </a:srgbClr>
                  </a:outerShdw>
                </a:effectLst>
                <a:latin typeface="Tahoma" panose="020B0604030504040204" pitchFamily="34" charset="0"/>
              </a:rPr>
              <a:t>二、二级相变</a:t>
            </a:r>
          </a:p>
        </p:txBody>
      </p:sp>
      <p:graphicFrame>
        <p:nvGraphicFramePr>
          <p:cNvPr id="28677" name="Object 5">
            <a:extLst>
              <a:ext uri="{FF2B5EF4-FFF2-40B4-BE49-F238E27FC236}">
                <a16:creationId xmlns:a16="http://schemas.microsoft.com/office/drawing/2014/main" id="{D250A167-6EA5-41A4-A265-15C5F12C1FAB}"/>
              </a:ext>
            </a:extLst>
          </p:cNvPr>
          <p:cNvGraphicFramePr>
            <a:graphicFrameLocks noChangeAspect="1"/>
          </p:cNvGraphicFramePr>
          <p:nvPr/>
        </p:nvGraphicFramePr>
        <p:xfrm>
          <a:off x="3187700" y="1773238"/>
          <a:ext cx="3198813" cy="1427162"/>
        </p:xfrm>
        <a:graphic>
          <a:graphicData uri="http://schemas.openxmlformats.org/presentationml/2006/ole">
            <mc:AlternateContent xmlns:mc="http://schemas.openxmlformats.org/markup-compatibility/2006">
              <mc:Choice xmlns:v="urn:schemas-microsoft-com:vml" Requires="v">
                <p:oleObj spid="_x0000_s28679" name="Equation" r:id="rId3" imgW="1536700" imgH="685800" progId="Equation.DSMT4">
                  <p:embed/>
                </p:oleObj>
              </mc:Choice>
              <mc:Fallback>
                <p:oleObj name="Equation" r:id="rId3" imgW="1536700" imgH="685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700" y="1773238"/>
                        <a:ext cx="3198813"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a:extLst>
              <a:ext uri="{FF2B5EF4-FFF2-40B4-BE49-F238E27FC236}">
                <a16:creationId xmlns:a16="http://schemas.microsoft.com/office/drawing/2014/main" id="{0D53AA15-17FF-4540-8149-2289287A697B}"/>
              </a:ext>
            </a:extLst>
          </p:cNvPr>
          <p:cNvGraphicFramePr>
            <a:graphicFrameLocks noChangeAspect="1"/>
          </p:cNvGraphicFramePr>
          <p:nvPr/>
        </p:nvGraphicFramePr>
        <p:xfrm>
          <a:off x="1673225" y="3940175"/>
          <a:ext cx="5654675" cy="2405063"/>
        </p:xfrm>
        <a:graphic>
          <a:graphicData uri="http://schemas.openxmlformats.org/presentationml/2006/ole">
            <mc:AlternateContent xmlns:mc="http://schemas.openxmlformats.org/markup-compatibility/2006">
              <mc:Choice xmlns:v="urn:schemas-microsoft-com:vml" Requires="v">
                <p:oleObj spid="_x0000_s28680" name="Equation" r:id="rId5" imgW="2717800" imgH="1155700" progId="Equation.DSMT4">
                  <p:embed/>
                </p:oleObj>
              </mc:Choice>
              <mc:Fallback>
                <p:oleObj name="Equation" r:id="rId5" imgW="2717800" imgH="1155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225" y="3940175"/>
                        <a:ext cx="5654675"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8DD8BCFD-2DC9-4059-B321-8509D2371913}"/>
              </a:ext>
            </a:extLst>
          </p:cNvPr>
          <p:cNvGraphicFramePr>
            <a:graphicFrameLocks noChangeAspect="1"/>
          </p:cNvGraphicFramePr>
          <p:nvPr/>
        </p:nvGraphicFramePr>
        <p:xfrm>
          <a:off x="2700338" y="728663"/>
          <a:ext cx="3887787" cy="3529012"/>
        </p:xfrm>
        <a:graphic>
          <a:graphicData uri="http://schemas.openxmlformats.org/presentationml/2006/ole">
            <mc:AlternateContent xmlns:mc="http://schemas.openxmlformats.org/markup-compatibility/2006">
              <mc:Choice xmlns:v="urn:schemas-microsoft-com:vml" Requires="v">
                <p:oleObj spid="_x0000_s29700" name="Equation" r:id="rId3" imgW="1689100" imgH="1778000" progId="Equation.DSMT4">
                  <p:embed/>
                </p:oleObj>
              </mc:Choice>
              <mc:Fallback>
                <p:oleObj name="Equation" r:id="rId3" imgW="1689100" imgH="1778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728663"/>
                        <a:ext cx="3887787"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9179CBBA-EAF9-4233-B521-96B36D60883D}"/>
              </a:ext>
            </a:extLst>
          </p:cNvPr>
          <p:cNvSpPr txBox="1"/>
          <p:nvPr/>
        </p:nvSpPr>
        <p:spPr>
          <a:xfrm>
            <a:off x="1258888" y="4497388"/>
            <a:ext cx="7021512" cy="1200150"/>
          </a:xfrm>
          <a:prstGeom prst="rect">
            <a:avLst/>
          </a:prstGeom>
          <a:noFill/>
        </p:spPr>
        <p:txBody>
          <a:bodyPr>
            <a:spAutoFit/>
          </a:bodyPr>
          <a:lstStyle/>
          <a:p>
            <a:pPr>
              <a:defRPr/>
            </a:pPr>
            <a:r>
              <a:rPr lang="zh-CN" altLang="en-US" dirty="0">
                <a:effectLst>
                  <a:outerShdw blurRad="38100" dist="38100" dir="2700000" algn="tl">
                    <a:srgbClr val="000000">
                      <a:alpha val="43137"/>
                    </a:srgbClr>
                  </a:outerShdw>
                </a:effectLst>
              </a:rPr>
              <a:t>一级相变有相变潜热，并伴随有摩尔体积的突变；</a:t>
            </a:r>
            <a:endParaRPr lang="en-US" altLang="zh-CN" dirty="0">
              <a:effectLst>
                <a:outerShdw blurRad="38100" dist="38100" dir="2700000" algn="tl">
                  <a:srgbClr val="000000">
                    <a:alpha val="43137"/>
                  </a:srgbClr>
                </a:outerShdw>
              </a:effectLst>
            </a:endParaRPr>
          </a:p>
          <a:p>
            <a:pPr>
              <a:defRPr/>
            </a:pPr>
            <a:r>
              <a:rPr lang="zh-CN" altLang="en-US" dirty="0">
                <a:effectLst>
                  <a:outerShdw blurRad="38100" dist="38100" dir="2700000" algn="tl">
                    <a:srgbClr val="000000">
                      <a:alpha val="43137"/>
                    </a:srgbClr>
                  </a:outerShdw>
                </a:effectLst>
              </a:rPr>
              <a:t>二级相变无相变潜热，也没有摩尔体积的突变，但定压比热、定压膨胀系数、等温压缩系数有突变。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5B2B1434-EA11-45E9-83DF-B2B641ED09B5}"/>
              </a:ext>
            </a:extLst>
          </p:cNvPr>
          <p:cNvGraphicFramePr>
            <a:graphicFrameLocks noChangeAspect="1"/>
          </p:cNvGraphicFramePr>
          <p:nvPr/>
        </p:nvGraphicFramePr>
        <p:xfrm>
          <a:off x="3302000" y="3141663"/>
          <a:ext cx="2362200" cy="1700212"/>
        </p:xfrm>
        <a:graphic>
          <a:graphicData uri="http://schemas.openxmlformats.org/presentationml/2006/ole">
            <mc:AlternateContent xmlns:mc="http://schemas.openxmlformats.org/markup-compatibility/2006">
              <mc:Choice xmlns:v="urn:schemas-microsoft-com:vml" Requires="v">
                <p:oleObj spid="_x0000_s30729" name="Equation" r:id="rId3" imgW="1270000" imgH="914400" progId="Equation.3">
                  <p:embed/>
                </p:oleObj>
              </mc:Choice>
              <mc:Fallback>
                <p:oleObj name="Equation" r:id="rId3" imgW="127000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0" y="3141663"/>
                        <a:ext cx="23622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Text Box 3">
            <a:extLst>
              <a:ext uri="{FF2B5EF4-FFF2-40B4-BE49-F238E27FC236}">
                <a16:creationId xmlns:a16="http://schemas.microsoft.com/office/drawing/2014/main" id="{F7B07CA3-7B1F-4D13-AFD2-F00095181B23}"/>
              </a:ext>
            </a:extLst>
          </p:cNvPr>
          <p:cNvSpPr txBox="1">
            <a:spLocks noChangeArrowheads="1"/>
          </p:cNvSpPr>
          <p:nvPr/>
        </p:nvSpPr>
        <p:spPr bwMode="auto">
          <a:xfrm>
            <a:off x="468313" y="4868863"/>
            <a:ext cx="73802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dirty="0">
                <a:effectLst>
                  <a:outerShdw blurRad="38100" dist="38100" dir="2700000" algn="tl">
                    <a:srgbClr val="000000">
                      <a:alpha val="43137"/>
                    </a:srgbClr>
                  </a:outerShdw>
                </a:effectLst>
                <a:latin typeface="Tahoma" panose="020B0604030504040204" pitchFamily="34" charset="0"/>
              </a:rPr>
              <a:t>四、连续相变与临界点和临界现象</a:t>
            </a:r>
          </a:p>
        </p:txBody>
      </p:sp>
      <p:sp>
        <p:nvSpPr>
          <p:cNvPr id="35844" name="Text Box 4">
            <a:extLst>
              <a:ext uri="{FF2B5EF4-FFF2-40B4-BE49-F238E27FC236}">
                <a16:creationId xmlns:a16="http://schemas.microsoft.com/office/drawing/2014/main" id="{DAB23669-C78D-4785-B685-30298118B865}"/>
              </a:ext>
            </a:extLst>
          </p:cNvPr>
          <p:cNvSpPr txBox="1">
            <a:spLocks noChangeArrowheads="1"/>
          </p:cNvSpPr>
          <p:nvPr/>
        </p:nvSpPr>
        <p:spPr bwMode="auto">
          <a:xfrm>
            <a:off x="1252538" y="2528888"/>
            <a:ext cx="3392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上下分别对</a:t>
            </a:r>
            <a:r>
              <a:rPr kumimoji="0" lang="en-US" altLang="zh-CN" dirty="0">
                <a:effectLst>
                  <a:outerShdw blurRad="38100" dist="38100" dir="2700000" algn="tl">
                    <a:srgbClr val="000000">
                      <a:alpha val="43137"/>
                    </a:srgbClr>
                  </a:outerShdw>
                </a:effectLst>
                <a:latin typeface="Arial" panose="020B0604020202020204" pitchFamily="34" charset="0"/>
              </a:rPr>
              <a:t>T ,p</a:t>
            </a:r>
            <a:r>
              <a:rPr kumimoji="0" lang="zh-CN" altLang="en-US" dirty="0">
                <a:effectLst>
                  <a:outerShdw blurRad="38100" dist="38100" dir="2700000" algn="tl">
                    <a:srgbClr val="000000">
                      <a:alpha val="43137"/>
                    </a:srgbClr>
                  </a:outerShdw>
                </a:effectLst>
                <a:latin typeface="Arial" panose="020B0604020202020204" pitchFamily="34" charset="0"/>
              </a:rPr>
              <a:t>求导</a:t>
            </a:r>
            <a:r>
              <a:rPr kumimoji="0" lang="en-US" altLang="zh-CN" dirty="0">
                <a:effectLst>
                  <a:outerShdw blurRad="38100" dist="38100" dir="2700000" algn="tl">
                    <a:srgbClr val="000000">
                      <a:alpha val="43137"/>
                    </a:srgbClr>
                  </a:outerShdw>
                </a:effectLst>
                <a:latin typeface="Arial" panose="020B0604020202020204" pitchFamily="34" charset="0"/>
              </a:rPr>
              <a:t>,</a:t>
            </a:r>
            <a:r>
              <a:rPr kumimoji="0" lang="zh-CN" altLang="en-US" dirty="0">
                <a:effectLst>
                  <a:outerShdw blurRad="38100" dist="38100" dir="2700000" algn="tl">
                    <a:srgbClr val="000000">
                      <a:alpha val="43137"/>
                    </a:srgbClr>
                  </a:outerShdw>
                </a:effectLst>
                <a:latin typeface="Arial" panose="020B0604020202020204" pitchFamily="34" charset="0"/>
              </a:rPr>
              <a:t>得</a:t>
            </a:r>
            <a:r>
              <a:rPr kumimoji="0" lang="en-US" altLang="zh-CN" dirty="0">
                <a:effectLst>
                  <a:outerShdw blurRad="38100" dist="38100" dir="2700000" algn="tl">
                    <a:srgbClr val="000000">
                      <a:alpha val="43137"/>
                    </a:srgbClr>
                  </a:outerShdw>
                </a:effectLst>
                <a:latin typeface="Arial" panose="020B0604020202020204" pitchFamily="34" charset="0"/>
              </a:rPr>
              <a:t>:</a:t>
            </a:r>
          </a:p>
        </p:txBody>
      </p:sp>
      <p:sp>
        <p:nvSpPr>
          <p:cNvPr id="35845" name="Rectangle 5">
            <a:extLst>
              <a:ext uri="{FF2B5EF4-FFF2-40B4-BE49-F238E27FC236}">
                <a16:creationId xmlns:a16="http://schemas.microsoft.com/office/drawing/2014/main" id="{0E11E2F0-71D1-417F-B11A-9D9596A3F750}"/>
              </a:ext>
            </a:extLst>
          </p:cNvPr>
          <p:cNvSpPr>
            <a:spLocks noChangeArrowheads="1"/>
          </p:cNvSpPr>
          <p:nvPr/>
        </p:nvSpPr>
        <p:spPr bwMode="auto">
          <a:xfrm>
            <a:off x="338138" y="107950"/>
            <a:ext cx="693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3200" dirty="0">
                <a:effectLst>
                  <a:outerShdw blurRad="38100" dist="38100" dir="2700000" algn="tl">
                    <a:srgbClr val="000000">
                      <a:alpha val="43137"/>
                    </a:srgbClr>
                  </a:outerShdw>
                </a:effectLst>
                <a:latin typeface="Arial" panose="020B0604020202020204" pitchFamily="34" charset="0"/>
              </a:rPr>
              <a:t>三、爱伦费斯特</a:t>
            </a:r>
            <a:r>
              <a:rPr lang="en-US" altLang="zh-CN" sz="3200" dirty="0">
                <a:effectLst>
                  <a:outerShdw blurRad="38100" dist="38100" dir="2700000" algn="tl">
                    <a:srgbClr val="000000">
                      <a:alpha val="43137"/>
                    </a:srgbClr>
                  </a:outerShdw>
                </a:effectLst>
                <a:latin typeface="Arial" panose="020B0604020202020204" pitchFamily="34" charset="0"/>
              </a:rPr>
              <a:t>(</a:t>
            </a:r>
            <a:r>
              <a:rPr lang="en-US" altLang="zh-CN" sz="3200" dirty="0" err="1">
                <a:effectLst>
                  <a:outerShdw blurRad="38100" dist="38100" dir="2700000" algn="tl">
                    <a:srgbClr val="000000">
                      <a:alpha val="43137"/>
                    </a:srgbClr>
                  </a:outerShdw>
                </a:effectLst>
                <a:latin typeface="Arial" panose="020B0604020202020204" pitchFamily="34" charset="0"/>
              </a:rPr>
              <a:t>Ehrenfest</a:t>
            </a:r>
            <a:r>
              <a:rPr lang="en-US" altLang="zh-CN" sz="3200" dirty="0">
                <a:effectLst>
                  <a:outerShdw blurRad="38100" dist="38100" dir="2700000" algn="tl">
                    <a:srgbClr val="000000">
                      <a:alpha val="43137"/>
                    </a:srgbClr>
                  </a:outerShdw>
                </a:effectLst>
                <a:latin typeface="Arial" panose="020B0604020202020204" pitchFamily="34" charset="0"/>
              </a:rPr>
              <a:t>)</a:t>
            </a:r>
            <a:r>
              <a:rPr lang="zh-CN" altLang="en-US" sz="3200" dirty="0">
                <a:effectLst>
                  <a:outerShdw blurRad="38100" dist="38100" dir="2700000" algn="tl">
                    <a:srgbClr val="000000">
                      <a:alpha val="43137"/>
                    </a:srgbClr>
                  </a:outerShdw>
                </a:effectLst>
                <a:latin typeface="Arial" panose="020B0604020202020204" pitchFamily="34" charset="0"/>
              </a:rPr>
              <a:t>方程</a:t>
            </a:r>
          </a:p>
        </p:txBody>
      </p:sp>
      <p:graphicFrame>
        <p:nvGraphicFramePr>
          <p:cNvPr id="30726" name="Object 4">
            <a:extLst>
              <a:ext uri="{FF2B5EF4-FFF2-40B4-BE49-F238E27FC236}">
                <a16:creationId xmlns:a16="http://schemas.microsoft.com/office/drawing/2014/main" id="{14E2D34F-2C4D-40BB-8AF0-8E96ACFCA06C}"/>
              </a:ext>
            </a:extLst>
          </p:cNvPr>
          <p:cNvGraphicFramePr>
            <a:graphicFrameLocks noChangeAspect="1"/>
          </p:cNvGraphicFramePr>
          <p:nvPr/>
        </p:nvGraphicFramePr>
        <p:xfrm>
          <a:off x="1252538" y="1125538"/>
          <a:ext cx="6451600" cy="1654175"/>
        </p:xfrm>
        <a:graphic>
          <a:graphicData uri="http://schemas.openxmlformats.org/presentationml/2006/ole">
            <mc:AlternateContent xmlns:mc="http://schemas.openxmlformats.org/markup-compatibility/2006">
              <mc:Choice xmlns:v="urn:schemas-microsoft-com:vml" Requires="v">
                <p:oleObj spid="_x0000_s30730" name="公式" r:id="rId5" imgW="3225800" imgH="825500" progId="Equation.3">
                  <p:embed/>
                </p:oleObj>
              </mc:Choice>
              <mc:Fallback>
                <p:oleObj name="公式" r:id="rId5" imgW="3225800" imgH="825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2538" y="1125538"/>
                        <a:ext cx="64516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3">
            <a:extLst>
              <a:ext uri="{FF2B5EF4-FFF2-40B4-BE49-F238E27FC236}">
                <a16:creationId xmlns:a16="http://schemas.microsoft.com/office/drawing/2014/main" id="{9C9A4A4C-0A34-4387-981D-8FFEB33B139A}"/>
              </a:ext>
            </a:extLst>
          </p:cNvPr>
          <p:cNvSpPr txBox="1">
            <a:spLocks noChangeArrowheads="1"/>
          </p:cNvSpPr>
          <p:nvPr/>
        </p:nvSpPr>
        <p:spPr bwMode="auto">
          <a:xfrm>
            <a:off x="1230313" y="728663"/>
            <a:ext cx="276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根据克拉珀龙方程</a:t>
            </a:r>
            <a:r>
              <a:rPr kumimoji="0" lang="en-US" altLang="zh-CN" dirty="0">
                <a:effectLst>
                  <a:outerShdw blurRad="38100" dist="38100" dir="2700000" algn="tl">
                    <a:srgbClr val="000000">
                      <a:alpha val="43137"/>
                    </a:srgbClr>
                  </a:outerShdw>
                </a:effectLst>
                <a:latin typeface="Arial" panose="020B0604020202020204" pitchFamily="34" charset="0"/>
              </a:rPr>
              <a:t>:</a:t>
            </a:r>
          </a:p>
        </p:txBody>
      </p:sp>
      <p:sp>
        <p:nvSpPr>
          <p:cNvPr id="8" name="文本框 7">
            <a:extLst>
              <a:ext uri="{FF2B5EF4-FFF2-40B4-BE49-F238E27FC236}">
                <a16:creationId xmlns:a16="http://schemas.microsoft.com/office/drawing/2014/main" id="{5D3A36C5-2D71-4F6F-B4E7-CBCCA1083FC3}"/>
              </a:ext>
            </a:extLst>
          </p:cNvPr>
          <p:cNvSpPr txBox="1"/>
          <p:nvPr/>
        </p:nvSpPr>
        <p:spPr>
          <a:xfrm>
            <a:off x="1295400" y="5481638"/>
            <a:ext cx="7056438" cy="830262"/>
          </a:xfrm>
          <a:prstGeom prst="rect">
            <a:avLst/>
          </a:prstGeom>
          <a:noFill/>
        </p:spPr>
        <p:txBody>
          <a:bodyPr>
            <a:spAutoFit/>
          </a:bodyPr>
          <a:lstStyle/>
          <a:p>
            <a:pPr>
              <a:defRPr/>
            </a:pPr>
            <a:r>
              <a:rPr lang="zh-CN" altLang="en-US" dirty="0">
                <a:effectLst>
                  <a:outerShdw blurRad="38100" dist="38100" dir="2700000" algn="tl">
                    <a:srgbClr val="000000">
                      <a:alpha val="43137"/>
                    </a:srgbClr>
                  </a:outerShdw>
                </a:effectLst>
              </a:rPr>
              <a:t>非一级相变统称为连续相变。连续相变的相变点也称临界点。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9" name="Oval 49">
            <a:extLst>
              <a:ext uri="{FF2B5EF4-FFF2-40B4-BE49-F238E27FC236}">
                <a16:creationId xmlns:a16="http://schemas.microsoft.com/office/drawing/2014/main" id="{67D25F22-D58F-4B5F-A354-92E55F58348D}"/>
              </a:ext>
            </a:extLst>
          </p:cNvPr>
          <p:cNvSpPr>
            <a:spLocks noChangeArrowheads="1"/>
          </p:cNvSpPr>
          <p:nvPr/>
        </p:nvSpPr>
        <p:spPr bwMode="auto">
          <a:xfrm>
            <a:off x="685800" y="609600"/>
            <a:ext cx="2895600" cy="20574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0"/>
              <a:t>             </a:t>
            </a:r>
            <a:r>
              <a:rPr lang="zh-CN" altLang="en-US">
                <a:effectLst>
                  <a:outerShdw blurRad="38100" dist="38100" dir="2700000" algn="tl">
                    <a:srgbClr val="FFFFFF"/>
                  </a:outerShdw>
                </a:effectLst>
              </a:rPr>
              <a:t>媒质</a:t>
            </a:r>
          </a:p>
        </p:txBody>
      </p:sp>
      <p:sp>
        <p:nvSpPr>
          <p:cNvPr id="5162" name="Text Box 42">
            <a:extLst>
              <a:ext uri="{FF2B5EF4-FFF2-40B4-BE49-F238E27FC236}">
                <a16:creationId xmlns:a16="http://schemas.microsoft.com/office/drawing/2014/main" id="{C3F9BC09-ABD6-4468-8A1E-DA0501FBA5D2}"/>
              </a:ext>
            </a:extLst>
          </p:cNvPr>
          <p:cNvSpPr txBox="1">
            <a:spLocks noChangeArrowheads="1"/>
          </p:cNvSpPr>
          <p:nvPr/>
        </p:nvSpPr>
        <p:spPr bwMode="auto">
          <a:xfrm>
            <a:off x="1371600" y="27432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孤立大系统</a:t>
            </a:r>
          </a:p>
        </p:txBody>
      </p:sp>
      <p:graphicFrame>
        <p:nvGraphicFramePr>
          <p:cNvPr id="5163" name="Object 43">
            <a:extLst>
              <a:ext uri="{FF2B5EF4-FFF2-40B4-BE49-F238E27FC236}">
                <a16:creationId xmlns:a16="http://schemas.microsoft.com/office/drawing/2014/main" id="{041C3DB1-8BCB-4542-B160-F6CE7399B001}"/>
              </a:ext>
            </a:extLst>
          </p:cNvPr>
          <p:cNvGraphicFramePr>
            <a:graphicFrameLocks noChangeAspect="1"/>
          </p:cNvGraphicFramePr>
          <p:nvPr/>
        </p:nvGraphicFramePr>
        <p:xfrm>
          <a:off x="4648200" y="2667000"/>
          <a:ext cx="2362200" cy="506413"/>
        </p:xfrm>
        <a:graphic>
          <a:graphicData uri="http://schemas.openxmlformats.org/presentationml/2006/ole">
            <mc:AlternateContent xmlns:mc="http://schemas.openxmlformats.org/markup-compatibility/2006">
              <mc:Choice xmlns:v="urn:schemas-microsoft-com:vml" Requires="v">
                <p:oleObj spid="_x0000_s4113" name="Microsoft 公式 3.0" r:id="rId3" imgW="1180588" imgH="253890" progId="Equation.3">
                  <p:embed/>
                </p:oleObj>
              </mc:Choice>
              <mc:Fallback>
                <p:oleObj name="Microsoft 公式 3.0" r:id="rId3" imgW="1180588" imgH="25389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667000"/>
                        <a:ext cx="23622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4" name="Text Box 44">
            <a:extLst>
              <a:ext uri="{FF2B5EF4-FFF2-40B4-BE49-F238E27FC236}">
                <a16:creationId xmlns:a16="http://schemas.microsoft.com/office/drawing/2014/main" id="{A44D5AB9-D071-4AEB-AE79-8BE8215489DF}"/>
              </a:ext>
            </a:extLst>
          </p:cNvPr>
          <p:cNvSpPr txBox="1">
            <a:spLocks noChangeArrowheads="1"/>
          </p:cNvSpPr>
          <p:nvPr/>
        </p:nvSpPr>
        <p:spPr bwMode="auto">
          <a:xfrm>
            <a:off x="3886200" y="457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媒质很大，有恒定的温度和压强。</a:t>
            </a:r>
          </a:p>
        </p:txBody>
      </p:sp>
      <p:graphicFrame>
        <p:nvGraphicFramePr>
          <p:cNvPr id="5165" name="Object 45">
            <a:extLst>
              <a:ext uri="{FF2B5EF4-FFF2-40B4-BE49-F238E27FC236}">
                <a16:creationId xmlns:a16="http://schemas.microsoft.com/office/drawing/2014/main" id="{2E089A53-2B5E-49EF-853A-6E5245D1D26B}"/>
              </a:ext>
            </a:extLst>
          </p:cNvPr>
          <p:cNvGraphicFramePr>
            <a:graphicFrameLocks noChangeAspect="1"/>
          </p:cNvGraphicFramePr>
          <p:nvPr/>
        </p:nvGraphicFramePr>
        <p:xfrm>
          <a:off x="5562600" y="3505200"/>
          <a:ext cx="2640013" cy="457200"/>
        </p:xfrm>
        <a:graphic>
          <a:graphicData uri="http://schemas.openxmlformats.org/presentationml/2006/ole">
            <mc:AlternateContent xmlns:mc="http://schemas.openxmlformats.org/markup-compatibility/2006">
              <mc:Choice xmlns:v="urn:schemas-microsoft-com:vml" Requires="v">
                <p:oleObj spid="_x0000_s4114" name="Microsoft 公式 3.0" r:id="rId5" imgW="1320800" imgH="228600" progId="Equation.3">
                  <p:embed/>
                </p:oleObj>
              </mc:Choice>
              <mc:Fallback>
                <p:oleObj name="Microsoft 公式 3.0" r:id="rId5" imgW="1320800" imgH="22860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505200"/>
                        <a:ext cx="2640013" cy="4572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0" name="Oval 50">
            <a:extLst>
              <a:ext uri="{FF2B5EF4-FFF2-40B4-BE49-F238E27FC236}">
                <a16:creationId xmlns:a16="http://schemas.microsoft.com/office/drawing/2014/main" id="{EB8BFFE0-A42B-4BEE-9330-A658A9D35A34}"/>
              </a:ext>
            </a:extLst>
          </p:cNvPr>
          <p:cNvSpPr>
            <a:spLocks noChangeArrowheads="1"/>
          </p:cNvSpPr>
          <p:nvPr/>
        </p:nvSpPr>
        <p:spPr bwMode="auto">
          <a:xfrm>
            <a:off x="1143000" y="1447800"/>
            <a:ext cx="10668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a:effectLst>
                  <a:outerShdw blurRad="38100" dist="38100" dir="2700000" algn="tl">
                    <a:srgbClr val="FFFFFF"/>
                  </a:outerShdw>
                </a:effectLst>
              </a:rPr>
              <a:t>系统</a:t>
            </a:r>
          </a:p>
        </p:txBody>
      </p:sp>
      <p:graphicFrame>
        <p:nvGraphicFramePr>
          <p:cNvPr id="5173" name="Object 53">
            <a:extLst>
              <a:ext uri="{FF2B5EF4-FFF2-40B4-BE49-F238E27FC236}">
                <a16:creationId xmlns:a16="http://schemas.microsoft.com/office/drawing/2014/main" id="{CE30B2CD-2CF8-4819-A164-93B8DFCFEAF6}"/>
              </a:ext>
            </a:extLst>
          </p:cNvPr>
          <p:cNvGraphicFramePr>
            <a:graphicFrameLocks noChangeAspect="1"/>
          </p:cNvGraphicFramePr>
          <p:nvPr/>
        </p:nvGraphicFramePr>
        <p:xfrm>
          <a:off x="4495800" y="1143000"/>
          <a:ext cx="2536825" cy="862013"/>
        </p:xfrm>
        <a:graphic>
          <a:graphicData uri="http://schemas.openxmlformats.org/presentationml/2006/ole">
            <mc:AlternateContent xmlns:mc="http://schemas.openxmlformats.org/markup-compatibility/2006">
              <mc:Choice xmlns:v="urn:schemas-microsoft-com:vml" Requires="v">
                <p:oleObj spid="_x0000_s4115" name="Microsoft 公式 3.0" r:id="rId7" imgW="1269449" imgH="431613" progId="Equation.3">
                  <p:embed/>
                </p:oleObj>
              </mc:Choice>
              <mc:Fallback>
                <p:oleObj name="Microsoft 公式 3.0" r:id="rId7" imgW="1269449" imgH="431613"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143000"/>
                        <a:ext cx="2536825"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6" name="Object 56">
            <a:extLst>
              <a:ext uri="{FF2B5EF4-FFF2-40B4-BE49-F238E27FC236}">
                <a16:creationId xmlns:a16="http://schemas.microsoft.com/office/drawing/2014/main" id="{A656C816-7670-418B-9FFF-78118B8E7F39}"/>
              </a:ext>
            </a:extLst>
          </p:cNvPr>
          <p:cNvGraphicFramePr>
            <a:graphicFrameLocks noChangeAspect="1"/>
          </p:cNvGraphicFramePr>
          <p:nvPr/>
        </p:nvGraphicFramePr>
        <p:xfrm>
          <a:off x="4267200" y="2057400"/>
          <a:ext cx="3756025" cy="457200"/>
        </p:xfrm>
        <a:graphic>
          <a:graphicData uri="http://schemas.openxmlformats.org/presentationml/2006/ole">
            <mc:AlternateContent xmlns:mc="http://schemas.openxmlformats.org/markup-compatibility/2006">
              <mc:Choice xmlns:v="urn:schemas-microsoft-com:vml" Requires="v">
                <p:oleObj spid="_x0000_s4116" name="Microsoft 公式 3.0" r:id="rId9" imgW="1879600" imgH="228600" progId="Equation.3">
                  <p:embed/>
                </p:oleObj>
              </mc:Choice>
              <mc:Fallback>
                <p:oleObj name="Microsoft 公式 3.0" r:id="rId9" imgW="1879600" imgH="228600" progId="Equation.3">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2057400"/>
                        <a:ext cx="3756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7" name="Object 57">
            <a:extLst>
              <a:ext uri="{FF2B5EF4-FFF2-40B4-BE49-F238E27FC236}">
                <a16:creationId xmlns:a16="http://schemas.microsoft.com/office/drawing/2014/main" id="{477AF42E-6C55-4C40-B0A7-796C1E22B303}"/>
              </a:ext>
            </a:extLst>
          </p:cNvPr>
          <p:cNvGraphicFramePr>
            <a:graphicFrameLocks noChangeAspect="1"/>
          </p:cNvGraphicFramePr>
          <p:nvPr/>
        </p:nvGraphicFramePr>
        <p:xfrm>
          <a:off x="1295400" y="3352800"/>
          <a:ext cx="3371850" cy="862013"/>
        </p:xfrm>
        <a:graphic>
          <a:graphicData uri="http://schemas.openxmlformats.org/presentationml/2006/ole">
            <mc:AlternateContent xmlns:mc="http://schemas.openxmlformats.org/markup-compatibility/2006">
              <mc:Choice xmlns:v="urn:schemas-microsoft-com:vml" Requires="v">
                <p:oleObj spid="_x0000_s4117" name="Microsoft 公式 3.0" r:id="rId11" imgW="1688367" imgH="431613" progId="Equation.3">
                  <p:embed/>
                </p:oleObj>
              </mc:Choice>
              <mc:Fallback>
                <p:oleObj name="Microsoft 公式 3.0" r:id="rId11" imgW="1688367" imgH="431613" progId="Equation.3">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352800"/>
                        <a:ext cx="3371850" cy="862013"/>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8" name="Text Box 58">
            <a:extLst>
              <a:ext uri="{FF2B5EF4-FFF2-40B4-BE49-F238E27FC236}">
                <a16:creationId xmlns:a16="http://schemas.microsoft.com/office/drawing/2014/main" id="{B60844EF-BA10-4BA3-8F0F-A32C745A50A6}"/>
              </a:ext>
            </a:extLst>
          </p:cNvPr>
          <p:cNvSpPr txBox="1">
            <a:spLocks noChangeArrowheads="1"/>
          </p:cNvSpPr>
          <p:nvPr/>
        </p:nvSpPr>
        <p:spPr bwMode="auto">
          <a:xfrm>
            <a:off x="609600" y="44196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2"/>
              <a:defRPr/>
            </a:pPr>
            <a:r>
              <a:rPr lang="zh-CN" altLang="en-US" sz="3200">
                <a:effectLst>
                  <a:outerShdw blurRad="38100" dist="38100" dir="2700000" algn="tl">
                    <a:srgbClr val="C0C0C0"/>
                  </a:outerShdw>
                </a:effectLst>
              </a:rPr>
              <a:t>热动平衡及其稳定性条件</a:t>
            </a:r>
          </a:p>
        </p:txBody>
      </p:sp>
      <p:graphicFrame>
        <p:nvGraphicFramePr>
          <p:cNvPr id="4108" name="Object 59">
            <a:extLst>
              <a:ext uri="{FF2B5EF4-FFF2-40B4-BE49-F238E27FC236}">
                <a16:creationId xmlns:a16="http://schemas.microsoft.com/office/drawing/2014/main" id="{E80AFC82-6A29-40A3-97EC-F537055D3B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18" name="Equation" r:id="rId13" imgW="114151" imgH="215619" progId="Equation.3">
                  <p:embed/>
                </p:oleObj>
              </mc:Choice>
              <mc:Fallback>
                <p:oleObj name="Equation" r:id="rId13" imgW="114151" imgH="215619" progId="Equation.3">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0" name="Object 60">
            <a:extLst>
              <a:ext uri="{FF2B5EF4-FFF2-40B4-BE49-F238E27FC236}">
                <a16:creationId xmlns:a16="http://schemas.microsoft.com/office/drawing/2014/main" id="{A82AB2BC-D27D-410F-9D18-E41E41C425D2}"/>
              </a:ext>
            </a:extLst>
          </p:cNvPr>
          <p:cNvGraphicFramePr>
            <a:graphicFrameLocks noChangeAspect="1"/>
          </p:cNvGraphicFramePr>
          <p:nvPr/>
        </p:nvGraphicFramePr>
        <p:xfrm>
          <a:off x="4811713" y="5105400"/>
          <a:ext cx="2460625" cy="406400"/>
        </p:xfrm>
        <a:graphic>
          <a:graphicData uri="http://schemas.openxmlformats.org/presentationml/2006/ole">
            <mc:AlternateContent xmlns:mc="http://schemas.openxmlformats.org/markup-compatibility/2006">
              <mc:Choice xmlns:v="urn:schemas-microsoft-com:vml" Requires="v">
                <p:oleObj spid="_x0000_s4119" name="Equation" r:id="rId15" imgW="1231366" imgH="203112" progId="Equation.3">
                  <p:embed/>
                </p:oleObj>
              </mc:Choice>
              <mc:Fallback>
                <p:oleObj name="Equation" r:id="rId15" imgW="1231366" imgH="203112" progId="Equation.3">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11713" y="5105400"/>
                        <a:ext cx="246062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1" name="Object 61">
            <a:extLst>
              <a:ext uri="{FF2B5EF4-FFF2-40B4-BE49-F238E27FC236}">
                <a16:creationId xmlns:a16="http://schemas.microsoft.com/office/drawing/2014/main" id="{FC87A3A9-E489-44CB-873B-EDF4AEC94B5F}"/>
              </a:ext>
            </a:extLst>
          </p:cNvPr>
          <p:cNvGraphicFramePr>
            <a:graphicFrameLocks noChangeAspect="1"/>
          </p:cNvGraphicFramePr>
          <p:nvPr/>
        </p:nvGraphicFramePr>
        <p:xfrm>
          <a:off x="1828800" y="5105400"/>
          <a:ext cx="1603375" cy="406400"/>
        </p:xfrm>
        <a:graphic>
          <a:graphicData uri="http://schemas.openxmlformats.org/presentationml/2006/ole">
            <mc:AlternateContent xmlns:mc="http://schemas.openxmlformats.org/markup-compatibility/2006">
              <mc:Choice xmlns:v="urn:schemas-microsoft-com:vml" Requires="v">
                <p:oleObj spid="_x0000_s4120" name="Equation" r:id="rId17" imgW="799753" imgH="203112" progId="Equation.3">
                  <p:embed/>
                </p:oleObj>
              </mc:Choice>
              <mc:Fallback>
                <p:oleObj name="Equation" r:id="rId17" imgW="799753" imgH="203112" progId="Equation.3">
                  <p:embed/>
                  <p:pic>
                    <p:nvPicPr>
                      <p:cNvPr id="0"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800" y="5105400"/>
                        <a:ext cx="16033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2" name="Object 62">
            <a:extLst>
              <a:ext uri="{FF2B5EF4-FFF2-40B4-BE49-F238E27FC236}">
                <a16:creationId xmlns:a16="http://schemas.microsoft.com/office/drawing/2014/main" id="{19A7B27C-6459-4978-9EC4-B4669891999B}"/>
              </a:ext>
            </a:extLst>
          </p:cNvPr>
          <p:cNvGraphicFramePr>
            <a:graphicFrameLocks noChangeAspect="1"/>
          </p:cNvGraphicFramePr>
          <p:nvPr/>
        </p:nvGraphicFramePr>
        <p:xfrm>
          <a:off x="1676400" y="5638800"/>
          <a:ext cx="2260600" cy="787400"/>
        </p:xfrm>
        <a:graphic>
          <a:graphicData uri="http://schemas.openxmlformats.org/presentationml/2006/ole">
            <mc:AlternateContent xmlns:mc="http://schemas.openxmlformats.org/markup-compatibility/2006">
              <mc:Choice xmlns:v="urn:schemas-microsoft-com:vml" Requires="v">
                <p:oleObj spid="_x0000_s4121" name="Microsoft 公式 3.0" r:id="rId19" imgW="1129810" imgH="393529" progId="Equation.3">
                  <p:embed/>
                </p:oleObj>
              </mc:Choice>
              <mc:Fallback>
                <p:oleObj name="Microsoft 公式 3.0" r:id="rId19" imgW="1129810" imgH="393529" progId="Equation.3">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5638800"/>
                        <a:ext cx="226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3" name="Object 63">
            <a:extLst>
              <a:ext uri="{FF2B5EF4-FFF2-40B4-BE49-F238E27FC236}">
                <a16:creationId xmlns:a16="http://schemas.microsoft.com/office/drawing/2014/main" id="{727E1C92-4786-4C75-992E-AE287C9ACE30}"/>
              </a:ext>
            </a:extLst>
          </p:cNvPr>
          <p:cNvGraphicFramePr>
            <a:graphicFrameLocks noChangeAspect="1"/>
          </p:cNvGraphicFramePr>
          <p:nvPr/>
        </p:nvGraphicFramePr>
        <p:xfrm>
          <a:off x="4800600" y="5638800"/>
          <a:ext cx="2105025" cy="785813"/>
        </p:xfrm>
        <a:graphic>
          <a:graphicData uri="http://schemas.openxmlformats.org/presentationml/2006/ole">
            <mc:AlternateContent xmlns:mc="http://schemas.openxmlformats.org/markup-compatibility/2006">
              <mc:Choice xmlns:v="urn:schemas-microsoft-com:vml" Requires="v">
                <p:oleObj spid="_x0000_s4122" name="Microsoft 公式 3.0" r:id="rId21" imgW="1054100" imgH="393700" progId="Equation.3">
                  <p:embed/>
                </p:oleObj>
              </mc:Choice>
              <mc:Fallback>
                <p:oleObj name="Microsoft 公式 3.0" r:id="rId21" imgW="1054100" imgH="393700" progId="Equation.3">
                  <p:embed/>
                  <p:pic>
                    <p:nvPicPr>
                      <p:cNvPr id="0" name="Object 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600" y="5638800"/>
                        <a:ext cx="210502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7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1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7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1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8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18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9" grpId="0" animBg="1"/>
      <p:bldP spid="5162" grpId="0"/>
      <p:bldP spid="5164" grpId="0"/>
      <p:bldP spid="5170" grpId="0" animBg="1"/>
      <p:bldP spid="517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9" name="Text Box 2">
            <a:extLst>
              <a:ext uri="{FF2B5EF4-FFF2-40B4-BE49-F238E27FC236}">
                <a16:creationId xmlns:a16="http://schemas.microsoft.com/office/drawing/2014/main" id="{A6399D0C-3116-4B99-B69B-EC352E14A903}"/>
              </a:ext>
            </a:extLst>
          </p:cNvPr>
          <p:cNvSpPr txBox="1">
            <a:spLocks noChangeArrowheads="1"/>
          </p:cNvSpPr>
          <p:nvPr/>
        </p:nvSpPr>
        <p:spPr bwMode="auto">
          <a:xfrm>
            <a:off x="1042988" y="225425"/>
            <a:ext cx="7067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4400" dirty="0">
                <a:effectLst>
                  <a:outerShdw blurRad="38100" dist="38100" dir="2700000" algn="tl">
                    <a:srgbClr val="000000">
                      <a:alpha val="43137"/>
                    </a:srgbClr>
                  </a:outerShdw>
                </a:effectLst>
                <a:latin typeface="Tahoma" panose="020B0604030504040204" pitchFamily="34" charset="0"/>
              </a:rPr>
              <a:t>§3.8  </a:t>
            </a:r>
            <a:r>
              <a:rPr lang="zh-CN" altLang="en-US" sz="4400" dirty="0">
                <a:effectLst>
                  <a:outerShdw blurRad="38100" dist="38100" dir="2700000" algn="tl">
                    <a:srgbClr val="000000">
                      <a:alpha val="43137"/>
                    </a:srgbClr>
                  </a:outerShdw>
                </a:effectLst>
                <a:latin typeface="Tahoma" panose="020B0604030504040204" pitchFamily="34" charset="0"/>
              </a:rPr>
              <a:t>临界现象与临界指数</a:t>
            </a:r>
          </a:p>
        </p:txBody>
      </p:sp>
      <p:sp>
        <p:nvSpPr>
          <p:cNvPr id="36890" name="Text Box 3">
            <a:extLst>
              <a:ext uri="{FF2B5EF4-FFF2-40B4-BE49-F238E27FC236}">
                <a16:creationId xmlns:a16="http://schemas.microsoft.com/office/drawing/2014/main" id="{78D6C3B7-1AD7-4BF7-A2DB-1D5A8F8D29B6}"/>
              </a:ext>
            </a:extLst>
          </p:cNvPr>
          <p:cNvSpPr txBox="1">
            <a:spLocks noChangeArrowheads="1"/>
          </p:cNvSpPr>
          <p:nvPr/>
        </p:nvSpPr>
        <p:spPr bwMode="auto">
          <a:xfrm>
            <a:off x="611188" y="962025"/>
            <a:ext cx="78374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3200" dirty="0">
                <a:effectLst>
                  <a:outerShdw blurRad="38100" dist="38100" dir="2700000" algn="tl">
                    <a:srgbClr val="000000">
                      <a:alpha val="43137"/>
                    </a:srgbClr>
                  </a:outerShdw>
                </a:effectLst>
                <a:latin typeface="Arial" panose="020B0604020202020204" pitchFamily="34" charset="0"/>
              </a:rPr>
              <a:t>一、临界现象</a:t>
            </a:r>
            <a:endParaRPr kumimoji="0" lang="en-US" altLang="zh-CN" sz="3200" dirty="0">
              <a:effectLst>
                <a:outerShdw blurRad="38100" dist="38100" dir="2700000" algn="tl">
                  <a:srgbClr val="000000">
                    <a:alpha val="43137"/>
                  </a:srgbClr>
                </a:outerShdw>
              </a:effectLst>
              <a:latin typeface="Arial" panose="020B0604020202020204" pitchFamily="34" charset="0"/>
            </a:endParaRPr>
          </a:p>
          <a:p>
            <a:pPr eaLnBrk="1" hangingPunct="1">
              <a:defRPr/>
            </a:pPr>
            <a:r>
              <a:rPr lang="zh-CN" altLang="en-US" dirty="0">
                <a:effectLst>
                  <a:outerShdw blurRad="38100" dist="38100" dir="2700000" algn="tl">
                    <a:srgbClr val="000000">
                      <a:alpha val="43137"/>
                    </a:srgbClr>
                  </a:outerShdw>
                </a:effectLst>
              </a:rPr>
              <a:t>           物质在连续相变临界点邻域的行为称为临界现象。</a:t>
            </a:r>
            <a:endParaRPr kumimoji="0" lang="zh-CN" altLang="en-US" dirty="0">
              <a:latin typeface="Arial" panose="020B0604020202020204" pitchFamily="34" charset="0"/>
            </a:endParaRPr>
          </a:p>
        </p:txBody>
      </p:sp>
      <p:sp>
        <p:nvSpPr>
          <p:cNvPr id="36891" name="Text Box 4">
            <a:extLst>
              <a:ext uri="{FF2B5EF4-FFF2-40B4-BE49-F238E27FC236}">
                <a16:creationId xmlns:a16="http://schemas.microsoft.com/office/drawing/2014/main" id="{8322BE01-A4CA-46D8-9444-9666DAF81E58}"/>
              </a:ext>
            </a:extLst>
          </p:cNvPr>
          <p:cNvSpPr txBox="1">
            <a:spLocks noChangeArrowheads="1"/>
          </p:cNvSpPr>
          <p:nvPr/>
        </p:nvSpPr>
        <p:spPr bwMode="auto">
          <a:xfrm>
            <a:off x="611188" y="1944688"/>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3200" dirty="0">
                <a:effectLst>
                  <a:outerShdw blurRad="38100" dist="38100" dir="2700000" algn="tl">
                    <a:srgbClr val="000000">
                      <a:alpha val="43137"/>
                    </a:srgbClr>
                  </a:outerShdw>
                </a:effectLst>
                <a:latin typeface="Arial" panose="020B0604020202020204" pitchFamily="34" charset="0"/>
              </a:rPr>
              <a:t>二、临界指数</a:t>
            </a:r>
          </a:p>
        </p:txBody>
      </p:sp>
      <p:graphicFrame>
        <p:nvGraphicFramePr>
          <p:cNvPr id="31749" name="Object 5">
            <a:extLst>
              <a:ext uri="{FF2B5EF4-FFF2-40B4-BE49-F238E27FC236}">
                <a16:creationId xmlns:a16="http://schemas.microsoft.com/office/drawing/2014/main" id="{74F495BA-E2E8-4C71-A564-8E439E352B0D}"/>
              </a:ext>
            </a:extLst>
          </p:cNvPr>
          <p:cNvGraphicFramePr>
            <a:graphicFrameLocks noChangeAspect="1"/>
          </p:cNvGraphicFramePr>
          <p:nvPr/>
        </p:nvGraphicFramePr>
        <p:xfrm>
          <a:off x="136525" y="4330700"/>
          <a:ext cx="949325" cy="658813"/>
        </p:xfrm>
        <a:graphic>
          <a:graphicData uri="http://schemas.openxmlformats.org/presentationml/2006/ole">
            <mc:AlternateContent xmlns:mc="http://schemas.openxmlformats.org/markup-compatibility/2006">
              <mc:Choice xmlns:v="urn:schemas-microsoft-com:vml" Requires="v">
                <p:oleObj spid="_x0000_s31798" name="公式" r:id="rId3" imgW="622030" imgH="431613" progId="Equation.3">
                  <p:embed/>
                </p:oleObj>
              </mc:Choice>
              <mc:Fallback>
                <p:oleObj name="公式" r:id="rId3" imgW="622030"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 y="4330700"/>
                        <a:ext cx="949325" cy="6588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Group 6">
            <a:extLst>
              <a:ext uri="{FF2B5EF4-FFF2-40B4-BE49-F238E27FC236}">
                <a16:creationId xmlns:a16="http://schemas.microsoft.com/office/drawing/2014/main" id="{CF204DA1-7165-4EF1-BF11-609EBD4C664F}"/>
              </a:ext>
            </a:extLst>
          </p:cNvPr>
          <p:cNvGraphicFramePr>
            <a:graphicFrameLocks noGrp="1"/>
          </p:cNvGraphicFramePr>
          <p:nvPr/>
        </p:nvGraphicFramePr>
        <p:xfrm>
          <a:off x="1187450" y="2600325"/>
          <a:ext cx="7488238" cy="4032250"/>
        </p:xfrm>
        <a:graphic>
          <a:graphicData uri="http://schemas.openxmlformats.org/drawingml/2006/table">
            <a:tbl>
              <a:tblPr/>
              <a:tblGrid>
                <a:gridCol w="1295400">
                  <a:extLst>
                    <a:ext uri="{9D8B030D-6E8A-4147-A177-3AD203B41FA5}">
                      <a16:colId xmlns:a16="http://schemas.microsoft.com/office/drawing/2014/main" val="20000"/>
                    </a:ext>
                  </a:extLst>
                </a:gridCol>
                <a:gridCol w="3241675">
                  <a:extLst>
                    <a:ext uri="{9D8B030D-6E8A-4147-A177-3AD203B41FA5}">
                      <a16:colId xmlns:a16="http://schemas.microsoft.com/office/drawing/2014/main" val="20001"/>
                    </a:ext>
                  </a:extLst>
                </a:gridCol>
                <a:gridCol w="2951163">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临界指数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液汽系统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铁磁系统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6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6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776" name="Object 32">
            <a:extLst>
              <a:ext uri="{FF2B5EF4-FFF2-40B4-BE49-F238E27FC236}">
                <a16:creationId xmlns:a16="http://schemas.microsoft.com/office/drawing/2014/main" id="{A7C2A95B-A4C1-41CC-8242-AFB0609E24FE}"/>
              </a:ext>
            </a:extLst>
          </p:cNvPr>
          <p:cNvGraphicFramePr>
            <a:graphicFrameLocks noChangeAspect="1"/>
          </p:cNvGraphicFramePr>
          <p:nvPr/>
        </p:nvGraphicFramePr>
        <p:xfrm>
          <a:off x="2630488" y="3249613"/>
          <a:ext cx="1905000" cy="438150"/>
        </p:xfrm>
        <a:graphic>
          <a:graphicData uri="http://schemas.openxmlformats.org/presentationml/2006/ole">
            <mc:AlternateContent xmlns:mc="http://schemas.openxmlformats.org/markup-compatibility/2006">
              <mc:Choice xmlns:v="urn:schemas-microsoft-com:vml" Requires="v">
                <p:oleObj spid="_x0000_s31799" name="Equation" r:id="rId5" imgW="1104900" imgH="254000" progId="Equation.DSMT4">
                  <p:embed/>
                </p:oleObj>
              </mc:Choice>
              <mc:Fallback>
                <p:oleObj name="Equation" r:id="rId5" imgW="1104900" imgH="2540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488" y="3249613"/>
                        <a:ext cx="1905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7" name="Object 33">
            <a:extLst>
              <a:ext uri="{FF2B5EF4-FFF2-40B4-BE49-F238E27FC236}">
                <a16:creationId xmlns:a16="http://schemas.microsoft.com/office/drawing/2014/main" id="{459F17B3-6E12-466B-9094-F785552C1228}"/>
              </a:ext>
            </a:extLst>
          </p:cNvPr>
          <p:cNvGraphicFramePr>
            <a:graphicFrameLocks noChangeAspect="1"/>
          </p:cNvGraphicFramePr>
          <p:nvPr/>
        </p:nvGraphicFramePr>
        <p:xfrm>
          <a:off x="1619250" y="3249613"/>
          <a:ext cx="379413" cy="503237"/>
        </p:xfrm>
        <a:graphic>
          <a:graphicData uri="http://schemas.openxmlformats.org/presentationml/2006/ole">
            <mc:AlternateContent xmlns:mc="http://schemas.openxmlformats.org/markup-compatibility/2006">
              <mc:Choice xmlns:v="urn:schemas-microsoft-com:vml" Requires="v">
                <p:oleObj spid="_x0000_s31800" name="Equation" r:id="rId7" imgW="152268" imgH="203024" progId="Equation.DSMT4">
                  <p:embed/>
                </p:oleObj>
              </mc:Choice>
              <mc:Fallback>
                <p:oleObj name="Equation" r:id="rId7" imgW="152268" imgH="203024"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249613"/>
                        <a:ext cx="3794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8" name="Object 34">
            <a:extLst>
              <a:ext uri="{FF2B5EF4-FFF2-40B4-BE49-F238E27FC236}">
                <a16:creationId xmlns:a16="http://schemas.microsoft.com/office/drawing/2014/main" id="{D34B62D4-65E6-4D5D-8E8B-151DFEDD52E1}"/>
              </a:ext>
            </a:extLst>
          </p:cNvPr>
          <p:cNvGraphicFramePr>
            <a:graphicFrameLocks noChangeAspect="1"/>
          </p:cNvGraphicFramePr>
          <p:nvPr/>
        </p:nvGraphicFramePr>
        <p:xfrm>
          <a:off x="4572000" y="3249613"/>
          <a:ext cx="1027113" cy="388937"/>
        </p:xfrm>
        <a:graphic>
          <a:graphicData uri="http://schemas.openxmlformats.org/presentationml/2006/ole">
            <mc:AlternateContent xmlns:mc="http://schemas.openxmlformats.org/markup-compatibility/2006">
              <mc:Choice xmlns:v="urn:schemas-microsoft-com:vml" Requires="v">
                <p:oleObj spid="_x0000_s31801" name="公式" r:id="rId9" imgW="469696" imgH="177723" progId="Equation.3">
                  <p:embed/>
                </p:oleObj>
              </mc:Choice>
              <mc:Fallback>
                <p:oleObj name="公式" r:id="rId9" imgW="469696" imgH="177723"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3249613"/>
                        <a:ext cx="102711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9" name="Object 35">
            <a:extLst>
              <a:ext uri="{FF2B5EF4-FFF2-40B4-BE49-F238E27FC236}">
                <a16:creationId xmlns:a16="http://schemas.microsoft.com/office/drawing/2014/main" id="{AD5080E0-5AD9-46BB-B203-7A72B1298319}"/>
              </a:ext>
            </a:extLst>
          </p:cNvPr>
          <p:cNvGraphicFramePr>
            <a:graphicFrameLocks noChangeAspect="1"/>
          </p:cNvGraphicFramePr>
          <p:nvPr/>
        </p:nvGraphicFramePr>
        <p:xfrm>
          <a:off x="2627313" y="3968750"/>
          <a:ext cx="1296987" cy="836613"/>
        </p:xfrm>
        <a:graphic>
          <a:graphicData uri="http://schemas.openxmlformats.org/presentationml/2006/ole">
            <mc:AlternateContent xmlns:mc="http://schemas.openxmlformats.org/markup-compatibility/2006">
              <mc:Choice xmlns:v="urn:schemas-microsoft-com:vml" Requires="v">
                <p:oleObj spid="_x0000_s31802" name="公式" r:id="rId11" imgW="748975" imgH="482391" progId="Equation.3">
                  <p:embed/>
                </p:oleObj>
              </mc:Choice>
              <mc:Fallback>
                <p:oleObj name="公式" r:id="rId11" imgW="748975" imgH="482391"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3968750"/>
                        <a:ext cx="129698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0" name="Object 36">
            <a:extLst>
              <a:ext uri="{FF2B5EF4-FFF2-40B4-BE49-F238E27FC236}">
                <a16:creationId xmlns:a16="http://schemas.microsoft.com/office/drawing/2014/main" id="{271CD2DE-E30A-4673-ADD4-3B1F1870CE74}"/>
              </a:ext>
            </a:extLst>
          </p:cNvPr>
          <p:cNvGraphicFramePr>
            <a:graphicFrameLocks noChangeAspect="1"/>
          </p:cNvGraphicFramePr>
          <p:nvPr/>
        </p:nvGraphicFramePr>
        <p:xfrm>
          <a:off x="4643438" y="3968750"/>
          <a:ext cx="955675" cy="361950"/>
        </p:xfrm>
        <a:graphic>
          <a:graphicData uri="http://schemas.openxmlformats.org/presentationml/2006/ole">
            <mc:AlternateContent xmlns:mc="http://schemas.openxmlformats.org/markup-compatibility/2006">
              <mc:Choice xmlns:v="urn:schemas-microsoft-com:vml" Requires="v">
                <p:oleObj spid="_x0000_s31803" name="公式" r:id="rId13" imgW="469696" imgH="177723" progId="Equation.3">
                  <p:embed/>
                </p:oleObj>
              </mc:Choice>
              <mc:Fallback>
                <p:oleObj name="公式" r:id="rId13" imgW="469696" imgH="177723"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3438" y="3968750"/>
                        <a:ext cx="955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1" name="Object 37">
            <a:extLst>
              <a:ext uri="{FF2B5EF4-FFF2-40B4-BE49-F238E27FC236}">
                <a16:creationId xmlns:a16="http://schemas.microsoft.com/office/drawing/2014/main" id="{280D0E3B-719D-42AC-B871-790F92E620E6}"/>
              </a:ext>
            </a:extLst>
          </p:cNvPr>
          <p:cNvGraphicFramePr>
            <a:graphicFrameLocks noChangeAspect="1"/>
          </p:cNvGraphicFramePr>
          <p:nvPr/>
        </p:nvGraphicFramePr>
        <p:xfrm>
          <a:off x="4643438" y="4402138"/>
          <a:ext cx="936625" cy="354012"/>
        </p:xfrm>
        <a:graphic>
          <a:graphicData uri="http://schemas.openxmlformats.org/presentationml/2006/ole">
            <mc:AlternateContent xmlns:mc="http://schemas.openxmlformats.org/markup-compatibility/2006">
              <mc:Choice xmlns:v="urn:schemas-microsoft-com:vml" Requires="v">
                <p:oleObj spid="_x0000_s31804" name="公式" r:id="rId15" imgW="469696" imgH="177723" progId="Equation.3">
                  <p:embed/>
                </p:oleObj>
              </mc:Choice>
              <mc:Fallback>
                <p:oleObj name="公式" r:id="rId15" imgW="469696" imgH="177723"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402138"/>
                        <a:ext cx="936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2" name="Object 38">
            <a:extLst>
              <a:ext uri="{FF2B5EF4-FFF2-40B4-BE49-F238E27FC236}">
                <a16:creationId xmlns:a16="http://schemas.microsoft.com/office/drawing/2014/main" id="{81FAA221-5FDD-4E6F-AFA8-31D971FA3CB4}"/>
              </a:ext>
            </a:extLst>
          </p:cNvPr>
          <p:cNvGraphicFramePr>
            <a:graphicFrameLocks noChangeAspect="1"/>
          </p:cNvGraphicFramePr>
          <p:nvPr/>
        </p:nvGraphicFramePr>
        <p:xfrm>
          <a:off x="5940425" y="3284538"/>
          <a:ext cx="1008063" cy="336550"/>
        </p:xfrm>
        <a:graphic>
          <a:graphicData uri="http://schemas.openxmlformats.org/presentationml/2006/ole">
            <mc:AlternateContent xmlns:mc="http://schemas.openxmlformats.org/markup-compatibility/2006">
              <mc:Choice xmlns:v="urn:schemas-microsoft-com:vml" Requires="v">
                <p:oleObj spid="_x0000_s31805" name="公式" r:id="rId16" imgW="685800" imgH="228600" progId="Equation.3">
                  <p:embed/>
                </p:oleObj>
              </mc:Choice>
              <mc:Fallback>
                <p:oleObj name="公式" r:id="rId16" imgW="685800" imgH="22860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0425" y="3284538"/>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3" name="Object 39">
            <a:extLst>
              <a:ext uri="{FF2B5EF4-FFF2-40B4-BE49-F238E27FC236}">
                <a16:creationId xmlns:a16="http://schemas.microsoft.com/office/drawing/2014/main" id="{44A64BA0-A928-4C17-B930-5FBFCF896C26}"/>
              </a:ext>
            </a:extLst>
          </p:cNvPr>
          <p:cNvGraphicFramePr>
            <a:graphicFrameLocks noChangeAspect="1"/>
          </p:cNvGraphicFramePr>
          <p:nvPr/>
        </p:nvGraphicFramePr>
        <p:xfrm>
          <a:off x="7164388" y="3213100"/>
          <a:ext cx="1027112" cy="388938"/>
        </p:xfrm>
        <a:graphic>
          <a:graphicData uri="http://schemas.openxmlformats.org/presentationml/2006/ole">
            <mc:AlternateContent xmlns:mc="http://schemas.openxmlformats.org/markup-compatibility/2006">
              <mc:Choice xmlns:v="urn:schemas-microsoft-com:vml" Requires="v">
                <p:oleObj spid="_x0000_s31806" name="公式" r:id="rId18" imgW="469696" imgH="177723" progId="Equation.3">
                  <p:embed/>
                </p:oleObj>
              </mc:Choice>
              <mc:Fallback>
                <p:oleObj name="公式" r:id="rId18" imgW="469696" imgH="17772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3213100"/>
                        <a:ext cx="102711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4" name="Object 40">
            <a:extLst>
              <a:ext uri="{FF2B5EF4-FFF2-40B4-BE49-F238E27FC236}">
                <a16:creationId xmlns:a16="http://schemas.microsoft.com/office/drawing/2014/main" id="{751439DB-F70E-4409-87E4-15817D83C2DC}"/>
              </a:ext>
            </a:extLst>
          </p:cNvPr>
          <p:cNvGraphicFramePr>
            <a:graphicFrameLocks noChangeAspect="1"/>
          </p:cNvGraphicFramePr>
          <p:nvPr/>
        </p:nvGraphicFramePr>
        <p:xfrm>
          <a:off x="5795963" y="3968750"/>
          <a:ext cx="1146175" cy="793750"/>
        </p:xfrm>
        <a:graphic>
          <a:graphicData uri="http://schemas.openxmlformats.org/presentationml/2006/ole">
            <mc:AlternateContent xmlns:mc="http://schemas.openxmlformats.org/markup-compatibility/2006">
              <mc:Choice xmlns:v="urn:schemas-microsoft-com:vml" Requires="v">
                <p:oleObj spid="_x0000_s31807" name="公式" r:id="rId19" imgW="698197" imgH="482391" progId="Equation.3">
                  <p:embed/>
                </p:oleObj>
              </mc:Choice>
              <mc:Fallback>
                <p:oleObj name="公式" r:id="rId19" imgW="698197" imgH="482391"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3968750"/>
                        <a:ext cx="11461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5" name="Object 41">
            <a:extLst>
              <a:ext uri="{FF2B5EF4-FFF2-40B4-BE49-F238E27FC236}">
                <a16:creationId xmlns:a16="http://schemas.microsoft.com/office/drawing/2014/main" id="{34FCA9E0-A2B5-437E-ABFE-8166E0915ADA}"/>
              </a:ext>
            </a:extLst>
          </p:cNvPr>
          <p:cNvGraphicFramePr>
            <a:graphicFrameLocks noChangeAspect="1"/>
          </p:cNvGraphicFramePr>
          <p:nvPr/>
        </p:nvGraphicFramePr>
        <p:xfrm>
          <a:off x="7235825" y="3968750"/>
          <a:ext cx="955675" cy="361950"/>
        </p:xfrm>
        <a:graphic>
          <a:graphicData uri="http://schemas.openxmlformats.org/presentationml/2006/ole">
            <mc:AlternateContent xmlns:mc="http://schemas.openxmlformats.org/markup-compatibility/2006">
              <mc:Choice xmlns:v="urn:schemas-microsoft-com:vml" Requires="v">
                <p:oleObj spid="_x0000_s31808" name="公式" r:id="rId21" imgW="469696" imgH="177723" progId="Equation.3">
                  <p:embed/>
                </p:oleObj>
              </mc:Choice>
              <mc:Fallback>
                <p:oleObj name="公式" r:id="rId21" imgW="469696" imgH="177723"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5825" y="3968750"/>
                        <a:ext cx="955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6" name="Object 42">
            <a:extLst>
              <a:ext uri="{FF2B5EF4-FFF2-40B4-BE49-F238E27FC236}">
                <a16:creationId xmlns:a16="http://schemas.microsoft.com/office/drawing/2014/main" id="{8D65DADF-1352-4316-9563-D476A87C4106}"/>
              </a:ext>
            </a:extLst>
          </p:cNvPr>
          <p:cNvGraphicFramePr>
            <a:graphicFrameLocks noChangeAspect="1"/>
          </p:cNvGraphicFramePr>
          <p:nvPr/>
        </p:nvGraphicFramePr>
        <p:xfrm>
          <a:off x="7235825" y="4402138"/>
          <a:ext cx="936625" cy="354012"/>
        </p:xfrm>
        <a:graphic>
          <a:graphicData uri="http://schemas.openxmlformats.org/presentationml/2006/ole">
            <mc:AlternateContent xmlns:mc="http://schemas.openxmlformats.org/markup-compatibility/2006">
              <mc:Choice xmlns:v="urn:schemas-microsoft-com:vml" Requires="v">
                <p:oleObj spid="_x0000_s31809" name="公式" r:id="rId22" imgW="469696" imgH="177723" progId="Equation.3">
                  <p:embed/>
                </p:oleObj>
              </mc:Choice>
              <mc:Fallback>
                <p:oleObj name="公式" r:id="rId22" imgW="469696" imgH="177723"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4402138"/>
                        <a:ext cx="936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7" name="Object 43">
            <a:extLst>
              <a:ext uri="{FF2B5EF4-FFF2-40B4-BE49-F238E27FC236}">
                <a16:creationId xmlns:a16="http://schemas.microsoft.com/office/drawing/2014/main" id="{AA9BB2A3-DFB4-462E-AE81-263CAB0F4895}"/>
              </a:ext>
            </a:extLst>
          </p:cNvPr>
          <p:cNvGraphicFramePr>
            <a:graphicFrameLocks noChangeAspect="1"/>
          </p:cNvGraphicFramePr>
          <p:nvPr/>
        </p:nvGraphicFramePr>
        <p:xfrm>
          <a:off x="3203575" y="5049838"/>
          <a:ext cx="1943100" cy="455612"/>
        </p:xfrm>
        <a:graphic>
          <a:graphicData uri="http://schemas.openxmlformats.org/presentationml/2006/ole">
            <mc:AlternateContent xmlns:mc="http://schemas.openxmlformats.org/markup-compatibility/2006">
              <mc:Choice xmlns:v="urn:schemas-microsoft-com:vml" Requires="v">
                <p:oleObj spid="_x0000_s31810" name="公式" r:id="rId23" imgW="1193800" imgH="279400" progId="Equation.3">
                  <p:embed/>
                </p:oleObj>
              </mc:Choice>
              <mc:Fallback>
                <p:oleObj name="公式" r:id="rId23" imgW="1193800" imgH="279400"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03575" y="5049838"/>
                        <a:ext cx="19431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8" name="Object 44">
            <a:extLst>
              <a:ext uri="{FF2B5EF4-FFF2-40B4-BE49-F238E27FC236}">
                <a16:creationId xmlns:a16="http://schemas.microsoft.com/office/drawing/2014/main" id="{6F72EB4C-C4BC-4B45-852F-C012BB8FA2EF}"/>
              </a:ext>
            </a:extLst>
          </p:cNvPr>
          <p:cNvGraphicFramePr>
            <a:graphicFrameLocks noChangeAspect="1"/>
          </p:cNvGraphicFramePr>
          <p:nvPr/>
        </p:nvGraphicFramePr>
        <p:xfrm>
          <a:off x="2771775" y="5732463"/>
          <a:ext cx="1223963" cy="788987"/>
        </p:xfrm>
        <a:graphic>
          <a:graphicData uri="http://schemas.openxmlformats.org/presentationml/2006/ole">
            <mc:AlternateContent xmlns:mc="http://schemas.openxmlformats.org/markup-compatibility/2006">
              <mc:Choice xmlns:v="urn:schemas-microsoft-com:vml" Requires="v">
                <p:oleObj spid="_x0000_s31811" name="公式" r:id="rId25" imgW="748975" imgH="482391" progId="Equation.3">
                  <p:embed/>
                </p:oleObj>
              </mc:Choice>
              <mc:Fallback>
                <p:oleObj name="公式" r:id="rId25" imgW="748975" imgH="482391"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71775" y="5732463"/>
                        <a:ext cx="122396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9" name="Object 45">
            <a:extLst>
              <a:ext uri="{FF2B5EF4-FFF2-40B4-BE49-F238E27FC236}">
                <a16:creationId xmlns:a16="http://schemas.microsoft.com/office/drawing/2014/main" id="{2ECA1130-D2D2-434A-8CB3-795E7F799251}"/>
              </a:ext>
            </a:extLst>
          </p:cNvPr>
          <p:cNvGraphicFramePr>
            <a:graphicFrameLocks noChangeAspect="1"/>
          </p:cNvGraphicFramePr>
          <p:nvPr/>
        </p:nvGraphicFramePr>
        <p:xfrm>
          <a:off x="4572000" y="5732463"/>
          <a:ext cx="955675" cy="361950"/>
        </p:xfrm>
        <a:graphic>
          <a:graphicData uri="http://schemas.openxmlformats.org/presentationml/2006/ole">
            <mc:AlternateContent xmlns:mc="http://schemas.openxmlformats.org/markup-compatibility/2006">
              <mc:Choice xmlns:v="urn:schemas-microsoft-com:vml" Requires="v">
                <p:oleObj spid="_x0000_s31812" name="公式" r:id="rId27" imgW="469696" imgH="177723" progId="Equation.3">
                  <p:embed/>
                </p:oleObj>
              </mc:Choice>
              <mc:Fallback>
                <p:oleObj name="公式" r:id="rId27" imgW="469696" imgH="177723"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732463"/>
                        <a:ext cx="955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0" name="Object 46">
            <a:extLst>
              <a:ext uri="{FF2B5EF4-FFF2-40B4-BE49-F238E27FC236}">
                <a16:creationId xmlns:a16="http://schemas.microsoft.com/office/drawing/2014/main" id="{747A5EDC-BF3E-40F6-BABA-437062D5341C}"/>
              </a:ext>
            </a:extLst>
          </p:cNvPr>
          <p:cNvGraphicFramePr>
            <a:graphicFrameLocks noChangeAspect="1"/>
          </p:cNvGraphicFramePr>
          <p:nvPr/>
        </p:nvGraphicFramePr>
        <p:xfrm>
          <a:off x="4572000" y="6165850"/>
          <a:ext cx="936625" cy="354013"/>
        </p:xfrm>
        <a:graphic>
          <a:graphicData uri="http://schemas.openxmlformats.org/presentationml/2006/ole">
            <mc:AlternateContent xmlns:mc="http://schemas.openxmlformats.org/markup-compatibility/2006">
              <mc:Choice xmlns:v="urn:schemas-microsoft-com:vml" Requires="v">
                <p:oleObj spid="_x0000_s31813" name="公式" r:id="rId28" imgW="469696" imgH="177723" progId="Equation.3">
                  <p:embed/>
                </p:oleObj>
              </mc:Choice>
              <mc:Fallback>
                <p:oleObj name="公式" r:id="rId28" imgW="469696" imgH="177723"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6165850"/>
                        <a:ext cx="9366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1" name="Object 47">
            <a:extLst>
              <a:ext uri="{FF2B5EF4-FFF2-40B4-BE49-F238E27FC236}">
                <a16:creationId xmlns:a16="http://schemas.microsoft.com/office/drawing/2014/main" id="{958BC603-30E9-4760-ACF2-32E92B175E5A}"/>
              </a:ext>
            </a:extLst>
          </p:cNvPr>
          <p:cNvGraphicFramePr>
            <a:graphicFrameLocks noChangeAspect="1"/>
          </p:cNvGraphicFramePr>
          <p:nvPr/>
        </p:nvGraphicFramePr>
        <p:xfrm>
          <a:off x="7235825" y="5768975"/>
          <a:ext cx="955675" cy="361950"/>
        </p:xfrm>
        <a:graphic>
          <a:graphicData uri="http://schemas.openxmlformats.org/presentationml/2006/ole">
            <mc:AlternateContent xmlns:mc="http://schemas.openxmlformats.org/markup-compatibility/2006">
              <mc:Choice xmlns:v="urn:schemas-microsoft-com:vml" Requires="v">
                <p:oleObj spid="_x0000_s31814" name="公式" r:id="rId29" imgW="469696" imgH="177723" progId="Equation.3">
                  <p:embed/>
                </p:oleObj>
              </mc:Choice>
              <mc:Fallback>
                <p:oleObj name="公式" r:id="rId29" imgW="469696" imgH="177723"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5825" y="5768975"/>
                        <a:ext cx="955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2" name="Object 48">
            <a:extLst>
              <a:ext uri="{FF2B5EF4-FFF2-40B4-BE49-F238E27FC236}">
                <a16:creationId xmlns:a16="http://schemas.microsoft.com/office/drawing/2014/main" id="{09D21CBD-315F-4558-83E7-DD8E08E7CD14}"/>
              </a:ext>
            </a:extLst>
          </p:cNvPr>
          <p:cNvGraphicFramePr>
            <a:graphicFrameLocks noChangeAspect="1"/>
          </p:cNvGraphicFramePr>
          <p:nvPr/>
        </p:nvGraphicFramePr>
        <p:xfrm>
          <a:off x="7235825" y="6202363"/>
          <a:ext cx="936625" cy="354012"/>
        </p:xfrm>
        <a:graphic>
          <a:graphicData uri="http://schemas.openxmlformats.org/presentationml/2006/ole">
            <mc:AlternateContent xmlns:mc="http://schemas.openxmlformats.org/markup-compatibility/2006">
              <mc:Choice xmlns:v="urn:schemas-microsoft-com:vml" Requires="v">
                <p:oleObj spid="_x0000_s31815" name="公式" r:id="rId30" imgW="469696" imgH="177723" progId="Equation.3">
                  <p:embed/>
                </p:oleObj>
              </mc:Choice>
              <mc:Fallback>
                <p:oleObj name="公式" r:id="rId30" imgW="469696" imgH="177723"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6202363"/>
                        <a:ext cx="936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3" name="Object 49">
            <a:extLst>
              <a:ext uri="{FF2B5EF4-FFF2-40B4-BE49-F238E27FC236}">
                <a16:creationId xmlns:a16="http://schemas.microsoft.com/office/drawing/2014/main" id="{3CDC91B9-DED2-4A3A-B713-F235E75E4271}"/>
              </a:ext>
            </a:extLst>
          </p:cNvPr>
          <p:cNvGraphicFramePr>
            <a:graphicFrameLocks noChangeAspect="1"/>
          </p:cNvGraphicFramePr>
          <p:nvPr/>
        </p:nvGraphicFramePr>
        <p:xfrm>
          <a:off x="5883275" y="5732463"/>
          <a:ext cx="1244600" cy="788987"/>
        </p:xfrm>
        <a:graphic>
          <a:graphicData uri="http://schemas.openxmlformats.org/presentationml/2006/ole">
            <mc:AlternateContent xmlns:mc="http://schemas.openxmlformats.org/markup-compatibility/2006">
              <mc:Choice xmlns:v="urn:schemas-microsoft-com:vml" Requires="v">
                <p:oleObj spid="_x0000_s31816" name="公式" r:id="rId31" imgW="761669" imgH="482391" progId="Equation.3">
                  <p:embed/>
                </p:oleObj>
              </mc:Choice>
              <mc:Fallback>
                <p:oleObj name="公式" r:id="rId31" imgW="761669" imgH="482391" progId="Equation.3">
                  <p:embed/>
                  <p:pic>
                    <p:nvPicPr>
                      <p:cNvPr id="0" name="Object 4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83275" y="5732463"/>
                        <a:ext cx="12446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4" name="Object 50">
            <a:extLst>
              <a:ext uri="{FF2B5EF4-FFF2-40B4-BE49-F238E27FC236}">
                <a16:creationId xmlns:a16="http://schemas.microsoft.com/office/drawing/2014/main" id="{2645A962-4A56-4E59-A8B6-F1D8EBA9F81E}"/>
              </a:ext>
            </a:extLst>
          </p:cNvPr>
          <p:cNvGraphicFramePr>
            <a:graphicFrameLocks noChangeAspect="1"/>
          </p:cNvGraphicFramePr>
          <p:nvPr/>
        </p:nvGraphicFramePr>
        <p:xfrm>
          <a:off x="6443663" y="5049838"/>
          <a:ext cx="1152525" cy="384175"/>
        </p:xfrm>
        <a:graphic>
          <a:graphicData uri="http://schemas.openxmlformats.org/presentationml/2006/ole">
            <mc:AlternateContent xmlns:mc="http://schemas.openxmlformats.org/markup-compatibility/2006">
              <mc:Choice xmlns:v="urn:schemas-microsoft-com:vml" Requires="v">
                <p:oleObj spid="_x0000_s31817" name="公式" r:id="rId33" imgW="571252" imgH="190417" progId="Equation.3">
                  <p:embed/>
                </p:oleObj>
              </mc:Choice>
              <mc:Fallback>
                <p:oleObj name="公式" r:id="rId33" imgW="571252" imgH="190417" progId="Equation.3">
                  <p:embed/>
                  <p:pic>
                    <p:nvPicPr>
                      <p:cNvPr id="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43663" y="5049838"/>
                        <a:ext cx="1152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5" name="Object 51">
            <a:extLst>
              <a:ext uri="{FF2B5EF4-FFF2-40B4-BE49-F238E27FC236}">
                <a16:creationId xmlns:a16="http://schemas.microsoft.com/office/drawing/2014/main" id="{3FAA0BA4-47AC-47E7-9154-B6C0F093B8BD}"/>
              </a:ext>
            </a:extLst>
          </p:cNvPr>
          <p:cNvGraphicFramePr>
            <a:graphicFrameLocks noChangeAspect="1"/>
          </p:cNvGraphicFramePr>
          <p:nvPr/>
        </p:nvGraphicFramePr>
        <p:xfrm>
          <a:off x="1619250" y="4041775"/>
          <a:ext cx="387350" cy="504825"/>
        </p:xfrm>
        <a:graphic>
          <a:graphicData uri="http://schemas.openxmlformats.org/presentationml/2006/ole">
            <mc:AlternateContent xmlns:mc="http://schemas.openxmlformats.org/markup-compatibility/2006">
              <mc:Choice xmlns:v="urn:schemas-microsoft-com:vml" Requires="v">
                <p:oleObj spid="_x0000_s31818" name="公式" r:id="rId35" imgW="126780" imgH="164814" progId="Equation.3">
                  <p:embed/>
                </p:oleObj>
              </mc:Choice>
              <mc:Fallback>
                <p:oleObj name="公式" r:id="rId35" imgW="126780" imgH="164814" progId="Equation.3">
                  <p:embed/>
                  <p:pic>
                    <p:nvPicPr>
                      <p:cNvPr id="0" name="Object 5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19250" y="4041775"/>
                        <a:ext cx="387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6" name="Object 52">
            <a:extLst>
              <a:ext uri="{FF2B5EF4-FFF2-40B4-BE49-F238E27FC236}">
                <a16:creationId xmlns:a16="http://schemas.microsoft.com/office/drawing/2014/main" id="{CFBA9A15-0282-46C1-8222-464B8BAAC5F6}"/>
              </a:ext>
            </a:extLst>
          </p:cNvPr>
          <p:cNvGraphicFramePr>
            <a:graphicFrameLocks noChangeAspect="1"/>
          </p:cNvGraphicFramePr>
          <p:nvPr/>
        </p:nvGraphicFramePr>
        <p:xfrm>
          <a:off x="1619250" y="4976813"/>
          <a:ext cx="396875" cy="504825"/>
        </p:xfrm>
        <a:graphic>
          <a:graphicData uri="http://schemas.openxmlformats.org/presentationml/2006/ole">
            <mc:AlternateContent xmlns:mc="http://schemas.openxmlformats.org/markup-compatibility/2006">
              <mc:Choice xmlns:v="urn:schemas-microsoft-com:vml" Requires="v">
                <p:oleObj spid="_x0000_s31819" name="公式" r:id="rId37" imgW="139579" imgH="177646" progId="Equation.3">
                  <p:embed/>
                </p:oleObj>
              </mc:Choice>
              <mc:Fallback>
                <p:oleObj name="公式" r:id="rId37" imgW="139579" imgH="177646" progId="Equation.3">
                  <p:embed/>
                  <p:pic>
                    <p:nvPicPr>
                      <p:cNvPr id="0" name="Object 5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19250" y="4976813"/>
                        <a:ext cx="3968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97" name="Object 53">
            <a:extLst>
              <a:ext uri="{FF2B5EF4-FFF2-40B4-BE49-F238E27FC236}">
                <a16:creationId xmlns:a16="http://schemas.microsoft.com/office/drawing/2014/main" id="{EB6FB017-7C21-4BD2-AB56-D05E34ED6B56}"/>
              </a:ext>
            </a:extLst>
          </p:cNvPr>
          <p:cNvGraphicFramePr>
            <a:graphicFrameLocks noChangeAspect="1"/>
          </p:cNvGraphicFramePr>
          <p:nvPr/>
        </p:nvGraphicFramePr>
        <p:xfrm>
          <a:off x="1619250" y="5913438"/>
          <a:ext cx="431800" cy="395287"/>
        </p:xfrm>
        <a:graphic>
          <a:graphicData uri="http://schemas.openxmlformats.org/presentationml/2006/ole">
            <mc:AlternateContent xmlns:mc="http://schemas.openxmlformats.org/markup-compatibility/2006">
              <mc:Choice xmlns:v="urn:schemas-microsoft-com:vml" Requires="v">
                <p:oleObj spid="_x0000_s31820" name="公式" r:id="rId39" imgW="152334" imgH="139639" progId="Equation.3">
                  <p:embed/>
                </p:oleObj>
              </mc:Choice>
              <mc:Fallback>
                <p:oleObj name="公式" r:id="rId39" imgW="152334" imgH="139639" progId="Equation.3">
                  <p:embed/>
                  <p:pic>
                    <p:nvPicPr>
                      <p:cNvPr id="0" name="Object 5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19250" y="5913438"/>
                        <a:ext cx="4318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20051022675">
            <a:hlinkClick r:id="rId2"/>
            <a:extLst>
              <a:ext uri="{FF2B5EF4-FFF2-40B4-BE49-F238E27FC236}">
                <a16:creationId xmlns:a16="http://schemas.microsoft.com/office/drawing/2014/main" id="{FA05343C-933D-4B62-B239-66802B6B1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981075"/>
            <a:ext cx="4643438"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zhaoqing4">
            <a:hlinkClick r:id="rId2"/>
            <a:extLst>
              <a:ext uri="{FF2B5EF4-FFF2-40B4-BE49-F238E27FC236}">
                <a16:creationId xmlns:a16="http://schemas.microsoft.com/office/drawing/2014/main" id="{D341EBC7-64B8-41A6-85AA-045A17822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376363"/>
            <a:ext cx="51847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Untitled13">
            <a:extLst>
              <a:ext uri="{FF2B5EF4-FFF2-40B4-BE49-F238E27FC236}">
                <a16:creationId xmlns:a16="http://schemas.microsoft.com/office/drawing/2014/main" id="{6A18116F-3815-4F1F-A92F-3308EE84D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204913"/>
            <a:ext cx="3997325"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1091085">
            <a:hlinkClick r:id="rId2"/>
            <a:extLst>
              <a:ext uri="{FF2B5EF4-FFF2-40B4-BE49-F238E27FC236}">
                <a16:creationId xmlns:a16="http://schemas.microsoft.com/office/drawing/2014/main" id="{142DC5EF-2F2C-4934-ADEA-86F1D058C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074738"/>
            <a:ext cx="29337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a:extLst>
              <a:ext uri="{FF2B5EF4-FFF2-40B4-BE49-F238E27FC236}">
                <a16:creationId xmlns:a16="http://schemas.microsoft.com/office/drawing/2014/main" id="{798EB857-3BAD-452E-8315-FC91E709693C}"/>
              </a:ext>
            </a:extLst>
          </p:cNvPr>
          <p:cNvGraphicFramePr>
            <a:graphicFrameLocks noChangeAspect="1"/>
          </p:cNvGraphicFramePr>
          <p:nvPr/>
        </p:nvGraphicFramePr>
        <p:xfrm>
          <a:off x="3024188" y="2420938"/>
          <a:ext cx="1073150" cy="415925"/>
        </p:xfrm>
        <a:graphic>
          <a:graphicData uri="http://schemas.openxmlformats.org/presentationml/2006/ole">
            <mc:AlternateContent xmlns:mc="http://schemas.openxmlformats.org/markup-compatibility/2006">
              <mc:Choice xmlns:v="urn:schemas-microsoft-com:vml" Requires="v">
                <p:oleObj spid="_x0000_s36916" name="公式" r:id="rId3" imgW="622030" imgH="241195" progId="Equation.3">
                  <p:embed/>
                </p:oleObj>
              </mc:Choice>
              <mc:Fallback>
                <p:oleObj name="公式" r:id="rId3" imgW="622030"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2420938"/>
                        <a:ext cx="1073150" cy="4159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18" name="Group 50">
            <a:extLst>
              <a:ext uri="{FF2B5EF4-FFF2-40B4-BE49-F238E27FC236}">
                <a16:creationId xmlns:a16="http://schemas.microsoft.com/office/drawing/2014/main" id="{904D2871-C8A3-47C2-8D0D-F7EB7C29D88F}"/>
              </a:ext>
            </a:extLst>
          </p:cNvPr>
          <p:cNvGraphicFramePr>
            <a:graphicFrameLocks noGrp="1"/>
          </p:cNvGraphicFramePr>
          <p:nvPr/>
        </p:nvGraphicFramePr>
        <p:xfrm>
          <a:off x="863600" y="1844675"/>
          <a:ext cx="7535863" cy="4824413"/>
        </p:xfrm>
        <a:graphic>
          <a:graphicData uri="http://schemas.openxmlformats.org/drawingml/2006/table">
            <a:tbl>
              <a:tblPr/>
              <a:tblGrid>
                <a:gridCol w="1476164">
                  <a:extLst>
                    <a:ext uri="{9D8B030D-6E8A-4147-A177-3AD203B41FA5}">
                      <a16:colId xmlns:a16="http://schemas.microsoft.com/office/drawing/2014/main" val="20000"/>
                    </a:ext>
                  </a:extLst>
                </a:gridCol>
                <a:gridCol w="2135398">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相变</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序参量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0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液汽</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647.05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2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铁磁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1044.0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超流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0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超导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7.19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8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二元合金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739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6904" name="Object 41">
            <a:extLst>
              <a:ext uri="{FF2B5EF4-FFF2-40B4-BE49-F238E27FC236}">
                <a16:creationId xmlns:a16="http://schemas.microsoft.com/office/drawing/2014/main" id="{F6D87331-56C8-44FD-A04E-C5F4A2E116FC}"/>
              </a:ext>
            </a:extLst>
          </p:cNvPr>
          <p:cNvGraphicFramePr>
            <a:graphicFrameLocks noChangeAspect="1"/>
          </p:cNvGraphicFramePr>
          <p:nvPr/>
        </p:nvGraphicFramePr>
        <p:xfrm>
          <a:off x="3240088" y="3394075"/>
          <a:ext cx="485775" cy="395288"/>
        </p:xfrm>
        <a:graphic>
          <a:graphicData uri="http://schemas.openxmlformats.org/presentationml/2006/ole">
            <mc:AlternateContent xmlns:mc="http://schemas.openxmlformats.org/markup-compatibility/2006">
              <mc:Choice xmlns:v="urn:schemas-microsoft-com:vml" Requires="v">
                <p:oleObj spid="_x0000_s36917" name="Equation" r:id="rId5" imgW="203024" imgH="164957" progId="Equation.DSMT4">
                  <p:embed/>
                </p:oleObj>
              </mc:Choice>
              <mc:Fallback>
                <p:oleObj name="Equation" r:id="rId5" imgW="203024" imgH="164957" progId="Equation.DSMT4">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088" y="3394075"/>
                        <a:ext cx="4857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5" name="Object 42">
            <a:extLst>
              <a:ext uri="{FF2B5EF4-FFF2-40B4-BE49-F238E27FC236}">
                <a16:creationId xmlns:a16="http://schemas.microsoft.com/office/drawing/2014/main" id="{929E7F8F-6AC5-41FD-8A53-8FD23CF71D48}"/>
              </a:ext>
            </a:extLst>
          </p:cNvPr>
          <p:cNvGraphicFramePr>
            <a:graphicFrameLocks noChangeAspect="1"/>
          </p:cNvGraphicFramePr>
          <p:nvPr/>
        </p:nvGraphicFramePr>
        <p:xfrm>
          <a:off x="2951163" y="4227513"/>
          <a:ext cx="1168400" cy="461962"/>
        </p:xfrm>
        <a:graphic>
          <a:graphicData uri="http://schemas.openxmlformats.org/presentationml/2006/ole">
            <mc:AlternateContent xmlns:mc="http://schemas.openxmlformats.org/markup-compatibility/2006">
              <mc:Choice xmlns:v="urn:schemas-microsoft-com:vml" Requires="v">
                <p:oleObj spid="_x0000_s36918" name="公式" r:id="rId7" imgW="609336" imgH="241195" progId="Equation.3">
                  <p:embed/>
                </p:oleObj>
              </mc:Choice>
              <mc:Fallback>
                <p:oleObj name="公式" r:id="rId7" imgW="609336" imgH="241195"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1163" y="4227513"/>
                        <a:ext cx="116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6" name="Object 43">
            <a:extLst>
              <a:ext uri="{FF2B5EF4-FFF2-40B4-BE49-F238E27FC236}">
                <a16:creationId xmlns:a16="http://schemas.microsoft.com/office/drawing/2014/main" id="{9747F842-D07E-4A78-BE16-D55523BB204A}"/>
              </a:ext>
            </a:extLst>
          </p:cNvPr>
          <p:cNvGraphicFramePr>
            <a:graphicFrameLocks noChangeAspect="1"/>
          </p:cNvGraphicFramePr>
          <p:nvPr/>
        </p:nvGraphicFramePr>
        <p:xfrm>
          <a:off x="2951163" y="5162550"/>
          <a:ext cx="1168400" cy="461963"/>
        </p:xfrm>
        <a:graphic>
          <a:graphicData uri="http://schemas.openxmlformats.org/presentationml/2006/ole">
            <mc:AlternateContent xmlns:mc="http://schemas.openxmlformats.org/markup-compatibility/2006">
              <mc:Choice xmlns:v="urn:schemas-microsoft-com:vml" Requires="v">
                <p:oleObj spid="_x0000_s36919" name="公式" r:id="rId9" imgW="609336" imgH="241195" progId="Equation.3">
                  <p:embed/>
                </p:oleObj>
              </mc:Choice>
              <mc:Fallback>
                <p:oleObj name="公式" r:id="rId9" imgW="609336" imgH="241195"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1163" y="5162550"/>
                        <a:ext cx="116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7" name="Object 44">
            <a:extLst>
              <a:ext uri="{FF2B5EF4-FFF2-40B4-BE49-F238E27FC236}">
                <a16:creationId xmlns:a16="http://schemas.microsoft.com/office/drawing/2014/main" id="{C44EA764-F45E-4A46-87B2-16B893BE50C8}"/>
              </a:ext>
            </a:extLst>
          </p:cNvPr>
          <p:cNvGraphicFramePr>
            <a:graphicFrameLocks noChangeAspect="1"/>
          </p:cNvGraphicFramePr>
          <p:nvPr/>
        </p:nvGraphicFramePr>
        <p:xfrm>
          <a:off x="3313113" y="5949950"/>
          <a:ext cx="425450" cy="546100"/>
        </p:xfrm>
        <a:graphic>
          <a:graphicData uri="http://schemas.openxmlformats.org/presentationml/2006/ole">
            <mc:AlternateContent xmlns:mc="http://schemas.openxmlformats.org/markup-compatibility/2006">
              <mc:Choice xmlns:v="urn:schemas-microsoft-com:vml" Requires="v">
                <p:oleObj spid="_x0000_s36920" name="公式" r:id="rId10" imgW="177646" imgH="228402" progId="Equation.3">
                  <p:embed/>
                </p:oleObj>
              </mc:Choice>
              <mc:Fallback>
                <p:oleObj name="公式" r:id="rId10" imgW="177646" imgH="228402"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3113" y="5949950"/>
                        <a:ext cx="4254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8" name="Object 45">
            <a:extLst>
              <a:ext uri="{FF2B5EF4-FFF2-40B4-BE49-F238E27FC236}">
                <a16:creationId xmlns:a16="http://schemas.microsoft.com/office/drawing/2014/main" id="{9096BDAA-2DA4-49C4-8A74-67968771C893}"/>
              </a:ext>
            </a:extLst>
          </p:cNvPr>
          <p:cNvGraphicFramePr>
            <a:graphicFrameLocks noChangeAspect="1"/>
          </p:cNvGraphicFramePr>
          <p:nvPr/>
        </p:nvGraphicFramePr>
        <p:xfrm>
          <a:off x="5184775" y="2408238"/>
          <a:ext cx="692150" cy="477837"/>
        </p:xfrm>
        <a:graphic>
          <a:graphicData uri="http://schemas.openxmlformats.org/presentationml/2006/ole">
            <mc:AlternateContent xmlns:mc="http://schemas.openxmlformats.org/markup-compatibility/2006">
              <mc:Choice xmlns:v="urn:schemas-microsoft-com:vml" Requires="v">
                <p:oleObj spid="_x0000_s36921" name="Equation" r:id="rId12" imgW="330200" imgH="228600" progId="Equation.DSMT4">
                  <p:embed/>
                </p:oleObj>
              </mc:Choice>
              <mc:Fallback>
                <p:oleObj name="Equation" r:id="rId12" imgW="330200" imgH="22860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4775" y="2408238"/>
                        <a:ext cx="692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9" name="Object 46">
            <a:extLst>
              <a:ext uri="{FF2B5EF4-FFF2-40B4-BE49-F238E27FC236}">
                <a16:creationId xmlns:a16="http://schemas.microsoft.com/office/drawing/2014/main" id="{9455C59C-6E39-45AA-BE13-86740FC2F6D7}"/>
              </a:ext>
            </a:extLst>
          </p:cNvPr>
          <p:cNvGraphicFramePr>
            <a:graphicFrameLocks noChangeAspect="1"/>
          </p:cNvGraphicFramePr>
          <p:nvPr/>
        </p:nvGraphicFramePr>
        <p:xfrm>
          <a:off x="5292725" y="3368675"/>
          <a:ext cx="479425" cy="420688"/>
        </p:xfrm>
        <a:graphic>
          <a:graphicData uri="http://schemas.openxmlformats.org/presentationml/2006/ole">
            <mc:AlternateContent xmlns:mc="http://schemas.openxmlformats.org/markup-compatibility/2006">
              <mc:Choice xmlns:v="urn:schemas-microsoft-com:vml" Requires="v">
                <p:oleObj spid="_x0000_s36922" name="Equation" r:id="rId14" imgW="202936" imgH="177569" progId="Equation.DSMT4">
                  <p:embed/>
                </p:oleObj>
              </mc:Choice>
              <mc:Fallback>
                <p:oleObj name="Equation" r:id="rId14" imgW="202936" imgH="177569" progId="Equation.DSMT4">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3368675"/>
                        <a:ext cx="479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0" name="Object 47">
            <a:extLst>
              <a:ext uri="{FF2B5EF4-FFF2-40B4-BE49-F238E27FC236}">
                <a16:creationId xmlns:a16="http://schemas.microsoft.com/office/drawing/2014/main" id="{429BBAE8-49F7-493E-A4E3-F10B510E90CB}"/>
              </a:ext>
            </a:extLst>
          </p:cNvPr>
          <p:cNvGraphicFramePr>
            <a:graphicFrameLocks noChangeAspect="1"/>
          </p:cNvGraphicFramePr>
          <p:nvPr/>
        </p:nvGraphicFramePr>
        <p:xfrm>
          <a:off x="5329238" y="4221163"/>
          <a:ext cx="576262" cy="419100"/>
        </p:xfrm>
        <a:graphic>
          <a:graphicData uri="http://schemas.openxmlformats.org/presentationml/2006/ole">
            <mc:AlternateContent xmlns:mc="http://schemas.openxmlformats.org/markup-compatibility/2006">
              <mc:Choice xmlns:v="urn:schemas-microsoft-com:vml" Requires="v">
                <p:oleObj spid="_x0000_s36923" name="Equation" r:id="rId16" imgW="279279" imgH="203112" progId="Equation.DSMT4">
                  <p:embed/>
                </p:oleObj>
              </mc:Choice>
              <mc:Fallback>
                <p:oleObj name="Equation" r:id="rId16" imgW="279279" imgH="203112" progId="Equation.DSMT4">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9238" y="4221163"/>
                        <a:ext cx="5762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1" name="Object 48">
            <a:extLst>
              <a:ext uri="{FF2B5EF4-FFF2-40B4-BE49-F238E27FC236}">
                <a16:creationId xmlns:a16="http://schemas.microsoft.com/office/drawing/2014/main" id="{AF976247-4785-412A-9227-D31948CDD78E}"/>
              </a:ext>
            </a:extLst>
          </p:cNvPr>
          <p:cNvGraphicFramePr>
            <a:graphicFrameLocks noChangeAspect="1"/>
          </p:cNvGraphicFramePr>
          <p:nvPr/>
        </p:nvGraphicFramePr>
        <p:xfrm>
          <a:off x="5341938" y="5157788"/>
          <a:ext cx="447675" cy="369887"/>
        </p:xfrm>
        <a:graphic>
          <a:graphicData uri="http://schemas.openxmlformats.org/presentationml/2006/ole">
            <mc:AlternateContent xmlns:mc="http://schemas.openxmlformats.org/markup-compatibility/2006">
              <mc:Choice xmlns:v="urn:schemas-microsoft-com:vml" Requires="v">
                <p:oleObj spid="_x0000_s36924" name="Equation" r:id="rId18" imgW="215619" imgH="177569" progId="Equation.DSMT4">
                  <p:embed/>
                </p:oleObj>
              </mc:Choice>
              <mc:Fallback>
                <p:oleObj name="Equation" r:id="rId18" imgW="215619" imgH="177569" progId="Equation.DSMT4">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41938" y="5157788"/>
                        <a:ext cx="447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2" name="Object 49">
            <a:extLst>
              <a:ext uri="{FF2B5EF4-FFF2-40B4-BE49-F238E27FC236}">
                <a16:creationId xmlns:a16="http://schemas.microsoft.com/office/drawing/2014/main" id="{067B294F-B49B-4407-A221-71E308AC158F}"/>
              </a:ext>
            </a:extLst>
          </p:cNvPr>
          <p:cNvGraphicFramePr>
            <a:graphicFrameLocks noChangeAspect="1"/>
          </p:cNvGraphicFramePr>
          <p:nvPr/>
        </p:nvGraphicFramePr>
        <p:xfrm>
          <a:off x="5110163" y="5984875"/>
          <a:ext cx="866775" cy="461963"/>
        </p:xfrm>
        <a:graphic>
          <a:graphicData uri="http://schemas.openxmlformats.org/presentationml/2006/ole">
            <mc:AlternateContent xmlns:mc="http://schemas.openxmlformats.org/markup-compatibility/2006">
              <mc:Choice xmlns:v="urn:schemas-microsoft-com:vml" Requires="v">
                <p:oleObj spid="_x0000_s36925" name="Equation" r:id="rId20" imgW="380835" imgH="203112" progId="Equation.DSMT4">
                  <p:embed/>
                </p:oleObj>
              </mc:Choice>
              <mc:Fallback>
                <p:oleObj name="Equation" r:id="rId20" imgW="380835" imgH="203112" progId="Equation.DSMT4">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10163" y="5984875"/>
                        <a:ext cx="866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3" name="Object 53">
            <a:extLst>
              <a:ext uri="{FF2B5EF4-FFF2-40B4-BE49-F238E27FC236}">
                <a16:creationId xmlns:a16="http://schemas.microsoft.com/office/drawing/2014/main" id="{D64247A1-E1BE-493D-A728-A54DA05EC319}"/>
              </a:ext>
            </a:extLst>
          </p:cNvPr>
          <p:cNvGraphicFramePr>
            <a:graphicFrameLocks noChangeAspect="1"/>
          </p:cNvGraphicFramePr>
          <p:nvPr/>
        </p:nvGraphicFramePr>
        <p:xfrm>
          <a:off x="2898775" y="2370138"/>
          <a:ext cx="1187450" cy="609600"/>
        </p:xfrm>
        <a:graphic>
          <a:graphicData uri="http://schemas.openxmlformats.org/presentationml/2006/ole">
            <mc:AlternateContent xmlns:mc="http://schemas.openxmlformats.org/markup-compatibility/2006">
              <mc:Choice xmlns:v="urn:schemas-microsoft-com:vml" Requires="v">
                <p:oleObj spid="_x0000_s36926" name="Equation" r:id="rId22" imgW="469696" imgH="241195" progId="Equation.DSMT4">
                  <p:embed/>
                </p:oleObj>
              </mc:Choice>
              <mc:Fallback>
                <p:oleObj name="Equation" r:id="rId22" imgW="469696" imgH="241195" progId="Equation.DSMT4">
                  <p:embed/>
                  <p:pic>
                    <p:nvPicPr>
                      <p:cNvPr id="0" name="Object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8775" y="2370138"/>
                        <a:ext cx="1187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2">
            <a:extLst>
              <a:ext uri="{FF2B5EF4-FFF2-40B4-BE49-F238E27FC236}">
                <a16:creationId xmlns:a16="http://schemas.microsoft.com/office/drawing/2014/main" id="{DE1B7F14-C3F1-4CC8-A55A-B805F682E91B}"/>
              </a:ext>
            </a:extLst>
          </p:cNvPr>
          <p:cNvSpPr txBox="1">
            <a:spLocks noChangeArrowheads="1"/>
          </p:cNvSpPr>
          <p:nvPr/>
        </p:nvSpPr>
        <p:spPr bwMode="auto">
          <a:xfrm>
            <a:off x="1238250" y="152400"/>
            <a:ext cx="6502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4400" dirty="0">
                <a:effectLst>
                  <a:outerShdw blurRad="38100" dist="38100" dir="2700000" algn="tl">
                    <a:srgbClr val="000000">
                      <a:alpha val="43137"/>
                    </a:srgbClr>
                  </a:outerShdw>
                </a:effectLst>
                <a:latin typeface="Tahoma" panose="020B0604030504040204" pitchFamily="34" charset="0"/>
              </a:rPr>
              <a:t>§3.9  </a:t>
            </a:r>
            <a:r>
              <a:rPr lang="zh-CN" altLang="en-US" sz="4400" dirty="0">
                <a:effectLst>
                  <a:outerShdw blurRad="38100" dist="38100" dir="2700000" algn="tl">
                    <a:srgbClr val="000000">
                      <a:alpha val="43137"/>
                    </a:srgbClr>
                  </a:outerShdw>
                </a:effectLst>
                <a:latin typeface="Tahoma" panose="020B0604030504040204" pitchFamily="34" charset="0"/>
              </a:rPr>
              <a:t>朗道的序参量理论</a:t>
            </a:r>
          </a:p>
        </p:txBody>
      </p:sp>
      <p:sp>
        <p:nvSpPr>
          <p:cNvPr id="16" name="Text Box 3">
            <a:extLst>
              <a:ext uri="{FF2B5EF4-FFF2-40B4-BE49-F238E27FC236}">
                <a16:creationId xmlns:a16="http://schemas.microsoft.com/office/drawing/2014/main" id="{FBA5832B-0E8B-41AF-9C26-390ED4FE471E}"/>
              </a:ext>
            </a:extLst>
          </p:cNvPr>
          <p:cNvSpPr txBox="1">
            <a:spLocks noChangeArrowheads="1"/>
          </p:cNvSpPr>
          <p:nvPr/>
        </p:nvSpPr>
        <p:spPr bwMode="auto">
          <a:xfrm>
            <a:off x="755650" y="906463"/>
            <a:ext cx="78120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连续相变的特征是物质有序程度的改变及与之伴随的物质对称性质的变化。</a:t>
            </a:r>
            <a:endParaRPr kumimoji="0" lang="en-US" altLang="zh-CN" dirty="0">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Text Box 2">
            <a:extLst>
              <a:ext uri="{FF2B5EF4-FFF2-40B4-BE49-F238E27FC236}">
                <a16:creationId xmlns:a16="http://schemas.microsoft.com/office/drawing/2014/main" id="{4B330507-60F9-4255-B837-24176B12E123}"/>
              </a:ext>
            </a:extLst>
          </p:cNvPr>
          <p:cNvSpPr txBox="1">
            <a:spLocks noChangeArrowheads="1"/>
          </p:cNvSpPr>
          <p:nvPr/>
        </p:nvSpPr>
        <p:spPr bwMode="auto">
          <a:xfrm>
            <a:off x="447675" y="134938"/>
            <a:ext cx="819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mj-lt"/>
              </a:rPr>
              <a:t>例：单轴各向异性铁磁体，序参量维数为 </a:t>
            </a:r>
            <a:r>
              <a:rPr kumimoji="0" lang="en-US" altLang="zh-CN" dirty="0">
                <a:effectLst>
                  <a:outerShdw blurRad="38100" dist="38100" dir="2700000" algn="tl">
                    <a:srgbClr val="000000">
                      <a:alpha val="43137"/>
                    </a:srgbClr>
                  </a:outerShdw>
                </a:effectLst>
                <a:latin typeface="+mj-lt"/>
              </a:rPr>
              <a:t>1</a:t>
            </a:r>
            <a:r>
              <a:rPr kumimoji="0" lang="zh-CN" altLang="en-US" dirty="0">
                <a:effectLst>
                  <a:outerShdw blurRad="38100" dist="38100" dir="2700000" algn="tl">
                    <a:srgbClr val="000000">
                      <a:alpha val="43137"/>
                    </a:srgbClr>
                  </a:outerShdw>
                </a:effectLst>
                <a:latin typeface="+mj-lt"/>
              </a:rPr>
              <a:t>，是标量</a:t>
            </a:r>
          </a:p>
        </p:txBody>
      </p:sp>
      <p:graphicFrame>
        <p:nvGraphicFramePr>
          <p:cNvPr id="37891" name="Object 3">
            <a:extLst>
              <a:ext uri="{FF2B5EF4-FFF2-40B4-BE49-F238E27FC236}">
                <a16:creationId xmlns:a16="http://schemas.microsoft.com/office/drawing/2014/main" id="{28B11FE2-2D21-4E4E-AA01-307BF7C04EBB}"/>
              </a:ext>
            </a:extLst>
          </p:cNvPr>
          <p:cNvGraphicFramePr>
            <a:graphicFrameLocks noChangeAspect="1"/>
          </p:cNvGraphicFramePr>
          <p:nvPr/>
        </p:nvGraphicFramePr>
        <p:xfrm>
          <a:off x="1258888" y="800100"/>
          <a:ext cx="6985000" cy="757238"/>
        </p:xfrm>
        <a:graphic>
          <a:graphicData uri="http://schemas.openxmlformats.org/presentationml/2006/ole">
            <mc:AlternateContent xmlns:mc="http://schemas.openxmlformats.org/markup-compatibility/2006">
              <mc:Choice xmlns:v="urn:schemas-microsoft-com:vml" Requires="v">
                <p:oleObj spid="_x0000_s37899" name="公式" r:id="rId3" imgW="3632200" imgH="393700" progId="Equation.3">
                  <p:embed/>
                </p:oleObj>
              </mc:Choice>
              <mc:Fallback>
                <p:oleObj name="公式" r:id="rId3" imgW="36322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00100"/>
                        <a:ext cx="69850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4">
            <a:extLst>
              <a:ext uri="{FF2B5EF4-FFF2-40B4-BE49-F238E27FC236}">
                <a16:creationId xmlns:a16="http://schemas.microsoft.com/office/drawing/2014/main" id="{379B28D6-F1A4-4ADE-8E6F-FFD46E999045}"/>
              </a:ext>
            </a:extLst>
          </p:cNvPr>
          <p:cNvGraphicFramePr>
            <a:graphicFrameLocks noChangeAspect="1"/>
          </p:cNvGraphicFramePr>
          <p:nvPr/>
        </p:nvGraphicFramePr>
        <p:xfrm>
          <a:off x="1979613" y="1700213"/>
          <a:ext cx="1489075" cy="393700"/>
        </p:xfrm>
        <a:graphic>
          <a:graphicData uri="http://schemas.openxmlformats.org/presentationml/2006/ole">
            <mc:AlternateContent xmlns:mc="http://schemas.openxmlformats.org/markup-compatibility/2006">
              <mc:Choice xmlns:v="urn:schemas-microsoft-com:vml" Requires="v">
                <p:oleObj spid="_x0000_s37900" name="公式" r:id="rId5" imgW="672516" imgH="177646" progId="Equation.3">
                  <p:embed/>
                </p:oleObj>
              </mc:Choice>
              <mc:Fallback>
                <p:oleObj name="公式" r:id="rId5" imgW="672516" imgH="17764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700213"/>
                        <a:ext cx="1489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Text Box 5">
            <a:extLst>
              <a:ext uri="{FF2B5EF4-FFF2-40B4-BE49-F238E27FC236}">
                <a16:creationId xmlns:a16="http://schemas.microsoft.com/office/drawing/2014/main" id="{44AD471D-05EE-4867-9EC0-49C0D3403413}"/>
              </a:ext>
            </a:extLst>
          </p:cNvPr>
          <p:cNvSpPr txBox="1">
            <a:spLocks noChangeArrowheads="1"/>
          </p:cNvSpPr>
          <p:nvPr/>
        </p:nvSpPr>
        <p:spPr bwMode="auto">
          <a:xfrm>
            <a:off x="3903663" y="1665288"/>
            <a:ext cx="163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对称</a:t>
            </a:r>
          </a:p>
        </p:txBody>
      </p:sp>
      <p:graphicFrame>
        <p:nvGraphicFramePr>
          <p:cNvPr id="37894" name="Object 6">
            <a:extLst>
              <a:ext uri="{FF2B5EF4-FFF2-40B4-BE49-F238E27FC236}">
                <a16:creationId xmlns:a16="http://schemas.microsoft.com/office/drawing/2014/main" id="{B3D1DD6F-2DB2-4204-924F-30719E97BC5B}"/>
              </a:ext>
            </a:extLst>
          </p:cNvPr>
          <p:cNvGraphicFramePr>
            <a:graphicFrameLocks noChangeAspect="1"/>
          </p:cNvGraphicFramePr>
          <p:nvPr/>
        </p:nvGraphicFramePr>
        <p:xfrm>
          <a:off x="1258888" y="2276475"/>
          <a:ext cx="5811837" cy="757238"/>
        </p:xfrm>
        <a:graphic>
          <a:graphicData uri="http://schemas.openxmlformats.org/presentationml/2006/ole">
            <mc:AlternateContent xmlns:mc="http://schemas.openxmlformats.org/markup-compatibility/2006">
              <mc:Choice xmlns:v="urn:schemas-microsoft-com:vml" Requires="v">
                <p:oleObj spid="_x0000_s37901" name="公式" r:id="rId7" imgW="3022600" imgH="393700" progId="Equation.3">
                  <p:embed/>
                </p:oleObj>
              </mc:Choice>
              <mc:Fallback>
                <p:oleObj name="公式" r:id="rId7" imgW="30226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276475"/>
                        <a:ext cx="581183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Text Box 7">
            <a:extLst>
              <a:ext uri="{FF2B5EF4-FFF2-40B4-BE49-F238E27FC236}">
                <a16:creationId xmlns:a16="http://schemas.microsoft.com/office/drawing/2014/main" id="{BF0FE7E8-5911-49CF-B25B-2724EB10A520}"/>
              </a:ext>
            </a:extLst>
          </p:cNvPr>
          <p:cNvSpPr txBox="1">
            <a:spLocks noChangeArrowheads="1"/>
          </p:cNvSpPr>
          <p:nvPr/>
        </p:nvSpPr>
        <p:spPr bwMode="auto">
          <a:xfrm>
            <a:off x="1223963" y="3151188"/>
            <a:ext cx="4735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运用平衡态自由能极小的判据</a:t>
            </a:r>
          </a:p>
        </p:txBody>
      </p:sp>
      <p:graphicFrame>
        <p:nvGraphicFramePr>
          <p:cNvPr id="37896" name="Object 8">
            <a:extLst>
              <a:ext uri="{FF2B5EF4-FFF2-40B4-BE49-F238E27FC236}">
                <a16:creationId xmlns:a16="http://schemas.microsoft.com/office/drawing/2014/main" id="{134F95C7-872A-487F-B27A-219FDE3A16EA}"/>
              </a:ext>
            </a:extLst>
          </p:cNvPr>
          <p:cNvGraphicFramePr>
            <a:graphicFrameLocks noChangeAspect="1"/>
          </p:cNvGraphicFramePr>
          <p:nvPr/>
        </p:nvGraphicFramePr>
        <p:xfrm>
          <a:off x="3089275" y="3687763"/>
          <a:ext cx="2708275" cy="1419225"/>
        </p:xfrm>
        <a:graphic>
          <a:graphicData uri="http://schemas.openxmlformats.org/presentationml/2006/ole">
            <mc:AlternateContent xmlns:mc="http://schemas.openxmlformats.org/markup-compatibility/2006">
              <mc:Choice xmlns:v="urn:schemas-microsoft-com:vml" Requires="v">
                <p:oleObj spid="_x0000_s37902" name="公式" r:id="rId9" imgW="1600200" imgH="838200" progId="Equation.3">
                  <p:embed/>
                </p:oleObj>
              </mc:Choice>
              <mc:Fallback>
                <p:oleObj name="公式" r:id="rId9" imgW="1600200" imgH="838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9275" y="3687763"/>
                        <a:ext cx="27082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Text Box 9">
            <a:extLst>
              <a:ext uri="{FF2B5EF4-FFF2-40B4-BE49-F238E27FC236}">
                <a16:creationId xmlns:a16="http://schemas.microsoft.com/office/drawing/2014/main" id="{449858C1-1E8F-4A8D-8FE9-5A105AC0A74A}"/>
              </a:ext>
            </a:extLst>
          </p:cNvPr>
          <p:cNvSpPr txBox="1">
            <a:spLocks noChangeArrowheads="1"/>
          </p:cNvSpPr>
          <p:nvPr/>
        </p:nvSpPr>
        <p:spPr bwMode="auto">
          <a:xfrm>
            <a:off x="1203325" y="5384800"/>
            <a:ext cx="131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解得</a:t>
            </a:r>
          </a:p>
        </p:txBody>
      </p:sp>
      <p:graphicFrame>
        <p:nvGraphicFramePr>
          <p:cNvPr id="37898" name="Object 10">
            <a:extLst>
              <a:ext uri="{FF2B5EF4-FFF2-40B4-BE49-F238E27FC236}">
                <a16:creationId xmlns:a16="http://schemas.microsoft.com/office/drawing/2014/main" id="{98F742EE-A1F2-4626-A03E-CE11F9489124}"/>
              </a:ext>
            </a:extLst>
          </p:cNvPr>
          <p:cNvGraphicFramePr>
            <a:graphicFrameLocks noChangeAspect="1"/>
          </p:cNvGraphicFramePr>
          <p:nvPr/>
        </p:nvGraphicFramePr>
        <p:xfrm>
          <a:off x="2843213" y="5229225"/>
          <a:ext cx="2520950" cy="847725"/>
        </p:xfrm>
        <a:graphic>
          <a:graphicData uri="http://schemas.openxmlformats.org/presentationml/2006/ole">
            <mc:AlternateContent xmlns:mc="http://schemas.openxmlformats.org/markup-compatibility/2006">
              <mc:Choice xmlns:v="urn:schemas-microsoft-com:vml" Requires="v">
                <p:oleObj spid="_x0000_s37903" name="公式" r:id="rId11" imgW="1435100" imgH="482600" progId="Equation.3">
                  <p:embed/>
                </p:oleObj>
              </mc:Choice>
              <mc:Fallback>
                <p:oleObj name="公式" r:id="rId11" imgW="1435100" imgH="482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229225"/>
                        <a:ext cx="25209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5" name="Text Box 2">
            <a:extLst>
              <a:ext uri="{FF2B5EF4-FFF2-40B4-BE49-F238E27FC236}">
                <a16:creationId xmlns:a16="http://schemas.microsoft.com/office/drawing/2014/main" id="{A1658BF5-2704-408D-BF26-E1B2B8C44BE6}"/>
              </a:ext>
            </a:extLst>
          </p:cNvPr>
          <p:cNvSpPr txBox="1">
            <a:spLocks noChangeArrowheads="1"/>
          </p:cNvSpPr>
          <p:nvPr/>
        </p:nvSpPr>
        <p:spPr bwMode="auto">
          <a:xfrm>
            <a:off x="915988" y="487363"/>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dirty="0">
                <a:effectLst>
                  <a:outerShdw blurRad="38100" dist="38100" dir="2700000" algn="tl">
                    <a:srgbClr val="000000">
                      <a:alpha val="43137"/>
                    </a:srgbClr>
                  </a:outerShdw>
                </a:effectLst>
                <a:latin typeface="Arial" panose="020B0604020202020204" pitchFamily="34" charset="0"/>
              </a:rPr>
              <a:t>假设</a:t>
            </a:r>
          </a:p>
        </p:txBody>
      </p:sp>
      <p:graphicFrame>
        <p:nvGraphicFramePr>
          <p:cNvPr id="38915" name="Object 3">
            <a:extLst>
              <a:ext uri="{FF2B5EF4-FFF2-40B4-BE49-F238E27FC236}">
                <a16:creationId xmlns:a16="http://schemas.microsoft.com/office/drawing/2014/main" id="{1750A435-FCF0-4D71-9B9B-F96608508901}"/>
              </a:ext>
            </a:extLst>
          </p:cNvPr>
          <p:cNvGraphicFramePr>
            <a:graphicFrameLocks noChangeAspect="1"/>
          </p:cNvGraphicFramePr>
          <p:nvPr/>
        </p:nvGraphicFramePr>
        <p:xfrm>
          <a:off x="2555875" y="333375"/>
          <a:ext cx="2271713" cy="842963"/>
        </p:xfrm>
        <a:graphic>
          <a:graphicData uri="http://schemas.openxmlformats.org/presentationml/2006/ole">
            <mc:AlternateContent xmlns:mc="http://schemas.openxmlformats.org/markup-compatibility/2006">
              <mc:Choice xmlns:v="urn:schemas-microsoft-com:vml" Requires="v">
                <p:oleObj spid="_x0000_s38927" name="公式" r:id="rId3" imgW="1231900" imgH="457200" progId="Equation.3">
                  <p:embed/>
                </p:oleObj>
              </mc:Choice>
              <mc:Fallback>
                <p:oleObj name="公式" r:id="rId3" imgW="12319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33375"/>
                        <a:ext cx="2271713"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4">
            <a:extLst>
              <a:ext uri="{FF2B5EF4-FFF2-40B4-BE49-F238E27FC236}">
                <a16:creationId xmlns:a16="http://schemas.microsoft.com/office/drawing/2014/main" id="{812C9F0F-E754-4F93-B170-B6B87EB255E9}"/>
              </a:ext>
            </a:extLst>
          </p:cNvPr>
          <p:cNvGraphicFramePr>
            <a:graphicFrameLocks noChangeAspect="1"/>
          </p:cNvGraphicFramePr>
          <p:nvPr/>
        </p:nvGraphicFramePr>
        <p:xfrm>
          <a:off x="5076825" y="620713"/>
          <a:ext cx="936625" cy="354012"/>
        </p:xfrm>
        <a:graphic>
          <a:graphicData uri="http://schemas.openxmlformats.org/presentationml/2006/ole">
            <mc:AlternateContent xmlns:mc="http://schemas.openxmlformats.org/markup-compatibility/2006">
              <mc:Choice xmlns:v="urn:schemas-microsoft-com:vml" Requires="v">
                <p:oleObj spid="_x0000_s38928" name="公式" r:id="rId5" imgW="469696" imgH="177723" progId="Equation.3">
                  <p:embed/>
                </p:oleObj>
              </mc:Choice>
              <mc:Fallback>
                <p:oleObj name="公式" r:id="rId5" imgW="469696" imgH="17772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620713"/>
                        <a:ext cx="936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5">
            <a:extLst>
              <a:ext uri="{FF2B5EF4-FFF2-40B4-BE49-F238E27FC236}">
                <a16:creationId xmlns:a16="http://schemas.microsoft.com/office/drawing/2014/main" id="{35702037-C0EE-4AB2-8272-C2312E533193}"/>
              </a:ext>
            </a:extLst>
          </p:cNvPr>
          <p:cNvGraphicFramePr>
            <a:graphicFrameLocks noChangeAspect="1"/>
          </p:cNvGraphicFramePr>
          <p:nvPr/>
        </p:nvGraphicFramePr>
        <p:xfrm>
          <a:off x="2519363" y="1412875"/>
          <a:ext cx="3111500" cy="1087438"/>
        </p:xfrm>
        <a:graphic>
          <a:graphicData uri="http://schemas.openxmlformats.org/presentationml/2006/ole">
            <mc:AlternateContent xmlns:mc="http://schemas.openxmlformats.org/markup-compatibility/2006">
              <mc:Choice xmlns:v="urn:schemas-microsoft-com:vml" Requires="v">
                <p:oleObj spid="_x0000_s38929" name="Equation" r:id="rId7" imgW="1815312" imgH="634725" progId="Equation.DSMT4">
                  <p:embed/>
                </p:oleObj>
              </mc:Choice>
              <mc:Fallback>
                <p:oleObj name="Equation" r:id="rId7" imgW="1815312" imgH="634725"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363" y="1412875"/>
                        <a:ext cx="3111500" cy="1087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a:extLst>
              <a:ext uri="{FF2B5EF4-FFF2-40B4-BE49-F238E27FC236}">
                <a16:creationId xmlns:a16="http://schemas.microsoft.com/office/drawing/2014/main" id="{2F955C1A-7DC6-408A-BF43-B6BE7B3FACEC}"/>
              </a:ext>
            </a:extLst>
          </p:cNvPr>
          <p:cNvGraphicFramePr>
            <a:graphicFrameLocks noChangeAspect="1"/>
          </p:cNvGraphicFramePr>
          <p:nvPr/>
        </p:nvGraphicFramePr>
        <p:xfrm>
          <a:off x="6156325" y="1628775"/>
          <a:ext cx="1155700" cy="779463"/>
        </p:xfrm>
        <a:graphic>
          <a:graphicData uri="http://schemas.openxmlformats.org/presentationml/2006/ole">
            <mc:AlternateContent xmlns:mc="http://schemas.openxmlformats.org/markup-compatibility/2006">
              <mc:Choice xmlns:v="urn:schemas-microsoft-com:vml" Requires="v">
                <p:oleObj spid="_x0000_s38930" name="公式" r:id="rId9" imgW="583947" imgH="393529" progId="Equation.3">
                  <p:embed/>
                </p:oleObj>
              </mc:Choice>
              <mc:Fallback>
                <p:oleObj name="公式" r:id="rId9" imgW="583947" imgH="39352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1628775"/>
                        <a:ext cx="11557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7">
            <a:extLst>
              <a:ext uri="{FF2B5EF4-FFF2-40B4-BE49-F238E27FC236}">
                <a16:creationId xmlns:a16="http://schemas.microsoft.com/office/drawing/2014/main" id="{B39FECA4-0FEC-4FA8-82BB-9DE8417143BF}"/>
              </a:ext>
            </a:extLst>
          </p:cNvPr>
          <p:cNvGraphicFramePr>
            <a:graphicFrameLocks noChangeAspect="1"/>
          </p:cNvGraphicFramePr>
          <p:nvPr/>
        </p:nvGraphicFramePr>
        <p:xfrm>
          <a:off x="2627313" y="2708275"/>
          <a:ext cx="2447925" cy="792163"/>
        </p:xfrm>
        <a:graphic>
          <a:graphicData uri="http://schemas.openxmlformats.org/presentationml/2006/ole">
            <mc:AlternateContent xmlns:mc="http://schemas.openxmlformats.org/markup-compatibility/2006">
              <mc:Choice xmlns:v="urn:schemas-microsoft-com:vml" Requires="v">
                <p:oleObj spid="_x0000_s38931" name="公式" r:id="rId11" imgW="1295400" imgH="419100" progId="Equation.3">
                  <p:embed/>
                </p:oleObj>
              </mc:Choice>
              <mc:Fallback>
                <p:oleObj name="公式" r:id="rId11" imgW="1295400" imgH="419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2708275"/>
                        <a:ext cx="2447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8">
            <a:extLst>
              <a:ext uri="{FF2B5EF4-FFF2-40B4-BE49-F238E27FC236}">
                <a16:creationId xmlns:a16="http://schemas.microsoft.com/office/drawing/2014/main" id="{84C4C200-7C5F-419B-BCDD-A0905E0764FD}"/>
              </a:ext>
            </a:extLst>
          </p:cNvPr>
          <p:cNvGraphicFramePr>
            <a:graphicFrameLocks noChangeAspect="1"/>
          </p:cNvGraphicFramePr>
          <p:nvPr/>
        </p:nvGraphicFramePr>
        <p:xfrm>
          <a:off x="2627313" y="3644900"/>
          <a:ext cx="2449512" cy="758825"/>
        </p:xfrm>
        <a:graphic>
          <a:graphicData uri="http://schemas.openxmlformats.org/presentationml/2006/ole">
            <mc:AlternateContent xmlns:mc="http://schemas.openxmlformats.org/markup-compatibility/2006">
              <mc:Choice xmlns:v="urn:schemas-microsoft-com:vml" Requires="v">
                <p:oleObj spid="_x0000_s38932" name="公式" r:id="rId13" imgW="1231366" imgH="393529" progId="Equation.3">
                  <p:embed/>
                </p:oleObj>
              </mc:Choice>
              <mc:Fallback>
                <p:oleObj name="公式" r:id="rId13" imgW="1231366" imgH="393529"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3644900"/>
                        <a:ext cx="24495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9">
            <a:extLst>
              <a:ext uri="{FF2B5EF4-FFF2-40B4-BE49-F238E27FC236}">
                <a16:creationId xmlns:a16="http://schemas.microsoft.com/office/drawing/2014/main" id="{EF559FA6-009D-4363-8167-62133874F73C}"/>
              </a:ext>
            </a:extLst>
          </p:cNvPr>
          <p:cNvGraphicFramePr>
            <a:graphicFrameLocks noChangeAspect="1"/>
          </p:cNvGraphicFramePr>
          <p:nvPr/>
        </p:nvGraphicFramePr>
        <p:xfrm>
          <a:off x="2627313" y="4508500"/>
          <a:ext cx="4249737" cy="822325"/>
        </p:xfrm>
        <a:graphic>
          <a:graphicData uri="http://schemas.openxmlformats.org/presentationml/2006/ole">
            <mc:AlternateContent xmlns:mc="http://schemas.openxmlformats.org/markup-compatibility/2006">
              <mc:Choice xmlns:v="urn:schemas-microsoft-com:vml" Requires="v">
                <p:oleObj spid="_x0000_s38933" name="公式" r:id="rId15" imgW="2235200" imgH="431800" progId="Equation.3">
                  <p:embed/>
                </p:oleObj>
              </mc:Choice>
              <mc:Fallback>
                <p:oleObj name="公式" r:id="rId15" imgW="2235200" imgH="4318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313" y="4508500"/>
                        <a:ext cx="4249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Text Box 10">
            <a:extLst>
              <a:ext uri="{FF2B5EF4-FFF2-40B4-BE49-F238E27FC236}">
                <a16:creationId xmlns:a16="http://schemas.microsoft.com/office/drawing/2014/main" id="{9B1B9BBF-5999-4265-80C6-1F24ECC6834E}"/>
              </a:ext>
            </a:extLst>
          </p:cNvPr>
          <p:cNvSpPr txBox="1">
            <a:spLocks noChangeArrowheads="1"/>
          </p:cNvSpPr>
          <p:nvPr/>
        </p:nvSpPr>
        <p:spPr bwMode="auto">
          <a:xfrm>
            <a:off x="7504113" y="17192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0">
                <a:latin typeface="Arial" panose="020B0604020202020204" pitchFamily="34" charset="0"/>
              </a:rPr>
              <a:t>*</a:t>
            </a:r>
          </a:p>
        </p:txBody>
      </p:sp>
      <p:sp>
        <p:nvSpPr>
          <p:cNvPr id="38923" name="Text Box 11">
            <a:extLst>
              <a:ext uri="{FF2B5EF4-FFF2-40B4-BE49-F238E27FC236}">
                <a16:creationId xmlns:a16="http://schemas.microsoft.com/office/drawing/2014/main" id="{36DC8BEE-01B1-497C-9BD3-C8D4CD64FBC7}"/>
              </a:ext>
            </a:extLst>
          </p:cNvPr>
          <p:cNvSpPr txBox="1">
            <a:spLocks noChangeArrowheads="1"/>
          </p:cNvSpPr>
          <p:nvPr/>
        </p:nvSpPr>
        <p:spPr bwMode="auto">
          <a:xfrm>
            <a:off x="5200650" y="29432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0">
                <a:latin typeface="Arial" panose="020B0604020202020204" pitchFamily="34" charset="0"/>
              </a:rPr>
              <a:t>*</a:t>
            </a:r>
          </a:p>
        </p:txBody>
      </p:sp>
      <p:sp>
        <p:nvSpPr>
          <p:cNvPr id="38924" name="Text Box 12">
            <a:extLst>
              <a:ext uri="{FF2B5EF4-FFF2-40B4-BE49-F238E27FC236}">
                <a16:creationId xmlns:a16="http://schemas.microsoft.com/office/drawing/2014/main" id="{BF201CF7-8CC2-4370-A881-0B5D650E307E}"/>
              </a:ext>
            </a:extLst>
          </p:cNvPr>
          <p:cNvSpPr txBox="1">
            <a:spLocks noChangeArrowheads="1"/>
          </p:cNvSpPr>
          <p:nvPr/>
        </p:nvSpPr>
        <p:spPr bwMode="auto">
          <a:xfrm>
            <a:off x="5127625" y="366395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0">
                <a:latin typeface="Arial" panose="020B0604020202020204" pitchFamily="34" charset="0"/>
              </a:rPr>
              <a:t>*</a:t>
            </a:r>
          </a:p>
        </p:txBody>
      </p:sp>
      <p:sp>
        <p:nvSpPr>
          <p:cNvPr id="38925" name="Text Box 13">
            <a:extLst>
              <a:ext uri="{FF2B5EF4-FFF2-40B4-BE49-F238E27FC236}">
                <a16:creationId xmlns:a16="http://schemas.microsoft.com/office/drawing/2014/main" id="{7FCDF60B-1B63-4DFB-9D0E-A56D0560C332}"/>
              </a:ext>
            </a:extLst>
          </p:cNvPr>
          <p:cNvSpPr txBox="1">
            <a:spLocks noChangeArrowheads="1"/>
          </p:cNvSpPr>
          <p:nvPr/>
        </p:nvSpPr>
        <p:spPr bwMode="auto">
          <a:xfrm>
            <a:off x="7000875" y="460057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b="0">
                <a:latin typeface="Arial" panose="020B0604020202020204" pitchFamily="34" charset="0"/>
              </a:rPr>
              <a:t>*</a:t>
            </a:r>
          </a:p>
        </p:txBody>
      </p:sp>
      <p:sp>
        <p:nvSpPr>
          <p:cNvPr id="60430" name="Text Box 14">
            <a:extLst>
              <a:ext uri="{FF2B5EF4-FFF2-40B4-BE49-F238E27FC236}">
                <a16:creationId xmlns:a16="http://schemas.microsoft.com/office/drawing/2014/main" id="{A4B2B0F9-6FA7-48DB-9403-04AB27ED69F3}"/>
              </a:ext>
            </a:extLst>
          </p:cNvPr>
          <p:cNvSpPr txBox="1">
            <a:spLocks noChangeArrowheads="1"/>
          </p:cNvSpPr>
          <p:nvPr/>
        </p:nvSpPr>
        <p:spPr bwMode="auto">
          <a:xfrm>
            <a:off x="827088" y="5445125"/>
            <a:ext cx="7129462" cy="457200"/>
          </a:xfrm>
          <a:prstGeom prst="rect">
            <a:avLst/>
          </a:prstGeom>
          <a:noFill/>
          <a:ln w="9525">
            <a:noFill/>
            <a:miter lim="800000"/>
            <a:headEnd/>
            <a:tailEnd/>
          </a:ln>
          <a:effectLst/>
        </p:spPr>
        <p:txBody>
          <a:bodyPr>
            <a:spAutoFit/>
          </a:bodyPr>
          <a:lstStyle/>
          <a:p>
            <a:pPr>
              <a:defRPr/>
            </a:pPr>
            <a:r>
              <a:rPr kumimoji="0" lang="zh-CN" altLang="en-US" dirty="0">
                <a:solidFill>
                  <a:srgbClr val="FF6600"/>
                </a:solidFill>
                <a:effectLst>
                  <a:outerShdw blurRad="38100" dist="38100" dir="2700000" algn="tl">
                    <a:srgbClr val="C0C0C0"/>
                  </a:outerShdw>
                </a:effectLst>
                <a:latin typeface="Arial" charset="0"/>
              </a:rPr>
              <a:t>标度律：</a:t>
            </a:r>
            <a:r>
              <a:rPr kumimoji="0" lang="zh-CN" altLang="en-US" dirty="0">
                <a:effectLst>
                  <a:outerShdw blurRad="38100" dist="38100" dir="2700000" algn="tl">
                    <a:srgbClr val="000000">
                      <a:alpha val="43137"/>
                    </a:srgbClr>
                  </a:outerShdw>
                </a:effectLst>
                <a:latin typeface="Arial" charset="0"/>
              </a:rPr>
              <a:t>关于临界指数之间关系的唯象理论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683" name="Group 115">
            <a:extLst>
              <a:ext uri="{FF2B5EF4-FFF2-40B4-BE49-F238E27FC236}">
                <a16:creationId xmlns:a16="http://schemas.microsoft.com/office/drawing/2014/main" id="{76D616E9-2683-4990-94B8-58FF92B2AEAC}"/>
              </a:ext>
            </a:extLst>
          </p:cNvPr>
          <p:cNvGraphicFramePr>
            <a:graphicFrameLocks noGrp="1"/>
          </p:cNvGraphicFramePr>
          <p:nvPr>
            <p:ph/>
          </p:nvPr>
        </p:nvGraphicFramePr>
        <p:xfrm>
          <a:off x="863600" y="368300"/>
          <a:ext cx="7772400" cy="4694238"/>
        </p:xfrm>
        <a:graphic>
          <a:graphicData uri="http://schemas.openxmlformats.org/drawingml/2006/table">
            <a:tbl>
              <a:tblPr/>
              <a:tblGrid>
                <a:gridCol w="1116013">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833562">
                  <a:extLst>
                    <a:ext uri="{9D8B030D-6E8A-4147-A177-3AD203B41FA5}">
                      <a16:colId xmlns:a16="http://schemas.microsoft.com/office/drawing/2014/main" val="20003"/>
                    </a:ext>
                  </a:extLst>
                </a:gridCol>
                <a:gridCol w="2085975">
                  <a:extLst>
                    <a:ext uri="{9D8B030D-6E8A-4147-A177-3AD203B41FA5}">
                      <a16:colId xmlns:a16="http://schemas.microsoft.com/office/drawing/2014/main" val="20004"/>
                    </a:ext>
                  </a:extLst>
                </a:gridCol>
              </a:tblGrid>
              <a:tr h="684213">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指数</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实验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平均场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二维伊辛模型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三维伊辛模型</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5325">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α</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0.125±0.010</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4213">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β</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0.312±0.003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γ</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1.250±0.003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613">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δ</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5.150±0.002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350">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ν</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0.642±0.003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8825">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η</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0.055±0.010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9988" name="Object 88">
            <a:extLst>
              <a:ext uri="{FF2B5EF4-FFF2-40B4-BE49-F238E27FC236}">
                <a16:creationId xmlns:a16="http://schemas.microsoft.com/office/drawing/2014/main" id="{C18537F9-C742-4700-8635-68937270470C}"/>
              </a:ext>
            </a:extLst>
          </p:cNvPr>
          <p:cNvGraphicFramePr>
            <a:graphicFrameLocks noChangeAspect="1"/>
          </p:cNvGraphicFramePr>
          <p:nvPr/>
        </p:nvGraphicFramePr>
        <p:xfrm>
          <a:off x="3743325" y="5229225"/>
          <a:ext cx="2628900" cy="1314450"/>
        </p:xfrm>
        <a:graphic>
          <a:graphicData uri="http://schemas.openxmlformats.org/presentationml/2006/ole">
            <mc:AlternateContent xmlns:mc="http://schemas.openxmlformats.org/markup-compatibility/2006">
              <mc:Choice xmlns:v="urn:schemas-microsoft-com:vml" Requires="v">
                <p:oleObj spid="_x0000_s39990" name="Equation" r:id="rId3" imgW="863225" imgH="431613" progId="Equation.DSMT4">
                  <p:embed/>
                </p:oleObj>
              </mc:Choice>
              <mc:Fallback>
                <p:oleObj name="Equation" r:id="rId3" imgW="863225" imgH="431613" progId="Equation.DSMT4">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25" y="5229225"/>
                        <a:ext cx="26289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84" name="Text Box 14">
            <a:extLst>
              <a:ext uri="{FF2B5EF4-FFF2-40B4-BE49-F238E27FC236}">
                <a16:creationId xmlns:a16="http://schemas.microsoft.com/office/drawing/2014/main" id="{05BBE046-41B6-4FC7-B1AD-32153CD482FA}"/>
              </a:ext>
            </a:extLst>
          </p:cNvPr>
          <p:cNvSpPr txBox="1">
            <a:spLocks noChangeArrowheads="1"/>
          </p:cNvSpPr>
          <p:nvPr/>
        </p:nvSpPr>
        <p:spPr bwMode="auto">
          <a:xfrm>
            <a:off x="1584325" y="558958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a:solidFill>
                  <a:srgbClr val="FF6600"/>
                </a:solidFill>
                <a:effectLst>
                  <a:outerShdw blurRad="38100" dist="38100" dir="2700000" algn="tl">
                    <a:srgbClr val="C0C0C0"/>
                  </a:outerShdw>
                </a:effectLst>
                <a:latin typeface="Arial" panose="020B0604020202020204" pitchFamily="34" charset="0"/>
              </a:rPr>
              <a:t>标度律：</a:t>
            </a:r>
            <a:endParaRPr lang="zh-CN" altLang="en-US">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a:extLst>
              <a:ext uri="{FF2B5EF4-FFF2-40B4-BE49-F238E27FC236}">
                <a16:creationId xmlns:a16="http://schemas.microsoft.com/office/drawing/2014/main" id="{BA075818-8E32-4F1C-A27D-E7A1255060E5}"/>
              </a:ext>
            </a:extLst>
          </p:cNvPr>
          <p:cNvSpPr txBox="1">
            <a:spLocks noChangeArrowheads="1"/>
          </p:cNvSpPr>
          <p:nvPr/>
        </p:nvSpPr>
        <p:spPr bwMode="auto">
          <a:xfrm>
            <a:off x="1476375" y="441325"/>
            <a:ext cx="5645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tx2"/>
              </a:buClr>
              <a:buFont typeface="Wingdings" panose="05000000000000000000" pitchFamily="2" charset="2"/>
              <a:buNone/>
              <a:defRPr/>
            </a:pPr>
            <a:r>
              <a:rPr lang="en-US" altLang="zh-CN" sz="4400">
                <a:solidFill>
                  <a:schemeClr val="tx2"/>
                </a:solidFill>
                <a:effectLst>
                  <a:outerShdw blurRad="38100" dist="38100" dir="2700000" algn="tl">
                    <a:srgbClr val="C0C0C0"/>
                  </a:outerShdw>
                </a:effectLst>
                <a:cs typeface="Times New Roman" panose="02020603050405020304" pitchFamily="18" charset="0"/>
              </a:rPr>
              <a:t>§3.5  </a:t>
            </a:r>
            <a:r>
              <a:rPr lang="zh-CN" altLang="en-US" sz="4400">
                <a:solidFill>
                  <a:schemeClr val="tx2"/>
                </a:solidFill>
                <a:effectLst>
                  <a:outerShdw blurRad="38100" dist="38100" dir="2700000" algn="tl">
                    <a:srgbClr val="C0C0C0"/>
                  </a:outerShdw>
                </a:effectLst>
              </a:rPr>
              <a:t>热力学第三定律</a:t>
            </a:r>
          </a:p>
        </p:txBody>
      </p:sp>
      <p:sp>
        <p:nvSpPr>
          <p:cNvPr id="37893" name="Text Box 5">
            <a:extLst>
              <a:ext uri="{FF2B5EF4-FFF2-40B4-BE49-F238E27FC236}">
                <a16:creationId xmlns:a16="http://schemas.microsoft.com/office/drawing/2014/main" id="{1CE7C332-E96D-4B96-98BA-B81D1C44F98D}"/>
              </a:ext>
            </a:extLst>
          </p:cNvPr>
          <p:cNvSpPr txBox="1">
            <a:spLocks noChangeArrowheads="1"/>
          </p:cNvSpPr>
          <p:nvPr/>
        </p:nvSpPr>
        <p:spPr bwMode="auto">
          <a:xfrm>
            <a:off x="719138" y="1268413"/>
            <a:ext cx="5149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a:defRPr/>
            </a:pPr>
            <a:r>
              <a:rPr lang="zh-CN" altLang="en-US" sz="3200">
                <a:effectLst>
                  <a:outerShdw blurRad="38100" dist="38100" dir="2700000" algn="tl">
                    <a:srgbClr val="C0C0C0"/>
                  </a:outerShdw>
                </a:effectLst>
              </a:rPr>
              <a:t>能斯特定理（</a:t>
            </a:r>
            <a:r>
              <a:rPr lang="en-US" altLang="zh-CN" sz="3200">
                <a:effectLst>
                  <a:outerShdw blurRad="38100" dist="38100" dir="2700000" algn="tl">
                    <a:srgbClr val="C0C0C0"/>
                  </a:outerShdw>
                </a:effectLst>
              </a:rPr>
              <a:t>1906</a:t>
            </a:r>
            <a:r>
              <a:rPr lang="zh-CN" altLang="en-US" sz="3200">
                <a:effectLst>
                  <a:outerShdw blurRad="38100" dist="38100" dir="2700000" algn="tl">
                    <a:srgbClr val="C0C0C0"/>
                  </a:outerShdw>
                </a:effectLst>
              </a:rPr>
              <a:t>年）</a:t>
            </a:r>
          </a:p>
        </p:txBody>
      </p:sp>
      <p:sp>
        <p:nvSpPr>
          <p:cNvPr id="37894" name="Text Box 6">
            <a:extLst>
              <a:ext uri="{FF2B5EF4-FFF2-40B4-BE49-F238E27FC236}">
                <a16:creationId xmlns:a16="http://schemas.microsoft.com/office/drawing/2014/main" id="{2691B98E-CEF2-4F13-AE2A-CD65B8C98C6C}"/>
              </a:ext>
            </a:extLst>
          </p:cNvPr>
          <p:cNvSpPr txBox="1">
            <a:spLocks noChangeArrowheads="1"/>
          </p:cNvSpPr>
          <p:nvPr/>
        </p:nvSpPr>
        <p:spPr bwMode="auto">
          <a:xfrm>
            <a:off x="1058863" y="1916113"/>
            <a:ext cx="658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凝聚系在等温过程中的熵变随绝对温度趋于零。</a:t>
            </a:r>
          </a:p>
        </p:txBody>
      </p:sp>
      <p:graphicFrame>
        <p:nvGraphicFramePr>
          <p:cNvPr id="37895" name="Object 7">
            <a:extLst>
              <a:ext uri="{FF2B5EF4-FFF2-40B4-BE49-F238E27FC236}">
                <a16:creationId xmlns:a16="http://schemas.microsoft.com/office/drawing/2014/main" id="{752AADB6-DCF9-4D47-831B-0724ED7956E7}"/>
              </a:ext>
            </a:extLst>
          </p:cNvPr>
          <p:cNvGraphicFramePr>
            <a:graphicFrameLocks noChangeAspect="1"/>
          </p:cNvGraphicFramePr>
          <p:nvPr/>
        </p:nvGraphicFramePr>
        <p:xfrm>
          <a:off x="3348038" y="2457450"/>
          <a:ext cx="1689100" cy="508000"/>
        </p:xfrm>
        <a:graphic>
          <a:graphicData uri="http://schemas.openxmlformats.org/presentationml/2006/ole">
            <mc:AlternateContent xmlns:mc="http://schemas.openxmlformats.org/markup-compatibility/2006">
              <mc:Choice xmlns:v="urn:schemas-microsoft-com:vml" Requires="v">
                <p:oleObj spid="_x0000_s40978" name="Equation" r:id="rId3" imgW="1689100" imgH="508000" progId="Equation.DSMT4">
                  <p:embed/>
                </p:oleObj>
              </mc:Choice>
              <mc:Fallback>
                <p:oleObj name="Equation" r:id="rId3" imgW="1689100" imgH="508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457450"/>
                        <a:ext cx="1689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Text Box 8">
            <a:extLst>
              <a:ext uri="{FF2B5EF4-FFF2-40B4-BE49-F238E27FC236}">
                <a16:creationId xmlns:a16="http://schemas.microsoft.com/office/drawing/2014/main" id="{277901AE-92E6-4630-B9BF-A4AA0C3E9A2D}"/>
              </a:ext>
            </a:extLst>
          </p:cNvPr>
          <p:cNvSpPr txBox="1">
            <a:spLocks noChangeArrowheads="1"/>
          </p:cNvSpPr>
          <p:nvPr/>
        </p:nvSpPr>
        <p:spPr bwMode="auto">
          <a:xfrm>
            <a:off x="971550" y="29972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solidFill>
                  <a:schemeClr val="accent2"/>
                </a:solidFill>
                <a:effectLst>
                  <a:outerShdw blurRad="38100" dist="38100" dir="2700000" algn="tl">
                    <a:srgbClr val="C0C0C0"/>
                  </a:outerShdw>
                </a:effectLst>
              </a:rPr>
              <a:t>普朗克绝对熵</a:t>
            </a:r>
          </a:p>
        </p:txBody>
      </p:sp>
      <p:graphicFrame>
        <p:nvGraphicFramePr>
          <p:cNvPr id="37897" name="Object 9">
            <a:extLst>
              <a:ext uri="{FF2B5EF4-FFF2-40B4-BE49-F238E27FC236}">
                <a16:creationId xmlns:a16="http://schemas.microsoft.com/office/drawing/2014/main" id="{818C7D8B-3AC7-4FC2-BB9A-0889688C6681}"/>
              </a:ext>
            </a:extLst>
          </p:cNvPr>
          <p:cNvGraphicFramePr>
            <a:graphicFrameLocks noChangeAspect="1"/>
          </p:cNvGraphicFramePr>
          <p:nvPr/>
        </p:nvGraphicFramePr>
        <p:xfrm>
          <a:off x="3311525" y="3536950"/>
          <a:ext cx="1714500" cy="482600"/>
        </p:xfrm>
        <a:graphic>
          <a:graphicData uri="http://schemas.openxmlformats.org/presentationml/2006/ole">
            <mc:AlternateContent xmlns:mc="http://schemas.openxmlformats.org/markup-compatibility/2006">
              <mc:Choice xmlns:v="urn:schemas-microsoft-com:vml" Requires="v">
                <p:oleObj spid="_x0000_s40979" name="Equation" r:id="rId5" imgW="1714500" imgH="482600" progId="Equation.DSMT4">
                  <p:embed/>
                </p:oleObj>
              </mc:Choice>
              <mc:Fallback>
                <p:oleObj name="Equation" r:id="rId5" imgW="17145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525" y="3536950"/>
                        <a:ext cx="1714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8" name="Text Box 10">
            <a:extLst>
              <a:ext uri="{FF2B5EF4-FFF2-40B4-BE49-F238E27FC236}">
                <a16:creationId xmlns:a16="http://schemas.microsoft.com/office/drawing/2014/main" id="{332ACA08-3ABA-46E7-80F5-9682C6A9E98D}"/>
              </a:ext>
            </a:extLst>
          </p:cNvPr>
          <p:cNvSpPr txBox="1">
            <a:spLocks noChangeArrowheads="1"/>
          </p:cNvSpPr>
          <p:nvPr/>
        </p:nvSpPr>
        <p:spPr bwMode="auto">
          <a:xfrm>
            <a:off x="3095625" y="2997200"/>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绝对零温的熵与状态无关，是绝对常数。</a:t>
            </a:r>
          </a:p>
        </p:txBody>
      </p:sp>
      <p:sp>
        <p:nvSpPr>
          <p:cNvPr id="37900" name="Text Box 12">
            <a:extLst>
              <a:ext uri="{FF2B5EF4-FFF2-40B4-BE49-F238E27FC236}">
                <a16:creationId xmlns:a16="http://schemas.microsoft.com/office/drawing/2014/main" id="{D94238B8-DEB1-4203-BE0B-D29E17FE6B3E}"/>
              </a:ext>
            </a:extLst>
          </p:cNvPr>
          <p:cNvSpPr txBox="1">
            <a:spLocks noChangeArrowheads="1"/>
          </p:cNvSpPr>
          <p:nvPr/>
        </p:nvSpPr>
        <p:spPr bwMode="auto">
          <a:xfrm>
            <a:off x="987425" y="40417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等温线</a:t>
            </a:r>
          </a:p>
        </p:txBody>
      </p:sp>
      <p:graphicFrame>
        <p:nvGraphicFramePr>
          <p:cNvPr id="37901" name="Object 13">
            <a:extLst>
              <a:ext uri="{FF2B5EF4-FFF2-40B4-BE49-F238E27FC236}">
                <a16:creationId xmlns:a16="http://schemas.microsoft.com/office/drawing/2014/main" id="{409BBA1B-D04D-4A7B-B017-A3D54023F859}"/>
              </a:ext>
            </a:extLst>
          </p:cNvPr>
          <p:cNvGraphicFramePr>
            <a:graphicFrameLocks noChangeAspect="1"/>
          </p:cNvGraphicFramePr>
          <p:nvPr/>
        </p:nvGraphicFramePr>
        <p:xfrm>
          <a:off x="2087563" y="4149725"/>
          <a:ext cx="685800" cy="279400"/>
        </p:xfrm>
        <a:graphic>
          <a:graphicData uri="http://schemas.openxmlformats.org/presentationml/2006/ole">
            <mc:AlternateContent xmlns:mc="http://schemas.openxmlformats.org/markup-compatibility/2006">
              <mc:Choice xmlns:v="urn:schemas-microsoft-com:vml" Requires="v">
                <p:oleObj spid="_x0000_s40980" name="Equation" r:id="rId7" imgW="685800" imgH="279400" progId="Equation.DSMT4">
                  <p:embed/>
                </p:oleObj>
              </mc:Choice>
              <mc:Fallback>
                <p:oleObj name="Equation" r:id="rId7" imgW="685800" imgH="2794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7563" y="4149725"/>
                        <a:ext cx="685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2" name="Text Box 14">
            <a:extLst>
              <a:ext uri="{FF2B5EF4-FFF2-40B4-BE49-F238E27FC236}">
                <a16:creationId xmlns:a16="http://schemas.microsoft.com/office/drawing/2014/main" id="{61967956-0B66-4784-883C-C1A1E80292D1}"/>
              </a:ext>
            </a:extLst>
          </p:cNvPr>
          <p:cNvSpPr txBox="1">
            <a:spLocks noChangeArrowheads="1"/>
          </p:cNvSpPr>
          <p:nvPr/>
        </p:nvSpPr>
        <p:spPr bwMode="auto">
          <a:xfrm>
            <a:off x="2771775" y="4041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与等熵线</a:t>
            </a:r>
          </a:p>
        </p:txBody>
      </p:sp>
      <p:graphicFrame>
        <p:nvGraphicFramePr>
          <p:cNvPr id="37903" name="Object 15">
            <a:extLst>
              <a:ext uri="{FF2B5EF4-FFF2-40B4-BE49-F238E27FC236}">
                <a16:creationId xmlns:a16="http://schemas.microsoft.com/office/drawing/2014/main" id="{90BB40F6-2544-4811-8E8A-0DDD4EE1AB64}"/>
              </a:ext>
            </a:extLst>
          </p:cNvPr>
          <p:cNvGraphicFramePr>
            <a:graphicFrameLocks noChangeAspect="1"/>
          </p:cNvGraphicFramePr>
          <p:nvPr/>
        </p:nvGraphicFramePr>
        <p:xfrm>
          <a:off x="4183063" y="4149725"/>
          <a:ext cx="673100" cy="279400"/>
        </p:xfrm>
        <a:graphic>
          <a:graphicData uri="http://schemas.openxmlformats.org/presentationml/2006/ole">
            <mc:AlternateContent xmlns:mc="http://schemas.openxmlformats.org/markup-compatibility/2006">
              <mc:Choice xmlns:v="urn:schemas-microsoft-com:vml" Requires="v">
                <p:oleObj spid="_x0000_s40981" name="Equation" r:id="rId9" imgW="672808" imgH="279279" progId="Equation.DSMT4">
                  <p:embed/>
                </p:oleObj>
              </mc:Choice>
              <mc:Fallback>
                <p:oleObj name="Equation" r:id="rId9" imgW="672808" imgH="279279"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3063" y="4149725"/>
                        <a:ext cx="6731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Text Box 16">
            <a:extLst>
              <a:ext uri="{FF2B5EF4-FFF2-40B4-BE49-F238E27FC236}">
                <a16:creationId xmlns:a16="http://schemas.microsoft.com/office/drawing/2014/main" id="{5C62D40A-A9D3-43B5-8EF2-64904B810085}"/>
              </a:ext>
            </a:extLst>
          </p:cNvPr>
          <p:cNvSpPr txBox="1">
            <a:spLocks noChangeArrowheads="1"/>
          </p:cNvSpPr>
          <p:nvPr/>
        </p:nvSpPr>
        <p:spPr bwMode="auto">
          <a:xfrm>
            <a:off x="4859338" y="40417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重合。</a:t>
            </a:r>
          </a:p>
        </p:txBody>
      </p:sp>
      <p:sp>
        <p:nvSpPr>
          <p:cNvPr id="37907" name="Text Box 19">
            <a:extLst>
              <a:ext uri="{FF2B5EF4-FFF2-40B4-BE49-F238E27FC236}">
                <a16:creationId xmlns:a16="http://schemas.microsoft.com/office/drawing/2014/main" id="{DFBB6C11-0A4F-48F8-B9BE-91F904DD1DD8}"/>
              </a:ext>
            </a:extLst>
          </p:cNvPr>
          <p:cNvSpPr txBox="1">
            <a:spLocks noChangeArrowheads="1"/>
          </p:cNvSpPr>
          <p:nvPr/>
        </p:nvSpPr>
        <p:spPr bwMode="auto">
          <a:xfrm>
            <a:off x="1331913" y="58769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zh-CN">
              <a:effectLst>
                <a:outerShdw blurRad="38100" dist="38100" dir="2700000" algn="tl">
                  <a:srgbClr val="C0C0C0"/>
                </a:outerShdw>
              </a:effectLst>
            </a:endParaRPr>
          </a:p>
        </p:txBody>
      </p:sp>
      <p:sp>
        <p:nvSpPr>
          <p:cNvPr id="37909" name="Text Box 21">
            <a:extLst>
              <a:ext uri="{FF2B5EF4-FFF2-40B4-BE49-F238E27FC236}">
                <a16:creationId xmlns:a16="http://schemas.microsoft.com/office/drawing/2014/main" id="{67A15B84-9371-422C-8692-AFAAB1CE3450}"/>
              </a:ext>
            </a:extLst>
          </p:cNvPr>
          <p:cNvSpPr txBox="1">
            <a:spLocks noChangeArrowheads="1"/>
          </p:cNvSpPr>
          <p:nvPr/>
        </p:nvSpPr>
        <p:spPr bwMode="auto">
          <a:xfrm>
            <a:off x="719138" y="4652963"/>
            <a:ext cx="2665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2"/>
              <a:defRPr/>
            </a:pPr>
            <a:r>
              <a:rPr lang="zh-CN" altLang="en-US" sz="3200">
                <a:effectLst>
                  <a:outerShdw blurRad="38100" dist="38100" dir="2700000" algn="tl">
                    <a:srgbClr val="C0C0C0"/>
                  </a:outerShdw>
                </a:effectLst>
              </a:rPr>
              <a:t>低温物性</a:t>
            </a:r>
          </a:p>
        </p:txBody>
      </p:sp>
      <p:graphicFrame>
        <p:nvGraphicFramePr>
          <p:cNvPr id="37910" name="Object 22">
            <a:extLst>
              <a:ext uri="{FF2B5EF4-FFF2-40B4-BE49-F238E27FC236}">
                <a16:creationId xmlns:a16="http://schemas.microsoft.com/office/drawing/2014/main" id="{9E46EDBA-F721-485A-9D27-5275CE26CFBA}"/>
              </a:ext>
            </a:extLst>
          </p:cNvPr>
          <p:cNvGraphicFramePr>
            <a:graphicFrameLocks noChangeAspect="1"/>
          </p:cNvGraphicFramePr>
          <p:nvPr/>
        </p:nvGraphicFramePr>
        <p:xfrm>
          <a:off x="1295400" y="5300663"/>
          <a:ext cx="3581400" cy="889000"/>
        </p:xfrm>
        <a:graphic>
          <a:graphicData uri="http://schemas.openxmlformats.org/presentationml/2006/ole">
            <mc:AlternateContent xmlns:mc="http://schemas.openxmlformats.org/markup-compatibility/2006">
              <mc:Choice xmlns:v="urn:schemas-microsoft-com:vml" Requires="v">
                <p:oleObj spid="_x0000_s40982" name="Equation" r:id="rId11" imgW="3581400" imgH="889000" progId="Equation.DSMT4">
                  <p:embed/>
                </p:oleObj>
              </mc:Choice>
              <mc:Fallback>
                <p:oleObj name="Equation" r:id="rId11" imgW="3581400" imgH="8890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5300663"/>
                        <a:ext cx="3581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1" name="Object 23">
            <a:extLst>
              <a:ext uri="{FF2B5EF4-FFF2-40B4-BE49-F238E27FC236}">
                <a16:creationId xmlns:a16="http://schemas.microsoft.com/office/drawing/2014/main" id="{03507A30-ED87-4BDB-B4E3-62B3C2F60AF5}"/>
              </a:ext>
            </a:extLst>
          </p:cNvPr>
          <p:cNvGraphicFramePr>
            <a:graphicFrameLocks noChangeAspect="1"/>
          </p:cNvGraphicFramePr>
          <p:nvPr/>
        </p:nvGraphicFramePr>
        <p:xfrm>
          <a:off x="5438775" y="5516563"/>
          <a:ext cx="1270000" cy="482600"/>
        </p:xfrm>
        <a:graphic>
          <a:graphicData uri="http://schemas.openxmlformats.org/presentationml/2006/ole">
            <mc:AlternateContent xmlns:mc="http://schemas.openxmlformats.org/markup-compatibility/2006">
              <mc:Choice xmlns:v="urn:schemas-microsoft-com:vml" Requires="v">
                <p:oleObj spid="_x0000_s40983" name="Equation" r:id="rId13" imgW="1269449" imgH="482391" progId="Equation.DSMT4">
                  <p:embed/>
                </p:oleObj>
              </mc:Choice>
              <mc:Fallback>
                <p:oleObj name="Equation" r:id="rId13" imgW="1269449" imgH="482391"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8775" y="5516563"/>
                        <a:ext cx="1270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8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9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9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90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79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7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P spid="37894" grpId="0"/>
      <p:bldP spid="37896" grpId="0"/>
      <p:bldP spid="37898" grpId="0"/>
      <p:bldP spid="37900" grpId="0"/>
      <p:bldP spid="37902" grpId="0"/>
      <p:bldP spid="37904" grpId="0"/>
      <p:bldP spid="3790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extLst>
              <a:ext uri="{FF2B5EF4-FFF2-40B4-BE49-F238E27FC236}">
                <a16:creationId xmlns:a16="http://schemas.microsoft.com/office/drawing/2014/main" id="{4ACA8735-BC60-442D-AA08-F30501824894}"/>
              </a:ext>
            </a:extLst>
          </p:cNvPr>
          <p:cNvGraphicFramePr>
            <a:graphicFrameLocks noChangeAspect="1"/>
          </p:cNvGraphicFramePr>
          <p:nvPr/>
        </p:nvGraphicFramePr>
        <p:xfrm>
          <a:off x="1219200" y="469900"/>
          <a:ext cx="5156200" cy="889000"/>
        </p:xfrm>
        <a:graphic>
          <a:graphicData uri="http://schemas.openxmlformats.org/presentationml/2006/ole">
            <mc:AlternateContent xmlns:mc="http://schemas.openxmlformats.org/markup-compatibility/2006">
              <mc:Choice xmlns:v="urn:schemas-microsoft-com:vml" Requires="v">
                <p:oleObj spid="_x0000_s5131" name="Microsoft 公式 3.0" r:id="rId3" imgW="2578100" imgH="444500" progId="Equation.3">
                  <p:embed/>
                </p:oleObj>
              </mc:Choice>
              <mc:Fallback>
                <p:oleObj name="Microsoft 公式 3.0" r:id="rId3" imgW="25781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69900"/>
                        <a:ext cx="5156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a:extLst>
              <a:ext uri="{FF2B5EF4-FFF2-40B4-BE49-F238E27FC236}">
                <a16:creationId xmlns:a16="http://schemas.microsoft.com/office/drawing/2014/main" id="{EEE7270E-8792-4B58-9999-139903797E7E}"/>
              </a:ext>
            </a:extLst>
          </p:cNvPr>
          <p:cNvGraphicFramePr>
            <a:graphicFrameLocks noChangeAspect="1"/>
          </p:cNvGraphicFramePr>
          <p:nvPr/>
        </p:nvGraphicFramePr>
        <p:xfrm>
          <a:off x="762000" y="1524000"/>
          <a:ext cx="7823200" cy="2209800"/>
        </p:xfrm>
        <a:graphic>
          <a:graphicData uri="http://schemas.openxmlformats.org/presentationml/2006/ole">
            <mc:AlternateContent xmlns:mc="http://schemas.openxmlformats.org/markup-compatibility/2006">
              <mc:Choice xmlns:v="urn:schemas-microsoft-com:vml" Requires="v">
                <p:oleObj spid="_x0000_s5132" name="Microsoft 公式 3.0" r:id="rId5" imgW="3911600" imgH="1104900" progId="Equation.3">
                  <p:embed/>
                </p:oleObj>
              </mc:Choice>
              <mc:Fallback>
                <p:oleObj name="Microsoft 公式 3.0" r:id="rId5" imgW="3911600" imgH="1104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524000"/>
                        <a:ext cx="78232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a:extLst>
              <a:ext uri="{FF2B5EF4-FFF2-40B4-BE49-F238E27FC236}">
                <a16:creationId xmlns:a16="http://schemas.microsoft.com/office/drawing/2014/main" id="{8A529F00-B2CD-4AE0-BF81-E3487E119E34}"/>
              </a:ext>
            </a:extLst>
          </p:cNvPr>
          <p:cNvGraphicFramePr>
            <a:graphicFrameLocks noChangeAspect="1"/>
          </p:cNvGraphicFramePr>
          <p:nvPr/>
        </p:nvGraphicFramePr>
        <p:xfrm>
          <a:off x="1062038" y="4429125"/>
          <a:ext cx="3170237" cy="862013"/>
        </p:xfrm>
        <a:graphic>
          <a:graphicData uri="http://schemas.openxmlformats.org/presentationml/2006/ole">
            <mc:AlternateContent xmlns:mc="http://schemas.openxmlformats.org/markup-compatibility/2006">
              <mc:Choice xmlns:v="urn:schemas-microsoft-com:vml" Requires="v">
                <p:oleObj spid="_x0000_s5133" name="Microsoft 公式 3.0" r:id="rId7" imgW="1587500" imgH="431800" progId="Equation.3">
                  <p:embed/>
                </p:oleObj>
              </mc:Choice>
              <mc:Fallback>
                <p:oleObj name="Microsoft 公式 3.0" r:id="rId7" imgW="15875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8" y="4429125"/>
                        <a:ext cx="3170237"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a:extLst>
              <a:ext uri="{FF2B5EF4-FFF2-40B4-BE49-F238E27FC236}">
                <a16:creationId xmlns:a16="http://schemas.microsoft.com/office/drawing/2014/main" id="{E7069FCE-1DAA-4FFE-8805-101F5500FB98}"/>
              </a:ext>
            </a:extLst>
          </p:cNvPr>
          <p:cNvGraphicFramePr>
            <a:graphicFrameLocks noChangeAspect="1"/>
          </p:cNvGraphicFramePr>
          <p:nvPr/>
        </p:nvGraphicFramePr>
        <p:xfrm>
          <a:off x="4643438" y="4581525"/>
          <a:ext cx="3376612" cy="457200"/>
        </p:xfrm>
        <a:graphic>
          <a:graphicData uri="http://schemas.openxmlformats.org/presentationml/2006/ole">
            <mc:AlternateContent xmlns:mc="http://schemas.openxmlformats.org/markup-compatibility/2006">
              <mc:Choice xmlns:v="urn:schemas-microsoft-com:vml" Requires="v">
                <p:oleObj spid="_x0000_s5134" name="Microsoft 公式 3.0" r:id="rId9" imgW="1689100" imgH="228600" progId="Equation.3">
                  <p:embed/>
                </p:oleObj>
              </mc:Choice>
              <mc:Fallback>
                <p:oleObj name="Microsoft 公式 3.0" r:id="rId9" imgW="16891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581525"/>
                        <a:ext cx="3376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7">
            <a:extLst>
              <a:ext uri="{FF2B5EF4-FFF2-40B4-BE49-F238E27FC236}">
                <a16:creationId xmlns:a16="http://schemas.microsoft.com/office/drawing/2014/main" id="{CEEA8855-D98B-486B-A8BB-CEDF692F4E12}"/>
              </a:ext>
            </a:extLst>
          </p:cNvPr>
          <p:cNvSpPr txBox="1">
            <a:spLocks noChangeArrowheads="1"/>
          </p:cNvSpPr>
          <p:nvPr/>
        </p:nvSpPr>
        <p:spPr bwMode="auto">
          <a:xfrm>
            <a:off x="1574800" y="54610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热平衡条件</a:t>
            </a:r>
          </a:p>
        </p:txBody>
      </p:sp>
      <p:graphicFrame>
        <p:nvGraphicFramePr>
          <p:cNvPr id="13320" name="Object 8">
            <a:extLst>
              <a:ext uri="{FF2B5EF4-FFF2-40B4-BE49-F238E27FC236}">
                <a16:creationId xmlns:a16="http://schemas.microsoft.com/office/drawing/2014/main" id="{2842E068-6152-4391-BE73-7DA363F37F05}"/>
              </a:ext>
            </a:extLst>
          </p:cNvPr>
          <p:cNvGraphicFramePr>
            <a:graphicFrameLocks noChangeAspect="1"/>
          </p:cNvGraphicFramePr>
          <p:nvPr/>
        </p:nvGraphicFramePr>
        <p:xfrm>
          <a:off x="3419475" y="5516563"/>
          <a:ext cx="812800" cy="457200"/>
        </p:xfrm>
        <a:graphic>
          <a:graphicData uri="http://schemas.openxmlformats.org/presentationml/2006/ole">
            <mc:AlternateContent xmlns:mc="http://schemas.openxmlformats.org/markup-compatibility/2006">
              <mc:Choice xmlns:v="urn:schemas-microsoft-com:vml" Requires="v">
                <p:oleObj spid="_x0000_s5135" name="Equation" r:id="rId11" imgW="406224" imgH="228501" progId="Equation.3">
                  <p:embed/>
                </p:oleObj>
              </mc:Choice>
              <mc:Fallback>
                <p:oleObj name="Equation" r:id="rId11" imgW="406224"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5516563"/>
                        <a:ext cx="812800" cy="4572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9">
            <a:extLst>
              <a:ext uri="{FF2B5EF4-FFF2-40B4-BE49-F238E27FC236}">
                <a16:creationId xmlns:a16="http://schemas.microsoft.com/office/drawing/2014/main" id="{1ED13B16-2645-45DA-82B2-A86E9BC0E52D}"/>
              </a:ext>
            </a:extLst>
          </p:cNvPr>
          <p:cNvSpPr txBox="1">
            <a:spLocks noChangeArrowheads="1"/>
          </p:cNvSpPr>
          <p:nvPr/>
        </p:nvSpPr>
        <p:spPr bwMode="auto">
          <a:xfrm>
            <a:off x="4714875" y="55165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力平衡条件</a:t>
            </a:r>
          </a:p>
        </p:txBody>
      </p:sp>
      <p:graphicFrame>
        <p:nvGraphicFramePr>
          <p:cNvPr id="13322" name="Object 10">
            <a:extLst>
              <a:ext uri="{FF2B5EF4-FFF2-40B4-BE49-F238E27FC236}">
                <a16:creationId xmlns:a16="http://schemas.microsoft.com/office/drawing/2014/main" id="{DCFF57BF-B98F-4632-BF11-6D1FF87089AA}"/>
              </a:ext>
            </a:extLst>
          </p:cNvPr>
          <p:cNvGraphicFramePr>
            <a:graphicFrameLocks noChangeAspect="1"/>
          </p:cNvGraphicFramePr>
          <p:nvPr/>
        </p:nvGraphicFramePr>
        <p:xfrm>
          <a:off x="6467475" y="5516563"/>
          <a:ext cx="889000" cy="457200"/>
        </p:xfrm>
        <a:graphic>
          <a:graphicData uri="http://schemas.openxmlformats.org/presentationml/2006/ole">
            <mc:AlternateContent xmlns:mc="http://schemas.openxmlformats.org/markup-compatibility/2006">
              <mc:Choice xmlns:v="urn:schemas-microsoft-com:vml" Requires="v">
                <p:oleObj spid="_x0000_s5136" name="Equation" r:id="rId13" imgW="444307" imgH="228501" progId="Equation.3">
                  <p:embed/>
                </p:oleObj>
              </mc:Choice>
              <mc:Fallback>
                <p:oleObj name="Equation" r:id="rId13" imgW="444307" imgH="228501"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7475" y="5516563"/>
                        <a:ext cx="889000" cy="4572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a:extLst>
              <a:ext uri="{FF2B5EF4-FFF2-40B4-BE49-F238E27FC236}">
                <a16:creationId xmlns:a16="http://schemas.microsoft.com/office/drawing/2014/main" id="{6A9640C2-1AEC-4C0F-86AD-703250897219}"/>
              </a:ext>
            </a:extLst>
          </p:cNvPr>
          <p:cNvGraphicFramePr>
            <a:graphicFrameLocks noChangeAspect="1"/>
          </p:cNvGraphicFramePr>
          <p:nvPr/>
        </p:nvGraphicFramePr>
        <p:xfrm>
          <a:off x="4643438" y="3429000"/>
          <a:ext cx="3371850" cy="862013"/>
        </p:xfrm>
        <a:graphic>
          <a:graphicData uri="http://schemas.openxmlformats.org/presentationml/2006/ole">
            <mc:AlternateContent xmlns:mc="http://schemas.openxmlformats.org/markup-compatibility/2006">
              <mc:Choice xmlns:v="urn:schemas-microsoft-com:vml" Requires="v">
                <p:oleObj spid="_x0000_s5137" name="Microsoft 公式 3.0" r:id="rId15" imgW="1688367" imgH="431613" progId="Equation.3">
                  <p:embed/>
                </p:oleObj>
              </mc:Choice>
              <mc:Fallback>
                <p:oleObj name="Microsoft 公式 3.0" r:id="rId15" imgW="1688367" imgH="431613"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3429000"/>
                        <a:ext cx="3371850" cy="862013"/>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a:extLst>
              <a:ext uri="{FF2B5EF4-FFF2-40B4-BE49-F238E27FC236}">
                <a16:creationId xmlns:a16="http://schemas.microsoft.com/office/drawing/2014/main" id="{B023E18D-226E-40F4-991A-704C24864CAA}"/>
              </a:ext>
            </a:extLst>
          </p:cNvPr>
          <p:cNvSpPr txBox="1">
            <a:spLocks noChangeArrowheads="1"/>
          </p:cNvSpPr>
          <p:nvPr/>
        </p:nvSpPr>
        <p:spPr bwMode="auto">
          <a:xfrm>
            <a:off x="2355850"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熵值有限</a:t>
            </a:r>
          </a:p>
        </p:txBody>
      </p:sp>
      <p:sp>
        <p:nvSpPr>
          <p:cNvPr id="38917" name="AutoShape 5">
            <a:extLst>
              <a:ext uri="{FF2B5EF4-FFF2-40B4-BE49-F238E27FC236}">
                <a16:creationId xmlns:a16="http://schemas.microsoft.com/office/drawing/2014/main" id="{ECF0A3B6-3056-4590-AFBA-1E07E36D95E8}"/>
              </a:ext>
            </a:extLst>
          </p:cNvPr>
          <p:cNvSpPr>
            <a:spLocks noChangeArrowheads="1"/>
          </p:cNvSpPr>
          <p:nvPr/>
        </p:nvSpPr>
        <p:spPr bwMode="auto">
          <a:xfrm>
            <a:off x="4068763" y="3752850"/>
            <a:ext cx="574675" cy="1444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18" name="Object 6">
            <a:extLst>
              <a:ext uri="{FF2B5EF4-FFF2-40B4-BE49-F238E27FC236}">
                <a16:creationId xmlns:a16="http://schemas.microsoft.com/office/drawing/2014/main" id="{9CFE07C0-20CD-4E50-81AA-AB5C33757671}"/>
              </a:ext>
            </a:extLst>
          </p:cNvPr>
          <p:cNvGraphicFramePr>
            <a:graphicFrameLocks noChangeAspect="1"/>
          </p:cNvGraphicFramePr>
          <p:nvPr/>
        </p:nvGraphicFramePr>
        <p:xfrm>
          <a:off x="5040313" y="3609975"/>
          <a:ext cx="1282700" cy="482600"/>
        </p:xfrm>
        <a:graphic>
          <a:graphicData uri="http://schemas.openxmlformats.org/presentationml/2006/ole">
            <mc:AlternateContent xmlns:mc="http://schemas.openxmlformats.org/markup-compatibility/2006">
              <mc:Choice xmlns:v="urn:schemas-microsoft-com:vml" Requires="v">
                <p:oleObj spid="_x0000_s42000" name="Equation" r:id="rId3" imgW="1282700" imgH="482600" progId="Equation.DSMT4">
                  <p:embed/>
                </p:oleObj>
              </mc:Choice>
              <mc:Fallback>
                <p:oleObj name="Equation" r:id="rId3" imgW="1282700" imgH="482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313" y="3609975"/>
                        <a:ext cx="1282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a:extLst>
              <a:ext uri="{FF2B5EF4-FFF2-40B4-BE49-F238E27FC236}">
                <a16:creationId xmlns:a16="http://schemas.microsoft.com/office/drawing/2014/main" id="{436423F1-E654-4B27-B2DD-DD22ED6BDED3}"/>
              </a:ext>
            </a:extLst>
          </p:cNvPr>
          <p:cNvGraphicFramePr>
            <a:graphicFrameLocks noChangeAspect="1"/>
          </p:cNvGraphicFramePr>
          <p:nvPr/>
        </p:nvGraphicFramePr>
        <p:xfrm>
          <a:off x="4427538" y="4437063"/>
          <a:ext cx="2438400" cy="838200"/>
        </p:xfrm>
        <a:graphic>
          <a:graphicData uri="http://schemas.openxmlformats.org/presentationml/2006/ole">
            <mc:AlternateContent xmlns:mc="http://schemas.openxmlformats.org/markup-compatibility/2006">
              <mc:Choice xmlns:v="urn:schemas-microsoft-com:vml" Requires="v">
                <p:oleObj spid="_x0000_s42001" name="Equation" r:id="rId5" imgW="2438400" imgH="838200" progId="Equation.DSMT4">
                  <p:embed/>
                </p:oleObj>
              </mc:Choice>
              <mc:Fallback>
                <p:oleObj name="Equation" r:id="rId5" imgW="2438400" imgH="83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437063"/>
                        <a:ext cx="2438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a:extLst>
              <a:ext uri="{FF2B5EF4-FFF2-40B4-BE49-F238E27FC236}">
                <a16:creationId xmlns:a16="http://schemas.microsoft.com/office/drawing/2014/main" id="{6B8420D6-CEBD-4992-A352-3288B6C36709}"/>
              </a:ext>
            </a:extLst>
          </p:cNvPr>
          <p:cNvSpPr txBox="1">
            <a:spLocks noChangeArrowheads="1"/>
          </p:cNvSpPr>
          <p:nvPr/>
        </p:nvSpPr>
        <p:spPr bwMode="auto">
          <a:xfrm>
            <a:off x="1870075" y="46180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沿等压线积分</a:t>
            </a:r>
          </a:p>
        </p:txBody>
      </p:sp>
      <p:sp>
        <p:nvSpPr>
          <p:cNvPr id="38921" name="Text Box 9">
            <a:extLst>
              <a:ext uri="{FF2B5EF4-FFF2-40B4-BE49-F238E27FC236}">
                <a16:creationId xmlns:a16="http://schemas.microsoft.com/office/drawing/2014/main" id="{A8B8A7FB-101C-44E0-9E59-33535DCF9F93}"/>
              </a:ext>
            </a:extLst>
          </p:cNvPr>
          <p:cNvSpPr txBox="1">
            <a:spLocks noChangeArrowheads="1"/>
          </p:cNvSpPr>
          <p:nvPr/>
        </p:nvSpPr>
        <p:spPr bwMode="auto">
          <a:xfrm>
            <a:off x="2497138" y="53387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熵值有限</a:t>
            </a:r>
          </a:p>
        </p:txBody>
      </p:sp>
      <p:sp>
        <p:nvSpPr>
          <p:cNvPr id="38922" name="AutoShape 10">
            <a:extLst>
              <a:ext uri="{FF2B5EF4-FFF2-40B4-BE49-F238E27FC236}">
                <a16:creationId xmlns:a16="http://schemas.microsoft.com/office/drawing/2014/main" id="{C9CFA51D-D222-4375-90CC-130AD4232F1B}"/>
              </a:ext>
            </a:extLst>
          </p:cNvPr>
          <p:cNvSpPr>
            <a:spLocks noChangeArrowheads="1"/>
          </p:cNvSpPr>
          <p:nvPr/>
        </p:nvSpPr>
        <p:spPr bwMode="auto">
          <a:xfrm>
            <a:off x="4210050" y="5518150"/>
            <a:ext cx="574675" cy="1444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8923" name="Object 11">
            <a:extLst>
              <a:ext uri="{FF2B5EF4-FFF2-40B4-BE49-F238E27FC236}">
                <a16:creationId xmlns:a16="http://schemas.microsoft.com/office/drawing/2014/main" id="{20D16D3E-1104-4028-92F6-7A6C66D40553}"/>
              </a:ext>
            </a:extLst>
          </p:cNvPr>
          <p:cNvGraphicFramePr>
            <a:graphicFrameLocks noChangeAspect="1"/>
          </p:cNvGraphicFramePr>
          <p:nvPr/>
        </p:nvGraphicFramePr>
        <p:xfrm>
          <a:off x="5181600" y="5375275"/>
          <a:ext cx="1282700" cy="482600"/>
        </p:xfrm>
        <a:graphic>
          <a:graphicData uri="http://schemas.openxmlformats.org/presentationml/2006/ole">
            <mc:AlternateContent xmlns:mc="http://schemas.openxmlformats.org/markup-compatibility/2006">
              <mc:Choice xmlns:v="urn:schemas-microsoft-com:vml" Requires="v">
                <p:oleObj spid="_x0000_s42002" name="Equation" r:id="rId7" imgW="1282700" imgH="482600" progId="Equation.DSMT4">
                  <p:embed/>
                </p:oleObj>
              </mc:Choice>
              <mc:Fallback>
                <p:oleObj name="Equation" r:id="rId7" imgW="12827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5375275"/>
                        <a:ext cx="1282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4" name="Object 12">
            <a:extLst>
              <a:ext uri="{FF2B5EF4-FFF2-40B4-BE49-F238E27FC236}">
                <a16:creationId xmlns:a16="http://schemas.microsoft.com/office/drawing/2014/main" id="{9CFC0930-44B3-4CC6-B702-7E22CD7B4A19}"/>
              </a:ext>
            </a:extLst>
          </p:cNvPr>
          <p:cNvGraphicFramePr>
            <a:graphicFrameLocks noChangeAspect="1"/>
          </p:cNvGraphicFramePr>
          <p:nvPr/>
        </p:nvGraphicFramePr>
        <p:xfrm>
          <a:off x="4248150" y="2673350"/>
          <a:ext cx="2438400" cy="812800"/>
        </p:xfrm>
        <a:graphic>
          <a:graphicData uri="http://schemas.openxmlformats.org/presentationml/2006/ole">
            <mc:AlternateContent xmlns:mc="http://schemas.openxmlformats.org/markup-compatibility/2006">
              <mc:Choice xmlns:v="urn:schemas-microsoft-com:vml" Requires="v">
                <p:oleObj spid="_x0000_s42003" name="Equation" r:id="rId9" imgW="2438400" imgH="812800" progId="Equation.DSMT4">
                  <p:embed/>
                </p:oleObj>
              </mc:Choice>
              <mc:Fallback>
                <p:oleObj name="Equation" r:id="rId9" imgW="2438400" imgH="812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8150" y="267335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5" name="Rectangle 13">
            <a:extLst>
              <a:ext uri="{FF2B5EF4-FFF2-40B4-BE49-F238E27FC236}">
                <a16:creationId xmlns:a16="http://schemas.microsoft.com/office/drawing/2014/main" id="{7F75AD83-6ADC-4F7F-A657-3DDE225ED9E4}"/>
              </a:ext>
            </a:extLst>
          </p:cNvPr>
          <p:cNvSpPr>
            <a:spLocks noChangeArrowheads="1"/>
          </p:cNvSpPr>
          <p:nvPr/>
        </p:nvSpPr>
        <p:spPr bwMode="auto">
          <a:xfrm>
            <a:off x="1800225" y="2854325"/>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沿等容线积分</a:t>
            </a:r>
          </a:p>
        </p:txBody>
      </p:sp>
      <p:graphicFrame>
        <p:nvGraphicFramePr>
          <p:cNvPr id="38926" name="Object 14">
            <a:extLst>
              <a:ext uri="{FF2B5EF4-FFF2-40B4-BE49-F238E27FC236}">
                <a16:creationId xmlns:a16="http://schemas.microsoft.com/office/drawing/2014/main" id="{E59120A2-E710-4B11-808B-73D70E36357C}"/>
              </a:ext>
            </a:extLst>
          </p:cNvPr>
          <p:cNvGraphicFramePr>
            <a:graphicFrameLocks noChangeAspect="1"/>
          </p:cNvGraphicFramePr>
          <p:nvPr/>
        </p:nvGraphicFramePr>
        <p:xfrm>
          <a:off x="1150938" y="1592263"/>
          <a:ext cx="3044825" cy="889000"/>
        </p:xfrm>
        <a:graphic>
          <a:graphicData uri="http://schemas.openxmlformats.org/presentationml/2006/ole">
            <mc:AlternateContent xmlns:mc="http://schemas.openxmlformats.org/markup-compatibility/2006">
              <mc:Choice xmlns:v="urn:schemas-microsoft-com:vml" Requires="v">
                <p:oleObj spid="_x0000_s42004" name="Microsoft 公式 3.0" r:id="rId11" imgW="1524000" imgH="444500" progId="Equation.3">
                  <p:embed/>
                </p:oleObj>
              </mc:Choice>
              <mc:Fallback>
                <p:oleObj name="Microsoft 公式 3.0" r:id="rId11" imgW="1524000" imgH="4445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0938" y="1592263"/>
                        <a:ext cx="30448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15">
            <a:extLst>
              <a:ext uri="{FF2B5EF4-FFF2-40B4-BE49-F238E27FC236}">
                <a16:creationId xmlns:a16="http://schemas.microsoft.com/office/drawing/2014/main" id="{E20EEF82-C47D-4E5F-8F50-B14B03635104}"/>
              </a:ext>
            </a:extLst>
          </p:cNvPr>
          <p:cNvGraphicFramePr>
            <a:graphicFrameLocks noChangeAspect="1"/>
          </p:cNvGraphicFramePr>
          <p:nvPr/>
        </p:nvGraphicFramePr>
        <p:xfrm>
          <a:off x="4608513" y="1592263"/>
          <a:ext cx="2968625" cy="939800"/>
        </p:xfrm>
        <a:graphic>
          <a:graphicData uri="http://schemas.openxmlformats.org/presentationml/2006/ole">
            <mc:AlternateContent xmlns:mc="http://schemas.openxmlformats.org/markup-compatibility/2006">
              <mc:Choice xmlns:v="urn:schemas-microsoft-com:vml" Requires="v">
                <p:oleObj spid="_x0000_s42005" name="Equation" r:id="rId13" imgW="1485900" imgH="469900" progId="Equation.3">
                  <p:embed/>
                </p:oleObj>
              </mc:Choice>
              <mc:Fallback>
                <p:oleObj name="Equation" r:id="rId13" imgW="1485900" imgH="4699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8513" y="1592263"/>
                        <a:ext cx="29686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8" name="Object 16">
            <a:extLst>
              <a:ext uri="{FF2B5EF4-FFF2-40B4-BE49-F238E27FC236}">
                <a16:creationId xmlns:a16="http://schemas.microsoft.com/office/drawing/2014/main" id="{677E075D-CC48-46A4-858D-F9A632474415}"/>
              </a:ext>
            </a:extLst>
          </p:cNvPr>
          <p:cNvGraphicFramePr>
            <a:graphicFrameLocks noChangeAspect="1"/>
          </p:cNvGraphicFramePr>
          <p:nvPr/>
        </p:nvGraphicFramePr>
        <p:xfrm>
          <a:off x="1331913" y="441325"/>
          <a:ext cx="3403600" cy="825500"/>
        </p:xfrm>
        <a:graphic>
          <a:graphicData uri="http://schemas.openxmlformats.org/presentationml/2006/ole">
            <mc:AlternateContent xmlns:mc="http://schemas.openxmlformats.org/markup-compatibility/2006">
              <mc:Choice xmlns:v="urn:schemas-microsoft-com:vml" Requires="v">
                <p:oleObj spid="_x0000_s42006" name="Equation" r:id="rId15" imgW="3403600" imgH="825500" progId="Equation.DSMT4">
                  <p:embed/>
                </p:oleObj>
              </mc:Choice>
              <mc:Fallback>
                <p:oleObj name="Equation" r:id="rId15" imgW="3403600" imgH="8255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41325"/>
                        <a:ext cx="3403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9" name="Object 17">
            <a:extLst>
              <a:ext uri="{FF2B5EF4-FFF2-40B4-BE49-F238E27FC236}">
                <a16:creationId xmlns:a16="http://schemas.microsoft.com/office/drawing/2014/main" id="{35D72209-A117-4F6A-A565-B2F1C8C532BF}"/>
              </a:ext>
            </a:extLst>
          </p:cNvPr>
          <p:cNvGraphicFramePr>
            <a:graphicFrameLocks noChangeAspect="1"/>
          </p:cNvGraphicFramePr>
          <p:nvPr/>
        </p:nvGraphicFramePr>
        <p:xfrm>
          <a:off x="5380038" y="625475"/>
          <a:ext cx="1282700" cy="482600"/>
        </p:xfrm>
        <a:graphic>
          <a:graphicData uri="http://schemas.openxmlformats.org/presentationml/2006/ole">
            <mc:AlternateContent xmlns:mc="http://schemas.openxmlformats.org/markup-compatibility/2006">
              <mc:Choice xmlns:v="urn:schemas-microsoft-com:vml" Requires="v">
                <p:oleObj spid="_x0000_s42007" name="Equation" r:id="rId17" imgW="1282700" imgH="482600" progId="Equation.DSMT4">
                  <p:embed/>
                </p:oleObj>
              </mc:Choice>
              <mc:Fallback>
                <p:oleObj name="Equation" r:id="rId17" imgW="1282700" imgH="48260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80038" y="625475"/>
                        <a:ext cx="1282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2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89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9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9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9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20" grpId="0"/>
      <p:bldP spid="38921" grpId="0"/>
      <p:bldP spid="389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Line 4">
            <a:extLst>
              <a:ext uri="{FF2B5EF4-FFF2-40B4-BE49-F238E27FC236}">
                <a16:creationId xmlns:a16="http://schemas.microsoft.com/office/drawing/2014/main" id="{A58ECF1A-AEAC-49A2-AE86-D360AEBED1F5}"/>
              </a:ext>
            </a:extLst>
          </p:cNvPr>
          <p:cNvSpPr>
            <a:spLocks noChangeShapeType="1"/>
          </p:cNvSpPr>
          <p:nvPr/>
        </p:nvSpPr>
        <p:spPr bwMode="auto">
          <a:xfrm>
            <a:off x="827088" y="2601913"/>
            <a:ext cx="2160587"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9941" name="Line 5">
            <a:extLst>
              <a:ext uri="{FF2B5EF4-FFF2-40B4-BE49-F238E27FC236}">
                <a16:creationId xmlns:a16="http://schemas.microsoft.com/office/drawing/2014/main" id="{ECBB219A-39FE-4DCC-B632-A062569B9E4F}"/>
              </a:ext>
            </a:extLst>
          </p:cNvPr>
          <p:cNvSpPr>
            <a:spLocks noChangeShapeType="1"/>
          </p:cNvSpPr>
          <p:nvPr/>
        </p:nvSpPr>
        <p:spPr bwMode="auto">
          <a:xfrm flipV="1">
            <a:off x="827088" y="620713"/>
            <a:ext cx="0" cy="1981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9945" name="Freeform 9">
            <a:extLst>
              <a:ext uri="{FF2B5EF4-FFF2-40B4-BE49-F238E27FC236}">
                <a16:creationId xmlns:a16="http://schemas.microsoft.com/office/drawing/2014/main" id="{42AEB360-A219-4563-980E-786D65BF75E0}"/>
              </a:ext>
            </a:extLst>
          </p:cNvPr>
          <p:cNvSpPr>
            <a:spLocks/>
          </p:cNvSpPr>
          <p:nvPr/>
        </p:nvSpPr>
        <p:spPr bwMode="auto">
          <a:xfrm>
            <a:off x="1368425" y="728663"/>
            <a:ext cx="612775" cy="1620837"/>
          </a:xfrm>
          <a:custGeom>
            <a:avLst/>
            <a:gdLst>
              <a:gd name="T0" fmla="*/ 0 w 386"/>
              <a:gd name="T1" fmla="*/ 0 h 1021"/>
              <a:gd name="T2" fmla="*/ 114 w 386"/>
              <a:gd name="T3" fmla="*/ 544 h 1021"/>
              <a:gd name="T4" fmla="*/ 386 w 386"/>
              <a:gd name="T5" fmla="*/ 1021 h 1021"/>
            </a:gdLst>
            <a:ahLst/>
            <a:cxnLst>
              <a:cxn ang="0">
                <a:pos x="T0" y="T1"/>
              </a:cxn>
              <a:cxn ang="0">
                <a:pos x="T2" y="T3"/>
              </a:cxn>
              <a:cxn ang="0">
                <a:pos x="T4" y="T5"/>
              </a:cxn>
            </a:cxnLst>
            <a:rect l="0" t="0" r="r" b="b"/>
            <a:pathLst>
              <a:path w="386" h="1021">
                <a:moveTo>
                  <a:pt x="0" y="0"/>
                </a:moveTo>
                <a:cubicBezTo>
                  <a:pt x="25" y="187"/>
                  <a:pt x="50" y="374"/>
                  <a:pt x="114" y="544"/>
                </a:cubicBezTo>
                <a:cubicBezTo>
                  <a:pt x="178" y="714"/>
                  <a:pt x="282" y="867"/>
                  <a:pt x="386" y="1021"/>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39946" name="Freeform 10">
            <a:extLst>
              <a:ext uri="{FF2B5EF4-FFF2-40B4-BE49-F238E27FC236}">
                <a16:creationId xmlns:a16="http://schemas.microsoft.com/office/drawing/2014/main" id="{7B883649-3B7A-4096-8252-666B7BEFFC81}"/>
              </a:ext>
            </a:extLst>
          </p:cNvPr>
          <p:cNvSpPr>
            <a:spLocks/>
          </p:cNvSpPr>
          <p:nvPr/>
        </p:nvSpPr>
        <p:spPr bwMode="auto">
          <a:xfrm>
            <a:off x="1117600" y="836613"/>
            <a:ext cx="1403350" cy="1368425"/>
          </a:xfrm>
          <a:custGeom>
            <a:avLst/>
            <a:gdLst>
              <a:gd name="T0" fmla="*/ 0 w 884"/>
              <a:gd name="T1" fmla="*/ 0 h 862"/>
              <a:gd name="T2" fmla="*/ 363 w 884"/>
              <a:gd name="T3" fmla="*/ 544 h 862"/>
              <a:gd name="T4" fmla="*/ 884 w 884"/>
              <a:gd name="T5" fmla="*/ 862 h 862"/>
            </a:gdLst>
            <a:ahLst/>
            <a:cxnLst>
              <a:cxn ang="0">
                <a:pos x="T0" y="T1"/>
              </a:cxn>
              <a:cxn ang="0">
                <a:pos x="T2" y="T3"/>
              </a:cxn>
              <a:cxn ang="0">
                <a:pos x="T4" y="T5"/>
              </a:cxn>
            </a:cxnLst>
            <a:rect l="0" t="0" r="r" b="b"/>
            <a:pathLst>
              <a:path w="884" h="862">
                <a:moveTo>
                  <a:pt x="0" y="0"/>
                </a:moveTo>
                <a:cubicBezTo>
                  <a:pt x="108" y="200"/>
                  <a:pt x="216" y="400"/>
                  <a:pt x="363" y="544"/>
                </a:cubicBezTo>
                <a:cubicBezTo>
                  <a:pt x="510" y="688"/>
                  <a:pt x="697" y="775"/>
                  <a:pt x="884" y="862"/>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9947" name="Object 11">
            <a:extLst>
              <a:ext uri="{FF2B5EF4-FFF2-40B4-BE49-F238E27FC236}">
                <a16:creationId xmlns:a16="http://schemas.microsoft.com/office/drawing/2014/main" id="{B83E99D6-97E4-49FE-955B-04126EA1F7C5}"/>
              </a:ext>
            </a:extLst>
          </p:cNvPr>
          <p:cNvGraphicFramePr>
            <a:graphicFrameLocks noChangeAspect="1"/>
          </p:cNvGraphicFramePr>
          <p:nvPr/>
        </p:nvGraphicFramePr>
        <p:xfrm>
          <a:off x="431800" y="549275"/>
          <a:ext cx="241300" cy="266700"/>
        </p:xfrm>
        <a:graphic>
          <a:graphicData uri="http://schemas.openxmlformats.org/presentationml/2006/ole">
            <mc:AlternateContent xmlns:mc="http://schemas.openxmlformats.org/markup-compatibility/2006">
              <mc:Choice xmlns:v="urn:schemas-microsoft-com:vml" Requires="v">
                <p:oleObj spid="_x0000_s43029" name="Equation" r:id="rId3" imgW="241091" imgH="266469" progId="Equation.DSMT4">
                  <p:embed/>
                </p:oleObj>
              </mc:Choice>
              <mc:Fallback>
                <p:oleObj name="Equation" r:id="rId3" imgW="241091" imgH="266469"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549275"/>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2">
            <a:extLst>
              <a:ext uri="{FF2B5EF4-FFF2-40B4-BE49-F238E27FC236}">
                <a16:creationId xmlns:a16="http://schemas.microsoft.com/office/drawing/2014/main" id="{54DD9567-0FF8-45DA-AD74-4ACC8DDFA8CE}"/>
              </a:ext>
            </a:extLst>
          </p:cNvPr>
          <p:cNvGraphicFramePr>
            <a:graphicFrameLocks noChangeAspect="1"/>
          </p:cNvGraphicFramePr>
          <p:nvPr/>
        </p:nvGraphicFramePr>
        <p:xfrm>
          <a:off x="2700338" y="2744788"/>
          <a:ext cx="241300" cy="279400"/>
        </p:xfrm>
        <a:graphic>
          <a:graphicData uri="http://schemas.openxmlformats.org/presentationml/2006/ole">
            <mc:AlternateContent xmlns:mc="http://schemas.openxmlformats.org/markup-compatibility/2006">
              <mc:Choice xmlns:v="urn:schemas-microsoft-com:vml" Requires="v">
                <p:oleObj spid="_x0000_s43030" name="Equation" r:id="rId5" imgW="241195" imgH="279279" progId="Equation.DSMT4">
                  <p:embed/>
                </p:oleObj>
              </mc:Choice>
              <mc:Fallback>
                <p:oleObj name="Equation" r:id="rId5" imgW="241195" imgH="27927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744788"/>
                        <a:ext cx="2413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13">
            <a:extLst>
              <a:ext uri="{FF2B5EF4-FFF2-40B4-BE49-F238E27FC236}">
                <a16:creationId xmlns:a16="http://schemas.microsoft.com/office/drawing/2014/main" id="{70B92A49-347C-4D5B-AF44-8484789F6613}"/>
              </a:ext>
            </a:extLst>
          </p:cNvPr>
          <p:cNvGraphicFramePr>
            <a:graphicFrameLocks noChangeAspect="1"/>
          </p:cNvGraphicFramePr>
          <p:nvPr/>
        </p:nvGraphicFramePr>
        <p:xfrm>
          <a:off x="1547813" y="2097088"/>
          <a:ext cx="228600" cy="279400"/>
        </p:xfrm>
        <a:graphic>
          <a:graphicData uri="http://schemas.openxmlformats.org/presentationml/2006/ole">
            <mc:AlternateContent xmlns:mc="http://schemas.openxmlformats.org/markup-compatibility/2006">
              <mc:Choice xmlns:v="urn:schemas-microsoft-com:vml" Requires="v">
                <p:oleObj spid="_x0000_s43031" name="Equation" r:id="rId7" imgW="228600" imgH="279400" progId="Equation.DSMT4">
                  <p:embed/>
                </p:oleObj>
              </mc:Choice>
              <mc:Fallback>
                <p:oleObj name="Equation" r:id="rId7" imgW="228600" imgH="2794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097088"/>
                        <a:ext cx="228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0" name="Object 14">
            <a:extLst>
              <a:ext uri="{FF2B5EF4-FFF2-40B4-BE49-F238E27FC236}">
                <a16:creationId xmlns:a16="http://schemas.microsoft.com/office/drawing/2014/main" id="{D00FCE33-DA81-4B8D-ACDA-C6F64DA7B420}"/>
              </a:ext>
            </a:extLst>
          </p:cNvPr>
          <p:cNvGraphicFramePr>
            <a:graphicFrameLocks noChangeAspect="1"/>
          </p:cNvGraphicFramePr>
          <p:nvPr/>
        </p:nvGraphicFramePr>
        <p:xfrm>
          <a:off x="2268538" y="1773238"/>
          <a:ext cx="228600" cy="266700"/>
        </p:xfrm>
        <a:graphic>
          <a:graphicData uri="http://schemas.openxmlformats.org/presentationml/2006/ole">
            <mc:AlternateContent xmlns:mc="http://schemas.openxmlformats.org/markup-compatibility/2006">
              <mc:Choice xmlns:v="urn:schemas-microsoft-com:vml" Requires="v">
                <p:oleObj spid="_x0000_s43032" name="Equation" r:id="rId9" imgW="228501" imgH="266584" progId="Equation.DSMT4">
                  <p:embed/>
                </p:oleObj>
              </mc:Choice>
              <mc:Fallback>
                <p:oleObj name="Equation" r:id="rId9" imgW="228501" imgH="266584"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1773238"/>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Text Box 15">
            <a:extLst>
              <a:ext uri="{FF2B5EF4-FFF2-40B4-BE49-F238E27FC236}">
                <a16:creationId xmlns:a16="http://schemas.microsoft.com/office/drawing/2014/main" id="{BA46ED22-D6E5-4421-8E8E-16FDB23D9599}"/>
              </a:ext>
            </a:extLst>
          </p:cNvPr>
          <p:cNvSpPr txBox="1">
            <a:spLocks noChangeArrowheads="1"/>
          </p:cNvSpPr>
          <p:nvPr/>
        </p:nvSpPr>
        <p:spPr bwMode="auto">
          <a:xfrm>
            <a:off x="3400425" y="404813"/>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等熵线与等温线斜率之比</a:t>
            </a:r>
          </a:p>
        </p:txBody>
      </p:sp>
      <p:graphicFrame>
        <p:nvGraphicFramePr>
          <p:cNvPr id="39952" name="Object 16">
            <a:extLst>
              <a:ext uri="{FF2B5EF4-FFF2-40B4-BE49-F238E27FC236}">
                <a16:creationId xmlns:a16="http://schemas.microsoft.com/office/drawing/2014/main" id="{1C4D3A5F-0607-40F6-AF91-82B30F9C39E8}"/>
              </a:ext>
            </a:extLst>
          </p:cNvPr>
          <p:cNvGraphicFramePr>
            <a:graphicFrameLocks noChangeAspect="1"/>
          </p:cNvGraphicFramePr>
          <p:nvPr/>
        </p:nvGraphicFramePr>
        <p:xfrm>
          <a:off x="3708400" y="1052513"/>
          <a:ext cx="3213100" cy="838200"/>
        </p:xfrm>
        <a:graphic>
          <a:graphicData uri="http://schemas.openxmlformats.org/presentationml/2006/ole">
            <mc:AlternateContent xmlns:mc="http://schemas.openxmlformats.org/markup-compatibility/2006">
              <mc:Choice xmlns:v="urn:schemas-microsoft-com:vml" Requires="v">
                <p:oleObj spid="_x0000_s43033" name="Equation" r:id="rId11" imgW="3213100" imgH="838200" progId="Equation.DSMT4">
                  <p:embed/>
                </p:oleObj>
              </mc:Choice>
              <mc:Fallback>
                <p:oleObj name="Equation" r:id="rId11" imgW="3213100" imgH="838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1052513"/>
                        <a:ext cx="3213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Text Box 17">
            <a:extLst>
              <a:ext uri="{FF2B5EF4-FFF2-40B4-BE49-F238E27FC236}">
                <a16:creationId xmlns:a16="http://schemas.microsoft.com/office/drawing/2014/main" id="{C17AE3A0-6A23-4E02-80CD-098197AABCB6}"/>
              </a:ext>
            </a:extLst>
          </p:cNvPr>
          <p:cNvSpPr txBox="1">
            <a:spLocks noChangeArrowheads="1"/>
          </p:cNvSpPr>
          <p:nvPr/>
        </p:nvSpPr>
        <p:spPr bwMode="auto">
          <a:xfrm>
            <a:off x="4248150" y="216852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两线重合</a:t>
            </a:r>
          </a:p>
        </p:txBody>
      </p:sp>
      <p:graphicFrame>
        <p:nvGraphicFramePr>
          <p:cNvPr id="39954" name="Object 18">
            <a:extLst>
              <a:ext uri="{FF2B5EF4-FFF2-40B4-BE49-F238E27FC236}">
                <a16:creationId xmlns:a16="http://schemas.microsoft.com/office/drawing/2014/main" id="{3854A65C-9F88-4701-B444-7CDB33A4F73E}"/>
              </a:ext>
            </a:extLst>
          </p:cNvPr>
          <p:cNvGraphicFramePr>
            <a:graphicFrameLocks noChangeAspect="1"/>
          </p:cNvGraphicFramePr>
          <p:nvPr/>
        </p:nvGraphicFramePr>
        <p:xfrm>
          <a:off x="3455988" y="2276475"/>
          <a:ext cx="800100" cy="279400"/>
        </p:xfrm>
        <a:graphic>
          <a:graphicData uri="http://schemas.openxmlformats.org/presentationml/2006/ole">
            <mc:AlternateContent xmlns:mc="http://schemas.openxmlformats.org/markup-compatibility/2006">
              <mc:Choice xmlns:v="urn:schemas-microsoft-com:vml" Requires="v">
                <p:oleObj spid="_x0000_s43034" name="Equation" r:id="rId13" imgW="800100" imgH="279400" progId="Equation.DSMT4">
                  <p:embed/>
                </p:oleObj>
              </mc:Choice>
              <mc:Fallback>
                <p:oleObj name="Equation" r:id="rId13" imgW="800100" imgH="2794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988" y="2276475"/>
                        <a:ext cx="8001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5" name="Object 19">
            <a:extLst>
              <a:ext uri="{FF2B5EF4-FFF2-40B4-BE49-F238E27FC236}">
                <a16:creationId xmlns:a16="http://schemas.microsoft.com/office/drawing/2014/main" id="{70A3F03D-9573-46F0-9B4F-06B47AF73DB9}"/>
              </a:ext>
            </a:extLst>
          </p:cNvPr>
          <p:cNvGraphicFramePr>
            <a:graphicFrameLocks noChangeAspect="1"/>
          </p:cNvGraphicFramePr>
          <p:nvPr/>
        </p:nvGraphicFramePr>
        <p:xfrm>
          <a:off x="5867400" y="2241550"/>
          <a:ext cx="1041400" cy="482600"/>
        </p:xfrm>
        <a:graphic>
          <a:graphicData uri="http://schemas.openxmlformats.org/presentationml/2006/ole">
            <mc:AlternateContent xmlns:mc="http://schemas.openxmlformats.org/markup-compatibility/2006">
              <mc:Choice xmlns:v="urn:schemas-microsoft-com:vml" Requires="v">
                <p:oleObj spid="_x0000_s43035" name="Equation" r:id="rId15" imgW="1040948" imgH="482391" progId="Equation.DSMT4">
                  <p:embed/>
                </p:oleObj>
              </mc:Choice>
              <mc:Fallback>
                <p:oleObj name="Equation" r:id="rId15" imgW="1040948" imgH="482391"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2241550"/>
                        <a:ext cx="1041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8" name="Text Box 32">
            <a:extLst>
              <a:ext uri="{FF2B5EF4-FFF2-40B4-BE49-F238E27FC236}">
                <a16:creationId xmlns:a16="http://schemas.microsoft.com/office/drawing/2014/main" id="{93082D99-BD16-4607-8BAD-FA457E1215FB}"/>
              </a:ext>
            </a:extLst>
          </p:cNvPr>
          <p:cNvSpPr txBox="1">
            <a:spLocks noChangeArrowheads="1"/>
          </p:cNvSpPr>
          <p:nvPr/>
        </p:nvSpPr>
        <p:spPr bwMode="auto">
          <a:xfrm>
            <a:off x="647700" y="3141663"/>
            <a:ext cx="3960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3"/>
              <a:defRPr/>
            </a:pPr>
            <a:r>
              <a:rPr lang="zh-CN" altLang="en-US" sz="3200">
                <a:effectLst>
                  <a:outerShdw blurRad="38100" dist="38100" dir="2700000" algn="tl">
                    <a:srgbClr val="C0C0C0"/>
                  </a:outerShdw>
                </a:effectLst>
              </a:rPr>
              <a:t>热力学第三定律</a:t>
            </a:r>
          </a:p>
        </p:txBody>
      </p:sp>
      <p:sp>
        <p:nvSpPr>
          <p:cNvPr id="39969" name="Text Box 33">
            <a:extLst>
              <a:ext uri="{FF2B5EF4-FFF2-40B4-BE49-F238E27FC236}">
                <a16:creationId xmlns:a16="http://schemas.microsoft.com/office/drawing/2014/main" id="{C7E409C7-02BA-4168-B8C1-E70B3B0D9438}"/>
              </a:ext>
            </a:extLst>
          </p:cNvPr>
          <p:cNvSpPr txBox="1">
            <a:spLocks noChangeArrowheads="1"/>
          </p:cNvSpPr>
          <p:nvPr/>
        </p:nvSpPr>
        <p:spPr bwMode="auto">
          <a:xfrm>
            <a:off x="1187450" y="3789363"/>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绝对零度不可到达。</a:t>
            </a:r>
          </a:p>
        </p:txBody>
      </p:sp>
      <p:sp>
        <p:nvSpPr>
          <p:cNvPr id="39970" name="Text Box 34">
            <a:extLst>
              <a:ext uri="{FF2B5EF4-FFF2-40B4-BE49-F238E27FC236}">
                <a16:creationId xmlns:a16="http://schemas.microsoft.com/office/drawing/2014/main" id="{392E35C7-C9CD-4DD4-B171-588C5430C24C}"/>
              </a:ext>
            </a:extLst>
          </p:cNvPr>
          <p:cNvSpPr txBox="1">
            <a:spLocks noChangeArrowheads="1"/>
          </p:cNvSpPr>
          <p:nvPr/>
        </p:nvSpPr>
        <p:spPr bwMode="auto">
          <a:xfrm>
            <a:off x="4032250" y="378936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与能氏定理等价。</a:t>
            </a:r>
          </a:p>
        </p:txBody>
      </p:sp>
      <p:sp>
        <p:nvSpPr>
          <p:cNvPr id="39971" name="Text Box 35">
            <a:extLst>
              <a:ext uri="{FF2B5EF4-FFF2-40B4-BE49-F238E27FC236}">
                <a16:creationId xmlns:a16="http://schemas.microsoft.com/office/drawing/2014/main" id="{C8DD314F-E85F-4AA9-B2B7-66BA7B27330C}"/>
              </a:ext>
            </a:extLst>
          </p:cNvPr>
          <p:cNvSpPr txBox="1">
            <a:spLocks noChangeArrowheads="1"/>
          </p:cNvSpPr>
          <p:nvPr/>
        </p:nvSpPr>
        <p:spPr bwMode="auto">
          <a:xfrm>
            <a:off x="1223963" y="4365625"/>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理论上，达到极低温的最有效方法是可逆绝热过程。</a:t>
            </a:r>
          </a:p>
        </p:txBody>
      </p:sp>
      <p:graphicFrame>
        <p:nvGraphicFramePr>
          <p:cNvPr id="39972" name="Object 36">
            <a:extLst>
              <a:ext uri="{FF2B5EF4-FFF2-40B4-BE49-F238E27FC236}">
                <a16:creationId xmlns:a16="http://schemas.microsoft.com/office/drawing/2014/main" id="{151C8093-8BEA-4838-8A20-C3B43AA27BC2}"/>
              </a:ext>
            </a:extLst>
          </p:cNvPr>
          <p:cNvGraphicFramePr>
            <a:graphicFrameLocks noChangeAspect="1"/>
          </p:cNvGraphicFramePr>
          <p:nvPr/>
        </p:nvGraphicFramePr>
        <p:xfrm>
          <a:off x="1295400" y="5013325"/>
          <a:ext cx="1854200" cy="406400"/>
        </p:xfrm>
        <a:graphic>
          <a:graphicData uri="http://schemas.openxmlformats.org/presentationml/2006/ole">
            <mc:AlternateContent xmlns:mc="http://schemas.openxmlformats.org/markup-compatibility/2006">
              <mc:Choice xmlns:v="urn:schemas-microsoft-com:vml" Requires="v">
                <p:oleObj spid="_x0000_s43036" name="Equation" r:id="rId17" imgW="1853396" imgH="406224" progId="Equation.DSMT4">
                  <p:embed/>
                </p:oleObj>
              </mc:Choice>
              <mc:Fallback>
                <p:oleObj name="Equation" r:id="rId17" imgW="1853396" imgH="406224"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5013325"/>
                        <a:ext cx="1854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3" name="Text Box 37">
            <a:extLst>
              <a:ext uri="{FF2B5EF4-FFF2-40B4-BE49-F238E27FC236}">
                <a16:creationId xmlns:a16="http://schemas.microsoft.com/office/drawing/2014/main" id="{79B8E1E5-439A-40F8-94CD-4137B87CF0DD}"/>
              </a:ext>
            </a:extLst>
          </p:cNvPr>
          <p:cNvSpPr txBox="1">
            <a:spLocks noChangeArrowheads="1"/>
          </p:cNvSpPr>
          <p:nvPr/>
        </p:nvSpPr>
        <p:spPr bwMode="auto">
          <a:xfrm>
            <a:off x="3384550" y="4976813"/>
            <a:ext cx="543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不存在温度更低的热源可对之放热，只能是通过绝热做功降温。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9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9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9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9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9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99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97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1" grpId="0"/>
      <p:bldP spid="39953" grpId="0"/>
      <p:bldP spid="39968" grpId="0" autoUpdateAnimBg="0"/>
      <p:bldP spid="39969" grpId="0"/>
      <p:bldP spid="39970" grpId="0"/>
      <p:bldP spid="39971" grpId="0"/>
      <p:bldP spid="39971" grpId="1"/>
      <p:bldP spid="399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Line 4">
            <a:extLst>
              <a:ext uri="{FF2B5EF4-FFF2-40B4-BE49-F238E27FC236}">
                <a16:creationId xmlns:a16="http://schemas.microsoft.com/office/drawing/2014/main" id="{28096646-02F6-40ED-91B4-90CDFC984735}"/>
              </a:ext>
            </a:extLst>
          </p:cNvPr>
          <p:cNvSpPr>
            <a:spLocks noChangeShapeType="1"/>
          </p:cNvSpPr>
          <p:nvPr/>
        </p:nvSpPr>
        <p:spPr bwMode="auto">
          <a:xfrm>
            <a:off x="933450" y="2781300"/>
            <a:ext cx="2160588"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65" name="Line 5">
            <a:extLst>
              <a:ext uri="{FF2B5EF4-FFF2-40B4-BE49-F238E27FC236}">
                <a16:creationId xmlns:a16="http://schemas.microsoft.com/office/drawing/2014/main" id="{44CEC706-7160-4C71-B9D0-189998D254A7}"/>
              </a:ext>
            </a:extLst>
          </p:cNvPr>
          <p:cNvSpPr>
            <a:spLocks noChangeShapeType="1"/>
          </p:cNvSpPr>
          <p:nvPr/>
        </p:nvSpPr>
        <p:spPr bwMode="auto">
          <a:xfrm flipV="1">
            <a:off x="933450" y="800100"/>
            <a:ext cx="0" cy="1981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66" name="Freeform 6">
            <a:extLst>
              <a:ext uri="{FF2B5EF4-FFF2-40B4-BE49-F238E27FC236}">
                <a16:creationId xmlns:a16="http://schemas.microsoft.com/office/drawing/2014/main" id="{4D5C3540-0A12-4092-8F85-587A37B3175E}"/>
              </a:ext>
            </a:extLst>
          </p:cNvPr>
          <p:cNvSpPr>
            <a:spLocks/>
          </p:cNvSpPr>
          <p:nvPr/>
        </p:nvSpPr>
        <p:spPr bwMode="auto">
          <a:xfrm flipH="1">
            <a:off x="1223963" y="1016000"/>
            <a:ext cx="1403350" cy="1368425"/>
          </a:xfrm>
          <a:custGeom>
            <a:avLst/>
            <a:gdLst>
              <a:gd name="T0" fmla="*/ 0 w 884"/>
              <a:gd name="T1" fmla="*/ 0 h 862"/>
              <a:gd name="T2" fmla="*/ 363 w 884"/>
              <a:gd name="T3" fmla="*/ 544 h 862"/>
              <a:gd name="T4" fmla="*/ 884 w 884"/>
              <a:gd name="T5" fmla="*/ 862 h 862"/>
            </a:gdLst>
            <a:ahLst/>
            <a:cxnLst>
              <a:cxn ang="0">
                <a:pos x="T0" y="T1"/>
              </a:cxn>
              <a:cxn ang="0">
                <a:pos x="T2" y="T3"/>
              </a:cxn>
              <a:cxn ang="0">
                <a:pos x="T4" y="T5"/>
              </a:cxn>
            </a:cxnLst>
            <a:rect l="0" t="0" r="r" b="b"/>
            <a:pathLst>
              <a:path w="884" h="862">
                <a:moveTo>
                  <a:pt x="0" y="0"/>
                </a:moveTo>
                <a:cubicBezTo>
                  <a:pt x="108" y="200"/>
                  <a:pt x="216" y="400"/>
                  <a:pt x="363" y="544"/>
                </a:cubicBezTo>
                <a:cubicBezTo>
                  <a:pt x="510" y="688"/>
                  <a:pt x="697" y="775"/>
                  <a:pt x="884" y="862"/>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67" name="Object 7">
            <a:extLst>
              <a:ext uri="{FF2B5EF4-FFF2-40B4-BE49-F238E27FC236}">
                <a16:creationId xmlns:a16="http://schemas.microsoft.com/office/drawing/2014/main" id="{10C6908F-593D-41F0-B810-AABA986E01ED}"/>
              </a:ext>
            </a:extLst>
          </p:cNvPr>
          <p:cNvGraphicFramePr>
            <a:graphicFrameLocks noChangeAspect="1"/>
          </p:cNvGraphicFramePr>
          <p:nvPr/>
        </p:nvGraphicFramePr>
        <p:xfrm>
          <a:off x="544513" y="728663"/>
          <a:ext cx="228600" cy="266700"/>
        </p:xfrm>
        <a:graphic>
          <a:graphicData uri="http://schemas.openxmlformats.org/presentationml/2006/ole">
            <mc:AlternateContent xmlns:mc="http://schemas.openxmlformats.org/markup-compatibility/2006">
              <mc:Choice xmlns:v="urn:schemas-microsoft-com:vml" Requires="v">
                <p:oleObj spid="_x0000_s44068" name="Equation" r:id="rId3" imgW="228501" imgH="266584" progId="Equation.DSMT4">
                  <p:embed/>
                </p:oleObj>
              </mc:Choice>
              <mc:Fallback>
                <p:oleObj name="Equation" r:id="rId3" imgW="228501" imgH="266584"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728663"/>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a:extLst>
              <a:ext uri="{FF2B5EF4-FFF2-40B4-BE49-F238E27FC236}">
                <a16:creationId xmlns:a16="http://schemas.microsoft.com/office/drawing/2014/main" id="{F66D5800-89B0-4FAE-880F-9FD7872E8D1C}"/>
              </a:ext>
            </a:extLst>
          </p:cNvPr>
          <p:cNvGraphicFramePr>
            <a:graphicFrameLocks noChangeAspect="1"/>
          </p:cNvGraphicFramePr>
          <p:nvPr/>
        </p:nvGraphicFramePr>
        <p:xfrm>
          <a:off x="2813050" y="2924175"/>
          <a:ext cx="228600" cy="279400"/>
        </p:xfrm>
        <a:graphic>
          <a:graphicData uri="http://schemas.openxmlformats.org/presentationml/2006/ole">
            <mc:AlternateContent xmlns:mc="http://schemas.openxmlformats.org/markup-compatibility/2006">
              <mc:Choice xmlns:v="urn:schemas-microsoft-com:vml" Requires="v">
                <p:oleObj spid="_x0000_s44069" name="Equation" r:id="rId5" imgW="228600" imgH="279400" progId="Equation.DSMT4">
                  <p:embed/>
                </p:oleObj>
              </mc:Choice>
              <mc:Fallback>
                <p:oleObj name="Equation" r:id="rId5" imgW="228600" imgH="279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050" y="2924175"/>
                        <a:ext cx="228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9">
            <a:extLst>
              <a:ext uri="{FF2B5EF4-FFF2-40B4-BE49-F238E27FC236}">
                <a16:creationId xmlns:a16="http://schemas.microsoft.com/office/drawing/2014/main" id="{F3FBAA05-ADF9-4619-B878-978D7F14DDC6}"/>
              </a:ext>
            </a:extLst>
          </p:cNvPr>
          <p:cNvGraphicFramePr>
            <a:graphicFrameLocks noChangeAspect="1"/>
          </p:cNvGraphicFramePr>
          <p:nvPr/>
        </p:nvGraphicFramePr>
        <p:xfrm>
          <a:off x="2663825" y="1052513"/>
          <a:ext cx="241300" cy="266700"/>
        </p:xfrm>
        <a:graphic>
          <a:graphicData uri="http://schemas.openxmlformats.org/presentationml/2006/ole">
            <mc:AlternateContent xmlns:mc="http://schemas.openxmlformats.org/markup-compatibility/2006">
              <mc:Choice xmlns:v="urn:schemas-microsoft-com:vml" Requires="v">
                <p:oleObj spid="_x0000_s44070" name="Equation" r:id="rId7" imgW="241091" imgH="266469" progId="Equation.DSMT4">
                  <p:embed/>
                </p:oleObj>
              </mc:Choice>
              <mc:Fallback>
                <p:oleObj name="Equation" r:id="rId7" imgW="241091" imgH="26646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3825" y="1052513"/>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Line 10">
            <a:extLst>
              <a:ext uri="{FF2B5EF4-FFF2-40B4-BE49-F238E27FC236}">
                <a16:creationId xmlns:a16="http://schemas.microsoft.com/office/drawing/2014/main" id="{A8B1358D-C36C-43A3-8769-A3058D913713}"/>
              </a:ext>
            </a:extLst>
          </p:cNvPr>
          <p:cNvSpPr>
            <a:spLocks noChangeShapeType="1"/>
          </p:cNvSpPr>
          <p:nvPr/>
        </p:nvSpPr>
        <p:spPr bwMode="auto">
          <a:xfrm>
            <a:off x="1800225" y="873125"/>
            <a:ext cx="0" cy="12239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71" name="Freeform 11">
            <a:extLst>
              <a:ext uri="{FF2B5EF4-FFF2-40B4-BE49-F238E27FC236}">
                <a16:creationId xmlns:a16="http://schemas.microsoft.com/office/drawing/2014/main" id="{E4E2B53D-DC90-402F-9F4F-C689AA353FF5}"/>
              </a:ext>
            </a:extLst>
          </p:cNvPr>
          <p:cNvSpPr>
            <a:spLocks/>
          </p:cNvSpPr>
          <p:nvPr/>
        </p:nvSpPr>
        <p:spPr bwMode="auto">
          <a:xfrm>
            <a:off x="1800225" y="873125"/>
            <a:ext cx="539750" cy="611188"/>
          </a:xfrm>
          <a:custGeom>
            <a:avLst/>
            <a:gdLst>
              <a:gd name="T0" fmla="*/ 0 w 340"/>
              <a:gd name="T1" fmla="*/ 0 h 385"/>
              <a:gd name="T2" fmla="*/ 249 w 340"/>
              <a:gd name="T3" fmla="*/ 181 h 385"/>
              <a:gd name="T4" fmla="*/ 340 w 340"/>
              <a:gd name="T5" fmla="*/ 385 h 385"/>
            </a:gdLst>
            <a:ahLst/>
            <a:cxnLst>
              <a:cxn ang="0">
                <a:pos x="T0" y="T1"/>
              </a:cxn>
              <a:cxn ang="0">
                <a:pos x="T2" y="T3"/>
              </a:cxn>
              <a:cxn ang="0">
                <a:pos x="T4" y="T5"/>
              </a:cxn>
            </a:cxnLst>
            <a:rect l="0" t="0" r="r" b="b"/>
            <a:pathLst>
              <a:path w="340" h="385">
                <a:moveTo>
                  <a:pt x="0" y="0"/>
                </a:moveTo>
                <a:cubicBezTo>
                  <a:pt x="96" y="58"/>
                  <a:pt x="192" y="117"/>
                  <a:pt x="249" y="181"/>
                </a:cubicBezTo>
                <a:cubicBezTo>
                  <a:pt x="306" y="245"/>
                  <a:pt x="323" y="315"/>
                  <a:pt x="340" y="385"/>
                </a:cubicBezTo>
              </a:path>
            </a:pathLst>
          </a:custGeom>
          <a:noFill/>
          <a:ln w="38100" cap="flat" cmpd="sng">
            <a:solidFill>
              <a:srgbClr val="FF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72" name="Text Box 12">
            <a:extLst>
              <a:ext uri="{FF2B5EF4-FFF2-40B4-BE49-F238E27FC236}">
                <a16:creationId xmlns:a16="http://schemas.microsoft.com/office/drawing/2014/main" id="{82D4A7B7-BEC6-481D-93EF-3749A2266C5D}"/>
              </a:ext>
            </a:extLst>
          </p:cNvPr>
          <p:cNvSpPr txBox="1">
            <a:spLocks noChangeArrowheads="1"/>
          </p:cNvSpPr>
          <p:nvPr/>
        </p:nvSpPr>
        <p:spPr bwMode="auto">
          <a:xfrm>
            <a:off x="3492500" y="584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绝热过程</a:t>
            </a:r>
          </a:p>
        </p:txBody>
      </p:sp>
      <p:graphicFrame>
        <p:nvGraphicFramePr>
          <p:cNvPr id="40974" name="Object 14">
            <a:extLst>
              <a:ext uri="{FF2B5EF4-FFF2-40B4-BE49-F238E27FC236}">
                <a16:creationId xmlns:a16="http://schemas.microsoft.com/office/drawing/2014/main" id="{0EF9F76D-B2C2-4C51-ACE2-87CCD5115C09}"/>
              </a:ext>
            </a:extLst>
          </p:cNvPr>
          <p:cNvGraphicFramePr>
            <a:graphicFrameLocks noChangeAspect="1"/>
          </p:cNvGraphicFramePr>
          <p:nvPr/>
        </p:nvGraphicFramePr>
        <p:xfrm>
          <a:off x="5219700" y="728663"/>
          <a:ext cx="812800" cy="279400"/>
        </p:xfrm>
        <a:graphic>
          <a:graphicData uri="http://schemas.openxmlformats.org/presentationml/2006/ole">
            <mc:AlternateContent xmlns:mc="http://schemas.openxmlformats.org/markup-compatibility/2006">
              <mc:Choice xmlns:v="urn:schemas-microsoft-com:vml" Requires="v">
                <p:oleObj spid="_x0000_s44071" name="Equation" r:id="rId9" imgW="812447" imgH="279279" progId="Equation.DSMT4">
                  <p:embed/>
                </p:oleObj>
              </mc:Choice>
              <mc:Fallback>
                <p:oleObj name="Equation" r:id="rId9" imgW="812447" imgH="279279"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728663"/>
                        <a:ext cx="812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5" name="Object 15">
            <a:extLst>
              <a:ext uri="{FF2B5EF4-FFF2-40B4-BE49-F238E27FC236}">
                <a16:creationId xmlns:a16="http://schemas.microsoft.com/office/drawing/2014/main" id="{0B0FD363-6695-42FA-B687-E4D9CD4461A0}"/>
              </a:ext>
            </a:extLst>
          </p:cNvPr>
          <p:cNvGraphicFramePr>
            <a:graphicFrameLocks noChangeAspect="1"/>
          </p:cNvGraphicFramePr>
          <p:nvPr/>
        </p:nvGraphicFramePr>
        <p:xfrm>
          <a:off x="3527425" y="1233488"/>
          <a:ext cx="2222500" cy="863600"/>
        </p:xfrm>
        <a:graphic>
          <a:graphicData uri="http://schemas.openxmlformats.org/presentationml/2006/ole">
            <mc:AlternateContent xmlns:mc="http://schemas.openxmlformats.org/markup-compatibility/2006">
              <mc:Choice xmlns:v="urn:schemas-microsoft-com:vml" Requires="v">
                <p:oleObj spid="_x0000_s44072" name="Equation" r:id="rId11" imgW="2222500" imgH="863600" progId="Equation.DSMT4">
                  <p:embed/>
                </p:oleObj>
              </mc:Choice>
              <mc:Fallback>
                <p:oleObj name="Equation" r:id="rId11" imgW="2222500" imgH="863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7425" y="1233488"/>
                        <a:ext cx="22225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6" name="Text Box 16">
            <a:extLst>
              <a:ext uri="{FF2B5EF4-FFF2-40B4-BE49-F238E27FC236}">
                <a16:creationId xmlns:a16="http://schemas.microsoft.com/office/drawing/2014/main" id="{0D7D26AE-78CE-4AC9-A476-5C82A3C2ADCD}"/>
              </a:ext>
            </a:extLst>
          </p:cNvPr>
          <p:cNvSpPr txBox="1">
            <a:spLocks noChangeArrowheads="1"/>
          </p:cNvSpPr>
          <p:nvPr/>
        </p:nvSpPr>
        <p:spPr bwMode="auto">
          <a:xfrm>
            <a:off x="6048375" y="1304925"/>
            <a:ext cx="2447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等压线上，熵愈大，温度愈高。</a:t>
            </a:r>
          </a:p>
        </p:txBody>
      </p:sp>
      <p:sp>
        <p:nvSpPr>
          <p:cNvPr id="40977" name="Text Box 17">
            <a:extLst>
              <a:ext uri="{FF2B5EF4-FFF2-40B4-BE49-F238E27FC236}">
                <a16:creationId xmlns:a16="http://schemas.microsoft.com/office/drawing/2014/main" id="{76D4DB61-E1A1-43C0-B1D8-DDAC9D74BF76}"/>
              </a:ext>
            </a:extLst>
          </p:cNvPr>
          <p:cNvSpPr txBox="1">
            <a:spLocks noChangeArrowheads="1"/>
          </p:cNvSpPr>
          <p:nvPr/>
        </p:nvSpPr>
        <p:spPr bwMode="auto">
          <a:xfrm>
            <a:off x="3492500" y="2241550"/>
            <a:ext cx="500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绝热膨胀后，压强减小到相同值，可逆过程降温幅度最大。</a:t>
            </a:r>
          </a:p>
        </p:txBody>
      </p:sp>
      <p:sp>
        <p:nvSpPr>
          <p:cNvPr id="40978" name="Line 18">
            <a:extLst>
              <a:ext uri="{FF2B5EF4-FFF2-40B4-BE49-F238E27FC236}">
                <a16:creationId xmlns:a16="http://schemas.microsoft.com/office/drawing/2014/main" id="{6E1B47F2-92D1-454C-B5A0-1993D4A4BD06}"/>
              </a:ext>
            </a:extLst>
          </p:cNvPr>
          <p:cNvSpPr>
            <a:spLocks noChangeShapeType="1"/>
          </p:cNvSpPr>
          <p:nvPr/>
        </p:nvSpPr>
        <p:spPr bwMode="auto">
          <a:xfrm>
            <a:off x="827088" y="5445125"/>
            <a:ext cx="2160587"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79" name="Line 19">
            <a:extLst>
              <a:ext uri="{FF2B5EF4-FFF2-40B4-BE49-F238E27FC236}">
                <a16:creationId xmlns:a16="http://schemas.microsoft.com/office/drawing/2014/main" id="{96CFE283-BB60-40A7-9F3B-F82029A86FB4}"/>
              </a:ext>
            </a:extLst>
          </p:cNvPr>
          <p:cNvSpPr>
            <a:spLocks noChangeShapeType="1"/>
          </p:cNvSpPr>
          <p:nvPr/>
        </p:nvSpPr>
        <p:spPr bwMode="auto">
          <a:xfrm flipV="1">
            <a:off x="827088" y="3463925"/>
            <a:ext cx="0" cy="1981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80" name="Freeform 20">
            <a:extLst>
              <a:ext uri="{FF2B5EF4-FFF2-40B4-BE49-F238E27FC236}">
                <a16:creationId xmlns:a16="http://schemas.microsoft.com/office/drawing/2014/main" id="{55910643-C56E-4191-9936-85AAF658FAA8}"/>
              </a:ext>
            </a:extLst>
          </p:cNvPr>
          <p:cNvSpPr>
            <a:spLocks/>
          </p:cNvSpPr>
          <p:nvPr/>
        </p:nvSpPr>
        <p:spPr bwMode="auto">
          <a:xfrm>
            <a:off x="1476375" y="3284538"/>
            <a:ext cx="612775" cy="1620837"/>
          </a:xfrm>
          <a:custGeom>
            <a:avLst/>
            <a:gdLst>
              <a:gd name="T0" fmla="*/ 0 w 386"/>
              <a:gd name="T1" fmla="*/ 0 h 1021"/>
              <a:gd name="T2" fmla="*/ 114 w 386"/>
              <a:gd name="T3" fmla="*/ 544 h 1021"/>
              <a:gd name="T4" fmla="*/ 386 w 386"/>
              <a:gd name="T5" fmla="*/ 1021 h 1021"/>
            </a:gdLst>
            <a:ahLst/>
            <a:cxnLst>
              <a:cxn ang="0">
                <a:pos x="T0" y="T1"/>
              </a:cxn>
              <a:cxn ang="0">
                <a:pos x="T2" y="T3"/>
              </a:cxn>
              <a:cxn ang="0">
                <a:pos x="T4" y="T5"/>
              </a:cxn>
            </a:cxnLst>
            <a:rect l="0" t="0" r="r" b="b"/>
            <a:pathLst>
              <a:path w="386" h="1021">
                <a:moveTo>
                  <a:pt x="0" y="0"/>
                </a:moveTo>
                <a:cubicBezTo>
                  <a:pt x="25" y="187"/>
                  <a:pt x="50" y="374"/>
                  <a:pt x="114" y="544"/>
                </a:cubicBezTo>
                <a:cubicBezTo>
                  <a:pt x="178" y="714"/>
                  <a:pt x="282" y="867"/>
                  <a:pt x="386" y="1021"/>
                </a:cubicBezTo>
              </a:path>
            </a:pathLst>
          </a:custGeom>
          <a:noFill/>
          <a:ln w="38100" cap="flat" cmpd="sng">
            <a:solidFill>
              <a:srgbClr val="66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81" name="Freeform 21">
            <a:extLst>
              <a:ext uri="{FF2B5EF4-FFF2-40B4-BE49-F238E27FC236}">
                <a16:creationId xmlns:a16="http://schemas.microsoft.com/office/drawing/2014/main" id="{E00A08EF-7781-485B-BB6F-3A626FBC2AE4}"/>
              </a:ext>
            </a:extLst>
          </p:cNvPr>
          <p:cNvSpPr>
            <a:spLocks/>
          </p:cNvSpPr>
          <p:nvPr/>
        </p:nvSpPr>
        <p:spPr bwMode="auto">
          <a:xfrm>
            <a:off x="1223963" y="3284538"/>
            <a:ext cx="1403350" cy="1368425"/>
          </a:xfrm>
          <a:custGeom>
            <a:avLst/>
            <a:gdLst>
              <a:gd name="T0" fmla="*/ 0 w 884"/>
              <a:gd name="T1" fmla="*/ 0 h 862"/>
              <a:gd name="T2" fmla="*/ 363 w 884"/>
              <a:gd name="T3" fmla="*/ 544 h 862"/>
              <a:gd name="T4" fmla="*/ 884 w 884"/>
              <a:gd name="T5" fmla="*/ 862 h 862"/>
            </a:gdLst>
            <a:ahLst/>
            <a:cxnLst>
              <a:cxn ang="0">
                <a:pos x="T0" y="T1"/>
              </a:cxn>
              <a:cxn ang="0">
                <a:pos x="T2" y="T3"/>
              </a:cxn>
              <a:cxn ang="0">
                <a:pos x="T4" y="T5"/>
              </a:cxn>
            </a:cxnLst>
            <a:rect l="0" t="0" r="r" b="b"/>
            <a:pathLst>
              <a:path w="884" h="862">
                <a:moveTo>
                  <a:pt x="0" y="0"/>
                </a:moveTo>
                <a:cubicBezTo>
                  <a:pt x="108" y="200"/>
                  <a:pt x="216" y="400"/>
                  <a:pt x="363" y="544"/>
                </a:cubicBezTo>
                <a:cubicBezTo>
                  <a:pt x="510" y="688"/>
                  <a:pt x="697" y="775"/>
                  <a:pt x="884" y="862"/>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2" name="Object 22">
            <a:extLst>
              <a:ext uri="{FF2B5EF4-FFF2-40B4-BE49-F238E27FC236}">
                <a16:creationId xmlns:a16="http://schemas.microsoft.com/office/drawing/2014/main" id="{36B67DC9-0125-4A02-BA7E-EC90C5C54F89}"/>
              </a:ext>
            </a:extLst>
          </p:cNvPr>
          <p:cNvGraphicFramePr>
            <a:graphicFrameLocks noChangeAspect="1"/>
          </p:cNvGraphicFramePr>
          <p:nvPr/>
        </p:nvGraphicFramePr>
        <p:xfrm>
          <a:off x="431800" y="3392488"/>
          <a:ext cx="241300" cy="266700"/>
        </p:xfrm>
        <a:graphic>
          <a:graphicData uri="http://schemas.openxmlformats.org/presentationml/2006/ole">
            <mc:AlternateContent xmlns:mc="http://schemas.openxmlformats.org/markup-compatibility/2006">
              <mc:Choice xmlns:v="urn:schemas-microsoft-com:vml" Requires="v">
                <p:oleObj spid="_x0000_s44073" name="Equation" r:id="rId13" imgW="241091" imgH="266469" progId="Equation.DSMT4">
                  <p:embed/>
                </p:oleObj>
              </mc:Choice>
              <mc:Fallback>
                <p:oleObj name="Equation" r:id="rId13" imgW="241091" imgH="266469"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339248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3" name="Object 23">
            <a:extLst>
              <a:ext uri="{FF2B5EF4-FFF2-40B4-BE49-F238E27FC236}">
                <a16:creationId xmlns:a16="http://schemas.microsoft.com/office/drawing/2014/main" id="{16C4D83B-6B11-4FB7-97F6-CF55FD2AE29D}"/>
              </a:ext>
            </a:extLst>
          </p:cNvPr>
          <p:cNvGraphicFramePr>
            <a:graphicFrameLocks noChangeAspect="1"/>
          </p:cNvGraphicFramePr>
          <p:nvPr/>
        </p:nvGraphicFramePr>
        <p:xfrm>
          <a:off x="2700338" y="5588000"/>
          <a:ext cx="241300" cy="279400"/>
        </p:xfrm>
        <a:graphic>
          <a:graphicData uri="http://schemas.openxmlformats.org/presentationml/2006/ole">
            <mc:AlternateContent xmlns:mc="http://schemas.openxmlformats.org/markup-compatibility/2006">
              <mc:Choice xmlns:v="urn:schemas-microsoft-com:vml" Requires="v">
                <p:oleObj spid="_x0000_s44074" name="Equation" r:id="rId14" imgW="241195" imgH="279279" progId="Equation.DSMT4">
                  <p:embed/>
                </p:oleObj>
              </mc:Choice>
              <mc:Fallback>
                <p:oleObj name="Equation" r:id="rId14" imgW="241195" imgH="279279" progId="Equation.DSMT4">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00338" y="5588000"/>
                        <a:ext cx="2413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4" name="Object 24">
            <a:extLst>
              <a:ext uri="{FF2B5EF4-FFF2-40B4-BE49-F238E27FC236}">
                <a16:creationId xmlns:a16="http://schemas.microsoft.com/office/drawing/2014/main" id="{44D2B874-AB29-4887-8411-4C5B03B85B53}"/>
              </a:ext>
            </a:extLst>
          </p:cNvPr>
          <p:cNvGraphicFramePr>
            <a:graphicFrameLocks noChangeAspect="1"/>
          </p:cNvGraphicFramePr>
          <p:nvPr/>
        </p:nvGraphicFramePr>
        <p:xfrm>
          <a:off x="1547813" y="3068638"/>
          <a:ext cx="304800" cy="381000"/>
        </p:xfrm>
        <a:graphic>
          <a:graphicData uri="http://schemas.openxmlformats.org/presentationml/2006/ole">
            <mc:AlternateContent xmlns:mc="http://schemas.openxmlformats.org/markup-compatibility/2006">
              <mc:Choice xmlns:v="urn:schemas-microsoft-com:vml" Requires="v">
                <p:oleObj spid="_x0000_s44075" name="Equation" r:id="rId16" imgW="304668" imgH="380835" progId="Equation.DSMT4">
                  <p:embed/>
                </p:oleObj>
              </mc:Choice>
              <mc:Fallback>
                <p:oleObj name="Equation" r:id="rId16" imgW="304668" imgH="380835"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47813" y="3068638"/>
                        <a:ext cx="30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5" name="Object 25">
            <a:extLst>
              <a:ext uri="{FF2B5EF4-FFF2-40B4-BE49-F238E27FC236}">
                <a16:creationId xmlns:a16="http://schemas.microsoft.com/office/drawing/2014/main" id="{09F32AE5-C127-4D17-AA3E-8AB6D918E198}"/>
              </a:ext>
            </a:extLst>
          </p:cNvPr>
          <p:cNvGraphicFramePr>
            <a:graphicFrameLocks noChangeAspect="1"/>
          </p:cNvGraphicFramePr>
          <p:nvPr/>
        </p:nvGraphicFramePr>
        <p:xfrm>
          <a:off x="2376488" y="4113213"/>
          <a:ext cx="266700" cy="381000"/>
        </p:xfrm>
        <a:graphic>
          <a:graphicData uri="http://schemas.openxmlformats.org/presentationml/2006/ole">
            <mc:AlternateContent xmlns:mc="http://schemas.openxmlformats.org/markup-compatibility/2006">
              <mc:Choice xmlns:v="urn:schemas-microsoft-com:vml" Requires="v">
                <p:oleObj spid="_x0000_s44076" name="Equation" r:id="rId18" imgW="266584" imgH="380835" progId="Equation.DSMT4">
                  <p:embed/>
                </p:oleObj>
              </mc:Choice>
              <mc:Fallback>
                <p:oleObj name="Equation" r:id="rId18" imgW="266584" imgH="380835"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76488" y="4113213"/>
                        <a:ext cx="266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6" name="Freeform 26">
            <a:extLst>
              <a:ext uri="{FF2B5EF4-FFF2-40B4-BE49-F238E27FC236}">
                <a16:creationId xmlns:a16="http://schemas.microsoft.com/office/drawing/2014/main" id="{74EF1928-D466-49C2-87EA-2DD0CE090C28}"/>
              </a:ext>
            </a:extLst>
          </p:cNvPr>
          <p:cNvSpPr>
            <a:spLocks/>
          </p:cNvSpPr>
          <p:nvPr/>
        </p:nvSpPr>
        <p:spPr bwMode="auto">
          <a:xfrm>
            <a:off x="1116013" y="3860800"/>
            <a:ext cx="1511300" cy="1189038"/>
          </a:xfrm>
          <a:custGeom>
            <a:avLst/>
            <a:gdLst>
              <a:gd name="T0" fmla="*/ 0 w 952"/>
              <a:gd name="T1" fmla="*/ 0 h 749"/>
              <a:gd name="T2" fmla="*/ 363 w 952"/>
              <a:gd name="T3" fmla="*/ 431 h 749"/>
              <a:gd name="T4" fmla="*/ 952 w 952"/>
              <a:gd name="T5" fmla="*/ 749 h 749"/>
            </a:gdLst>
            <a:ahLst/>
            <a:cxnLst>
              <a:cxn ang="0">
                <a:pos x="T0" y="T1"/>
              </a:cxn>
              <a:cxn ang="0">
                <a:pos x="T2" y="T3"/>
              </a:cxn>
              <a:cxn ang="0">
                <a:pos x="T4" y="T5"/>
              </a:cxn>
            </a:cxnLst>
            <a:rect l="0" t="0" r="r" b="b"/>
            <a:pathLst>
              <a:path w="952" h="749">
                <a:moveTo>
                  <a:pt x="0" y="0"/>
                </a:moveTo>
                <a:cubicBezTo>
                  <a:pt x="102" y="153"/>
                  <a:pt x="204" y="306"/>
                  <a:pt x="363" y="431"/>
                </a:cubicBezTo>
                <a:cubicBezTo>
                  <a:pt x="522" y="556"/>
                  <a:pt x="737" y="652"/>
                  <a:pt x="952" y="749"/>
                </a:cubicBezTo>
              </a:path>
            </a:pathLst>
          </a:custGeom>
          <a:noFill/>
          <a:ln w="38100"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87" name="Freeform 27">
            <a:extLst>
              <a:ext uri="{FF2B5EF4-FFF2-40B4-BE49-F238E27FC236}">
                <a16:creationId xmlns:a16="http://schemas.microsoft.com/office/drawing/2014/main" id="{F7F528D6-5F12-4FCF-A5E9-2972F1193C1C}"/>
              </a:ext>
            </a:extLst>
          </p:cNvPr>
          <p:cNvSpPr>
            <a:spLocks/>
          </p:cNvSpPr>
          <p:nvPr/>
        </p:nvSpPr>
        <p:spPr bwMode="auto">
          <a:xfrm>
            <a:off x="1258888" y="3860800"/>
            <a:ext cx="1152525" cy="1296988"/>
          </a:xfrm>
          <a:custGeom>
            <a:avLst/>
            <a:gdLst>
              <a:gd name="T0" fmla="*/ 0 w 726"/>
              <a:gd name="T1" fmla="*/ 0 h 817"/>
              <a:gd name="T2" fmla="*/ 273 w 726"/>
              <a:gd name="T3" fmla="*/ 522 h 817"/>
              <a:gd name="T4" fmla="*/ 726 w 726"/>
              <a:gd name="T5" fmla="*/ 817 h 817"/>
            </a:gdLst>
            <a:ahLst/>
            <a:cxnLst>
              <a:cxn ang="0">
                <a:pos x="T0" y="T1"/>
              </a:cxn>
              <a:cxn ang="0">
                <a:pos x="T2" y="T3"/>
              </a:cxn>
              <a:cxn ang="0">
                <a:pos x="T4" y="T5"/>
              </a:cxn>
            </a:cxnLst>
            <a:rect l="0" t="0" r="r" b="b"/>
            <a:pathLst>
              <a:path w="726" h="817">
                <a:moveTo>
                  <a:pt x="0" y="0"/>
                </a:moveTo>
                <a:cubicBezTo>
                  <a:pt x="76" y="193"/>
                  <a:pt x="152" y="386"/>
                  <a:pt x="273" y="522"/>
                </a:cubicBezTo>
                <a:cubicBezTo>
                  <a:pt x="394" y="658"/>
                  <a:pt x="560" y="737"/>
                  <a:pt x="726" y="817"/>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0988" name="Freeform 28">
            <a:extLst>
              <a:ext uri="{FF2B5EF4-FFF2-40B4-BE49-F238E27FC236}">
                <a16:creationId xmlns:a16="http://schemas.microsoft.com/office/drawing/2014/main" id="{9EBEDC36-1C30-47F8-839C-6BDF5BAD15B5}"/>
              </a:ext>
            </a:extLst>
          </p:cNvPr>
          <p:cNvSpPr>
            <a:spLocks/>
          </p:cNvSpPr>
          <p:nvPr/>
        </p:nvSpPr>
        <p:spPr bwMode="auto">
          <a:xfrm>
            <a:off x="1008063" y="4257675"/>
            <a:ext cx="1223962" cy="1079500"/>
          </a:xfrm>
          <a:custGeom>
            <a:avLst/>
            <a:gdLst>
              <a:gd name="T0" fmla="*/ 0 w 749"/>
              <a:gd name="T1" fmla="*/ 0 h 590"/>
              <a:gd name="T2" fmla="*/ 250 w 749"/>
              <a:gd name="T3" fmla="*/ 363 h 590"/>
              <a:gd name="T4" fmla="*/ 749 w 749"/>
              <a:gd name="T5" fmla="*/ 590 h 590"/>
            </a:gdLst>
            <a:ahLst/>
            <a:cxnLst>
              <a:cxn ang="0">
                <a:pos x="T0" y="T1"/>
              </a:cxn>
              <a:cxn ang="0">
                <a:pos x="T2" y="T3"/>
              </a:cxn>
              <a:cxn ang="0">
                <a:pos x="T4" y="T5"/>
              </a:cxn>
            </a:cxnLst>
            <a:rect l="0" t="0" r="r" b="b"/>
            <a:pathLst>
              <a:path w="749" h="590">
                <a:moveTo>
                  <a:pt x="0" y="0"/>
                </a:moveTo>
                <a:cubicBezTo>
                  <a:pt x="62" y="132"/>
                  <a:pt x="125" y="265"/>
                  <a:pt x="250" y="363"/>
                </a:cubicBezTo>
                <a:cubicBezTo>
                  <a:pt x="375" y="461"/>
                  <a:pt x="562" y="525"/>
                  <a:pt x="749" y="59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0989" name="Object 29">
            <a:extLst>
              <a:ext uri="{FF2B5EF4-FFF2-40B4-BE49-F238E27FC236}">
                <a16:creationId xmlns:a16="http://schemas.microsoft.com/office/drawing/2014/main" id="{2C61B597-2749-485F-9C1A-3548BD8A988C}"/>
              </a:ext>
            </a:extLst>
          </p:cNvPr>
          <p:cNvGraphicFramePr>
            <a:graphicFrameLocks noChangeAspect="1"/>
          </p:cNvGraphicFramePr>
          <p:nvPr/>
        </p:nvGraphicFramePr>
        <p:xfrm>
          <a:off x="2700338" y="4833938"/>
          <a:ext cx="228600" cy="381000"/>
        </p:xfrm>
        <a:graphic>
          <a:graphicData uri="http://schemas.openxmlformats.org/presentationml/2006/ole">
            <mc:AlternateContent xmlns:mc="http://schemas.openxmlformats.org/markup-compatibility/2006">
              <mc:Choice xmlns:v="urn:schemas-microsoft-com:vml" Requires="v">
                <p:oleObj spid="_x0000_s44077" name="Equation" r:id="rId20" imgW="228600" imgH="381000" progId="Equation.DSMT4">
                  <p:embed/>
                </p:oleObj>
              </mc:Choice>
              <mc:Fallback>
                <p:oleObj name="Equation" r:id="rId20" imgW="228600" imgH="381000" progId="Equation.DSMT4">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00338" y="4833938"/>
                        <a:ext cx="228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0" name="Object 30">
            <a:extLst>
              <a:ext uri="{FF2B5EF4-FFF2-40B4-BE49-F238E27FC236}">
                <a16:creationId xmlns:a16="http://schemas.microsoft.com/office/drawing/2014/main" id="{5A98F728-668F-424F-903A-D53219616289}"/>
              </a:ext>
            </a:extLst>
          </p:cNvPr>
          <p:cNvGraphicFramePr>
            <a:graphicFrameLocks noChangeAspect="1"/>
          </p:cNvGraphicFramePr>
          <p:nvPr/>
        </p:nvGraphicFramePr>
        <p:xfrm>
          <a:off x="1098550" y="3500438"/>
          <a:ext cx="266700" cy="381000"/>
        </p:xfrm>
        <a:graphic>
          <a:graphicData uri="http://schemas.openxmlformats.org/presentationml/2006/ole">
            <mc:AlternateContent xmlns:mc="http://schemas.openxmlformats.org/markup-compatibility/2006">
              <mc:Choice xmlns:v="urn:schemas-microsoft-com:vml" Requires="v">
                <p:oleObj spid="_x0000_s44078" name="Equation" r:id="rId22" imgW="266584" imgH="380835" progId="Equation.DSMT4">
                  <p:embed/>
                </p:oleObj>
              </mc:Choice>
              <mc:Fallback>
                <p:oleObj name="Equation" r:id="rId22" imgW="266584" imgH="380835" progId="Equation.DSMT4">
                  <p:embed/>
                  <p:pic>
                    <p:nvPicPr>
                      <p:cNvPr id="0"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98550" y="3500438"/>
                        <a:ext cx="266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1" name="Object 31">
            <a:extLst>
              <a:ext uri="{FF2B5EF4-FFF2-40B4-BE49-F238E27FC236}">
                <a16:creationId xmlns:a16="http://schemas.microsoft.com/office/drawing/2014/main" id="{1D959912-8004-4D75-9CB4-0824083AEEDF}"/>
              </a:ext>
            </a:extLst>
          </p:cNvPr>
          <p:cNvGraphicFramePr>
            <a:graphicFrameLocks noChangeAspect="1"/>
          </p:cNvGraphicFramePr>
          <p:nvPr/>
        </p:nvGraphicFramePr>
        <p:xfrm>
          <a:off x="863600" y="5013325"/>
          <a:ext cx="685800" cy="279400"/>
        </p:xfrm>
        <a:graphic>
          <a:graphicData uri="http://schemas.openxmlformats.org/presentationml/2006/ole">
            <mc:AlternateContent xmlns:mc="http://schemas.openxmlformats.org/markup-compatibility/2006">
              <mc:Choice xmlns:v="urn:schemas-microsoft-com:vml" Requires="v">
                <p:oleObj spid="_x0000_s44079" name="Equation" r:id="rId24" imgW="685800" imgH="279400" progId="Equation.DSMT4">
                  <p:embed/>
                </p:oleObj>
              </mc:Choice>
              <mc:Fallback>
                <p:oleObj name="Equation" r:id="rId24" imgW="685800" imgH="279400" progId="Equation.DSMT4">
                  <p:embed/>
                  <p:pic>
                    <p:nvPicPr>
                      <p:cNvPr id="0"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3600" y="5013325"/>
                        <a:ext cx="685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3" name="Text Box 33">
            <a:extLst>
              <a:ext uri="{FF2B5EF4-FFF2-40B4-BE49-F238E27FC236}">
                <a16:creationId xmlns:a16="http://schemas.microsoft.com/office/drawing/2014/main" id="{0ADECFF5-1C2B-4586-B17A-2E0FC0572629}"/>
              </a:ext>
            </a:extLst>
          </p:cNvPr>
          <p:cNvSpPr txBox="1">
            <a:spLocks noChangeArrowheads="1"/>
          </p:cNvSpPr>
          <p:nvPr/>
        </p:nvSpPr>
        <p:spPr bwMode="auto">
          <a:xfrm>
            <a:off x="3455988" y="3644900"/>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熵是态函数，不同等熵线不相交。</a:t>
            </a:r>
          </a:p>
        </p:txBody>
      </p:sp>
      <p:sp>
        <p:nvSpPr>
          <p:cNvPr id="40994" name="Text Box 34">
            <a:extLst>
              <a:ext uri="{FF2B5EF4-FFF2-40B4-BE49-F238E27FC236}">
                <a16:creationId xmlns:a16="http://schemas.microsoft.com/office/drawing/2014/main" id="{56EFB53A-6638-4542-9A7F-F010219E442B}"/>
              </a:ext>
            </a:extLst>
          </p:cNvPr>
          <p:cNvSpPr txBox="1">
            <a:spLocks noChangeArrowheads="1"/>
          </p:cNvSpPr>
          <p:nvPr/>
        </p:nvSpPr>
        <p:spPr bwMode="auto">
          <a:xfrm>
            <a:off x="3471863" y="42211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等温线</a:t>
            </a:r>
          </a:p>
        </p:txBody>
      </p:sp>
      <p:graphicFrame>
        <p:nvGraphicFramePr>
          <p:cNvPr id="40995" name="Object 35">
            <a:extLst>
              <a:ext uri="{FF2B5EF4-FFF2-40B4-BE49-F238E27FC236}">
                <a16:creationId xmlns:a16="http://schemas.microsoft.com/office/drawing/2014/main" id="{13AE014A-0148-44B9-9A39-F5DCA7CB010C}"/>
              </a:ext>
            </a:extLst>
          </p:cNvPr>
          <p:cNvGraphicFramePr>
            <a:graphicFrameLocks noChangeAspect="1"/>
          </p:cNvGraphicFramePr>
          <p:nvPr/>
        </p:nvGraphicFramePr>
        <p:xfrm>
          <a:off x="4572000" y="4329113"/>
          <a:ext cx="685800" cy="279400"/>
        </p:xfrm>
        <a:graphic>
          <a:graphicData uri="http://schemas.openxmlformats.org/presentationml/2006/ole">
            <mc:AlternateContent xmlns:mc="http://schemas.openxmlformats.org/markup-compatibility/2006">
              <mc:Choice xmlns:v="urn:schemas-microsoft-com:vml" Requires="v">
                <p:oleObj spid="_x0000_s44080" name="Equation" r:id="rId26" imgW="685800" imgH="279400" progId="Equation.DSMT4">
                  <p:embed/>
                </p:oleObj>
              </mc:Choice>
              <mc:Fallback>
                <p:oleObj name="Equation" r:id="rId26" imgW="685800" imgH="279400" progId="Equation.DSMT4">
                  <p:embed/>
                  <p:pic>
                    <p:nvPicPr>
                      <p:cNvPr id="0" name="Object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72000" y="4329113"/>
                        <a:ext cx="685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6" name="Text Box 36">
            <a:extLst>
              <a:ext uri="{FF2B5EF4-FFF2-40B4-BE49-F238E27FC236}">
                <a16:creationId xmlns:a16="http://schemas.microsoft.com/office/drawing/2014/main" id="{B44840EE-A766-4F28-A4A5-3AA2E5676EB1}"/>
              </a:ext>
            </a:extLst>
          </p:cNvPr>
          <p:cNvSpPr txBox="1">
            <a:spLocks noChangeArrowheads="1"/>
          </p:cNvSpPr>
          <p:nvPr/>
        </p:nvSpPr>
        <p:spPr bwMode="auto">
          <a:xfrm>
            <a:off x="5256213" y="4221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与等熵线</a:t>
            </a:r>
          </a:p>
        </p:txBody>
      </p:sp>
      <p:graphicFrame>
        <p:nvGraphicFramePr>
          <p:cNvPr id="40997" name="Object 37">
            <a:extLst>
              <a:ext uri="{FF2B5EF4-FFF2-40B4-BE49-F238E27FC236}">
                <a16:creationId xmlns:a16="http://schemas.microsoft.com/office/drawing/2014/main" id="{05C31C46-8FE2-45CC-A0B1-2509E4BAB58D}"/>
              </a:ext>
            </a:extLst>
          </p:cNvPr>
          <p:cNvGraphicFramePr>
            <a:graphicFrameLocks noChangeAspect="1"/>
          </p:cNvGraphicFramePr>
          <p:nvPr/>
        </p:nvGraphicFramePr>
        <p:xfrm>
          <a:off x="6667500" y="4329113"/>
          <a:ext cx="673100" cy="279400"/>
        </p:xfrm>
        <a:graphic>
          <a:graphicData uri="http://schemas.openxmlformats.org/presentationml/2006/ole">
            <mc:AlternateContent xmlns:mc="http://schemas.openxmlformats.org/markup-compatibility/2006">
              <mc:Choice xmlns:v="urn:schemas-microsoft-com:vml" Requires="v">
                <p:oleObj spid="_x0000_s44081" name="Equation" r:id="rId28" imgW="672808" imgH="279279" progId="Equation.DSMT4">
                  <p:embed/>
                </p:oleObj>
              </mc:Choice>
              <mc:Fallback>
                <p:oleObj name="Equation" r:id="rId28" imgW="672808" imgH="279279" progId="Equation.DSMT4">
                  <p:embed/>
                  <p:pic>
                    <p:nvPicPr>
                      <p:cNvPr id="0" name="Object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67500" y="4329113"/>
                        <a:ext cx="6731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8" name="Text Box 38">
            <a:extLst>
              <a:ext uri="{FF2B5EF4-FFF2-40B4-BE49-F238E27FC236}">
                <a16:creationId xmlns:a16="http://schemas.microsoft.com/office/drawing/2014/main" id="{F83C7841-F9D7-4535-82F3-51DD5239CFD3}"/>
              </a:ext>
            </a:extLst>
          </p:cNvPr>
          <p:cNvSpPr txBox="1">
            <a:spLocks noChangeArrowheads="1"/>
          </p:cNvSpPr>
          <p:nvPr/>
        </p:nvSpPr>
        <p:spPr bwMode="auto">
          <a:xfrm>
            <a:off x="7272338" y="42211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重合。</a:t>
            </a:r>
          </a:p>
        </p:txBody>
      </p:sp>
      <p:graphicFrame>
        <p:nvGraphicFramePr>
          <p:cNvPr id="41000" name="Object 40">
            <a:extLst>
              <a:ext uri="{FF2B5EF4-FFF2-40B4-BE49-F238E27FC236}">
                <a16:creationId xmlns:a16="http://schemas.microsoft.com/office/drawing/2014/main" id="{9DF959BF-6C59-48C8-8FAA-F3C5D414D714}"/>
              </a:ext>
            </a:extLst>
          </p:cNvPr>
          <p:cNvGraphicFramePr>
            <a:graphicFrameLocks noChangeAspect="1"/>
          </p:cNvGraphicFramePr>
          <p:nvPr/>
        </p:nvGraphicFramePr>
        <p:xfrm>
          <a:off x="3635375" y="4868863"/>
          <a:ext cx="1752600" cy="304800"/>
        </p:xfrm>
        <a:graphic>
          <a:graphicData uri="http://schemas.openxmlformats.org/presentationml/2006/ole">
            <mc:AlternateContent xmlns:mc="http://schemas.openxmlformats.org/markup-compatibility/2006">
              <mc:Choice xmlns:v="urn:schemas-microsoft-com:vml" Requires="v">
                <p:oleObj spid="_x0000_s44082" name="Equation" r:id="rId30" imgW="1752600" imgH="304800" progId="Equation.DSMT4">
                  <p:embed/>
                </p:oleObj>
              </mc:Choice>
              <mc:Fallback>
                <p:oleObj name="Equation" r:id="rId30" imgW="1752600" imgH="304800" progId="Equation.DSMT4">
                  <p:embed/>
                  <p:pic>
                    <p:nvPicPr>
                      <p:cNvPr id="0" name="Object 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35375" y="4868863"/>
                        <a:ext cx="1752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9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9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98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9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9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9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9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9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9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98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9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99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99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99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99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9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99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4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p:bldP spid="40976" grpId="0"/>
      <p:bldP spid="40977" grpId="0"/>
      <p:bldP spid="40993" grpId="0"/>
      <p:bldP spid="40994" grpId="0"/>
      <p:bldP spid="40996" grpId="0"/>
      <p:bldP spid="409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a:extLst>
              <a:ext uri="{FF2B5EF4-FFF2-40B4-BE49-F238E27FC236}">
                <a16:creationId xmlns:a16="http://schemas.microsoft.com/office/drawing/2014/main" id="{8F5AE2BB-B8BE-4C3B-AE69-A8814A7396B7}"/>
              </a:ext>
            </a:extLst>
          </p:cNvPr>
          <p:cNvSpPr txBox="1">
            <a:spLocks noChangeArrowheads="1"/>
          </p:cNvSpPr>
          <p:nvPr/>
        </p:nvSpPr>
        <p:spPr bwMode="auto">
          <a:xfrm>
            <a:off x="1079500" y="388938"/>
            <a:ext cx="7561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defRPr/>
            </a:pPr>
            <a:r>
              <a:rPr lang="zh-CN" altLang="en-US">
                <a:effectLst>
                  <a:outerShdw blurRad="38100" dist="38100" dir="2700000" algn="tl">
                    <a:srgbClr val="C0C0C0"/>
                  </a:outerShdw>
                </a:effectLst>
              </a:rPr>
              <a:t>设在压强    下，物质熔点为    ，相变潜热为    ，固相和  液相的定压热容量分别为      和      。求液体的绝对熵。</a:t>
            </a:r>
          </a:p>
        </p:txBody>
      </p:sp>
      <p:graphicFrame>
        <p:nvGraphicFramePr>
          <p:cNvPr id="41989" name="Object 5">
            <a:extLst>
              <a:ext uri="{FF2B5EF4-FFF2-40B4-BE49-F238E27FC236}">
                <a16:creationId xmlns:a16="http://schemas.microsoft.com/office/drawing/2014/main" id="{4DD7D37A-D713-4143-9995-543615C03676}"/>
              </a:ext>
            </a:extLst>
          </p:cNvPr>
          <p:cNvGraphicFramePr>
            <a:graphicFrameLocks noChangeAspect="1"/>
          </p:cNvGraphicFramePr>
          <p:nvPr/>
        </p:nvGraphicFramePr>
        <p:xfrm>
          <a:off x="2447925" y="549275"/>
          <a:ext cx="241300" cy="266700"/>
        </p:xfrm>
        <a:graphic>
          <a:graphicData uri="http://schemas.openxmlformats.org/presentationml/2006/ole">
            <mc:AlternateContent xmlns:mc="http://schemas.openxmlformats.org/markup-compatibility/2006">
              <mc:Choice xmlns:v="urn:schemas-microsoft-com:vml" Requires="v">
                <p:oleObj spid="_x0000_s45073" name="Equation" r:id="rId3" imgW="241091" imgH="266469" progId="Equation.DSMT4">
                  <p:embed/>
                </p:oleObj>
              </mc:Choice>
              <mc:Fallback>
                <p:oleObj name="Equation" r:id="rId3" imgW="241091" imgH="26646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549275"/>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6">
            <a:extLst>
              <a:ext uri="{FF2B5EF4-FFF2-40B4-BE49-F238E27FC236}">
                <a16:creationId xmlns:a16="http://schemas.microsoft.com/office/drawing/2014/main" id="{81E8D7B3-C9BB-461C-920E-9F28F0BD43E7}"/>
              </a:ext>
            </a:extLst>
          </p:cNvPr>
          <p:cNvGraphicFramePr>
            <a:graphicFrameLocks noChangeAspect="1"/>
          </p:cNvGraphicFramePr>
          <p:nvPr/>
        </p:nvGraphicFramePr>
        <p:xfrm>
          <a:off x="4859338" y="476250"/>
          <a:ext cx="266700" cy="381000"/>
        </p:xfrm>
        <a:graphic>
          <a:graphicData uri="http://schemas.openxmlformats.org/presentationml/2006/ole">
            <mc:AlternateContent xmlns:mc="http://schemas.openxmlformats.org/markup-compatibility/2006">
              <mc:Choice xmlns:v="urn:schemas-microsoft-com:vml" Requires="v">
                <p:oleObj spid="_x0000_s45074" name="Equation" r:id="rId5" imgW="266584" imgH="380835" progId="Equation.DSMT4">
                  <p:embed/>
                </p:oleObj>
              </mc:Choice>
              <mc:Fallback>
                <p:oleObj name="Equation" r:id="rId5" imgW="266584" imgH="38083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476250"/>
                        <a:ext cx="266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a:extLst>
              <a:ext uri="{FF2B5EF4-FFF2-40B4-BE49-F238E27FC236}">
                <a16:creationId xmlns:a16="http://schemas.microsoft.com/office/drawing/2014/main" id="{B334CD3B-46E6-4EF0-B2CD-8BC9ECAD4664}"/>
              </a:ext>
            </a:extLst>
          </p:cNvPr>
          <p:cNvSpPr txBox="1">
            <a:spLocks noChangeArrowheads="1"/>
          </p:cNvSpPr>
          <p:nvPr/>
        </p:nvSpPr>
        <p:spPr bwMode="auto">
          <a:xfrm>
            <a:off x="431800" y="404813"/>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例</a:t>
            </a:r>
            <a:r>
              <a:rPr lang="en-US" altLang="zh-CN">
                <a:effectLst>
                  <a:outerShdw blurRad="38100" dist="38100" dir="2700000" algn="tl">
                    <a:srgbClr val="C0C0C0"/>
                  </a:outerShdw>
                </a:effectLst>
              </a:rPr>
              <a:t>6</a:t>
            </a:r>
          </a:p>
        </p:txBody>
      </p:sp>
      <p:graphicFrame>
        <p:nvGraphicFramePr>
          <p:cNvPr id="41992" name="Object 8">
            <a:extLst>
              <a:ext uri="{FF2B5EF4-FFF2-40B4-BE49-F238E27FC236}">
                <a16:creationId xmlns:a16="http://schemas.microsoft.com/office/drawing/2014/main" id="{5B88AF2F-9CE2-4C2D-9FCD-E6C67013F088}"/>
              </a:ext>
            </a:extLst>
          </p:cNvPr>
          <p:cNvGraphicFramePr>
            <a:graphicFrameLocks noChangeAspect="1"/>
          </p:cNvGraphicFramePr>
          <p:nvPr/>
        </p:nvGraphicFramePr>
        <p:xfrm>
          <a:off x="7056438" y="476250"/>
          <a:ext cx="228600" cy="266700"/>
        </p:xfrm>
        <a:graphic>
          <a:graphicData uri="http://schemas.openxmlformats.org/presentationml/2006/ole">
            <mc:AlternateContent xmlns:mc="http://schemas.openxmlformats.org/markup-compatibility/2006">
              <mc:Choice xmlns:v="urn:schemas-microsoft-com:vml" Requires="v">
                <p:oleObj spid="_x0000_s45075" name="Equation" r:id="rId7" imgW="228501" imgH="266584" progId="Equation.DSMT4">
                  <p:embed/>
                </p:oleObj>
              </mc:Choice>
              <mc:Fallback>
                <p:oleObj name="Equation" r:id="rId7" imgW="228501" imgH="266584"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6438" y="476250"/>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9">
            <a:extLst>
              <a:ext uri="{FF2B5EF4-FFF2-40B4-BE49-F238E27FC236}">
                <a16:creationId xmlns:a16="http://schemas.microsoft.com/office/drawing/2014/main" id="{7B5EFEFB-4CDD-4C32-B7D6-341E6FFA7D1B}"/>
              </a:ext>
            </a:extLst>
          </p:cNvPr>
          <p:cNvGraphicFramePr>
            <a:graphicFrameLocks noChangeAspect="1"/>
          </p:cNvGraphicFramePr>
          <p:nvPr/>
        </p:nvGraphicFramePr>
        <p:xfrm>
          <a:off x="4535488" y="836613"/>
          <a:ext cx="419100" cy="419100"/>
        </p:xfrm>
        <a:graphic>
          <a:graphicData uri="http://schemas.openxmlformats.org/presentationml/2006/ole">
            <mc:AlternateContent xmlns:mc="http://schemas.openxmlformats.org/markup-compatibility/2006">
              <mc:Choice xmlns:v="urn:schemas-microsoft-com:vml" Requires="v">
                <p:oleObj spid="_x0000_s45076" name="Equation" r:id="rId9" imgW="419100" imgH="419100" progId="Equation.DSMT4">
                  <p:embed/>
                </p:oleObj>
              </mc:Choice>
              <mc:Fallback>
                <p:oleObj name="Equation" r:id="rId9" imgW="419100" imgH="4191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5488" y="836613"/>
                        <a:ext cx="419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0">
            <a:extLst>
              <a:ext uri="{FF2B5EF4-FFF2-40B4-BE49-F238E27FC236}">
                <a16:creationId xmlns:a16="http://schemas.microsoft.com/office/drawing/2014/main" id="{86507775-DF0F-45C2-9255-0AC6916E9C5F}"/>
              </a:ext>
            </a:extLst>
          </p:cNvPr>
          <p:cNvGraphicFramePr>
            <a:graphicFrameLocks noChangeAspect="1"/>
          </p:cNvGraphicFramePr>
          <p:nvPr/>
        </p:nvGraphicFramePr>
        <p:xfrm>
          <a:off x="5292725" y="836613"/>
          <a:ext cx="457200" cy="419100"/>
        </p:xfrm>
        <a:graphic>
          <a:graphicData uri="http://schemas.openxmlformats.org/presentationml/2006/ole">
            <mc:AlternateContent xmlns:mc="http://schemas.openxmlformats.org/markup-compatibility/2006">
              <mc:Choice xmlns:v="urn:schemas-microsoft-com:vml" Requires="v">
                <p:oleObj spid="_x0000_s45077" name="Equation" r:id="rId11" imgW="457200" imgH="419100" progId="Equation.DSMT4">
                  <p:embed/>
                </p:oleObj>
              </mc:Choice>
              <mc:Fallback>
                <p:oleObj name="Equation" r:id="rId11" imgW="457200" imgH="4191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836613"/>
                        <a:ext cx="45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13">
            <a:extLst>
              <a:ext uri="{FF2B5EF4-FFF2-40B4-BE49-F238E27FC236}">
                <a16:creationId xmlns:a16="http://schemas.microsoft.com/office/drawing/2014/main" id="{F490A629-738E-4FB2-B228-FBD5FB191BB8}"/>
              </a:ext>
            </a:extLst>
          </p:cNvPr>
          <p:cNvGraphicFramePr>
            <a:graphicFrameLocks noChangeAspect="1"/>
          </p:cNvGraphicFramePr>
          <p:nvPr/>
        </p:nvGraphicFramePr>
        <p:xfrm>
          <a:off x="4395788" y="1376363"/>
          <a:ext cx="2616200" cy="838200"/>
        </p:xfrm>
        <a:graphic>
          <a:graphicData uri="http://schemas.openxmlformats.org/presentationml/2006/ole">
            <mc:AlternateContent xmlns:mc="http://schemas.openxmlformats.org/markup-compatibility/2006">
              <mc:Choice xmlns:v="urn:schemas-microsoft-com:vml" Requires="v">
                <p:oleObj spid="_x0000_s45078" name="Equation" r:id="rId13" imgW="2616200" imgH="838200" progId="Equation.DSMT4">
                  <p:embed/>
                </p:oleObj>
              </mc:Choice>
              <mc:Fallback>
                <p:oleObj name="Equation" r:id="rId13" imgW="2616200" imgH="8382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5788" y="1376363"/>
                        <a:ext cx="2616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0" name="Object 16">
            <a:extLst>
              <a:ext uri="{FF2B5EF4-FFF2-40B4-BE49-F238E27FC236}">
                <a16:creationId xmlns:a16="http://schemas.microsoft.com/office/drawing/2014/main" id="{5FB91171-A83F-40AF-834F-8F24DA833A67}"/>
              </a:ext>
            </a:extLst>
          </p:cNvPr>
          <p:cNvGraphicFramePr>
            <a:graphicFrameLocks noChangeAspect="1"/>
          </p:cNvGraphicFramePr>
          <p:nvPr/>
        </p:nvGraphicFramePr>
        <p:xfrm>
          <a:off x="4435475" y="2374900"/>
          <a:ext cx="1968500" cy="431800"/>
        </p:xfrm>
        <a:graphic>
          <a:graphicData uri="http://schemas.openxmlformats.org/presentationml/2006/ole">
            <mc:AlternateContent xmlns:mc="http://schemas.openxmlformats.org/markup-compatibility/2006">
              <mc:Choice xmlns:v="urn:schemas-microsoft-com:vml" Requires="v">
                <p:oleObj spid="_x0000_s45079" name="Equation" r:id="rId15" imgW="1968500" imgH="431800" progId="Equation.DSMT4">
                  <p:embed/>
                </p:oleObj>
              </mc:Choice>
              <mc:Fallback>
                <p:oleObj name="Equation" r:id="rId15" imgW="1968500" imgH="4318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5475" y="2374900"/>
                        <a:ext cx="1968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8">
            <a:extLst>
              <a:ext uri="{FF2B5EF4-FFF2-40B4-BE49-F238E27FC236}">
                <a16:creationId xmlns:a16="http://schemas.microsoft.com/office/drawing/2014/main" id="{D406A826-4FE5-4694-8BA8-54273B151B3A}"/>
              </a:ext>
            </a:extLst>
          </p:cNvPr>
          <p:cNvGraphicFramePr>
            <a:graphicFrameLocks noChangeAspect="1"/>
          </p:cNvGraphicFramePr>
          <p:nvPr/>
        </p:nvGraphicFramePr>
        <p:xfrm>
          <a:off x="4414838" y="2960688"/>
          <a:ext cx="3149600" cy="876300"/>
        </p:xfrm>
        <a:graphic>
          <a:graphicData uri="http://schemas.openxmlformats.org/presentationml/2006/ole">
            <mc:AlternateContent xmlns:mc="http://schemas.openxmlformats.org/markup-compatibility/2006">
              <mc:Choice xmlns:v="urn:schemas-microsoft-com:vml" Requires="v">
                <p:oleObj spid="_x0000_s45080" name="Equation" r:id="rId17" imgW="3149280" imgH="876240" progId="Equation.DSMT4">
                  <p:embed/>
                </p:oleObj>
              </mc:Choice>
              <mc:Fallback>
                <p:oleObj name="Equation" r:id="rId17" imgW="3149280" imgH="87624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4838" y="2960688"/>
                        <a:ext cx="3149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21">
            <a:extLst>
              <a:ext uri="{FF2B5EF4-FFF2-40B4-BE49-F238E27FC236}">
                <a16:creationId xmlns:a16="http://schemas.microsoft.com/office/drawing/2014/main" id="{A9837371-7482-48E0-8DC2-8D467B8E2E7B}"/>
              </a:ext>
            </a:extLst>
          </p:cNvPr>
          <p:cNvGraphicFramePr>
            <a:graphicFrameLocks noChangeAspect="1"/>
          </p:cNvGraphicFramePr>
          <p:nvPr/>
        </p:nvGraphicFramePr>
        <p:xfrm>
          <a:off x="2447925" y="4113213"/>
          <a:ext cx="4635500" cy="889000"/>
        </p:xfrm>
        <a:graphic>
          <a:graphicData uri="http://schemas.openxmlformats.org/presentationml/2006/ole">
            <mc:AlternateContent xmlns:mc="http://schemas.openxmlformats.org/markup-compatibility/2006">
              <mc:Choice xmlns:v="urn:schemas-microsoft-com:vml" Requires="v">
                <p:oleObj spid="_x0000_s45081" name="Equation" r:id="rId19" imgW="4635500" imgH="889000" progId="Equation.DSMT4">
                  <p:embed/>
                </p:oleObj>
              </mc:Choice>
              <mc:Fallback>
                <p:oleObj name="Equation" r:id="rId19" imgW="4635500" imgH="8890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47925" y="4113213"/>
                        <a:ext cx="4635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7" name="Text Box 23">
            <a:extLst>
              <a:ext uri="{FF2B5EF4-FFF2-40B4-BE49-F238E27FC236}">
                <a16:creationId xmlns:a16="http://schemas.microsoft.com/office/drawing/2014/main" id="{7055168F-B90C-474C-AC7B-9BA50748D805}"/>
              </a:ext>
            </a:extLst>
          </p:cNvPr>
          <p:cNvSpPr txBox="1">
            <a:spLocks noChangeArrowheads="1"/>
          </p:cNvSpPr>
          <p:nvPr/>
        </p:nvSpPr>
        <p:spPr bwMode="auto">
          <a:xfrm>
            <a:off x="1079500" y="1484313"/>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沿等压线积分</a:t>
            </a:r>
          </a:p>
        </p:txBody>
      </p:sp>
      <p:sp>
        <p:nvSpPr>
          <p:cNvPr id="42008" name="Text Box 24">
            <a:extLst>
              <a:ext uri="{FF2B5EF4-FFF2-40B4-BE49-F238E27FC236}">
                <a16:creationId xmlns:a16="http://schemas.microsoft.com/office/drawing/2014/main" id="{D549E9DC-4B3D-4C17-934D-B84DDD7A8FFA}"/>
              </a:ext>
            </a:extLst>
          </p:cNvPr>
          <p:cNvSpPr txBox="1">
            <a:spLocks noChangeArrowheads="1"/>
          </p:cNvSpPr>
          <p:nvPr/>
        </p:nvSpPr>
        <p:spPr bwMode="auto">
          <a:xfrm>
            <a:off x="3527425" y="15208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固相</a:t>
            </a:r>
          </a:p>
        </p:txBody>
      </p:sp>
      <p:sp>
        <p:nvSpPr>
          <p:cNvPr id="42009" name="Text Box 25">
            <a:extLst>
              <a:ext uri="{FF2B5EF4-FFF2-40B4-BE49-F238E27FC236}">
                <a16:creationId xmlns:a16="http://schemas.microsoft.com/office/drawing/2014/main" id="{2AB2DB3A-66F0-4B7E-867A-E6134D4D2683}"/>
              </a:ext>
            </a:extLst>
          </p:cNvPr>
          <p:cNvSpPr txBox="1">
            <a:spLocks noChangeArrowheads="1"/>
          </p:cNvSpPr>
          <p:nvPr/>
        </p:nvSpPr>
        <p:spPr bwMode="auto">
          <a:xfrm>
            <a:off x="3455988" y="31416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液相</a:t>
            </a:r>
          </a:p>
        </p:txBody>
      </p:sp>
      <p:sp>
        <p:nvSpPr>
          <p:cNvPr id="42010" name="Text Box 26">
            <a:extLst>
              <a:ext uri="{FF2B5EF4-FFF2-40B4-BE49-F238E27FC236}">
                <a16:creationId xmlns:a16="http://schemas.microsoft.com/office/drawing/2014/main" id="{13ED7EDF-016A-48B0-92BE-B5EB63D38A1A}"/>
              </a:ext>
            </a:extLst>
          </p:cNvPr>
          <p:cNvSpPr txBox="1">
            <a:spLocks noChangeArrowheads="1"/>
          </p:cNvSpPr>
          <p:nvPr/>
        </p:nvSpPr>
        <p:spPr bwMode="auto">
          <a:xfrm>
            <a:off x="2159000" y="23495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溶解时的熵变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20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20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0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2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1" grpId="0"/>
      <p:bldP spid="42007" grpId="0"/>
      <p:bldP spid="42008" grpId="0"/>
      <p:bldP spid="42009" grpId="0"/>
      <p:bldP spid="420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CE33D64F-0A13-4901-9DBA-95FF412BE219}"/>
              </a:ext>
            </a:extLst>
          </p:cNvPr>
          <p:cNvSpPr txBox="1">
            <a:spLocks noChangeArrowheads="1"/>
          </p:cNvSpPr>
          <p:nvPr/>
        </p:nvSpPr>
        <p:spPr bwMode="auto">
          <a:xfrm>
            <a:off x="592138" y="331788"/>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a:effectLst>
                  <a:outerShdw blurRad="38100" dist="38100" dir="2700000" algn="tl">
                    <a:srgbClr val="C0C0C0"/>
                  </a:outerShdw>
                </a:effectLst>
                <a:latin typeface="Arial" panose="020B0604020202020204" pitchFamily="34" charset="0"/>
              </a:rPr>
              <a:t>热力学小结</a:t>
            </a:r>
          </a:p>
        </p:txBody>
      </p:sp>
      <p:sp>
        <p:nvSpPr>
          <p:cNvPr id="44035" name="Rectangle 3">
            <a:extLst>
              <a:ext uri="{FF2B5EF4-FFF2-40B4-BE49-F238E27FC236}">
                <a16:creationId xmlns:a16="http://schemas.microsoft.com/office/drawing/2014/main" id="{6F60A8EC-A884-4D01-AB8C-E1D1D3C3DC56}"/>
              </a:ext>
            </a:extLst>
          </p:cNvPr>
          <p:cNvSpPr>
            <a:spLocks noChangeArrowheads="1"/>
          </p:cNvSpPr>
          <p:nvPr/>
        </p:nvSpPr>
        <p:spPr bwMode="auto">
          <a:xfrm>
            <a:off x="215900" y="4978400"/>
            <a:ext cx="8675688" cy="457200"/>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kumimoji="0" lang="zh-CN" altLang="en-US">
                <a:effectLst>
                  <a:outerShdw blurRad="38100" dist="38100" dir="2700000" algn="tl">
                    <a:srgbClr val="FFFFFF"/>
                  </a:outerShdw>
                </a:effectLst>
                <a:latin typeface="Arial" panose="020B0604020202020204" pitchFamily="34" charset="0"/>
              </a:rPr>
              <a:t>热现象</a:t>
            </a:r>
          </a:p>
        </p:txBody>
      </p:sp>
      <p:sp>
        <p:nvSpPr>
          <p:cNvPr id="44036" name="Text Box 4">
            <a:extLst>
              <a:ext uri="{FF2B5EF4-FFF2-40B4-BE49-F238E27FC236}">
                <a16:creationId xmlns:a16="http://schemas.microsoft.com/office/drawing/2014/main" id="{2C519C11-0609-41B6-9763-CD5437147C3C}"/>
              </a:ext>
            </a:extLst>
          </p:cNvPr>
          <p:cNvSpPr txBox="1">
            <a:spLocks noChangeArrowheads="1"/>
          </p:cNvSpPr>
          <p:nvPr/>
        </p:nvSpPr>
        <p:spPr bwMode="auto">
          <a:xfrm>
            <a:off x="431800" y="4510088"/>
            <a:ext cx="8208963" cy="457200"/>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kumimoji="0" lang="zh-CN" altLang="en-US">
                <a:effectLst>
                  <a:outerShdw blurRad="38100" dist="38100" dir="2700000" algn="tl">
                    <a:srgbClr val="FFFFFF"/>
                  </a:outerShdw>
                </a:effectLst>
                <a:latin typeface="Arial" panose="020B0604020202020204" pitchFamily="34" charset="0"/>
              </a:rPr>
              <a:t>热力学定律</a:t>
            </a:r>
          </a:p>
        </p:txBody>
      </p:sp>
      <p:graphicFrame>
        <p:nvGraphicFramePr>
          <p:cNvPr id="44037" name="Object 5">
            <a:extLst>
              <a:ext uri="{FF2B5EF4-FFF2-40B4-BE49-F238E27FC236}">
                <a16:creationId xmlns:a16="http://schemas.microsoft.com/office/drawing/2014/main" id="{0F68BBC8-C744-4E43-9F57-32BA843E7430}"/>
              </a:ext>
            </a:extLst>
          </p:cNvPr>
          <p:cNvGraphicFramePr>
            <a:graphicFrameLocks noChangeAspect="1"/>
          </p:cNvGraphicFramePr>
          <p:nvPr/>
        </p:nvGraphicFramePr>
        <p:xfrm>
          <a:off x="1008063" y="3609975"/>
          <a:ext cx="1511300" cy="863600"/>
        </p:xfrm>
        <a:graphic>
          <a:graphicData uri="http://schemas.openxmlformats.org/presentationml/2006/ole">
            <mc:AlternateContent xmlns:mc="http://schemas.openxmlformats.org/markup-compatibility/2006">
              <mc:Choice xmlns:v="urn:schemas-microsoft-com:vml" Requires="v">
                <p:oleObj spid="_x0000_s46096" name="Equation" r:id="rId3" imgW="1511300" imgH="863600" progId="Equation.DSMT4">
                  <p:embed/>
                </p:oleObj>
              </mc:Choice>
              <mc:Fallback>
                <p:oleObj name="Equation" r:id="rId3" imgW="1511300" imgH="863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609975"/>
                        <a:ext cx="1511300" cy="8636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a:extLst>
              <a:ext uri="{FF2B5EF4-FFF2-40B4-BE49-F238E27FC236}">
                <a16:creationId xmlns:a16="http://schemas.microsoft.com/office/drawing/2014/main" id="{812BF6D1-5548-4140-82E9-CF378FA8C1B7}"/>
              </a:ext>
            </a:extLst>
          </p:cNvPr>
          <p:cNvGraphicFramePr>
            <a:graphicFrameLocks noChangeAspect="1"/>
          </p:cNvGraphicFramePr>
          <p:nvPr/>
        </p:nvGraphicFramePr>
        <p:xfrm>
          <a:off x="2555875" y="3644900"/>
          <a:ext cx="1854200" cy="838200"/>
        </p:xfrm>
        <a:graphic>
          <a:graphicData uri="http://schemas.openxmlformats.org/presentationml/2006/ole">
            <mc:AlternateContent xmlns:mc="http://schemas.openxmlformats.org/markup-compatibility/2006">
              <mc:Choice xmlns:v="urn:schemas-microsoft-com:vml" Requires="v">
                <p:oleObj spid="_x0000_s46097" name="Equation" r:id="rId5" imgW="1854200" imgH="838200" progId="Equation.DSMT4">
                  <p:embed/>
                </p:oleObj>
              </mc:Choice>
              <mc:Fallback>
                <p:oleObj name="Equation" r:id="rId5" imgW="1854200" imgH="838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644900"/>
                        <a:ext cx="1854200" cy="8382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3CEC652C-A0DB-4D5D-83A1-05D5BE817318}"/>
              </a:ext>
            </a:extLst>
          </p:cNvPr>
          <p:cNvGraphicFramePr>
            <a:graphicFrameLocks noChangeAspect="1"/>
          </p:cNvGraphicFramePr>
          <p:nvPr/>
        </p:nvGraphicFramePr>
        <p:xfrm>
          <a:off x="4464050" y="3609975"/>
          <a:ext cx="2794000" cy="914400"/>
        </p:xfrm>
        <a:graphic>
          <a:graphicData uri="http://schemas.openxmlformats.org/presentationml/2006/ole">
            <mc:AlternateContent xmlns:mc="http://schemas.openxmlformats.org/markup-compatibility/2006">
              <mc:Choice xmlns:v="urn:schemas-microsoft-com:vml" Requires="v">
                <p:oleObj spid="_x0000_s46098" name="Equation" r:id="rId7" imgW="2794000" imgH="914400" progId="Equation.DSMT4">
                  <p:embed/>
                </p:oleObj>
              </mc:Choice>
              <mc:Fallback>
                <p:oleObj name="Equation" r:id="rId7" imgW="2794000" imgH="914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050" y="3609975"/>
                        <a:ext cx="2794000" cy="914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a:extLst>
              <a:ext uri="{FF2B5EF4-FFF2-40B4-BE49-F238E27FC236}">
                <a16:creationId xmlns:a16="http://schemas.microsoft.com/office/drawing/2014/main" id="{BE6C8CAF-E2C4-42CB-AB11-B3F560EC75CE}"/>
              </a:ext>
            </a:extLst>
          </p:cNvPr>
          <p:cNvGraphicFramePr>
            <a:graphicFrameLocks noChangeAspect="1"/>
          </p:cNvGraphicFramePr>
          <p:nvPr/>
        </p:nvGraphicFramePr>
        <p:xfrm>
          <a:off x="7308850" y="3752850"/>
          <a:ext cx="685800" cy="736600"/>
        </p:xfrm>
        <a:graphic>
          <a:graphicData uri="http://schemas.openxmlformats.org/presentationml/2006/ole">
            <mc:AlternateContent xmlns:mc="http://schemas.openxmlformats.org/markup-compatibility/2006">
              <mc:Choice xmlns:v="urn:schemas-microsoft-com:vml" Requires="v">
                <p:oleObj spid="_x0000_s46099" name="Equation" r:id="rId9" imgW="685800" imgH="736600" progId="Equation.DSMT4">
                  <p:embed/>
                </p:oleObj>
              </mc:Choice>
              <mc:Fallback>
                <p:oleObj name="Equation" r:id="rId9" imgW="685800" imgH="736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850" y="3752850"/>
                        <a:ext cx="685800" cy="736600"/>
                      </a:xfrm>
                      <a:prstGeom prst="rect">
                        <a:avLst/>
                      </a:prstGeom>
                      <a:solidFill>
                        <a:srgbClr val="FFFF00"/>
                      </a:soli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a:extLst>
              <a:ext uri="{FF2B5EF4-FFF2-40B4-BE49-F238E27FC236}">
                <a16:creationId xmlns:a16="http://schemas.microsoft.com/office/drawing/2014/main" id="{1D3FACBC-959F-4F22-B36B-6EFE113756C0}"/>
              </a:ext>
            </a:extLst>
          </p:cNvPr>
          <p:cNvGraphicFramePr>
            <a:graphicFrameLocks noChangeAspect="1"/>
          </p:cNvGraphicFramePr>
          <p:nvPr/>
        </p:nvGraphicFramePr>
        <p:xfrm>
          <a:off x="3059113" y="3213100"/>
          <a:ext cx="2082800" cy="342900"/>
        </p:xfrm>
        <a:graphic>
          <a:graphicData uri="http://schemas.openxmlformats.org/presentationml/2006/ole">
            <mc:AlternateContent xmlns:mc="http://schemas.openxmlformats.org/markup-compatibility/2006">
              <mc:Choice xmlns:v="urn:schemas-microsoft-com:vml" Requires="v">
                <p:oleObj spid="_x0000_s46100" name="Equation" r:id="rId11" imgW="2082800" imgH="342900" progId="Equation.DSMT4">
                  <p:embed/>
                </p:oleObj>
              </mc:Choice>
              <mc:Fallback>
                <p:oleObj name="Equation" r:id="rId11" imgW="2082800" imgH="342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3213100"/>
                        <a:ext cx="2082800" cy="342900"/>
                      </a:xfrm>
                      <a:prstGeom prst="rect">
                        <a:avLst/>
                      </a:prstGeom>
                      <a:solidFill>
                        <a:srgbClr val="FF9900"/>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0">
            <a:extLst>
              <a:ext uri="{FF2B5EF4-FFF2-40B4-BE49-F238E27FC236}">
                <a16:creationId xmlns:a16="http://schemas.microsoft.com/office/drawing/2014/main" id="{A2F569B7-17DA-4432-B9F5-8E699B81BEDB}"/>
              </a:ext>
            </a:extLst>
          </p:cNvPr>
          <p:cNvGraphicFramePr>
            <a:graphicFrameLocks noChangeAspect="1"/>
          </p:cNvGraphicFramePr>
          <p:nvPr/>
        </p:nvGraphicFramePr>
        <p:xfrm>
          <a:off x="5292725" y="3176588"/>
          <a:ext cx="1790700" cy="381000"/>
        </p:xfrm>
        <a:graphic>
          <a:graphicData uri="http://schemas.openxmlformats.org/presentationml/2006/ole">
            <mc:AlternateContent xmlns:mc="http://schemas.openxmlformats.org/markup-compatibility/2006">
              <mc:Choice xmlns:v="urn:schemas-microsoft-com:vml" Requires="v">
                <p:oleObj spid="_x0000_s46101" name="Equation" r:id="rId13" imgW="1790700" imgH="381000" progId="Equation.DSMT4">
                  <p:embed/>
                </p:oleObj>
              </mc:Choice>
              <mc:Fallback>
                <p:oleObj name="Equation" r:id="rId13" imgW="1790700" imgH="3810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3176588"/>
                        <a:ext cx="1790700" cy="3810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11">
            <a:extLst>
              <a:ext uri="{FF2B5EF4-FFF2-40B4-BE49-F238E27FC236}">
                <a16:creationId xmlns:a16="http://schemas.microsoft.com/office/drawing/2014/main" id="{D5DDA236-0277-48FF-9FE2-07912A4959E5}"/>
              </a:ext>
            </a:extLst>
          </p:cNvPr>
          <p:cNvGraphicFramePr>
            <a:graphicFrameLocks noChangeAspect="1"/>
          </p:cNvGraphicFramePr>
          <p:nvPr/>
        </p:nvGraphicFramePr>
        <p:xfrm>
          <a:off x="3024188" y="2781300"/>
          <a:ext cx="2159000" cy="381000"/>
        </p:xfrm>
        <a:graphic>
          <a:graphicData uri="http://schemas.openxmlformats.org/presentationml/2006/ole">
            <mc:AlternateContent xmlns:mc="http://schemas.openxmlformats.org/markup-compatibility/2006">
              <mc:Choice xmlns:v="urn:schemas-microsoft-com:vml" Requires="v">
                <p:oleObj spid="_x0000_s46102" name="Equation" r:id="rId15" imgW="2159000" imgH="381000" progId="Equation.DSMT4">
                  <p:embed/>
                </p:oleObj>
              </mc:Choice>
              <mc:Fallback>
                <p:oleObj name="Equation" r:id="rId15" imgW="2159000" imgH="3810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188" y="2781300"/>
                        <a:ext cx="2159000" cy="381000"/>
                      </a:xfrm>
                      <a:prstGeom prst="rect">
                        <a:avLst/>
                      </a:prstGeom>
                      <a:solidFill>
                        <a:srgbClr val="00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12">
            <a:extLst>
              <a:ext uri="{FF2B5EF4-FFF2-40B4-BE49-F238E27FC236}">
                <a16:creationId xmlns:a16="http://schemas.microsoft.com/office/drawing/2014/main" id="{36B1DFCD-B261-4631-9877-4C54064F2FEE}"/>
              </a:ext>
            </a:extLst>
          </p:cNvPr>
          <p:cNvGraphicFramePr>
            <a:graphicFrameLocks noChangeAspect="1"/>
          </p:cNvGraphicFramePr>
          <p:nvPr/>
        </p:nvGraphicFramePr>
        <p:xfrm>
          <a:off x="5292725" y="2816225"/>
          <a:ext cx="1790700" cy="381000"/>
        </p:xfrm>
        <a:graphic>
          <a:graphicData uri="http://schemas.openxmlformats.org/presentationml/2006/ole">
            <mc:AlternateContent xmlns:mc="http://schemas.openxmlformats.org/markup-compatibility/2006">
              <mc:Choice xmlns:v="urn:schemas-microsoft-com:vml" Requires="v">
                <p:oleObj spid="_x0000_s46103" name="Equation" r:id="rId17" imgW="1790700" imgH="381000" progId="Equation.DSMT4">
                  <p:embed/>
                </p:oleObj>
              </mc:Choice>
              <mc:Fallback>
                <p:oleObj name="Equation" r:id="rId17" imgW="1790700" imgH="3810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2816225"/>
                        <a:ext cx="1790700" cy="381000"/>
                      </a:xfrm>
                      <a:prstGeom prst="rect">
                        <a:avLst/>
                      </a:prstGeom>
                      <a:solidFill>
                        <a:srgbClr val="00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5" name="Object 13">
            <a:extLst>
              <a:ext uri="{FF2B5EF4-FFF2-40B4-BE49-F238E27FC236}">
                <a16:creationId xmlns:a16="http://schemas.microsoft.com/office/drawing/2014/main" id="{377C431E-00B2-419C-AE11-C99DFB4F3E91}"/>
              </a:ext>
            </a:extLst>
          </p:cNvPr>
          <p:cNvGraphicFramePr>
            <a:graphicFrameLocks noChangeAspect="1"/>
          </p:cNvGraphicFramePr>
          <p:nvPr/>
        </p:nvGraphicFramePr>
        <p:xfrm>
          <a:off x="3708400" y="2384425"/>
          <a:ext cx="1460500" cy="381000"/>
        </p:xfrm>
        <a:graphic>
          <a:graphicData uri="http://schemas.openxmlformats.org/presentationml/2006/ole">
            <mc:AlternateContent xmlns:mc="http://schemas.openxmlformats.org/markup-compatibility/2006">
              <mc:Choice xmlns:v="urn:schemas-microsoft-com:vml" Requires="v">
                <p:oleObj spid="_x0000_s46104" name="Equation" r:id="rId19" imgW="1459866" imgH="380835" progId="Equation.DSMT4">
                  <p:embed/>
                </p:oleObj>
              </mc:Choice>
              <mc:Fallback>
                <p:oleObj name="Equation" r:id="rId19" imgW="1459866" imgH="380835"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2384425"/>
                        <a:ext cx="1460500" cy="381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14">
            <a:extLst>
              <a:ext uri="{FF2B5EF4-FFF2-40B4-BE49-F238E27FC236}">
                <a16:creationId xmlns:a16="http://schemas.microsoft.com/office/drawing/2014/main" id="{BA91D240-B5CA-4582-93B3-A64E0359582C}"/>
              </a:ext>
            </a:extLst>
          </p:cNvPr>
          <p:cNvGraphicFramePr>
            <a:graphicFrameLocks noChangeAspect="1"/>
          </p:cNvGraphicFramePr>
          <p:nvPr/>
        </p:nvGraphicFramePr>
        <p:xfrm>
          <a:off x="5292725" y="2384425"/>
          <a:ext cx="1358900" cy="381000"/>
        </p:xfrm>
        <a:graphic>
          <a:graphicData uri="http://schemas.openxmlformats.org/presentationml/2006/ole">
            <mc:AlternateContent xmlns:mc="http://schemas.openxmlformats.org/markup-compatibility/2006">
              <mc:Choice xmlns:v="urn:schemas-microsoft-com:vml" Requires="v">
                <p:oleObj spid="_x0000_s46105" name="Equation" r:id="rId21" imgW="1358310" imgH="380835" progId="Equation.DSMT4">
                  <p:embed/>
                </p:oleObj>
              </mc:Choice>
              <mc:Fallback>
                <p:oleObj name="Equation" r:id="rId21" imgW="1358310" imgH="380835"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725" y="2384425"/>
                        <a:ext cx="1358900" cy="381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7" name="Text Box 15">
            <a:extLst>
              <a:ext uri="{FF2B5EF4-FFF2-40B4-BE49-F238E27FC236}">
                <a16:creationId xmlns:a16="http://schemas.microsoft.com/office/drawing/2014/main" id="{52958CAF-1FE4-4C65-9C0B-472C8D099506}"/>
              </a:ext>
            </a:extLst>
          </p:cNvPr>
          <p:cNvSpPr txBox="1">
            <a:spLocks noChangeArrowheads="1"/>
          </p:cNvSpPr>
          <p:nvPr/>
        </p:nvSpPr>
        <p:spPr bwMode="auto">
          <a:xfrm>
            <a:off x="4535488" y="1916113"/>
            <a:ext cx="1403350" cy="457200"/>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0" lang="zh-CN" altLang="en-US">
                <a:effectLst>
                  <a:outerShdw blurRad="38100" dist="38100" dir="2700000" algn="tl">
                    <a:srgbClr val="FFFFFF"/>
                  </a:outerShdw>
                </a:effectLst>
                <a:latin typeface="Arial" panose="020B0604020202020204" pitchFamily="34" charset="0"/>
              </a:rPr>
              <a:t>平衡相变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0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40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40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40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404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40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44036" grpId="0" animBg="1"/>
      <p:bldP spid="440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53" name="Object 17">
            <a:extLst>
              <a:ext uri="{FF2B5EF4-FFF2-40B4-BE49-F238E27FC236}">
                <a16:creationId xmlns:a16="http://schemas.microsoft.com/office/drawing/2014/main" id="{2DDD8E8B-8819-4D69-9049-E3AFF159A6AC}"/>
              </a:ext>
            </a:extLst>
          </p:cNvPr>
          <p:cNvGraphicFramePr>
            <a:graphicFrameLocks noChangeAspect="1"/>
          </p:cNvGraphicFramePr>
          <p:nvPr/>
        </p:nvGraphicFramePr>
        <p:xfrm>
          <a:off x="1765300" y="228600"/>
          <a:ext cx="2057400" cy="914400"/>
        </p:xfrm>
        <a:graphic>
          <a:graphicData uri="http://schemas.openxmlformats.org/presentationml/2006/ole">
            <mc:AlternateContent xmlns:mc="http://schemas.openxmlformats.org/markup-compatibility/2006">
              <mc:Choice xmlns:v="urn:schemas-microsoft-com:vml" Requires="v">
                <p:oleObj spid="_x0000_s6161" name="Microsoft 公式 3.0" r:id="rId3" imgW="1028700" imgH="457200" progId="Equation.3">
                  <p:embed/>
                </p:oleObj>
              </mc:Choice>
              <mc:Fallback>
                <p:oleObj name="Microsoft 公式 3.0" r:id="rId3" imgW="1028700" imgH="457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228600"/>
                        <a:ext cx="2057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4" name="Object 18">
            <a:extLst>
              <a:ext uri="{FF2B5EF4-FFF2-40B4-BE49-F238E27FC236}">
                <a16:creationId xmlns:a16="http://schemas.microsoft.com/office/drawing/2014/main" id="{F5762057-99ED-4DE6-A7C2-0F836504CF88}"/>
              </a:ext>
            </a:extLst>
          </p:cNvPr>
          <p:cNvGraphicFramePr>
            <a:graphicFrameLocks noChangeAspect="1"/>
          </p:cNvGraphicFramePr>
          <p:nvPr/>
        </p:nvGraphicFramePr>
        <p:xfrm>
          <a:off x="4953000" y="457200"/>
          <a:ext cx="2108200" cy="406400"/>
        </p:xfrm>
        <a:graphic>
          <a:graphicData uri="http://schemas.openxmlformats.org/presentationml/2006/ole">
            <mc:AlternateContent xmlns:mc="http://schemas.openxmlformats.org/markup-compatibility/2006">
              <mc:Choice xmlns:v="urn:schemas-microsoft-com:vml" Requires="v">
                <p:oleObj spid="_x0000_s6162" name="Microsoft 公式 3.0" r:id="rId5" imgW="1054100" imgH="203200" progId="Equation.3">
                  <p:embed/>
                </p:oleObj>
              </mc:Choice>
              <mc:Fallback>
                <p:oleObj name="Microsoft 公式 3.0" r:id="rId5" imgW="1054100" imgH="2032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57200"/>
                        <a:ext cx="2108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5" name="Object 19">
            <a:extLst>
              <a:ext uri="{FF2B5EF4-FFF2-40B4-BE49-F238E27FC236}">
                <a16:creationId xmlns:a16="http://schemas.microsoft.com/office/drawing/2014/main" id="{4AF1EB38-7F77-4E2D-A991-A34F2738B802}"/>
              </a:ext>
            </a:extLst>
          </p:cNvPr>
          <p:cNvGraphicFramePr>
            <a:graphicFrameLocks noChangeAspect="1"/>
          </p:cNvGraphicFramePr>
          <p:nvPr/>
        </p:nvGraphicFramePr>
        <p:xfrm>
          <a:off x="838200" y="1295400"/>
          <a:ext cx="1527175" cy="406400"/>
        </p:xfrm>
        <a:graphic>
          <a:graphicData uri="http://schemas.openxmlformats.org/presentationml/2006/ole">
            <mc:AlternateContent xmlns:mc="http://schemas.openxmlformats.org/markup-compatibility/2006">
              <mc:Choice xmlns:v="urn:schemas-microsoft-com:vml" Requires="v">
                <p:oleObj spid="_x0000_s6163" name="Equation" r:id="rId7" imgW="761669" imgH="203112" progId="Equation.3">
                  <p:embed/>
                </p:oleObj>
              </mc:Choice>
              <mc:Fallback>
                <p:oleObj name="Equation" r:id="rId7" imgW="761669" imgH="203112"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295400"/>
                        <a:ext cx="15271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6" name="Object 20">
            <a:extLst>
              <a:ext uri="{FF2B5EF4-FFF2-40B4-BE49-F238E27FC236}">
                <a16:creationId xmlns:a16="http://schemas.microsoft.com/office/drawing/2014/main" id="{E500F4A0-63E9-4193-A5FD-1FD26B36C860}"/>
              </a:ext>
            </a:extLst>
          </p:cNvPr>
          <p:cNvGraphicFramePr>
            <a:graphicFrameLocks noChangeAspect="1"/>
          </p:cNvGraphicFramePr>
          <p:nvPr/>
        </p:nvGraphicFramePr>
        <p:xfrm>
          <a:off x="2743200" y="1066800"/>
          <a:ext cx="3454400" cy="889000"/>
        </p:xfrm>
        <a:graphic>
          <a:graphicData uri="http://schemas.openxmlformats.org/presentationml/2006/ole">
            <mc:AlternateContent xmlns:mc="http://schemas.openxmlformats.org/markup-compatibility/2006">
              <mc:Choice xmlns:v="urn:schemas-microsoft-com:vml" Requires="v">
                <p:oleObj spid="_x0000_s6164" name="Equation" r:id="rId9" imgW="1726451" imgH="444307" progId="Equation.3">
                  <p:embed/>
                </p:oleObj>
              </mc:Choice>
              <mc:Fallback>
                <p:oleObj name="Equation" r:id="rId9" imgW="1726451" imgH="444307"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1066800"/>
                        <a:ext cx="3454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7" name="Object 21">
            <a:extLst>
              <a:ext uri="{FF2B5EF4-FFF2-40B4-BE49-F238E27FC236}">
                <a16:creationId xmlns:a16="http://schemas.microsoft.com/office/drawing/2014/main" id="{43F34AA5-83C0-4470-9761-3E0AA2CD2487}"/>
              </a:ext>
            </a:extLst>
          </p:cNvPr>
          <p:cNvGraphicFramePr>
            <a:graphicFrameLocks noChangeAspect="1"/>
          </p:cNvGraphicFramePr>
          <p:nvPr/>
        </p:nvGraphicFramePr>
        <p:xfrm>
          <a:off x="838200" y="2133600"/>
          <a:ext cx="1552575" cy="406400"/>
        </p:xfrm>
        <a:graphic>
          <a:graphicData uri="http://schemas.openxmlformats.org/presentationml/2006/ole">
            <mc:AlternateContent xmlns:mc="http://schemas.openxmlformats.org/markup-compatibility/2006">
              <mc:Choice xmlns:v="urn:schemas-microsoft-com:vml" Requires="v">
                <p:oleObj spid="_x0000_s6165" name="Equation" r:id="rId11" imgW="774364" imgH="203112" progId="Equation.3">
                  <p:embed/>
                </p:oleObj>
              </mc:Choice>
              <mc:Fallback>
                <p:oleObj name="Equation" r:id="rId11" imgW="774364" imgH="203112"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133600"/>
                        <a:ext cx="1552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22">
            <a:extLst>
              <a:ext uri="{FF2B5EF4-FFF2-40B4-BE49-F238E27FC236}">
                <a16:creationId xmlns:a16="http://schemas.microsoft.com/office/drawing/2014/main" id="{32ADE98D-29BB-474F-AD72-7E7F0E103B89}"/>
              </a:ext>
            </a:extLst>
          </p:cNvPr>
          <p:cNvGraphicFramePr>
            <a:graphicFrameLocks noChangeAspect="1"/>
          </p:cNvGraphicFramePr>
          <p:nvPr/>
        </p:nvGraphicFramePr>
        <p:xfrm>
          <a:off x="2743200" y="1905000"/>
          <a:ext cx="3403600" cy="889000"/>
        </p:xfrm>
        <a:graphic>
          <a:graphicData uri="http://schemas.openxmlformats.org/presentationml/2006/ole">
            <mc:AlternateContent xmlns:mc="http://schemas.openxmlformats.org/markup-compatibility/2006">
              <mc:Choice xmlns:v="urn:schemas-microsoft-com:vml" Requires="v">
                <p:oleObj spid="_x0000_s6166" name="Equation" r:id="rId13" imgW="1701800" imgH="444500" progId="Equation.3">
                  <p:embed/>
                </p:oleObj>
              </mc:Choice>
              <mc:Fallback>
                <p:oleObj name="Equation" r:id="rId13" imgW="1701800" imgH="4445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1905000"/>
                        <a:ext cx="3403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9" name="Object 23">
            <a:extLst>
              <a:ext uri="{FF2B5EF4-FFF2-40B4-BE49-F238E27FC236}">
                <a16:creationId xmlns:a16="http://schemas.microsoft.com/office/drawing/2014/main" id="{D87231D4-DB8B-4B24-8E7B-3A6B03D7382A}"/>
              </a:ext>
            </a:extLst>
          </p:cNvPr>
          <p:cNvGraphicFramePr>
            <a:graphicFrameLocks noChangeAspect="1"/>
          </p:cNvGraphicFramePr>
          <p:nvPr/>
        </p:nvGraphicFramePr>
        <p:xfrm>
          <a:off x="6629400" y="1447800"/>
          <a:ext cx="2082800" cy="889000"/>
        </p:xfrm>
        <a:graphic>
          <a:graphicData uri="http://schemas.openxmlformats.org/presentationml/2006/ole">
            <mc:AlternateContent xmlns:mc="http://schemas.openxmlformats.org/markup-compatibility/2006">
              <mc:Choice xmlns:v="urn:schemas-microsoft-com:vml" Requires="v">
                <p:oleObj spid="_x0000_s6167" name="Microsoft 公式 3.0" r:id="rId15" imgW="1040948" imgH="444307" progId="Equation.3">
                  <p:embed/>
                </p:oleObj>
              </mc:Choice>
              <mc:Fallback>
                <p:oleObj name="Microsoft 公式 3.0" r:id="rId15" imgW="1040948" imgH="444307"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1447800"/>
                        <a:ext cx="2082800" cy="889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24">
            <a:extLst>
              <a:ext uri="{FF2B5EF4-FFF2-40B4-BE49-F238E27FC236}">
                <a16:creationId xmlns:a16="http://schemas.microsoft.com/office/drawing/2014/main" id="{1EF6F4FB-5697-4B3E-91D2-8B016A27A6D2}"/>
              </a:ext>
            </a:extLst>
          </p:cNvPr>
          <p:cNvGraphicFramePr>
            <a:graphicFrameLocks noChangeAspect="1"/>
          </p:cNvGraphicFramePr>
          <p:nvPr/>
        </p:nvGraphicFramePr>
        <p:xfrm>
          <a:off x="990600" y="2819400"/>
          <a:ext cx="5816600" cy="889000"/>
        </p:xfrm>
        <a:graphic>
          <a:graphicData uri="http://schemas.openxmlformats.org/presentationml/2006/ole">
            <mc:AlternateContent xmlns:mc="http://schemas.openxmlformats.org/markup-compatibility/2006">
              <mc:Choice xmlns:v="urn:schemas-microsoft-com:vml" Requires="v">
                <p:oleObj spid="_x0000_s6168" name="Microsoft 公式 3.0" r:id="rId17" imgW="2908300" imgH="444500" progId="Equation.3">
                  <p:embed/>
                </p:oleObj>
              </mc:Choice>
              <mc:Fallback>
                <p:oleObj name="Microsoft 公式 3.0" r:id="rId17" imgW="2908300" imgH="4445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2819400"/>
                        <a:ext cx="5816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1" name="Text Box 25">
            <a:extLst>
              <a:ext uri="{FF2B5EF4-FFF2-40B4-BE49-F238E27FC236}">
                <a16:creationId xmlns:a16="http://schemas.microsoft.com/office/drawing/2014/main" id="{CDEC7AEC-F5A6-4695-A281-238010B13FC6}"/>
              </a:ext>
            </a:extLst>
          </p:cNvPr>
          <p:cNvSpPr txBox="1">
            <a:spLocks noChangeArrowheads="1"/>
          </p:cNvSpPr>
          <p:nvPr/>
        </p:nvSpPr>
        <p:spPr bwMode="auto">
          <a:xfrm>
            <a:off x="914400" y="39624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平衡稳定性条件</a:t>
            </a:r>
          </a:p>
        </p:txBody>
      </p:sp>
      <p:graphicFrame>
        <p:nvGraphicFramePr>
          <p:cNvPr id="14362" name="Object 26">
            <a:extLst>
              <a:ext uri="{FF2B5EF4-FFF2-40B4-BE49-F238E27FC236}">
                <a16:creationId xmlns:a16="http://schemas.microsoft.com/office/drawing/2014/main" id="{F6D96C46-0A35-40BD-93C1-DDD0A8D86B33}"/>
              </a:ext>
            </a:extLst>
          </p:cNvPr>
          <p:cNvGraphicFramePr>
            <a:graphicFrameLocks noChangeAspect="1"/>
          </p:cNvGraphicFramePr>
          <p:nvPr/>
        </p:nvGraphicFramePr>
        <p:xfrm>
          <a:off x="3352800" y="3810000"/>
          <a:ext cx="2108200" cy="889000"/>
        </p:xfrm>
        <a:graphic>
          <a:graphicData uri="http://schemas.openxmlformats.org/presentationml/2006/ole">
            <mc:AlternateContent xmlns:mc="http://schemas.openxmlformats.org/markup-compatibility/2006">
              <mc:Choice xmlns:v="urn:schemas-microsoft-com:vml" Requires="v">
                <p:oleObj spid="_x0000_s6169" name="Equation" r:id="rId19" imgW="1054100" imgH="444500" progId="Equation.3">
                  <p:embed/>
                </p:oleObj>
              </mc:Choice>
              <mc:Fallback>
                <p:oleObj name="Equation" r:id="rId19" imgW="1054100" imgH="4445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2800" y="3810000"/>
                        <a:ext cx="2108200" cy="8890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3" name="Object 27">
            <a:extLst>
              <a:ext uri="{FF2B5EF4-FFF2-40B4-BE49-F238E27FC236}">
                <a16:creationId xmlns:a16="http://schemas.microsoft.com/office/drawing/2014/main" id="{74075EAD-25D0-473B-8F63-5C3C04A74801}"/>
              </a:ext>
            </a:extLst>
          </p:cNvPr>
          <p:cNvGraphicFramePr>
            <a:graphicFrameLocks noChangeAspect="1"/>
          </p:cNvGraphicFramePr>
          <p:nvPr/>
        </p:nvGraphicFramePr>
        <p:xfrm>
          <a:off x="5791200" y="3810000"/>
          <a:ext cx="2489200" cy="889000"/>
        </p:xfrm>
        <a:graphic>
          <a:graphicData uri="http://schemas.openxmlformats.org/presentationml/2006/ole">
            <mc:AlternateContent xmlns:mc="http://schemas.openxmlformats.org/markup-compatibility/2006">
              <mc:Choice xmlns:v="urn:schemas-microsoft-com:vml" Requires="v">
                <p:oleObj spid="_x0000_s6170" name="Equation" r:id="rId21" imgW="1244600" imgH="444500" progId="Equation.3">
                  <p:embed/>
                </p:oleObj>
              </mc:Choice>
              <mc:Fallback>
                <p:oleObj name="Equation" r:id="rId21" imgW="1244600" imgH="4445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91200" y="3810000"/>
                        <a:ext cx="2489200" cy="8890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4" name="Object 28">
            <a:extLst>
              <a:ext uri="{FF2B5EF4-FFF2-40B4-BE49-F238E27FC236}">
                <a16:creationId xmlns:a16="http://schemas.microsoft.com/office/drawing/2014/main" id="{9F1925CC-F062-4C7F-ABAA-08F15520A631}"/>
              </a:ext>
            </a:extLst>
          </p:cNvPr>
          <p:cNvGraphicFramePr>
            <a:graphicFrameLocks noChangeAspect="1"/>
          </p:cNvGraphicFramePr>
          <p:nvPr/>
        </p:nvGraphicFramePr>
        <p:xfrm>
          <a:off x="990600" y="4724400"/>
          <a:ext cx="5689600" cy="939800"/>
        </p:xfrm>
        <a:graphic>
          <a:graphicData uri="http://schemas.openxmlformats.org/presentationml/2006/ole">
            <mc:AlternateContent xmlns:mc="http://schemas.openxmlformats.org/markup-compatibility/2006">
              <mc:Choice xmlns:v="urn:schemas-microsoft-com:vml" Requires="v">
                <p:oleObj spid="_x0000_s6171" name="Microsoft 公式 3.0" r:id="rId23" imgW="2844800" imgH="469900" progId="Equation.3">
                  <p:embed/>
                </p:oleObj>
              </mc:Choice>
              <mc:Fallback>
                <p:oleObj name="Microsoft 公式 3.0" r:id="rId23" imgW="2844800" imgH="46990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0600" y="4724400"/>
                        <a:ext cx="568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5" name="Text Box 29">
            <a:extLst>
              <a:ext uri="{FF2B5EF4-FFF2-40B4-BE49-F238E27FC236}">
                <a16:creationId xmlns:a16="http://schemas.microsoft.com/office/drawing/2014/main" id="{5CC94FAB-77B9-48CE-8CF9-8C60172BD7CB}"/>
              </a:ext>
            </a:extLst>
          </p:cNvPr>
          <p:cNvSpPr txBox="1">
            <a:spLocks noChangeArrowheads="1"/>
          </p:cNvSpPr>
          <p:nvPr/>
        </p:nvSpPr>
        <p:spPr bwMode="auto">
          <a:xfrm>
            <a:off x="914400" y="58674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平衡稳定性条件</a:t>
            </a:r>
          </a:p>
        </p:txBody>
      </p:sp>
      <p:graphicFrame>
        <p:nvGraphicFramePr>
          <p:cNvPr id="14366" name="Object 30">
            <a:extLst>
              <a:ext uri="{FF2B5EF4-FFF2-40B4-BE49-F238E27FC236}">
                <a16:creationId xmlns:a16="http://schemas.microsoft.com/office/drawing/2014/main" id="{93938925-A45D-4CA3-8E99-27E7C4346023}"/>
              </a:ext>
            </a:extLst>
          </p:cNvPr>
          <p:cNvGraphicFramePr>
            <a:graphicFrameLocks noChangeAspect="1"/>
          </p:cNvGraphicFramePr>
          <p:nvPr/>
        </p:nvGraphicFramePr>
        <p:xfrm>
          <a:off x="3352800" y="5702300"/>
          <a:ext cx="2108200" cy="914400"/>
        </p:xfrm>
        <a:graphic>
          <a:graphicData uri="http://schemas.openxmlformats.org/presentationml/2006/ole">
            <mc:AlternateContent xmlns:mc="http://schemas.openxmlformats.org/markup-compatibility/2006">
              <mc:Choice xmlns:v="urn:schemas-microsoft-com:vml" Requires="v">
                <p:oleObj spid="_x0000_s6172" name="Equation" r:id="rId25" imgW="1054100" imgH="457200" progId="Equation.3">
                  <p:embed/>
                </p:oleObj>
              </mc:Choice>
              <mc:Fallback>
                <p:oleObj name="Equation" r:id="rId25" imgW="1054100" imgH="457200"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52800" y="5702300"/>
                        <a:ext cx="2108200" cy="9144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7" name="Object 31">
            <a:extLst>
              <a:ext uri="{FF2B5EF4-FFF2-40B4-BE49-F238E27FC236}">
                <a16:creationId xmlns:a16="http://schemas.microsoft.com/office/drawing/2014/main" id="{5832C490-78CF-43B2-B2EC-F1215C6E7994}"/>
              </a:ext>
            </a:extLst>
          </p:cNvPr>
          <p:cNvGraphicFramePr>
            <a:graphicFrameLocks noChangeAspect="1"/>
          </p:cNvGraphicFramePr>
          <p:nvPr/>
        </p:nvGraphicFramePr>
        <p:xfrm>
          <a:off x="5816600" y="5689600"/>
          <a:ext cx="2438400" cy="939800"/>
        </p:xfrm>
        <a:graphic>
          <a:graphicData uri="http://schemas.openxmlformats.org/presentationml/2006/ole">
            <mc:AlternateContent xmlns:mc="http://schemas.openxmlformats.org/markup-compatibility/2006">
              <mc:Choice xmlns:v="urn:schemas-microsoft-com:vml" Requires="v">
                <p:oleObj spid="_x0000_s6173" name="Equation" r:id="rId27" imgW="1219200" imgH="469900" progId="Equation.3">
                  <p:embed/>
                </p:oleObj>
              </mc:Choice>
              <mc:Fallback>
                <p:oleObj name="Equation" r:id="rId27" imgW="1219200" imgH="469900" progId="Equation.3">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816600" y="5689600"/>
                        <a:ext cx="2438400" cy="93980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3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6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3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3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3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3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1" grpId="0"/>
      <p:bldP spid="14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7B8D720B-4989-4ADA-A078-1D8BBB6A1BF0}"/>
              </a:ext>
            </a:extLst>
          </p:cNvPr>
          <p:cNvSpPr txBox="1">
            <a:spLocks noChangeArrowheads="1"/>
          </p:cNvSpPr>
          <p:nvPr/>
        </p:nvSpPr>
        <p:spPr bwMode="auto">
          <a:xfrm>
            <a:off x="685800" y="5334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3"/>
              <a:defRPr/>
            </a:pPr>
            <a:r>
              <a:rPr lang="zh-CN" altLang="en-US" sz="3200">
                <a:effectLst>
                  <a:outerShdw blurRad="38100" dist="38100" dir="2700000" algn="tl">
                    <a:srgbClr val="C0C0C0"/>
                  </a:outerShdw>
                </a:effectLst>
              </a:rPr>
              <a:t>内能判据</a:t>
            </a:r>
          </a:p>
        </p:txBody>
      </p:sp>
      <p:graphicFrame>
        <p:nvGraphicFramePr>
          <p:cNvPr id="6151" name="Object 7">
            <a:extLst>
              <a:ext uri="{FF2B5EF4-FFF2-40B4-BE49-F238E27FC236}">
                <a16:creationId xmlns:a16="http://schemas.microsoft.com/office/drawing/2014/main" id="{81EFDB98-CCFB-4EF6-A06C-B57063401C5F}"/>
              </a:ext>
            </a:extLst>
          </p:cNvPr>
          <p:cNvGraphicFramePr>
            <a:graphicFrameLocks noChangeAspect="1"/>
          </p:cNvGraphicFramePr>
          <p:nvPr/>
        </p:nvGraphicFramePr>
        <p:xfrm>
          <a:off x="4927600" y="1358900"/>
          <a:ext cx="965200" cy="354013"/>
        </p:xfrm>
        <a:graphic>
          <a:graphicData uri="http://schemas.openxmlformats.org/presentationml/2006/ole">
            <mc:AlternateContent xmlns:mc="http://schemas.openxmlformats.org/markup-compatibility/2006">
              <mc:Choice xmlns:v="urn:schemas-microsoft-com:vml" Requires="v">
                <p:oleObj spid="_x0000_s7190" name="Equation" r:id="rId3" imgW="482181" imgH="177646" progId="Equation.3">
                  <p:embed/>
                </p:oleObj>
              </mc:Choice>
              <mc:Fallback>
                <p:oleObj name="Equation" r:id="rId3" imgW="482181" imgH="1776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1358900"/>
                        <a:ext cx="9652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a:extLst>
              <a:ext uri="{FF2B5EF4-FFF2-40B4-BE49-F238E27FC236}">
                <a16:creationId xmlns:a16="http://schemas.microsoft.com/office/drawing/2014/main" id="{6870626A-C7E6-445A-B266-9265BC69F048}"/>
              </a:ext>
            </a:extLst>
          </p:cNvPr>
          <p:cNvGraphicFramePr>
            <a:graphicFrameLocks noChangeAspect="1"/>
          </p:cNvGraphicFramePr>
          <p:nvPr/>
        </p:nvGraphicFramePr>
        <p:xfrm>
          <a:off x="4940300" y="1828800"/>
          <a:ext cx="914400" cy="355600"/>
        </p:xfrm>
        <a:graphic>
          <a:graphicData uri="http://schemas.openxmlformats.org/presentationml/2006/ole">
            <mc:AlternateContent xmlns:mc="http://schemas.openxmlformats.org/markup-compatibility/2006">
              <mc:Choice xmlns:v="urn:schemas-microsoft-com:vml" Requires="v">
                <p:oleObj spid="_x0000_s7191" name="Equation" r:id="rId5" imgW="457002" imgH="177723" progId="Equation.3">
                  <p:embed/>
                </p:oleObj>
              </mc:Choice>
              <mc:Fallback>
                <p:oleObj name="Equation" r:id="rId5" imgW="457002" imgH="17772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0300" y="1828800"/>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9">
            <a:extLst>
              <a:ext uri="{FF2B5EF4-FFF2-40B4-BE49-F238E27FC236}">
                <a16:creationId xmlns:a16="http://schemas.microsoft.com/office/drawing/2014/main" id="{39051CA1-2F45-411E-9815-A7B244F606D7}"/>
              </a:ext>
            </a:extLst>
          </p:cNvPr>
          <p:cNvGraphicFramePr>
            <a:graphicFrameLocks noChangeAspect="1"/>
          </p:cNvGraphicFramePr>
          <p:nvPr/>
        </p:nvGraphicFramePr>
        <p:xfrm>
          <a:off x="6248400" y="1600200"/>
          <a:ext cx="990600" cy="354013"/>
        </p:xfrm>
        <a:graphic>
          <a:graphicData uri="http://schemas.openxmlformats.org/presentationml/2006/ole">
            <mc:AlternateContent xmlns:mc="http://schemas.openxmlformats.org/markup-compatibility/2006">
              <mc:Choice xmlns:v="urn:schemas-microsoft-com:vml" Requires="v">
                <p:oleObj spid="_x0000_s7192" name="Equation" r:id="rId7" imgW="494870" imgH="177646" progId="Equation.3">
                  <p:embed/>
                </p:oleObj>
              </mc:Choice>
              <mc:Fallback>
                <p:oleObj name="Equation" r:id="rId7" imgW="494870" imgH="17764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600200"/>
                        <a:ext cx="9906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Rectangle 11">
            <a:extLst>
              <a:ext uri="{FF2B5EF4-FFF2-40B4-BE49-F238E27FC236}">
                <a16:creationId xmlns:a16="http://schemas.microsoft.com/office/drawing/2014/main" id="{8324FE8D-FCF2-4351-88EF-92332C51B936}"/>
              </a:ext>
            </a:extLst>
          </p:cNvPr>
          <p:cNvSpPr>
            <a:spLocks noChangeArrowheads="1"/>
          </p:cNvSpPr>
          <p:nvPr/>
        </p:nvSpPr>
        <p:spPr bwMode="auto">
          <a:xfrm>
            <a:off x="523875" y="2416175"/>
            <a:ext cx="4038600" cy="6858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156" name="Text Box 12">
            <a:extLst>
              <a:ext uri="{FF2B5EF4-FFF2-40B4-BE49-F238E27FC236}">
                <a16:creationId xmlns:a16="http://schemas.microsoft.com/office/drawing/2014/main" id="{E991ED43-9758-4840-A720-278E329C501E}"/>
              </a:ext>
            </a:extLst>
          </p:cNvPr>
          <p:cNvSpPr txBox="1">
            <a:spLocks noChangeArrowheads="1"/>
          </p:cNvSpPr>
          <p:nvPr/>
        </p:nvSpPr>
        <p:spPr bwMode="auto">
          <a:xfrm>
            <a:off x="1285875"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不变，</a:t>
            </a:r>
          </a:p>
        </p:txBody>
      </p:sp>
      <p:sp>
        <p:nvSpPr>
          <p:cNvPr id="6157" name="Text Box 13">
            <a:extLst>
              <a:ext uri="{FF2B5EF4-FFF2-40B4-BE49-F238E27FC236}">
                <a16:creationId xmlns:a16="http://schemas.microsoft.com/office/drawing/2014/main" id="{867497B9-4045-451B-B7E0-B4113B82E0F8}"/>
              </a:ext>
            </a:extLst>
          </p:cNvPr>
          <p:cNvSpPr txBox="1">
            <a:spLocks noChangeArrowheads="1"/>
          </p:cNvSpPr>
          <p:nvPr/>
        </p:nvSpPr>
        <p:spPr bwMode="auto">
          <a:xfrm>
            <a:off x="2124075"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a:t>
            </a:r>
          </a:p>
        </p:txBody>
      </p:sp>
      <p:graphicFrame>
        <p:nvGraphicFramePr>
          <p:cNvPr id="6158" name="Object 14">
            <a:extLst>
              <a:ext uri="{FF2B5EF4-FFF2-40B4-BE49-F238E27FC236}">
                <a16:creationId xmlns:a16="http://schemas.microsoft.com/office/drawing/2014/main" id="{C8204B47-2794-4BA2-BCB2-85C849070A06}"/>
              </a:ext>
            </a:extLst>
          </p:cNvPr>
          <p:cNvGraphicFramePr>
            <a:graphicFrameLocks noChangeAspect="1"/>
          </p:cNvGraphicFramePr>
          <p:nvPr/>
        </p:nvGraphicFramePr>
        <p:xfrm>
          <a:off x="650875" y="2568575"/>
          <a:ext cx="712788" cy="406400"/>
        </p:xfrm>
        <a:graphic>
          <a:graphicData uri="http://schemas.openxmlformats.org/presentationml/2006/ole">
            <mc:AlternateContent xmlns:mc="http://schemas.openxmlformats.org/markup-compatibility/2006">
              <mc:Choice xmlns:v="urn:schemas-microsoft-com:vml" Requires="v">
                <p:oleObj spid="_x0000_s7193" name="Equation" r:id="rId9" imgW="355292" imgH="203024" progId="Equation.3">
                  <p:embed/>
                </p:oleObj>
              </mc:Choice>
              <mc:Fallback>
                <p:oleObj name="Equation" r:id="rId9" imgW="355292" imgH="203024"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 y="2568575"/>
                        <a:ext cx="7127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9" name="Object 15">
            <a:extLst>
              <a:ext uri="{FF2B5EF4-FFF2-40B4-BE49-F238E27FC236}">
                <a16:creationId xmlns:a16="http://schemas.microsoft.com/office/drawing/2014/main" id="{50692A2C-B3FB-45CA-80D8-CD54AFAA7AB6}"/>
              </a:ext>
            </a:extLst>
          </p:cNvPr>
          <p:cNvGraphicFramePr>
            <a:graphicFrameLocks noChangeAspect="1"/>
          </p:cNvGraphicFramePr>
          <p:nvPr/>
        </p:nvGraphicFramePr>
        <p:xfrm>
          <a:off x="3165475" y="2568575"/>
          <a:ext cx="333375" cy="358775"/>
        </p:xfrm>
        <a:graphic>
          <a:graphicData uri="http://schemas.openxmlformats.org/presentationml/2006/ole">
            <mc:AlternateContent xmlns:mc="http://schemas.openxmlformats.org/markup-compatibility/2006">
              <mc:Choice xmlns:v="urn:schemas-microsoft-com:vml" Requires="v">
                <p:oleObj spid="_x0000_s7194" name="Equation" r:id="rId11" imgW="164814" imgH="177492" progId="Equation.3">
                  <p:embed/>
                </p:oleObj>
              </mc:Choice>
              <mc:Fallback>
                <p:oleObj name="Equation" r:id="rId11" imgW="164814" imgH="17749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5475" y="2568575"/>
                        <a:ext cx="3333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16">
            <a:extLst>
              <a:ext uri="{FF2B5EF4-FFF2-40B4-BE49-F238E27FC236}">
                <a16:creationId xmlns:a16="http://schemas.microsoft.com/office/drawing/2014/main" id="{7AD913F3-DF80-42D3-9A2B-ECB880B9C174}"/>
              </a:ext>
            </a:extLst>
          </p:cNvPr>
          <p:cNvSpPr txBox="1">
            <a:spLocks noChangeArrowheads="1"/>
          </p:cNvSpPr>
          <p:nvPr/>
        </p:nvSpPr>
        <p:spPr bwMode="auto">
          <a:xfrm>
            <a:off x="3419475"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a:t>
            </a:r>
          </a:p>
        </p:txBody>
      </p:sp>
      <p:sp>
        <p:nvSpPr>
          <p:cNvPr id="6161" name="Text Box 17">
            <a:extLst>
              <a:ext uri="{FF2B5EF4-FFF2-40B4-BE49-F238E27FC236}">
                <a16:creationId xmlns:a16="http://schemas.microsoft.com/office/drawing/2014/main" id="{116BD79E-450E-45D7-ABD1-BB8D576F6779}"/>
              </a:ext>
            </a:extLst>
          </p:cNvPr>
          <p:cNvSpPr txBox="1">
            <a:spLocks noChangeArrowheads="1"/>
          </p:cNvSpPr>
          <p:nvPr/>
        </p:nvSpPr>
        <p:spPr bwMode="auto">
          <a:xfrm>
            <a:off x="2247900" y="36576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平衡态的必要条件</a:t>
            </a:r>
          </a:p>
        </p:txBody>
      </p:sp>
      <p:graphicFrame>
        <p:nvGraphicFramePr>
          <p:cNvPr id="6162" name="Object 18">
            <a:extLst>
              <a:ext uri="{FF2B5EF4-FFF2-40B4-BE49-F238E27FC236}">
                <a16:creationId xmlns:a16="http://schemas.microsoft.com/office/drawing/2014/main" id="{BA13F838-1A15-4D96-95D2-8C0B4AE51C6C}"/>
              </a:ext>
            </a:extLst>
          </p:cNvPr>
          <p:cNvGraphicFramePr>
            <a:graphicFrameLocks noChangeAspect="1"/>
          </p:cNvGraphicFramePr>
          <p:nvPr/>
        </p:nvGraphicFramePr>
        <p:xfrm>
          <a:off x="4787900" y="3716338"/>
          <a:ext cx="938213" cy="355600"/>
        </p:xfrm>
        <a:graphic>
          <a:graphicData uri="http://schemas.openxmlformats.org/presentationml/2006/ole">
            <mc:AlternateContent xmlns:mc="http://schemas.openxmlformats.org/markup-compatibility/2006">
              <mc:Choice xmlns:v="urn:schemas-microsoft-com:vml" Requires="v">
                <p:oleObj spid="_x0000_s7195" name="Equation" r:id="rId13" imgW="469696" imgH="177723" progId="Equation.3">
                  <p:embed/>
                </p:oleObj>
              </mc:Choice>
              <mc:Fallback>
                <p:oleObj name="Equation" r:id="rId13" imgW="469696" imgH="177723"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3716338"/>
                        <a:ext cx="9382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a:extLst>
              <a:ext uri="{FF2B5EF4-FFF2-40B4-BE49-F238E27FC236}">
                <a16:creationId xmlns:a16="http://schemas.microsoft.com/office/drawing/2014/main" id="{305F43EA-42F6-4EEB-884A-AB0A50B1EF31}"/>
              </a:ext>
            </a:extLst>
          </p:cNvPr>
          <p:cNvGraphicFramePr>
            <a:graphicFrameLocks noChangeAspect="1"/>
          </p:cNvGraphicFramePr>
          <p:nvPr/>
        </p:nvGraphicFramePr>
        <p:xfrm>
          <a:off x="2162175" y="4495800"/>
          <a:ext cx="1182688" cy="403225"/>
        </p:xfrm>
        <a:graphic>
          <a:graphicData uri="http://schemas.openxmlformats.org/presentationml/2006/ole">
            <mc:AlternateContent xmlns:mc="http://schemas.openxmlformats.org/markup-compatibility/2006">
              <mc:Choice xmlns:v="urn:schemas-microsoft-com:vml" Requires="v">
                <p:oleObj spid="_x0000_s7196" name="Equation" r:id="rId15" imgW="520474" imgH="203112" progId="Equation.3">
                  <p:embed/>
                </p:oleObj>
              </mc:Choice>
              <mc:Fallback>
                <p:oleObj name="Equation" r:id="rId15" imgW="520474" imgH="203112"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2175" y="4495800"/>
                        <a:ext cx="1182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a:extLst>
              <a:ext uri="{FF2B5EF4-FFF2-40B4-BE49-F238E27FC236}">
                <a16:creationId xmlns:a16="http://schemas.microsoft.com/office/drawing/2014/main" id="{9CFA10E1-1BAE-4A43-A119-A3F319C67A53}"/>
              </a:ext>
            </a:extLst>
          </p:cNvPr>
          <p:cNvGraphicFramePr>
            <a:graphicFrameLocks noChangeAspect="1"/>
          </p:cNvGraphicFramePr>
          <p:nvPr/>
        </p:nvGraphicFramePr>
        <p:xfrm>
          <a:off x="3441700" y="4572000"/>
          <a:ext cx="993775" cy="357188"/>
        </p:xfrm>
        <a:graphic>
          <a:graphicData uri="http://schemas.openxmlformats.org/presentationml/2006/ole">
            <mc:AlternateContent xmlns:mc="http://schemas.openxmlformats.org/markup-compatibility/2006">
              <mc:Choice xmlns:v="urn:schemas-microsoft-com:vml" Requires="v">
                <p:oleObj spid="_x0000_s7197" name="Equation" r:id="rId17" imgW="494870" imgH="177646" progId="Equation.3">
                  <p:embed/>
                </p:oleObj>
              </mc:Choice>
              <mc:Fallback>
                <p:oleObj name="Equation" r:id="rId17" imgW="494870" imgH="177646"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1700" y="4572000"/>
                        <a:ext cx="993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5" name="Text Box 21">
            <a:extLst>
              <a:ext uri="{FF2B5EF4-FFF2-40B4-BE49-F238E27FC236}">
                <a16:creationId xmlns:a16="http://schemas.microsoft.com/office/drawing/2014/main" id="{057DE6B1-CC45-41D3-881D-90909BED60BA}"/>
              </a:ext>
            </a:extLst>
          </p:cNvPr>
          <p:cNvSpPr txBox="1">
            <a:spLocks noChangeArrowheads="1"/>
          </p:cNvSpPr>
          <p:nvPr/>
        </p:nvSpPr>
        <p:spPr bwMode="auto">
          <a:xfrm>
            <a:off x="4648200" y="44958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极小值    稳定平衡</a:t>
            </a:r>
          </a:p>
        </p:txBody>
      </p:sp>
      <p:graphicFrame>
        <p:nvGraphicFramePr>
          <p:cNvPr id="6167" name="Object 23">
            <a:extLst>
              <a:ext uri="{FF2B5EF4-FFF2-40B4-BE49-F238E27FC236}">
                <a16:creationId xmlns:a16="http://schemas.microsoft.com/office/drawing/2014/main" id="{99087701-7B99-4529-A373-3D06B37DC5A8}"/>
              </a:ext>
            </a:extLst>
          </p:cNvPr>
          <p:cNvGraphicFramePr>
            <a:graphicFrameLocks noChangeAspect="1"/>
          </p:cNvGraphicFramePr>
          <p:nvPr/>
        </p:nvGraphicFramePr>
        <p:xfrm>
          <a:off x="3505200" y="5943600"/>
          <a:ext cx="993775" cy="357188"/>
        </p:xfrm>
        <a:graphic>
          <a:graphicData uri="http://schemas.openxmlformats.org/presentationml/2006/ole">
            <mc:AlternateContent xmlns:mc="http://schemas.openxmlformats.org/markup-compatibility/2006">
              <mc:Choice xmlns:v="urn:schemas-microsoft-com:vml" Requires="v">
                <p:oleObj spid="_x0000_s7198" name="Equation" r:id="rId19" imgW="494870" imgH="177646" progId="Equation.3">
                  <p:embed/>
                </p:oleObj>
              </mc:Choice>
              <mc:Fallback>
                <p:oleObj name="Equation" r:id="rId19" imgW="494870" imgH="177646"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5200" y="5943600"/>
                        <a:ext cx="993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Text Box 24">
            <a:extLst>
              <a:ext uri="{FF2B5EF4-FFF2-40B4-BE49-F238E27FC236}">
                <a16:creationId xmlns:a16="http://schemas.microsoft.com/office/drawing/2014/main" id="{3D2813D7-796B-497E-9DB9-BB1753C0C757}"/>
              </a:ext>
            </a:extLst>
          </p:cNvPr>
          <p:cNvSpPr txBox="1">
            <a:spLocks noChangeArrowheads="1"/>
          </p:cNvSpPr>
          <p:nvPr/>
        </p:nvSpPr>
        <p:spPr bwMode="auto">
          <a:xfrm>
            <a:off x="4724400" y="58674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常数值    中性平衡</a:t>
            </a:r>
          </a:p>
        </p:txBody>
      </p:sp>
      <p:graphicFrame>
        <p:nvGraphicFramePr>
          <p:cNvPr id="6170" name="Object 26">
            <a:extLst>
              <a:ext uri="{FF2B5EF4-FFF2-40B4-BE49-F238E27FC236}">
                <a16:creationId xmlns:a16="http://schemas.microsoft.com/office/drawing/2014/main" id="{622D452A-E45F-4171-B67E-ABFE8C9C031A}"/>
              </a:ext>
            </a:extLst>
          </p:cNvPr>
          <p:cNvGraphicFramePr>
            <a:graphicFrameLocks noChangeAspect="1"/>
          </p:cNvGraphicFramePr>
          <p:nvPr/>
        </p:nvGraphicFramePr>
        <p:xfrm>
          <a:off x="1524000" y="1524000"/>
          <a:ext cx="2640013" cy="457200"/>
        </p:xfrm>
        <a:graphic>
          <a:graphicData uri="http://schemas.openxmlformats.org/presentationml/2006/ole">
            <mc:AlternateContent xmlns:mc="http://schemas.openxmlformats.org/markup-compatibility/2006">
              <mc:Choice xmlns:v="urn:schemas-microsoft-com:vml" Requires="v">
                <p:oleObj spid="_x0000_s7199" name="Microsoft 公式 3.0" r:id="rId21" imgW="1320800" imgH="228600" progId="Equation.3">
                  <p:embed/>
                </p:oleObj>
              </mc:Choice>
              <mc:Fallback>
                <p:oleObj name="Microsoft 公式 3.0" r:id="rId21" imgW="1320800" imgH="22860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1524000"/>
                        <a:ext cx="2640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Text Box 27">
            <a:extLst>
              <a:ext uri="{FF2B5EF4-FFF2-40B4-BE49-F238E27FC236}">
                <a16:creationId xmlns:a16="http://schemas.microsoft.com/office/drawing/2014/main" id="{D2E06ACC-4ABC-411E-B4B4-325ADD649845}"/>
              </a:ext>
            </a:extLst>
          </p:cNvPr>
          <p:cNvSpPr txBox="1">
            <a:spLocks noChangeArrowheads="1"/>
          </p:cNvSpPr>
          <p:nvPr/>
        </p:nvSpPr>
        <p:spPr bwMode="auto">
          <a:xfrm>
            <a:off x="4572000" y="4953000"/>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最小极值       稳定平衡较大极值       亚稳平衡</a:t>
            </a:r>
          </a:p>
        </p:txBody>
      </p:sp>
      <p:sp>
        <p:nvSpPr>
          <p:cNvPr id="6172" name="Text Box 28">
            <a:extLst>
              <a:ext uri="{FF2B5EF4-FFF2-40B4-BE49-F238E27FC236}">
                <a16:creationId xmlns:a16="http://schemas.microsoft.com/office/drawing/2014/main" id="{EE8726BA-234F-4F75-A3D3-ED8FA1BF7207}"/>
              </a:ext>
            </a:extLst>
          </p:cNvPr>
          <p:cNvSpPr txBox="1">
            <a:spLocks noChangeArrowheads="1"/>
          </p:cNvSpPr>
          <p:nvPr/>
        </p:nvSpPr>
        <p:spPr bwMode="auto">
          <a:xfrm>
            <a:off x="4716463" y="2349500"/>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定熵定容系发生的一切过程朝着内能减小的方向进行。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7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6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1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7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1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55" grpId="0" animBg="1"/>
      <p:bldP spid="6156" grpId="0"/>
      <p:bldP spid="6157" grpId="0"/>
      <p:bldP spid="6160" grpId="0"/>
      <p:bldP spid="6161" grpId="0"/>
      <p:bldP spid="6165" grpId="0"/>
      <p:bldP spid="6168" grpId="0"/>
      <p:bldP spid="6171" grpId="0"/>
      <p:bldP spid="6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5A35C4D3-FB74-450C-8658-7421578337B8}"/>
              </a:ext>
            </a:extLst>
          </p:cNvPr>
          <p:cNvSpPr txBox="1">
            <a:spLocks noChangeArrowheads="1"/>
          </p:cNvSpPr>
          <p:nvPr/>
        </p:nvSpPr>
        <p:spPr bwMode="auto">
          <a:xfrm>
            <a:off x="685800" y="5334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4"/>
              <a:defRPr/>
            </a:pPr>
            <a:r>
              <a:rPr lang="zh-CN" altLang="en-US" sz="3200">
                <a:effectLst>
                  <a:outerShdw blurRad="38100" dist="38100" dir="2700000" algn="tl">
                    <a:srgbClr val="C0C0C0"/>
                  </a:outerShdw>
                </a:effectLst>
              </a:rPr>
              <a:t>焓判据</a:t>
            </a:r>
          </a:p>
        </p:txBody>
      </p:sp>
      <p:graphicFrame>
        <p:nvGraphicFramePr>
          <p:cNvPr id="7173" name="Object 5">
            <a:extLst>
              <a:ext uri="{FF2B5EF4-FFF2-40B4-BE49-F238E27FC236}">
                <a16:creationId xmlns:a16="http://schemas.microsoft.com/office/drawing/2014/main" id="{758AA7E8-D17E-4E5C-A2BD-150F474F4E61}"/>
              </a:ext>
            </a:extLst>
          </p:cNvPr>
          <p:cNvGraphicFramePr>
            <a:graphicFrameLocks noChangeAspect="1"/>
          </p:cNvGraphicFramePr>
          <p:nvPr/>
        </p:nvGraphicFramePr>
        <p:xfrm>
          <a:off x="4622800" y="1295400"/>
          <a:ext cx="2006600" cy="455613"/>
        </p:xfrm>
        <a:graphic>
          <a:graphicData uri="http://schemas.openxmlformats.org/presentationml/2006/ole">
            <mc:AlternateContent xmlns:mc="http://schemas.openxmlformats.org/markup-compatibility/2006">
              <mc:Choice xmlns:v="urn:schemas-microsoft-com:vml" Requires="v">
                <p:oleObj spid="_x0000_s8214" name="Equation" r:id="rId3" imgW="1002865" imgH="228501" progId="Equation.3">
                  <p:embed/>
                </p:oleObj>
              </mc:Choice>
              <mc:Fallback>
                <p:oleObj name="Equation" r:id="rId3" imgW="1002865"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800" y="1295400"/>
                        <a:ext cx="2006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a:extLst>
              <a:ext uri="{FF2B5EF4-FFF2-40B4-BE49-F238E27FC236}">
                <a16:creationId xmlns:a16="http://schemas.microsoft.com/office/drawing/2014/main" id="{86948B68-DCAB-4B9A-9A59-E07FF8BB1014}"/>
              </a:ext>
            </a:extLst>
          </p:cNvPr>
          <p:cNvGraphicFramePr>
            <a:graphicFrameLocks noChangeAspect="1"/>
          </p:cNvGraphicFramePr>
          <p:nvPr/>
        </p:nvGraphicFramePr>
        <p:xfrm>
          <a:off x="5715000" y="1752600"/>
          <a:ext cx="914400" cy="355600"/>
        </p:xfrm>
        <a:graphic>
          <a:graphicData uri="http://schemas.openxmlformats.org/presentationml/2006/ole">
            <mc:AlternateContent xmlns:mc="http://schemas.openxmlformats.org/markup-compatibility/2006">
              <mc:Choice xmlns:v="urn:schemas-microsoft-com:vml" Requires="v">
                <p:oleObj spid="_x0000_s8215" name="Equation" r:id="rId5" imgW="457002" imgH="177723" progId="Equation.3">
                  <p:embed/>
                </p:oleObj>
              </mc:Choice>
              <mc:Fallback>
                <p:oleObj name="Equation" r:id="rId5" imgW="457002" imgH="17772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752600"/>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7">
            <a:extLst>
              <a:ext uri="{FF2B5EF4-FFF2-40B4-BE49-F238E27FC236}">
                <a16:creationId xmlns:a16="http://schemas.microsoft.com/office/drawing/2014/main" id="{E15275D7-D0E9-47FC-93BC-C5F82C248692}"/>
              </a:ext>
            </a:extLst>
          </p:cNvPr>
          <p:cNvGraphicFramePr>
            <a:graphicFrameLocks noChangeAspect="1"/>
          </p:cNvGraphicFramePr>
          <p:nvPr/>
        </p:nvGraphicFramePr>
        <p:xfrm>
          <a:off x="7061200" y="1511300"/>
          <a:ext cx="990600" cy="354013"/>
        </p:xfrm>
        <a:graphic>
          <a:graphicData uri="http://schemas.openxmlformats.org/presentationml/2006/ole">
            <mc:AlternateContent xmlns:mc="http://schemas.openxmlformats.org/markup-compatibility/2006">
              <mc:Choice xmlns:v="urn:schemas-microsoft-com:vml" Requires="v">
                <p:oleObj spid="_x0000_s8216" name="Equation" r:id="rId7" imgW="494870" imgH="177646" progId="Equation.3">
                  <p:embed/>
                </p:oleObj>
              </mc:Choice>
              <mc:Fallback>
                <p:oleObj name="Equation" r:id="rId7" imgW="494870"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1200" y="1511300"/>
                        <a:ext cx="9906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Rectangle 8">
            <a:extLst>
              <a:ext uri="{FF2B5EF4-FFF2-40B4-BE49-F238E27FC236}">
                <a16:creationId xmlns:a16="http://schemas.microsoft.com/office/drawing/2014/main" id="{D71227BB-5058-406B-8669-00C29C6A9DA2}"/>
              </a:ext>
            </a:extLst>
          </p:cNvPr>
          <p:cNvSpPr>
            <a:spLocks noChangeArrowheads="1"/>
          </p:cNvSpPr>
          <p:nvPr/>
        </p:nvSpPr>
        <p:spPr bwMode="auto">
          <a:xfrm>
            <a:off x="468313" y="2420938"/>
            <a:ext cx="4038600" cy="6858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177" name="Text Box 9">
            <a:extLst>
              <a:ext uri="{FF2B5EF4-FFF2-40B4-BE49-F238E27FC236}">
                <a16:creationId xmlns:a16="http://schemas.microsoft.com/office/drawing/2014/main" id="{4119A99F-FF0F-4151-9A62-AF7FBCEFBEF2}"/>
              </a:ext>
            </a:extLst>
          </p:cNvPr>
          <p:cNvSpPr txBox="1">
            <a:spLocks noChangeArrowheads="1"/>
          </p:cNvSpPr>
          <p:nvPr/>
        </p:nvSpPr>
        <p:spPr bwMode="auto">
          <a:xfrm>
            <a:off x="1212850"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不变，</a:t>
            </a:r>
          </a:p>
        </p:txBody>
      </p:sp>
      <p:sp>
        <p:nvSpPr>
          <p:cNvPr id="7178" name="Text Box 10">
            <a:extLst>
              <a:ext uri="{FF2B5EF4-FFF2-40B4-BE49-F238E27FC236}">
                <a16:creationId xmlns:a16="http://schemas.microsoft.com/office/drawing/2014/main" id="{2C50297F-A10A-4033-B742-CDE894BE3915}"/>
              </a:ext>
            </a:extLst>
          </p:cNvPr>
          <p:cNvSpPr txBox="1">
            <a:spLocks noChangeArrowheads="1"/>
          </p:cNvSpPr>
          <p:nvPr/>
        </p:nvSpPr>
        <p:spPr bwMode="auto">
          <a:xfrm>
            <a:off x="2051050"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a:t>
            </a:r>
          </a:p>
        </p:txBody>
      </p:sp>
      <p:graphicFrame>
        <p:nvGraphicFramePr>
          <p:cNvPr id="7179" name="Object 11">
            <a:extLst>
              <a:ext uri="{FF2B5EF4-FFF2-40B4-BE49-F238E27FC236}">
                <a16:creationId xmlns:a16="http://schemas.microsoft.com/office/drawing/2014/main" id="{FEEE17EE-9E4D-48DA-B5E3-8AB49F141AE1}"/>
              </a:ext>
            </a:extLst>
          </p:cNvPr>
          <p:cNvGraphicFramePr>
            <a:graphicFrameLocks noChangeAspect="1"/>
          </p:cNvGraphicFramePr>
          <p:nvPr/>
        </p:nvGraphicFramePr>
        <p:xfrm>
          <a:off x="577850" y="2568575"/>
          <a:ext cx="712788" cy="406400"/>
        </p:xfrm>
        <a:graphic>
          <a:graphicData uri="http://schemas.openxmlformats.org/presentationml/2006/ole">
            <mc:AlternateContent xmlns:mc="http://schemas.openxmlformats.org/markup-compatibility/2006">
              <mc:Choice xmlns:v="urn:schemas-microsoft-com:vml" Requires="v">
                <p:oleObj spid="_x0000_s8217" name="Equation" r:id="rId9" imgW="355292" imgH="203024" progId="Equation.3">
                  <p:embed/>
                </p:oleObj>
              </mc:Choice>
              <mc:Fallback>
                <p:oleObj name="Equation" r:id="rId9" imgW="355292" imgH="203024"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850" y="2568575"/>
                        <a:ext cx="7127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a:extLst>
              <a:ext uri="{FF2B5EF4-FFF2-40B4-BE49-F238E27FC236}">
                <a16:creationId xmlns:a16="http://schemas.microsoft.com/office/drawing/2014/main" id="{CCE2C88A-C4C0-452B-9F48-9CC2470ED19A}"/>
              </a:ext>
            </a:extLst>
          </p:cNvPr>
          <p:cNvGraphicFramePr>
            <a:graphicFrameLocks noChangeAspect="1"/>
          </p:cNvGraphicFramePr>
          <p:nvPr/>
        </p:nvGraphicFramePr>
        <p:xfrm>
          <a:off x="3079750" y="2581275"/>
          <a:ext cx="360363" cy="331788"/>
        </p:xfrm>
        <a:graphic>
          <a:graphicData uri="http://schemas.openxmlformats.org/presentationml/2006/ole">
            <mc:AlternateContent xmlns:mc="http://schemas.openxmlformats.org/markup-compatibility/2006">
              <mc:Choice xmlns:v="urn:schemas-microsoft-com:vml" Requires="v">
                <p:oleObj spid="_x0000_s8218" name="Equation" r:id="rId11" imgW="177492" imgH="164814" progId="Equation.3">
                  <p:embed/>
                </p:oleObj>
              </mc:Choice>
              <mc:Fallback>
                <p:oleObj name="Equation" r:id="rId11" imgW="177492" imgH="164814"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9750" y="2581275"/>
                        <a:ext cx="36036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1" name="Text Box 13">
            <a:extLst>
              <a:ext uri="{FF2B5EF4-FFF2-40B4-BE49-F238E27FC236}">
                <a16:creationId xmlns:a16="http://schemas.microsoft.com/office/drawing/2014/main" id="{873974B3-32CC-495B-8F5F-87B8865AB55C}"/>
              </a:ext>
            </a:extLst>
          </p:cNvPr>
          <p:cNvSpPr txBox="1">
            <a:spLocks noChangeArrowheads="1"/>
          </p:cNvSpPr>
          <p:nvPr/>
        </p:nvSpPr>
        <p:spPr bwMode="auto">
          <a:xfrm>
            <a:off x="3346450" y="24923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a:t>
            </a:r>
          </a:p>
        </p:txBody>
      </p:sp>
      <p:sp>
        <p:nvSpPr>
          <p:cNvPr id="7182" name="Text Box 14">
            <a:extLst>
              <a:ext uri="{FF2B5EF4-FFF2-40B4-BE49-F238E27FC236}">
                <a16:creationId xmlns:a16="http://schemas.microsoft.com/office/drawing/2014/main" id="{B90B5FD8-57E8-4032-8CAF-2DEC30933045}"/>
              </a:ext>
            </a:extLst>
          </p:cNvPr>
          <p:cNvSpPr txBox="1">
            <a:spLocks noChangeArrowheads="1"/>
          </p:cNvSpPr>
          <p:nvPr/>
        </p:nvSpPr>
        <p:spPr bwMode="auto">
          <a:xfrm>
            <a:off x="2400300" y="36576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平衡态的必要条件</a:t>
            </a:r>
          </a:p>
        </p:txBody>
      </p:sp>
      <p:graphicFrame>
        <p:nvGraphicFramePr>
          <p:cNvPr id="7183" name="Object 15">
            <a:extLst>
              <a:ext uri="{FF2B5EF4-FFF2-40B4-BE49-F238E27FC236}">
                <a16:creationId xmlns:a16="http://schemas.microsoft.com/office/drawing/2014/main" id="{B0072D69-821F-4D99-943E-091AF43AA73C}"/>
              </a:ext>
            </a:extLst>
          </p:cNvPr>
          <p:cNvGraphicFramePr>
            <a:graphicFrameLocks noChangeAspect="1"/>
          </p:cNvGraphicFramePr>
          <p:nvPr/>
        </p:nvGraphicFramePr>
        <p:xfrm>
          <a:off x="4953000" y="3733800"/>
          <a:ext cx="939800" cy="355600"/>
        </p:xfrm>
        <a:graphic>
          <a:graphicData uri="http://schemas.openxmlformats.org/presentationml/2006/ole">
            <mc:AlternateContent xmlns:mc="http://schemas.openxmlformats.org/markup-compatibility/2006">
              <mc:Choice xmlns:v="urn:schemas-microsoft-com:vml" Requires="v">
                <p:oleObj spid="_x0000_s8219" name="Equation" r:id="rId13" imgW="469696" imgH="177723" progId="Equation.3">
                  <p:embed/>
                </p:oleObj>
              </mc:Choice>
              <mc:Fallback>
                <p:oleObj name="Equation" r:id="rId13" imgW="469696" imgH="17772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3733800"/>
                        <a:ext cx="939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16">
            <a:extLst>
              <a:ext uri="{FF2B5EF4-FFF2-40B4-BE49-F238E27FC236}">
                <a16:creationId xmlns:a16="http://schemas.microsoft.com/office/drawing/2014/main" id="{AC6616D9-43F7-4397-9FAC-3BBD48114E7A}"/>
              </a:ext>
            </a:extLst>
          </p:cNvPr>
          <p:cNvGraphicFramePr>
            <a:graphicFrameLocks noChangeAspect="1"/>
          </p:cNvGraphicFramePr>
          <p:nvPr/>
        </p:nvGraphicFramePr>
        <p:xfrm>
          <a:off x="1995488" y="4419600"/>
          <a:ext cx="1211262" cy="403225"/>
        </p:xfrm>
        <a:graphic>
          <a:graphicData uri="http://schemas.openxmlformats.org/presentationml/2006/ole">
            <mc:AlternateContent xmlns:mc="http://schemas.openxmlformats.org/markup-compatibility/2006">
              <mc:Choice xmlns:v="urn:schemas-microsoft-com:vml" Requires="v">
                <p:oleObj spid="_x0000_s8220" name="Equation" r:id="rId15" imgW="533169" imgH="203112" progId="Equation.3">
                  <p:embed/>
                </p:oleObj>
              </mc:Choice>
              <mc:Fallback>
                <p:oleObj name="Equation" r:id="rId15" imgW="533169" imgH="203112"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5488" y="4419600"/>
                        <a:ext cx="121126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Object 17">
            <a:extLst>
              <a:ext uri="{FF2B5EF4-FFF2-40B4-BE49-F238E27FC236}">
                <a16:creationId xmlns:a16="http://schemas.microsoft.com/office/drawing/2014/main" id="{F1860452-FA06-4BFE-BF27-AB81084A5834}"/>
              </a:ext>
            </a:extLst>
          </p:cNvPr>
          <p:cNvGraphicFramePr>
            <a:graphicFrameLocks noChangeAspect="1"/>
          </p:cNvGraphicFramePr>
          <p:nvPr/>
        </p:nvGraphicFramePr>
        <p:xfrm>
          <a:off x="3289300" y="4495800"/>
          <a:ext cx="993775" cy="357188"/>
        </p:xfrm>
        <a:graphic>
          <a:graphicData uri="http://schemas.openxmlformats.org/presentationml/2006/ole">
            <mc:AlternateContent xmlns:mc="http://schemas.openxmlformats.org/markup-compatibility/2006">
              <mc:Choice xmlns:v="urn:schemas-microsoft-com:vml" Requires="v">
                <p:oleObj spid="_x0000_s8221" name="Equation" r:id="rId17" imgW="494870" imgH="177646" progId="Equation.3">
                  <p:embed/>
                </p:oleObj>
              </mc:Choice>
              <mc:Fallback>
                <p:oleObj name="Equation" r:id="rId17" imgW="494870" imgH="177646"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9300" y="4495800"/>
                        <a:ext cx="993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Text Box 18">
            <a:extLst>
              <a:ext uri="{FF2B5EF4-FFF2-40B4-BE49-F238E27FC236}">
                <a16:creationId xmlns:a16="http://schemas.microsoft.com/office/drawing/2014/main" id="{AA61B23B-8F03-4A0E-96CC-373D690CB1C8}"/>
              </a:ext>
            </a:extLst>
          </p:cNvPr>
          <p:cNvSpPr txBox="1">
            <a:spLocks noChangeArrowheads="1"/>
          </p:cNvSpPr>
          <p:nvPr/>
        </p:nvSpPr>
        <p:spPr bwMode="auto">
          <a:xfrm>
            <a:off x="4495800" y="44196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极小值    稳定平衡</a:t>
            </a:r>
          </a:p>
        </p:txBody>
      </p:sp>
      <p:graphicFrame>
        <p:nvGraphicFramePr>
          <p:cNvPr id="7188" name="Object 20">
            <a:extLst>
              <a:ext uri="{FF2B5EF4-FFF2-40B4-BE49-F238E27FC236}">
                <a16:creationId xmlns:a16="http://schemas.microsoft.com/office/drawing/2014/main" id="{5CF6A6D8-8A9A-4376-ABB8-23C1A0C9BC4F}"/>
              </a:ext>
            </a:extLst>
          </p:cNvPr>
          <p:cNvGraphicFramePr>
            <a:graphicFrameLocks noChangeAspect="1"/>
          </p:cNvGraphicFramePr>
          <p:nvPr/>
        </p:nvGraphicFramePr>
        <p:xfrm>
          <a:off x="3276600" y="5867400"/>
          <a:ext cx="993775" cy="357188"/>
        </p:xfrm>
        <a:graphic>
          <a:graphicData uri="http://schemas.openxmlformats.org/presentationml/2006/ole">
            <mc:AlternateContent xmlns:mc="http://schemas.openxmlformats.org/markup-compatibility/2006">
              <mc:Choice xmlns:v="urn:schemas-microsoft-com:vml" Requires="v">
                <p:oleObj spid="_x0000_s8222" name="Microsoft 公式 3.0" r:id="rId19" imgW="494870" imgH="177646" progId="Equation.3">
                  <p:embed/>
                </p:oleObj>
              </mc:Choice>
              <mc:Fallback>
                <p:oleObj name="Microsoft 公式 3.0" r:id="rId19" imgW="494870" imgH="177646"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6600" y="5867400"/>
                        <a:ext cx="993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Text Box 21">
            <a:extLst>
              <a:ext uri="{FF2B5EF4-FFF2-40B4-BE49-F238E27FC236}">
                <a16:creationId xmlns:a16="http://schemas.microsoft.com/office/drawing/2014/main" id="{7FA93689-1B03-448C-B55C-AABE9A925213}"/>
              </a:ext>
            </a:extLst>
          </p:cNvPr>
          <p:cNvSpPr txBox="1">
            <a:spLocks noChangeArrowheads="1"/>
          </p:cNvSpPr>
          <p:nvPr/>
        </p:nvSpPr>
        <p:spPr bwMode="auto">
          <a:xfrm>
            <a:off x="4572000" y="57912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常数值    中性平衡</a:t>
            </a:r>
          </a:p>
        </p:txBody>
      </p:sp>
      <p:graphicFrame>
        <p:nvGraphicFramePr>
          <p:cNvPr id="7191" name="Object 23">
            <a:extLst>
              <a:ext uri="{FF2B5EF4-FFF2-40B4-BE49-F238E27FC236}">
                <a16:creationId xmlns:a16="http://schemas.microsoft.com/office/drawing/2014/main" id="{854FFA26-42DA-403F-8DEF-54665AB68B0B}"/>
              </a:ext>
            </a:extLst>
          </p:cNvPr>
          <p:cNvGraphicFramePr>
            <a:graphicFrameLocks noChangeAspect="1"/>
          </p:cNvGraphicFramePr>
          <p:nvPr/>
        </p:nvGraphicFramePr>
        <p:xfrm>
          <a:off x="1524000" y="1524000"/>
          <a:ext cx="2640013" cy="457200"/>
        </p:xfrm>
        <a:graphic>
          <a:graphicData uri="http://schemas.openxmlformats.org/presentationml/2006/ole">
            <mc:AlternateContent xmlns:mc="http://schemas.openxmlformats.org/markup-compatibility/2006">
              <mc:Choice xmlns:v="urn:schemas-microsoft-com:vml" Requires="v">
                <p:oleObj spid="_x0000_s8223" name="Microsoft 公式 3.0" r:id="rId21" imgW="1320800" imgH="228600" progId="Equation.3">
                  <p:embed/>
                </p:oleObj>
              </mc:Choice>
              <mc:Fallback>
                <p:oleObj name="Microsoft 公式 3.0" r:id="rId21" imgW="1320800" imgH="2286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1524000"/>
                        <a:ext cx="2640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Text Box 24">
            <a:extLst>
              <a:ext uri="{FF2B5EF4-FFF2-40B4-BE49-F238E27FC236}">
                <a16:creationId xmlns:a16="http://schemas.microsoft.com/office/drawing/2014/main" id="{356253E9-8343-44D8-9054-B022041FCC07}"/>
              </a:ext>
            </a:extLst>
          </p:cNvPr>
          <p:cNvSpPr txBox="1">
            <a:spLocks noChangeArrowheads="1"/>
          </p:cNvSpPr>
          <p:nvPr/>
        </p:nvSpPr>
        <p:spPr bwMode="auto">
          <a:xfrm>
            <a:off x="4495800" y="4876800"/>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最小极值       稳定平衡较大极值       亚稳平衡</a:t>
            </a:r>
          </a:p>
        </p:txBody>
      </p:sp>
      <p:sp>
        <p:nvSpPr>
          <p:cNvPr id="7193" name="Text Box 25">
            <a:extLst>
              <a:ext uri="{FF2B5EF4-FFF2-40B4-BE49-F238E27FC236}">
                <a16:creationId xmlns:a16="http://schemas.microsoft.com/office/drawing/2014/main" id="{878E85A4-B8F7-4A8F-8330-A960BC00A374}"/>
              </a:ext>
            </a:extLst>
          </p:cNvPr>
          <p:cNvSpPr txBox="1">
            <a:spLocks noChangeArrowheads="1"/>
          </p:cNvSpPr>
          <p:nvPr/>
        </p:nvSpPr>
        <p:spPr bwMode="auto">
          <a:xfrm>
            <a:off x="4716463" y="2349500"/>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定熵定压系发生的一切过程朝着焓减小的方向进行。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8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9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1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1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6" grpId="0" animBg="1"/>
      <p:bldP spid="7177" grpId="0"/>
      <p:bldP spid="7178" grpId="0"/>
      <p:bldP spid="7181" grpId="0"/>
      <p:bldP spid="7182" grpId="0"/>
      <p:bldP spid="7186" grpId="0"/>
      <p:bldP spid="7189" grpId="0"/>
      <p:bldP spid="7192" grpId="0"/>
      <p:bldP spid="71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12C4F86-C4DC-40BB-BDE6-C64E8C9B6240}"/>
              </a:ext>
            </a:extLst>
          </p:cNvPr>
          <p:cNvSpPr txBox="1">
            <a:spLocks noChangeArrowheads="1"/>
          </p:cNvSpPr>
          <p:nvPr/>
        </p:nvSpPr>
        <p:spPr bwMode="auto">
          <a:xfrm>
            <a:off x="685800" y="5334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5"/>
              <a:defRPr/>
            </a:pPr>
            <a:r>
              <a:rPr lang="zh-CN" altLang="en-US" sz="3200">
                <a:effectLst>
                  <a:outerShdw blurRad="38100" dist="38100" dir="2700000" algn="tl">
                    <a:srgbClr val="C0C0C0"/>
                  </a:outerShdw>
                </a:effectLst>
              </a:rPr>
              <a:t>自由能判据</a:t>
            </a:r>
          </a:p>
        </p:txBody>
      </p:sp>
      <p:graphicFrame>
        <p:nvGraphicFramePr>
          <p:cNvPr id="8196" name="Object 4">
            <a:extLst>
              <a:ext uri="{FF2B5EF4-FFF2-40B4-BE49-F238E27FC236}">
                <a16:creationId xmlns:a16="http://schemas.microsoft.com/office/drawing/2014/main" id="{63FB79EC-B340-4EFD-A8E1-5C778AD81BFD}"/>
              </a:ext>
            </a:extLst>
          </p:cNvPr>
          <p:cNvGraphicFramePr>
            <a:graphicFrameLocks noChangeAspect="1"/>
          </p:cNvGraphicFramePr>
          <p:nvPr/>
        </p:nvGraphicFramePr>
        <p:xfrm>
          <a:off x="4483100" y="1295400"/>
          <a:ext cx="1981200" cy="455613"/>
        </p:xfrm>
        <a:graphic>
          <a:graphicData uri="http://schemas.openxmlformats.org/presentationml/2006/ole">
            <mc:AlternateContent xmlns:mc="http://schemas.openxmlformats.org/markup-compatibility/2006">
              <mc:Choice xmlns:v="urn:schemas-microsoft-com:vml" Requires="v">
                <p:oleObj spid="_x0000_s9238" name="Equation" r:id="rId3" imgW="990600" imgH="228600" progId="Equation.3">
                  <p:embed/>
                </p:oleObj>
              </mc:Choice>
              <mc:Fallback>
                <p:oleObj name="Equation" r:id="rId3" imgW="990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1295400"/>
                        <a:ext cx="1981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CF05059D-232F-4ED5-A3B5-6CFE657F2F5F}"/>
              </a:ext>
            </a:extLst>
          </p:cNvPr>
          <p:cNvGraphicFramePr>
            <a:graphicFrameLocks noChangeAspect="1"/>
          </p:cNvGraphicFramePr>
          <p:nvPr/>
        </p:nvGraphicFramePr>
        <p:xfrm>
          <a:off x="5486400" y="1828800"/>
          <a:ext cx="965200" cy="355600"/>
        </p:xfrm>
        <a:graphic>
          <a:graphicData uri="http://schemas.openxmlformats.org/presentationml/2006/ole">
            <mc:AlternateContent xmlns:mc="http://schemas.openxmlformats.org/markup-compatibility/2006">
              <mc:Choice xmlns:v="urn:schemas-microsoft-com:vml" Requires="v">
                <p:oleObj spid="_x0000_s9239" name="Equation" r:id="rId5" imgW="482181" imgH="177646" progId="Equation.3">
                  <p:embed/>
                </p:oleObj>
              </mc:Choice>
              <mc:Fallback>
                <p:oleObj name="Equation" r:id="rId5" imgW="482181" imgH="17764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828800"/>
                        <a:ext cx="965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25CD7DA6-4FDF-4EE9-A213-2824A0C4D2FC}"/>
              </a:ext>
            </a:extLst>
          </p:cNvPr>
          <p:cNvGraphicFramePr>
            <a:graphicFrameLocks noChangeAspect="1"/>
          </p:cNvGraphicFramePr>
          <p:nvPr/>
        </p:nvGraphicFramePr>
        <p:xfrm>
          <a:off x="6921500" y="1511300"/>
          <a:ext cx="965200" cy="354013"/>
        </p:xfrm>
        <a:graphic>
          <a:graphicData uri="http://schemas.openxmlformats.org/presentationml/2006/ole">
            <mc:AlternateContent xmlns:mc="http://schemas.openxmlformats.org/markup-compatibility/2006">
              <mc:Choice xmlns:v="urn:schemas-microsoft-com:vml" Requires="v">
                <p:oleObj spid="_x0000_s9240" name="Equation" r:id="rId7" imgW="482181" imgH="177646" progId="Equation.3">
                  <p:embed/>
                </p:oleObj>
              </mc:Choice>
              <mc:Fallback>
                <p:oleObj name="Equation" r:id="rId7" imgW="482181" imgH="177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0" y="1511300"/>
                        <a:ext cx="9652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Rectangle 7">
            <a:extLst>
              <a:ext uri="{FF2B5EF4-FFF2-40B4-BE49-F238E27FC236}">
                <a16:creationId xmlns:a16="http://schemas.microsoft.com/office/drawing/2014/main" id="{A592BBDF-9F44-4FF6-A1B2-DD93993FDC84}"/>
              </a:ext>
            </a:extLst>
          </p:cNvPr>
          <p:cNvSpPr>
            <a:spLocks noChangeArrowheads="1"/>
          </p:cNvSpPr>
          <p:nvPr/>
        </p:nvSpPr>
        <p:spPr bwMode="auto">
          <a:xfrm>
            <a:off x="468313" y="2492375"/>
            <a:ext cx="4038600" cy="6858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200" name="Text Box 8">
            <a:extLst>
              <a:ext uri="{FF2B5EF4-FFF2-40B4-BE49-F238E27FC236}">
                <a16:creationId xmlns:a16="http://schemas.microsoft.com/office/drawing/2014/main" id="{A583FE57-0F72-4BC2-BCBA-509B9F063FC1}"/>
              </a:ext>
            </a:extLst>
          </p:cNvPr>
          <p:cNvSpPr txBox="1">
            <a:spLocks noChangeArrowheads="1"/>
          </p:cNvSpPr>
          <p:nvPr/>
        </p:nvSpPr>
        <p:spPr bwMode="auto">
          <a:xfrm>
            <a:off x="1230313" y="25685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不变，</a:t>
            </a:r>
          </a:p>
        </p:txBody>
      </p:sp>
      <p:sp>
        <p:nvSpPr>
          <p:cNvPr id="8201" name="Text Box 9">
            <a:extLst>
              <a:ext uri="{FF2B5EF4-FFF2-40B4-BE49-F238E27FC236}">
                <a16:creationId xmlns:a16="http://schemas.microsoft.com/office/drawing/2014/main" id="{C4738C21-A2AF-4297-9D86-7948042A140A}"/>
              </a:ext>
            </a:extLst>
          </p:cNvPr>
          <p:cNvSpPr txBox="1">
            <a:spLocks noChangeArrowheads="1"/>
          </p:cNvSpPr>
          <p:nvPr/>
        </p:nvSpPr>
        <p:spPr bwMode="auto">
          <a:xfrm>
            <a:off x="2068513" y="25685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a:t>
            </a:r>
          </a:p>
        </p:txBody>
      </p:sp>
      <p:graphicFrame>
        <p:nvGraphicFramePr>
          <p:cNvPr id="8202" name="Object 10">
            <a:extLst>
              <a:ext uri="{FF2B5EF4-FFF2-40B4-BE49-F238E27FC236}">
                <a16:creationId xmlns:a16="http://schemas.microsoft.com/office/drawing/2014/main" id="{F4E7407B-CDE9-427D-B339-FDF4D2C29BEF}"/>
              </a:ext>
            </a:extLst>
          </p:cNvPr>
          <p:cNvGraphicFramePr>
            <a:graphicFrameLocks noChangeAspect="1"/>
          </p:cNvGraphicFramePr>
          <p:nvPr/>
        </p:nvGraphicFramePr>
        <p:xfrm>
          <a:off x="595313" y="2644775"/>
          <a:ext cx="712787" cy="406400"/>
        </p:xfrm>
        <a:graphic>
          <a:graphicData uri="http://schemas.openxmlformats.org/presentationml/2006/ole">
            <mc:AlternateContent xmlns:mc="http://schemas.openxmlformats.org/markup-compatibility/2006">
              <mc:Choice xmlns:v="urn:schemas-microsoft-com:vml" Requires="v">
                <p:oleObj spid="_x0000_s9241" name="Equation" r:id="rId9" imgW="355292" imgH="203024" progId="Equation.3">
                  <p:embed/>
                </p:oleObj>
              </mc:Choice>
              <mc:Fallback>
                <p:oleObj name="Equation" r:id="rId9" imgW="355292" imgH="20302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313" y="2644775"/>
                        <a:ext cx="7127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11">
            <a:extLst>
              <a:ext uri="{FF2B5EF4-FFF2-40B4-BE49-F238E27FC236}">
                <a16:creationId xmlns:a16="http://schemas.microsoft.com/office/drawing/2014/main" id="{831E25C4-92C8-4FDC-A29F-A57D3FDE23BE}"/>
              </a:ext>
            </a:extLst>
          </p:cNvPr>
          <p:cNvGraphicFramePr>
            <a:graphicFrameLocks noChangeAspect="1"/>
          </p:cNvGraphicFramePr>
          <p:nvPr/>
        </p:nvGraphicFramePr>
        <p:xfrm>
          <a:off x="3109913" y="2657475"/>
          <a:ext cx="334962" cy="331788"/>
        </p:xfrm>
        <a:graphic>
          <a:graphicData uri="http://schemas.openxmlformats.org/presentationml/2006/ole">
            <mc:AlternateContent xmlns:mc="http://schemas.openxmlformats.org/markup-compatibility/2006">
              <mc:Choice xmlns:v="urn:schemas-microsoft-com:vml" Requires="v">
                <p:oleObj spid="_x0000_s9242" name="Equation" r:id="rId11" imgW="164885" imgH="164885" progId="Equation.3">
                  <p:embed/>
                </p:oleObj>
              </mc:Choice>
              <mc:Fallback>
                <p:oleObj name="Equation" r:id="rId11" imgW="164885" imgH="16488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9913" y="2657475"/>
                        <a:ext cx="334962"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12">
            <a:extLst>
              <a:ext uri="{FF2B5EF4-FFF2-40B4-BE49-F238E27FC236}">
                <a16:creationId xmlns:a16="http://schemas.microsoft.com/office/drawing/2014/main" id="{54685595-8512-4B38-86CC-DD9B24CDFFE8}"/>
              </a:ext>
            </a:extLst>
          </p:cNvPr>
          <p:cNvSpPr txBox="1">
            <a:spLocks noChangeArrowheads="1"/>
          </p:cNvSpPr>
          <p:nvPr/>
        </p:nvSpPr>
        <p:spPr bwMode="auto">
          <a:xfrm>
            <a:off x="3363913" y="256857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a:t>
            </a:r>
          </a:p>
        </p:txBody>
      </p:sp>
      <p:sp>
        <p:nvSpPr>
          <p:cNvPr id="8205" name="Text Box 13">
            <a:extLst>
              <a:ext uri="{FF2B5EF4-FFF2-40B4-BE49-F238E27FC236}">
                <a16:creationId xmlns:a16="http://schemas.microsoft.com/office/drawing/2014/main" id="{93B4E6AE-4E3A-4BD5-B2B1-79FE694213B8}"/>
              </a:ext>
            </a:extLst>
          </p:cNvPr>
          <p:cNvSpPr txBox="1">
            <a:spLocks noChangeArrowheads="1"/>
          </p:cNvSpPr>
          <p:nvPr/>
        </p:nvSpPr>
        <p:spPr bwMode="auto">
          <a:xfrm>
            <a:off x="2667000" y="38100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平衡态的必要条件</a:t>
            </a:r>
          </a:p>
        </p:txBody>
      </p:sp>
      <p:graphicFrame>
        <p:nvGraphicFramePr>
          <p:cNvPr id="8206" name="Object 14">
            <a:extLst>
              <a:ext uri="{FF2B5EF4-FFF2-40B4-BE49-F238E27FC236}">
                <a16:creationId xmlns:a16="http://schemas.microsoft.com/office/drawing/2014/main" id="{93ED98C5-7E7C-4573-A175-F3B5ECCAC0B1}"/>
              </a:ext>
            </a:extLst>
          </p:cNvPr>
          <p:cNvGraphicFramePr>
            <a:graphicFrameLocks noChangeAspect="1"/>
          </p:cNvGraphicFramePr>
          <p:nvPr/>
        </p:nvGraphicFramePr>
        <p:xfrm>
          <a:off x="5232400" y="3886200"/>
          <a:ext cx="914400" cy="355600"/>
        </p:xfrm>
        <a:graphic>
          <a:graphicData uri="http://schemas.openxmlformats.org/presentationml/2006/ole">
            <mc:AlternateContent xmlns:mc="http://schemas.openxmlformats.org/markup-compatibility/2006">
              <mc:Choice xmlns:v="urn:schemas-microsoft-com:vml" Requires="v">
                <p:oleObj spid="_x0000_s9243" name="Equation" r:id="rId13" imgW="457002" imgH="177723" progId="Equation.3">
                  <p:embed/>
                </p:oleObj>
              </mc:Choice>
              <mc:Fallback>
                <p:oleObj name="Equation" r:id="rId13" imgW="457002" imgH="17772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2400" y="3886200"/>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5">
            <a:extLst>
              <a:ext uri="{FF2B5EF4-FFF2-40B4-BE49-F238E27FC236}">
                <a16:creationId xmlns:a16="http://schemas.microsoft.com/office/drawing/2014/main" id="{3395048A-8DCF-4750-95F5-F342A172156A}"/>
              </a:ext>
            </a:extLst>
          </p:cNvPr>
          <p:cNvGraphicFramePr>
            <a:graphicFrameLocks noChangeAspect="1"/>
          </p:cNvGraphicFramePr>
          <p:nvPr/>
        </p:nvGraphicFramePr>
        <p:xfrm>
          <a:off x="2162175" y="4495800"/>
          <a:ext cx="1182688" cy="403225"/>
        </p:xfrm>
        <a:graphic>
          <a:graphicData uri="http://schemas.openxmlformats.org/presentationml/2006/ole">
            <mc:AlternateContent xmlns:mc="http://schemas.openxmlformats.org/markup-compatibility/2006">
              <mc:Choice xmlns:v="urn:schemas-microsoft-com:vml" Requires="v">
                <p:oleObj spid="_x0000_s9244" name="Equation" r:id="rId15" imgW="520474" imgH="203112" progId="Equation.3">
                  <p:embed/>
                </p:oleObj>
              </mc:Choice>
              <mc:Fallback>
                <p:oleObj name="Equation" r:id="rId15" imgW="520474" imgH="203112"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2175" y="4495800"/>
                        <a:ext cx="1182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8" name="Object 16">
            <a:extLst>
              <a:ext uri="{FF2B5EF4-FFF2-40B4-BE49-F238E27FC236}">
                <a16:creationId xmlns:a16="http://schemas.microsoft.com/office/drawing/2014/main" id="{80535898-69AF-4C93-95FA-083717AF9C03}"/>
              </a:ext>
            </a:extLst>
          </p:cNvPr>
          <p:cNvGraphicFramePr>
            <a:graphicFrameLocks noChangeAspect="1"/>
          </p:cNvGraphicFramePr>
          <p:nvPr/>
        </p:nvGraphicFramePr>
        <p:xfrm>
          <a:off x="3454400" y="4572000"/>
          <a:ext cx="968375" cy="357188"/>
        </p:xfrm>
        <a:graphic>
          <a:graphicData uri="http://schemas.openxmlformats.org/presentationml/2006/ole">
            <mc:AlternateContent xmlns:mc="http://schemas.openxmlformats.org/markup-compatibility/2006">
              <mc:Choice xmlns:v="urn:schemas-microsoft-com:vml" Requires="v">
                <p:oleObj spid="_x0000_s9245" name="Equation" r:id="rId17" imgW="482181" imgH="177646" progId="Equation.3">
                  <p:embed/>
                </p:oleObj>
              </mc:Choice>
              <mc:Fallback>
                <p:oleObj name="Equation" r:id="rId17" imgW="482181" imgH="177646"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4400" y="4572000"/>
                        <a:ext cx="9683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Text Box 17">
            <a:extLst>
              <a:ext uri="{FF2B5EF4-FFF2-40B4-BE49-F238E27FC236}">
                <a16:creationId xmlns:a16="http://schemas.microsoft.com/office/drawing/2014/main" id="{46C1BCB2-0174-4959-B57A-64A4FB32D61F}"/>
              </a:ext>
            </a:extLst>
          </p:cNvPr>
          <p:cNvSpPr txBox="1">
            <a:spLocks noChangeArrowheads="1"/>
          </p:cNvSpPr>
          <p:nvPr/>
        </p:nvSpPr>
        <p:spPr bwMode="auto">
          <a:xfrm>
            <a:off x="4648200" y="44958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极小值    稳定平衡</a:t>
            </a:r>
          </a:p>
        </p:txBody>
      </p:sp>
      <p:graphicFrame>
        <p:nvGraphicFramePr>
          <p:cNvPr id="8211" name="Object 19">
            <a:extLst>
              <a:ext uri="{FF2B5EF4-FFF2-40B4-BE49-F238E27FC236}">
                <a16:creationId xmlns:a16="http://schemas.microsoft.com/office/drawing/2014/main" id="{D59B0B21-69E0-4CF3-9B26-E25F2AB7E862}"/>
              </a:ext>
            </a:extLst>
          </p:cNvPr>
          <p:cNvGraphicFramePr>
            <a:graphicFrameLocks noChangeAspect="1"/>
          </p:cNvGraphicFramePr>
          <p:nvPr/>
        </p:nvGraphicFramePr>
        <p:xfrm>
          <a:off x="3429000" y="5943600"/>
          <a:ext cx="968375" cy="357188"/>
        </p:xfrm>
        <a:graphic>
          <a:graphicData uri="http://schemas.openxmlformats.org/presentationml/2006/ole">
            <mc:AlternateContent xmlns:mc="http://schemas.openxmlformats.org/markup-compatibility/2006">
              <mc:Choice xmlns:v="urn:schemas-microsoft-com:vml" Requires="v">
                <p:oleObj spid="_x0000_s9246" name="Microsoft 公式 3.0" r:id="rId19" imgW="482181" imgH="177646" progId="Equation.3">
                  <p:embed/>
                </p:oleObj>
              </mc:Choice>
              <mc:Fallback>
                <p:oleObj name="Microsoft 公式 3.0" r:id="rId19" imgW="482181" imgH="177646"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5943600"/>
                        <a:ext cx="9683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20">
            <a:extLst>
              <a:ext uri="{FF2B5EF4-FFF2-40B4-BE49-F238E27FC236}">
                <a16:creationId xmlns:a16="http://schemas.microsoft.com/office/drawing/2014/main" id="{07A45D7A-9FE9-43CC-B774-D299C7B403AB}"/>
              </a:ext>
            </a:extLst>
          </p:cNvPr>
          <p:cNvSpPr txBox="1">
            <a:spLocks noChangeArrowheads="1"/>
          </p:cNvSpPr>
          <p:nvPr/>
        </p:nvSpPr>
        <p:spPr bwMode="auto">
          <a:xfrm>
            <a:off x="4648200" y="58674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常数值    中性平衡</a:t>
            </a:r>
          </a:p>
        </p:txBody>
      </p:sp>
      <p:graphicFrame>
        <p:nvGraphicFramePr>
          <p:cNvPr id="8215" name="Object 23">
            <a:extLst>
              <a:ext uri="{FF2B5EF4-FFF2-40B4-BE49-F238E27FC236}">
                <a16:creationId xmlns:a16="http://schemas.microsoft.com/office/drawing/2014/main" id="{C8E0F53D-3A0F-4468-8A28-B0F973D7D380}"/>
              </a:ext>
            </a:extLst>
          </p:cNvPr>
          <p:cNvGraphicFramePr>
            <a:graphicFrameLocks noChangeAspect="1"/>
          </p:cNvGraphicFramePr>
          <p:nvPr/>
        </p:nvGraphicFramePr>
        <p:xfrm>
          <a:off x="1524000" y="1524000"/>
          <a:ext cx="2640013" cy="457200"/>
        </p:xfrm>
        <a:graphic>
          <a:graphicData uri="http://schemas.openxmlformats.org/presentationml/2006/ole">
            <mc:AlternateContent xmlns:mc="http://schemas.openxmlformats.org/markup-compatibility/2006">
              <mc:Choice xmlns:v="urn:schemas-microsoft-com:vml" Requires="v">
                <p:oleObj spid="_x0000_s9247" name="Microsoft 公式 3.0" r:id="rId21" imgW="1320800" imgH="228600" progId="Equation.3">
                  <p:embed/>
                </p:oleObj>
              </mc:Choice>
              <mc:Fallback>
                <p:oleObj name="Microsoft 公式 3.0" r:id="rId21" imgW="1320800" imgH="2286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1524000"/>
                        <a:ext cx="2640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6" name="Text Box 24">
            <a:extLst>
              <a:ext uri="{FF2B5EF4-FFF2-40B4-BE49-F238E27FC236}">
                <a16:creationId xmlns:a16="http://schemas.microsoft.com/office/drawing/2014/main" id="{36347566-FF48-434C-8FA8-B1018CA0525A}"/>
              </a:ext>
            </a:extLst>
          </p:cNvPr>
          <p:cNvSpPr txBox="1">
            <a:spLocks noChangeArrowheads="1"/>
          </p:cNvSpPr>
          <p:nvPr/>
        </p:nvSpPr>
        <p:spPr bwMode="auto">
          <a:xfrm>
            <a:off x="4648200" y="4953000"/>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最小极值       稳定平衡较大极值       亚稳平衡</a:t>
            </a:r>
          </a:p>
        </p:txBody>
      </p:sp>
      <p:sp>
        <p:nvSpPr>
          <p:cNvPr id="8217" name="Text Box 25">
            <a:extLst>
              <a:ext uri="{FF2B5EF4-FFF2-40B4-BE49-F238E27FC236}">
                <a16:creationId xmlns:a16="http://schemas.microsoft.com/office/drawing/2014/main" id="{0ACF8E79-327C-4AE8-8E1C-9A16F07140D3}"/>
              </a:ext>
            </a:extLst>
          </p:cNvPr>
          <p:cNvSpPr txBox="1">
            <a:spLocks noChangeArrowheads="1"/>
          </p:cNvSpPr>
          <p:nvPr/>
        </p:nvSpPr>
        <p:spPr bwMode="auto">
          <a:xfrm>
            <a:off x="4716463" y="2349500"/>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定温定容系发生的一切过程朝着自由能减小的方向进行。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20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0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2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0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2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animBg="1"/>
      <p:bldP spid="8205" grpId="0"/>
      <p:bldP spid="8209" grpId="0"/>
      <p:bldP spid="8212" grpId="0"/>
      <p:bldP spid="8216" grpId="0"/>
      <p:bldP spid="82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AFF537D1-4D17-4D0D-8EF4-41C11BFAF135}"/>
              </a:ext>
            </a:extLst>
          </p:cNvPr>
          <p:cNvSpPr txBox="1">
            <a:spLocks noChangeArrowheads="1"/>
          </p:cNvSpPr>
          <p:nvPr/>
        </p:nvSpPr>
        <p:spPr bwMode="auto">
          <a:xfrm>
            <a:off x="685800" y="5334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AutoNum type="arabicPeriod" startAt="6"/>
              <a:defRPr/>
            </a:pPr>
            <a:r>
              <a:rPr lang="zh-CN" altLang="en-US" sz="3200">
                <a:effectLst>
                  <a:outerShdw blurRad="38100" dist="38100" dir="2700000" algn="tl">
                    <a:srgbClr val="C0C0C0"/>
                  </a:outerShdw>
                </a:effectLst>
              </a:rPr>
              <a:t>自由焓判据</a:t>
            </a:r>
          </a:p>
        </p:txBody>
      </p:sp>
      <p:graphicFrame>
        <p:nvGraphicFramePr>
          <p:cNvPr id="9220" name="Object 4">
            <a:extLst>
              <a:ext uri="{FF2B5EF4-FFF2-40B4-BE49-F238E27FC236}">
                <a16:creationId xmlns:a16="http://schemas.microsoft.com/office/drawing/2014/main" id="{035DE655-9CE0-43DE-82DC-F7FCE321B613}"/>
              </a:ext>
            </a:extLst>
          </p:cNvPr>
          <p:cNvGraphicFramePr>
            <a:graphicFrameLocks noChangeAspect="1"/>
          </p:cNvGraphicFramePr>
          <p:nvPr/>
        </p:nvGraphicFramePr>
        <p:xfrm>
          <a:off x="4483100" y="1219200"/>
          <a:ext cx="1981200" cy="455613"/>
        </p:xfrm>
        <a:graphic>
          <a:graphicData uri="http://schemas.openxmlformats.org/presentationml/2006/ole">
            <mc:AlternateContent xmlns:mc="http://schemas.openxmlformats.org/markup-compatibility/2006">
              <mc:Choice xmlns:v="urn:schemas-microsoft-com:vml" Requires="v">
                <p:oleObj spid="_x0000_s10262" name="Equation" r:id="rId3" imgW="990600" imgH="228600" progId="Equation.3">
                  <p:embed/>
                </p:oleObj>
              </mc:Choice>
              <mc:Fallback>
                <p:oleObj name="Equation" r:id="rId3" imgW="990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1219200"/>
                        <a:ext cx="1981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DDFCDB8D-F0CB-418E-8B7E-FE7BB3DE6DF4}"/>
              </a:ext>
            </a:extLst>
          </p:cNvPr>
          <p:cNvGraphicFramePr>
            <a:graphicFrameLocks noChangeAspect="1"/>
          </p:cNvGraphicFramePr>
          <p:nvPr/>
        </p:nvGraphicFramePr>
        <p:xfrm>
          <a:off x="6921500" y="1435100"/>
          <a:ext cx="965200" cy="354013"/>
        </p:xfrm>
        <a:graphic>
          <a:graphicData uri="http://schemas.openxmlformats.org/presentationml/2006/ole">
            <mc:AlternateContent xmlns:mc="http://schemas.openxmlformats.org/markup-compatibility/2006">
              <mc:Choice xmlns:v="urn:schemas-microsoft-com:vml" Requires="v">
                <p:oleObj spid="_x0000_s10263" name="Equation" r:id="rId5" imgW="482181" imgH="177646" progId="Equation.3">
                  <p:embed/>
                </p:oleObj>
              </mc:Choice>
              <mc:Fallback>
                <p:oleObj name="Equation" r:id="rId5" imgW="482181" imgH="1776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0" y="1435100"/>
                        <a:ext cx="9652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Rectangle 7">
            <a:extLst>
              <a:ext uri="{FF2B5EF4-FFF2-40B4-BE49-F238E27FC236}">
                <a16:creationId xmlns:a16="http://schemas.microsoft.com/office/drawing/2014/main" id="{F6A24E62-10C3-4095-B496-44BBB3A9422C}"/>
              </a:ext>
            </a:extLst>
          </p:cNvPr>
          <p:cNvSpPr>
            <a:spLocks noChangeArrowheads="1"/>
          </p:cNvSpPr>
          <p:nvPr/>
        </p:nvSpPr>
        <p:spPr bwMode="auto">
          <a:xfrm>
            <a:off x="452438" y="2489200"/>
            <a:ext cx="4038600" cy="6858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9224" name="Text Box 8">
            <a:extLst>
              <a:ext uri="{FF2B5EF4-FFF2-40B4-BE49-F238E27FC236}">
                <a16:creationId xmlns:a16="http://schemas.microsoft.com/office/drawing/2014/main" id="{5664DE3A-071A-4A2C-8CD6-B7C65F8BC78A}"/>
              </a:ext>
            </a:extLst>
          </p:cNvPr>
          <p:cNvSpPr txBox="1">
            <a:spLocks noChangeArrowheads="1"/>
          </p:cNvSpPr>
          <p:nvPr/>
        </p:nvSpPr>
        <p:spPr bwMode="auto">
          <a:xfrm>
            <a:off x="1214438" y="25654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不变，</a:t>
            </a:r>
          </a:p>
        </p:txBody>
      </p:sp>
      <p:sp>
        <p:nvSpPr>
          <p:cNvPr id="9225" name="Text Box 9">
            <a:extLst>
              <a:ext uri="{FF2B5EF4-FFF2-40B4-BE49-F238E27FC236}">
                <a16:creationId xmlns:a16="http://schemas.microsoft.com/office/drawing/2014/main" id="{FD8EB338-9EB8-47B3-A8E2-BD91CDD5216E}"/>
              </a:ext>
            </a:extLst>
          </p:cNvPr>
          <p:cNvSpPr txBox="1">
            <a:spLocks noChangeArrowheads="1"/>
          </p:cNvSpPr>
          <p:nvPr/>
        </p:nvSpPr>
        <p:spPr bwMode="auto">
          <a:xfrm>
            <a:off x="2052638" y="25654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a:t>
            </a:r>
          </a:p>
        </p:txBody>
      </p:sp>
      <p:graphicFrame>
        <p:nvGraphicFramePr>
          <p:cNvPr id="9226" name="Object 10">
            <a:extLst>
              <a:ext uri="{FF2B5EF4-FFF2-40B4-BE49-F238E27FC236}">
                <a16:creationId xmlns:a16="http://schemas.microsoft.com/office/drawing/2014/main" id="{E9C49A7A-97BA-47F1-B7D8-FEF5F85F1756}"/>
              </a:ext>
            </a:extLst>
          </p:cNvPr>
          <p:cNvGraphicFramePr>
            <a:graphicFrameLocks noChangeAspect="1"/>
          </p:cNvGraphicFramePr>
          <p:nvPr/>
        </p:nvGraphicFramePr>
        <p:xfrm>
          <a:off x="579438" y="2641600"/>
          <a:ext cx="712787" cy="406400"/>
        </p:xfrm>
        <a:graphic>
          <a:graphicData uri="http://schemas.openxmlformats.org/presentationml/2006/ole">
            <mc:AlternateContent xmlns:mc="http://schemas.openxmlformats.org/markup-compatibility/2006">
              <mc:Choice xmlns:v="urn:schemas-microsoft-com:vml" Requires="v">
                <p:oleObj spid="_x0000_s10264" name="Equation" r:id="rId7" imgW="355292" imgH="203024" progId="Equation.3">
                  <p:embed/>
                </p:oleObj>
              </mc:Choice>
              <mc:Fallback>
                <p:oleObj name="Equation" r:id="rId7" imgW="355292" imgH="2030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8" y="2641600"/>
                        <a:ext cx="7127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11">
            <a:extLst>
              <a:ext uri="{FF2B5EF4-FFF2-40B4-BE49-F238E27FC236}">
                <a16:creationId xmlns:a16="http://schemas.microsoft.com/office/drawing/2014/main" id="{9D02BBCB-7EB8-49B7-819E-AFE58840C6D8}"/>
              </a:ext>
            </a:extLst>
          </p:cNvPr>
          <p:cNvGraphicFramePr>
            <a:graphicFrameLocks noChangeAspect="1"/>
          </p:cNvGraphicFramePr>
          <p:nvPr/>
        </p:nvGraphicFramePr>
        <p:xfrm>
          <a:off x="3094038" y="2641600"/>
          <a:ext cx="334962" cy="357188"/>
        </p:xfrm>
        <a:graphic>
          <a:graphicData uri="http://schemas.openxmlformats.org/presentationml/2006/ole">
            <mc:AlternateContent xmlns:mc="http://schemas.openxmlformats.org/markup-compatibility/2006">
              <mc:Choice xmlns:v="urn:schemas-microsoft-com:vml" Requires="v">
                <p:oleObj spid="_x0000_s10265" name="Equation" r:id="rId9" imgW="164814" imgH="177492" progId="Equation.3">
                  <p:embed/>
                </p:oleObj>
              </mc:Choice>
              <mc:Fallback>
                <p:oleObj name="Equation" r:id="rId9" imgW="164814" imgH="17749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4038" y="2641600"/>
                        <a:ext cx="334962"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12">
            <a:extLst>
              <a:ext uri="{FF2B5EF4-FFF2-40B4-BE49-F238E27FC236}">
                <a16:creationId xmlns:a16="http://schemas.microsoft.com/office/drawing/2014/main" id="{20EA021F-DB72-4791-B536-29C1E53653A6}"/>
              </a:ext>
            </a:extLst>
          </p:cNvPr>
          <p:cNvSpPr txBox="1">
            <a:spLocks noChangeArrowheads="1"/>
          </p:cNvSpPr>
          <p:nvPr/>
        </p:nvSpPr>
        <p:spPr bwMode="auto">
          <a:xfrm>
            <a:off x="3348038" y="25654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a:t>
            </a:r>
          </a:p>
        </p:txBody>
      </p:sp>
      <p:sp>
        <p:nvSpPr>
          <p:cNvPr id="9229" name="Text Box 13">
            <a:extLst>
              <a:ext uri="{FF2B5EF4-FFF2-40B4-BE49-F238E27FC236}">
                <a16:creationId xmlns:a16="http://schemas.microsoft.com/office/drawing/2014/main" id="{70D6E974-B9D0-4669-B922-2FCCB6BFE4C7}"/>
              </a:ext>
            </a:extLst>
          </p:cNvPr>
          <p:cNvSpPr txBox="1">
            <a:spLocks noChangeArrowheads="1"/>
          </p:cNvSpPr>
          <p:nvPr/>
        </p:nvSpPr>
        <p:spPr bwMode="auto">
          <a:xfrm>
            <a:off x="2590800" y="38100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平衡态的必要条件</a:t>
            </a:r>
          </a:p>
        </p:txBody>
      </p:sp>
      <p:graphicFrame>
        <p:nvGraphicFramePr>
          <p:cNvPr id="9230" name="Object 14">
            <a:extLst>
              <a:ext uri="{FF2B5EF4-FFF2-40B4-BE49-F238E27FC236}">
                <a16:creationId xmlns:a16="http://schemas.microsoft.com/office/drawing/2014/main" id="{5F816BAE-3666-4376-8948-8335BDC72329}"/>
              </a:ext>
            </a:extLst>
          </p:cNvPr>
          <p:cNvGraphicFramePr>
            <a:graphicFrameLocks noChangeAspect="1"/>
          </p:cNvGraphicFramePr>
          <p:nvPr/>
        </p:nvGraphicFramePr>
        <p:xfrm>
          <a:off x="5156200" y="3886200"/>
          <a:ext cx="914400" cy="355600"/>
        </p:xfrm>
        <a:graphic>
          <a:graphicData uri="http://schemas.openxmlformats.org/presentationml/2006/ole">
            <mc:AlternateContent xmlns:mc="http://schemas.openxmlformats.org/markup-compatibility/2006">
              <mc:Choice xmlns:v="urn:schemas-microsoft-com:vml" Requires="v">
                <p:oleObj spid="_x0000_s10266" name="Equation" r:id="rId11" imgW="457002" imgH="177723" progId="Equation.3">
                  <p:embed/>
                </p:oleObj>
              </mc:Choice>
              <mc:Fallback>
                <p:oleObj name="Equation" r:id="rId11" imgW="457002" imgH="177723"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6200" y="3886200"/>
                        <a:ext cx="914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15">
            <a:extLst>
              <a:ext uri="{FF2B5EF4-FFF2-40B4-BE49-F238E27FC236}">
                <a16:creationId xmlns:a16="http://schemas.microsoft.com/office/drawing/2014/main" id="{E4A5FA74-ACE4-4E53-977B-2C17D3693A74}"/>
              </a:ext>
            </a:extLst>
          </p:cNvPr>
          <p:cNvGraphicFramePr>
            <a:graphicFrameLocks noChangeAspect="1"/>
          </p:cNvGraphicFramePr>
          <p:nvPr/>
        </p:nvGraphicFramePr>
        <p:xfrm>
          <a:off x="2238375" y="4648200"/>
          <a:ext cx="1182688" cy="403225"/>
        </p:xfrm>
        <a:graphic>
          <a:graphicData uri="http://schemas.openxmlformats.org/presentationml/2006/ole">
            <mc:AlternateContent xmlns:mc="http://schemas.openxmlformats.org/markup-compatibility/2006">
              <mc:Choice xmlns:v="urn:schemas-microsoft-com:vml" Requires="v">
                <p:oleObj spid="_x0000_s10267" name="Equation" r:id="rId13" imgW="520474" imgH="203112" progId="Equation.3">
                  <p:embed/>
                </p:oleObj>
              </mc:Choice>
              <mc:Fallback>
                <p:oleObj name="Equation" r:id="rId13" imgW="520474" imgH="203112"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8375" y="4648200"/>
                        <a:ext cx="1182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6">
            <a:extLst>
              <a:ext uri="{FF2B5EF4-FFF2-40B4-BE49-F238E27FC236}">
                <a16:creationId xmlns:a16="http://schemas.microsoft.com/office/drawing/2014/main" id="{1FB00C06-64B2-454B-A6D6-5E8DDDA0851B}"/>
              </a:ext>
            </a:extLst>
          </p:cNvPr>
          <p:cNvGraphicFramePr>
            <a:graphicFrameLocks noChangeAspect="1"/>
          </p:cNvGraphicFramePr>
          <p:nvPr/>
        </p:nvGraphicFramePr>
        <p:xfrm>
          <a:off x="3530600" y="4724400"/>
          <a:ext cx="968375" cy="357188"/>
        </p:xfrm>
        <a:graphic>
          <a:graphicData uri="http://schemas.openxmlformats.org/presentationml/2006/ole">
            <mc:AlternateContent xmlns:mc="http://schemas.openxmlformats.org/markup-compatibility/2006">
              <mc:Choice xmlns:v="urn:schemas-microsoft-com:vml" Requires="v">
                <p:oleObj spid="_x0000_s10268" name="Equation" r:id="rId15" imgW="482181" imgH="177646" progId="Equation.3">
                  <p:embed/>
                </p:oleObj>
              </mc:Choice>
              <mc:Fallback>
                <p:oleObj name="Equation" r:id="rId15" imgW="482181" imgH="177646"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30600" y="4724400"/>
                        <a:ext cx="9683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3" name="Text Box 17">
            <a:extLst>
              <a:ext uri="{FF2B5EF4-FFF2-40B4-BE49-F238E27FC236}">
                <a16:creationId xmlns:a16="http://schemas.microsoft.com/office/drawing/2014/main" id="{2A1FA63B-2867-483C-AF8F-77FE65A37A4F}"/>
              </a:ext>
            </a:extLst>
          </p:cNvPr>
          <p:cNvSpPr txBox="1">
            <a:spLocks noChangeArrowheads="1"/>
          </p:cNvSpPr>
          <p:nvPr/>
        </p:nvSpPr>
        <p:spPr bwMode="auto">
          <a:xfrm>
            <a:off x="4724400" y="46482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极小值    稳定平衡</a:t>
            </a:r>
          </a:p>
        </p:txBody>
      </p:sp>
      <p:graphicFrame>
        <p:nvGraphicFramePr>
          <p:cNvPr id="9235" name="Object 19">
            <a:extLst>
              <a:ext uri="{FF2B5EF4-FFF2-40B4-BE49-F238E27FC236}">
                <a16:creationId xmlns:a16="http://schemas.microsoft.com/office/drawing/2014/main" id="{623A4343-BB8E-486F-94CC-D6DF0B9A7156}"/>
              </a:ext>
            </a:extLst>
          </p:cNvPr>
          <p:cNvGraphicFramePr>
            <a:graphicFrameLocks noChangeAspect="1"/>
          </p:cNvGraphicFramePr>
          <p:nvPr/>
        </p:nvGraphicFramePr>
        <p:xfrm>
          <a:off x="3505200" y="5943600"/>
          <a:ext cx="968375" cy="357188"/>
        </p:xfrm>
        <a:graphic>
          <a:graphicData uri="http://schemas.openxmlformats.org/presentationml/2006/ole">
            <mc:AlternateContent xmlns:mc="http://schemas.openxmlformats.org/markup-compatibility/2006">
              <mc:Choice xmlns:v="urn:schemas-microsoft-com:vml" Requires="v">
                <p:oleObj spid="_x0000_s10269" name="Equation" r:id="rId17" imgW="482181" imgH="177646" progId="Equation.3">
                  <p:embed/>
                </p:oleObj>
              </mc:Choice>
              <mc:Fallback>
                <p:oleObj name="Equation" r:id="rId17" imgW="482181" imgH="177646"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5200" y="5943600"/>
                        <a:ext cx="9683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 name="Text Box 20">
            <a:extLst>
              <a:ext uri="{FF2B5EF4-FFF2-40B4-BE49-F238E27FC236}">
                <a16:creationId xmlns:a16="http://schemas.microsoft.com/office/drawing/2014/main" id="{16298541-5C15-4611-B03B-85A6FBEBB879}"/>
              </a:ext>
            </a:extLst>
          </p:cNvPr>
          <p:cNvSpPr txBox="1">
            <a:spLocks noChangeArrowheads="1"/>
          </p:cNvSpPr>
          <p:nvPr/>
        </p:nvSpPr>
        <p:spPr bwMode="auto">
          <a:xfrm>
            <a:off x="4724400" y="5867400"/>
            <a:ext cx="263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effectLst>
                  <a:outerShdw blurRad="38100" dist="38100" dir="2700000" algn="tl">
                    <a:srgbClr val="C0C0C0"/>
                  </a:outerShdw>
                </a:effectLst>
              </a:rPr>
              <a:t>常数值    中性平衡</a:t>
            </a:r>
          </a:p>
        </p:txBody>
      </p:sp>
      <p:graphicFrame>
        <p:nvGraphicFramePr>
          <p:cNvPr id="9237" name="Object 21">
            <a:extLst>
              <a:ext uri="{FF2B5EF4-FFF2-40B4-BE49-F238E27FC236}">
                <a16:creationId xmlns:a16="http://schemas.microsoft.com/office/drawing/2014/main" id="{649EBD3A-E4B6-4A7C-B72C-925613136A83}"/>
              </a:ext>
            </a:extLst>
          </p:cNvPr>
          <p:cNvGraphicFramePr>
            <a:graphicFrameLocks noChangeAspect="1"/>
          </p:cNvGraphicFramePr>
          <p:nvPr/>
        </p:nvGraphicFramePr>
        <p:xfrm>
          <a:off x="4419600" y="1676400"/>
          <a:ext cx="2006600" cy="455613"/>
        </p:xfrm>
        <a:graphic>
          <a:graphicData uri="http://schemas.openxmlformats.org/presentationml/2006/ole">
            <mc:AlternateContent xmlns:mc="http://schemas.openxmlformats.org/markup-compatibility/2006">
              <mc:Choice xmlns:v="urn:schemas-microsoft-com:vml" Requires="v">
                <p:oleObj spid="_x0000_s10270" name="Equation" r:id="rId19" imgW="1002865" imgH="228501" progId="Equation.3">
                  <p:embed/>
                </p:oleObj>
              </mc:Choice>
              <mc:Fallback>
                <p:oleObj name="Equation" r:id="rId19" imgW="1002865" imgH="228501"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9600" y="1676400"/>
                        <a:ext cx="2006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a:extLst>
              <a:ext uri="{FF2B5EF4-FFF2-40B4-BE49-F238E27FC236}">
                <a16:creationId xmlns:a16="http://schemas.microsoft.com/office/drawing/2014/main" id="{D40615C0-2001-43A5-81AD-F2CB4F32EFAC}"/>
              </a:ext>
            </a:extLst>
          </p:cNvPr>
          <p:cNvGraphicFramePr>
            <a:graphicFrameLocks noChangeAspect="1"/>
          </p:cNvGraphicFramePr>
          <p:nvPr/>
        </p:nvGraphicFramePr>
        <p:xfrm>
          <a:off x="1524000" y="1524000"/>
          <a:ext cx="2640013" cy="457200"/>
        </p:xfrm>
        <a:graphic>
          <a:graphicData uri="http://schemas.openxmlformats.org/presentationml/2006/ole">
            <mc:AlternateContent xmlns:mc="http://schemas.openxmlformats.org/markup-compatibility/2006">
              <mc:Choice xmlns:v="urn:schemas-microsoft-com:vml" Requires="v">
                <p:oleObj spid="_x0000_s10271" name="Microsoft 公式 3.0" r:id="rId21" imgW="1320800" imgH="228600" progId="Equation.3">
                  <p:embed/>
                </p:oleObj>
              </mc:Choice>
              <mc:Fallback>
                <p:oleObj name="Microsoft 公式 3.0" r:id="rId21" imgW="1320800" imgH="2286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1524000"/>
                        <a:ext cx="2640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Text Box 24">
            <a:extLst>
              <a:ext uri="{FF2B5EF4-FFF2-40B4-BE49-F238E27FC236}">
                <a16:creationId xmlns:a16="http://schemas.microsoft.com/office/drawing/2014/main" id="{7A853ACE-54C4-4352-A20E-71C358FABC48}"/>
              </a:ext>
            </a:extLst>
          </p:cNvPr>
          <p:cNvSpPr txBox="1">
            <a:spLocks noChangeArrowheads="1"/>
          </p:cNvSpPr>
          <p:nvPr/>
        </p:nvSpPr>
        <p:spPr bwMode="auto">
          <a:xfrm>
            <a:off x="4724400" y="5029200"/>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最小极值       稳定平衡较大极值       亚稳平衡</a:t>
            </a:r>
          </a:p>
        </p:txBody>
      </p:sp>
      <p:sp>
        <p:nvSpPr>
          <p:cNvPr id="9241" name="Text Box 25">
            <a:extLst>
              <a:ext uri="{FF2B5EF4-FFF2-40B4-BE49-F238E27FC236}">
                <a16:creationId xmlns:a16="http://schemas.microsoft.com/office/drawing/2014/main" id="{55D71053-250A-4E39-942E-1CB98118A628}"/>
              </a:ext>
            </a:extLst>
          </p:cNvPr>
          <p:cNvSpPr txBox="1">
            <a:spLocks noChangeArrowheads="1"/>
          </p:cNvSpPr>
          <p:nvPr/>
        </p:nvSpPr>
        <p:spPr bwMode="auto">
          <a:xfrm>
            <a:off x="4716463" y="2349500"/>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定温定压系发生的一切过程朝着自由焓减小的方向进行。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2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2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3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4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2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3" grpId="0" animBg="1"/>
      <p:bldP spid="9224" grpId="0"/>
      <p:bldP spid="9225" grpId="0"/>
      <p:bldP spid="9228" grpId="0"/>
      <p:bldP spid="9229" grpId="0"/>
      <p:bldP spid="9233" grpId="0"/>
      <p:bldP spid="9236" grpId="0"/>
      <p:bldP spid="9240" grpId="0"/>
      <p:bldP spid="9241"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3861</TotalTime>
  <Words>1214</Words>
  <Application>Microsoft Office PowerPoint</Application>
  <PresentationFormat>全屏显示(4:3)</PresentationFormat>
  <Paragraphs>306</Paragraphs>
  <Slides>44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4" baseType="lpstr">
      <vt:lpstr>Times New Roman</vt:lpstr>
      <vt:lpstr>宋体</vt:lpstr>
      <vt:lpstr>Arial</vt:lpstr>
      <vt:lpstr>等线</vt:lpstr>
      <vt:lpstr>Wingdings</vt:lpstr>
      <vt:lpstr>Tahoma</vt:lpstr>
      <vt:lpstr>默认设计模板</vt:lpstr>
      <vt:lpstr>Microsoft 公式 3.0</vt:lpstr>
      <vt:lpstr>MathType 5.0 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张伯望</dc:creator>
  <cp:lastModifiedBy>张 伯望</cp:lastModifiedBy>
  <cp:revision>65</cp:revision>
  <dcterms:created xsi:type="dcterms:W3CDTF">2004-03-01T07:59:18Z</dcterms:created>
  <dcterms:modified xsi:type="dcterms:W3CDTF">2019-08-21T07:28:36Z</dcterms:modified>
</cp:coreProperties>
</file>