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2" r:id="rId2"/>
    <p:sldId id="261" r:id="rId3"/>
    <p:sldId id="342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5" r:id="rId69"/>
    <p:sldId id="336" r:id="rId70"/>
    <p:sldId id="337" r:id="rId71"/>
    <p:sldId id="346" r:id="rId72"/>
    <p:sldId id="372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  <p:sldId id="368" r:id="rId93"/>
    <p:sldId id="369" r:id="rId94"/>
    <p:sldId id="370" r:id="rId95"/>
    <p:sldId id="371" r:id="rId96"/>
    <p:sldId id="338" r:id="rId97"/>
    <p:sldId id="343" r:id="rId98"/>
    <p:sldId id="344" r:id="rId9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4A7B39"/>
    <a:srgbClr val="FF0000"/>
    <a:srgbClr val="990033"/>
    <a:srgbClr val="000000"/>
    <a:srgbClr val="140280"/>
    <a:srgbClr val="180397"/>
    <a:srgbClr val="1A0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63" autoAdjust="0"/>
  </p:normalViewPr>
  <p:slideViewPr>
    <p:cSldViewPr>
      <p:cViewPr varScale="1">
        <p:scale>
          <a:sx n="87" d="100"/>
          <a:sy n="87" d="100"/>
        </p:scale>
        <p:origin x="135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18" Type="http://schemas.openxmlformats.org/officeDocument/2006/relationships/image" Target="../media/image21.emf"/><Relationship Id="rId3" Type="http://schemas.openxmlformats.org/officeDocument/2006/relationships/image" Target="../media/image6.emf"/><Relationship Id="rId21" Type="http://schemas.openxmlformats.org/officeDocument/2006/relationships/image" Target="../media/image24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17" Type="http://schemas.openxmlformats.org/officeDocument/2006/relationships/image" Target="../media/image20.emf"/><Relationship Id="rId2" Type="http://schemas.openxmlformats.org/officeDocument/2006/relationships/image" Target="../media/image5.emf"/><Relationship Id="rId16" Type="http://schemas.openxmlformats.org/officeDocument/2006/relationships/image" Target="../media/image19.emf"/><Relationship Id="rId20" Type="http://schemas.openxmlformats.org/officeDocument/2006/relationships/image" Target="../media/image23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24" Type="http://schemas.openxmlformats.org/officeDocument/2006/relationships/image" Target="../media/image27.emf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23" Type="http://schemas.openxmlformats.org/officeDocument/2006/relationships/image" Target="../media/image26.emf"/><Relationship Id="rId10" Type="http://schemas.openxmlformats.org/officeDocument/2006/relationships/image" Target="../media/image13.emf"/><Relationship Id="rId19" Type="http://schemas.openxmlformats.org/officeDocument/2006/relationships/image" Target="../media/image22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emf"/><Relationship Id="rId22" Type="http://schemas.openxmlformats.org/officeDocument/2006/relationships/image" Target="../media/image2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11" Type="http://schemas.openxmlformats.org/officeDocument/2006/relationships/image" Target="../media/image85.emf"/><Relationship Id="rId5" Type="http://schemas.openxmlformats.org/officeDocument/2006/relationships/image" Target="../media/image79.emf"/><Relationship Id="rId10" Type="http://schemas.openxmlformats.org/officeDocument/2006/relationships/image" Target="../media/image84.emf"/><Relationship Id="rId4" Type="http://schemas.openxmlformats.org/officeDocument/2006/relationships/image" Target="../media/image78.emf"/><Relationship Id="rId9" Type="http://schemas.openxmlformats.org/officeDocument/2006/relationships/image" Target="../media/image8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4" Type="http://schemas.openxmlformats.org/officeDocument/2006/relationships/image" Target="../media/image125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image" Target="../media/image138.emf"/><Relationship Id="rId3" Type="http://schemas.openxmlformats.org/officeDocument/2006/relationships/image" Target="../media/image128.emf"/><Relationship Id="rId7" Type="http://schemas.openxmlformats.org/officeDocument/2006/relationships/image" Target="../media/image132.emf"/><Relationship Id="rId12" Type="http://schemas.openxmlformats.org/officeDocument/2006/relationships/image" Target="../media/image137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6" Type="http://schemas.openxmlformats.org/officeDocument/2006/relationships/image" Target="../media/image131.emf"/><Relationship Id="rId11" Type="http://schemas.openxmlformats.org/officeDocument/2006/relationships/image" Target="../media/image136.emf"/><Relationship Id="rId5" Type="http://schemas.openxmlformats.org/officeDocument/2006/relationships/image" Target="../media/image130.emf"/><Relationship Id="rId10" Type="http://schemas.openxmlformats.org/officeDocument/2006/relationships/image" Target="../media/image135.emf"/><Relationship Id="rId4" Type="http://schemas.openxmlformats.org/officeDocument/2006/relationships/image" Target="../media/image129.emf"/><Relationship Id="rId9" Type="http://schemas.openxmlformats.org/officeDocument/2006/relationships/image" Target="../media/image134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image" Target="../media/image141.emf"/><Relationship Id="rId7" Type="http://schemas.openxmlformats.org/officeDocument/2006/relationships/image" Target="../media/image145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6" Type="http://schemas.openxmlformats.org/officeDocument/2006/relationships/image" Target="../media/image144.emf"/><Relationship Id="rId11" Type="http://schemas.openxmlformats.org/officeDocument/2006/relationships/image" Target="../media/image149.emf"/><Relationship Id="rId5" Type="http://schemas.openxmlformats.org/officeDocument/2006/relationships/image" Target="../media/image143.emf"/><Relationship Id="rId10" Type="http://schemas.openxmlformats.org/officeDocument/2006/relationships/image" Target="../media/image148.emf"/><Relationship Id="rId4" Type="http://schemas.openxmlformats.org/officeDocument/2006/relationships/image" Target="../media/image142.emf"/><Relationship Id="rId9" Type="http://schemas.openxmlformats.org/officeDocument/2006/relationships/image" Target="../media/image14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162.emf"/><Relationship Id="rId18" Type="http://schemas.openxmlformats.org/officeDocument/2006/relationships/image" Target="../media/image167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161.emf"/><Relationship Id="rId17" Type="http://schemas.openxmlformats.org/officeDocument/2006/relationships/image" Target="../media/image166.emf"/><Relationship Id="rId2" Type="http://schemas.openxmlformats.org/officeDocument/2006/relationships/image" Target="../media/image151.emf"/><Relationship Id="rId16" Type="http://schemas.openxmlformats.org/officeDocument/2006/relationships/image" Target="../media/image165.emf"/><Relationship Id="rId20" Type="http://schemas.openxmlformats.org/officeDocument/2006/relationships/image" Target="../media/image169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11" Type="http://schemas.openxmlformats.org/officeDocument/2006/relationships/image" Target="../media/image160.emf"/><Relationship Id="rId5" Type="http://schemas.openxmlformats.org/officeDocument/2006/relationships/image" Target="../media/image154.emf"/><Relationship Id="rId15" Type="http://schemas.openxmlformats.org/officeDocument/2006/relationships/image" Target="../media/image164.emf"/><Relationship Id="rId10" Type="http://schemas.openxmlformats.org/officeDocument/2006/relationships/image" Target="../media/image159.emf"/><Relationship Id="rId19" Type="http://schemas.openxmlformats.org/officeDocument/2006/relationships/image" Target="../media/image168.emf"/><Relationship Id="rId4" Type="http://schemas.openxmlformats.org/officeDocument/2006/relationships/image" Target="../media/image153.emf"/><Relationship Id="rId9" Type="http://schemas.openxmlformats.org/officeDocument/2006/relationships/image" Target="../media/image158.emf"/><Relationship Id="rId14" Type="http://schemas.openxmlformats.org/officeDocument/2006/relationships/image" Target="../media/image16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40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12" Type="http://schemas.openxmlformats.org/officeDocument/2006/relationships/image" Target="../media/image39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image" Target="../media/image182.emf"/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12" Type="http://schemas.openxmlformats.org/officeDocument/2006/relationships/image" Target="../media/image181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11" Type="http://schemas.openxmlformats.org/officeDocument/2006/relationships/image" Target="../media/image180.emf"/><Relationship Id="rId5" Type="http://schemas.openxmlformats.org/officeDocument/2006/relationships/image" Target="../media/image174.emf"/><Relationship Id="rId10" Type="http://schemas.openxmlformats.org/officeDocument/2006/relationships/image" Target="../media/image179.emf"/><Relationship Id="rId4" Type="http://schemas.openxmlformats.org/officeDocument/2006/relationships/image" Target="../media/image173.emf"/><Relationship Id="rId9" Type="http://schemas.openxmlformats.org/officeDocument/2006/relationships/image" Target="../media/image178.emf"/><Relationship Id="rId14" Type="http://schemas.openxmlformats.org/officeDocument/2006/relationships/image" Target="../media/image183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3" Type="http://schemas.openxmlformats.org/officeDocument/2006/relationships/image" Target="../media/image186.emf"/><Relationship Id="rId7" Type="http://schemas.openxmlformats.org/officeDocument/2006/relationships/image" Target="../media/image190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6" Type="http://schemas.openxmlformats.org/officeDocument/2006/relationships/image" Target="../media/image189.emf"/><Relationship Id="rId5" Type="http://schemas.openxmlformats.org/officeDocument/2006/relationships/image" Target="../media/image188.emf"/><Relationship Id="rId10" Type="http://schemas.openxmlformats.org/officeDocument/2006/relationships/image" Target="../media/image193.emf"/><Relationship Id="rId4" Type="http://schemas.openxmlformats.org/officeDocument/2006/relationships/image" Target="../media/image187.emf"/><Relationship Id="rId9" Type="http://schemas.openxmlformats.org/officeDocument/2006/relationships/image" Target="../media/image19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emf"/><Relationship Id="rId2" Type="http://schemas.openxmlformats.org/officeDocument/2006/relationships/image" Target="../media/image195.emf"/><Relationship Id="rId1" Type="http://schemas.openxmlformats.org/officeDocument/2006/relationships/image" Target="../media/image194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13" Type="http://schemas.openxmlformats.org/officeDocument/2006/relationships/image" Target="../media/image209.emf"/><Relationship Id="rId3" Type="http://schemas.openxmlformats.org/officeDocument/2006/relationships/image" Target="../media/image199.emf"/><Relationship Id="rId7" Type="http://schemas.openxmlformats.org/officeDocument/2006/relationships/image" Target="../media/image203.emf"/><Relationship Id="rId12" Type="http://schemas.openxmlformats.org/officeDocument/2006/relationships/image" Target="../media/image208.emf"/><Relationship Id="rId2" Type="http://schemas.openxmlformats.org/officeDocument/2006/relationships/image" Target="../media/image198.emf"/><Relationship Id="rId1" Type="http://schemas.openxmlformats.org/officeDocument/2006/relationships/image" Target="../media/image197.emf"/><Relationship Id="rId6" Type="http://schemas.openxmlformats.org/officeDocument/2006/relationships/image" Target="../media/image202.emf"/><Relationship Id="rId11" Type="http://schemas.openxmlformats.org/officeDocument/2006/relationships/image" Target="../media/image207.emf"/><Relationship Id="rId5" Type="http://schemas.openxmlformats.org/officeDocument/2006/relationships/image" Target="../media/image201.emf"/><Relationship Id="rId10" Type="http://schemas.openxmlformats.org/officeDocument/2006/relationships/image" Target="../media/image206.emf"/><Relationship Id="rId4" Type="http://schemas.openxmlformats.org/officeDocument/2006/relationships/image" Target="../media/image200.emf"/><Relationship Id="rId9" Type="http://schemas.openxmlformats.org/officeDocument/2006/relationships/image" Target="../media/image205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3" Type="http://schemas.openxmlformats.org/officeDocument/2006/relationships/image" Target="../media/image212.wmf"/><Relationship Id="rId7" Type="http://schemas.openxmlformats.org/officeDocument/2006/relationships/image" Target="../media/image216.emf"/><Relationship Id="rId12" Type="http://schemas.openxmlformats.org/officeDocument/2006/relationships/image" Target="../media/image221.emf"/><Relationship Id="rId2" Type="http://schemas.openxmlformats.org/officeDocument/2006/relationships/image" Target="../media/image211.emf"/><Relationship Id="rId1" Type="http://schemas.openxmlformats.org/officeDocument/2006/relationships/image" Target="../media/image210.emf"/><Relationship Id="rId6" Type="http://schemas.openxmlformats.org/officeDocument/2006/relationships/image" Target="../media/image215.emf"/><Relationship Id="rId11" Type="http://schemas.openxmlformats.org/officeDocument/2006/relationships/image" Target="../media/image220.emf"/><Relationship Id="rId5" Type="http://schemas.openxmlformats.org/officeDocument/2006/relationships/image" Target="../media/image214.emf"/><Relationship Id="rId10" Type="http://schemas.openxmlformats.org/officeDocument/2006/relationships/image" Target="../media/image219.emf"/><Relationship Id="rId4" Type="http://schemas.openxmlformats.org/officeDocument/2006/relationships/image" Target="../media/image213.emf"/><Relationship Id="rId9" Type="http://schemas.openxmlformats.org/officeDocument/2006/relationships/image" Target="../media/image21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emf"/><Relationship Id="rId2" Type="http://schemas.openxmlformats.org/officeDocument/2006/relationships/image" Target="../media/image224.emf"/><Relationship Id="rId1" Type="http://schemas.openxmlformats.org/officeDocument/2006/relationships/image" Target="../media/image223.emf"/><Relationship Id="rId6" Type="http://schemas.openxmlformats.org/officeDocument/2006/relationships/image" Target="../media/image228.emf"/><Relationship Id="rId5" Type="http://schemas.openxmlformats.org/officeDocument/2006/relationships/image" Target="../media/image227.emf"/><Relationship Id="rId4" Type="http://schemas.openxmlformats.org/officeDocument/2006/relationships/image" Target="../media/image22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9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3" Type="http://schemas.openxmlformats.org/officeDocument/2006/relationships/image" Target="../media/image231.emf"/><Relationship Id="rId7" Type="http://schemas.openxmlformats.org/officeDocument/2006/relationships/image" Target="../media/image235.emf"/><Relationship Id="rId2" Type="http://schemas.openxmlformats.org/officeDocument/2006/relationships/image" Target="../media/image230.emf"/><Relationship Id="rId1" Type="http://schemas.openxmlformats.org/officeDocument/2006/relationships/image" Target="../media/image212.wmf"/><Relationship Id="rId6" Type="http://schemas.openxmlformats.org/officeDocument/2006/relationships/image" Target="../media/image234.emf"/><Relationship Id="rId11" Type="http://schemas.openxmlformats.org/officeDocument/2006/relationships/image" Target="../media/image239.emf"/><Relationship Id="rId5" Type="http://schemas.openxmlformats.org/officeDocument/2006/relationships/image" Target="../media/image233.emf"/><Relationship Id="rId10" Type="http://schemas.openxmlformats.org/officeDocument/2006/relationships/image" Target="../media/image238.emf"/><Relationship Id="rId4" Type="http://schemas.openxmlformats.org/officeDocument/2006/relationships/image" Target="../media/image232.emf"/><Relationship Id="rId9" Type="http://schemas.openxmlformats.org/officeDocument/2006/relationships/image" Target="../media/image237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emf"/><Relationship Id="rId7" Type="http://schemas.openxmlformats.org/officeDocument/2006/relationships/image" Target="../media/image246.emf"/><Relationship Id="rId2" Type="http://schemas.openxmlformats.org/officeDocument/2006/relationships/image" Target="../media/image241.emf"/><Relationship Id="rId1" Type="http://schemas.openxmlformats.org/officeDocument/2006/relationships/image" Target="../media/image240.emf"/><Relationship Id="rId6" Type="http://schemas.openxmlformats.org/officeDocument/2006/relationships/image" Target="../media/image245.emf"/><Relationship Id="rId5" Type="http://schemas.openxmlformats.org/officeDocument/2006/relationships/image" Target="../media/image244.emf"/><Relationship Id="rId4" Type="http://schemas.openxmlformats.org/officeDocument/2006/relationships/image" Target="../media/image24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emf"/><Relationship Id="rId1" Type="http://schemas.openxmlformats.org/officeDocument/2006/relationships/image" Target="../media/image247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3" Type="http://schemas.openxmlformats.org/officeDocument/2006/relationships/image" Target="../media/image251.emf"/><Relationship Id="rId7" Type="http://schemas.openxmlformats.org/officeDocument/2006/relationships/image" Target="../media/image255.emf"/><Relationship Id="rId2" Type="http://schemas.openxmlformats.org/officeDocument/2006/relationships/image" Target="../media/image250.emf"/><Relationship Id="rId1" Type="http://schemas.openxmlformats.org/officeDocument/2006/relationships/image" Target="../media/image249.emf"/><Relationship Id="rId6" Type="http://schemas.openxmlformats.org/officeDocument/2006/relationships/image" Target="../media/image254.emf"/><Relationship Id="rId11" Type="http://schemas.openxmlformats.org/officeDocument/2006/relationships/image" Target="../media/image259.emf"/><Relationship Id="rId5" Type="http://schemas.openxmlformats.org/officeDocument/2006/relationships/image" Target="../media/image253.emf"/><Relationship Id="rId10" Type="http://schemas.openxmlformats.org/officeDocument/2006/relationships/image" Target="../media/image258.emf"/><Relationship Id="rId4" Type="http://schemas.openxmlformats.org/officeDocument/2006/relationships/image" Target="../media/image252.emf"/><Relationship Id="rId9" Type="http://schemas.openxmlformats.org/officeDocument/2006/relationships/image" Target="../media/image257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emf"/><Relationship Id="rId3" Type="http://schemas.openxmlformats.org/officeDocument/2006/relationships/image" Target="../media/image262.emf"/><Relationship Id="rId7" Type="http://schemas.openxmlformats.org/officeDocument/2006/relationships/image" Target="../media/image266.emf"/><Relationship Id="rId12" Type="http://schemas.openxmlformats.org/officeDocument/2006/relationships/image" Target="../media/image271.emf"/><Relationship Id="rId2" Type="http://schemas.openxmlformats.org/officeDocument/2006/relationships/image" Target="../media/image261.emf"/><Relationship Id="rId1" Type="http://schemas.openxmlformats.org/officeDocument/2006/relationships/image" Target="../media/image260.emf"/><Relationship Id="rId6" Type="http://schemas.openxmlformats.org/officeDocument/2006/relationships/image" Target="../media/image265.emf"/><Relationship Id="rId11" Type="http://schemas.openxmlformats.org/officeDocument/2006/relationships/image" Target="../media/image270.emf"/><Relationship Id="rId5" Type="http://schemas.openxmlformats.org/officeDocument/2006/relationships/image" Target="../media/image264.emf"/><Relationship Id="rId10" Type="http://schemas.openxmlformats.org/officeDocument/2006/relationships/image" Target="../media/image269.emf"/><Relationship Id="rId4" Type="http://schemas.openxmlformats.org/officeDocument/2006/relationships/image" Target="../media/image263.emf"/><Relationship Id="rId9" Type="http://schemas.openxmlformats.org/officeDocument/2006/relationships/image" Target="../media/image268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3.emf"/><Relationship Id="rId1" Type="http://schemas.openxmlformats.org/officeDocument/2006/relationships/image" Target="../media/image272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emf"/><Relationship Id="rId2" Type="http://schemas.openxmlformats.org/officeDocument/2006/relationships/image" Target="../media/image275.emf"/><Relationship Id="rId1" Type="http://schemas.openxmlformats.org/officeDocument/2006/relationships/image" Target="../media/image274.emf"/><Relationship Id="rId4" Type="http://schemas.openxmlformats.org/officeDocument/2006/relationships/image" Target="../media/image277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emf"/><Relationship Id="rId7" Type="http://schemas.openxmlformats.org/officeDocument/2006/relationships/image" Target="../media/image284.emf"/><Relationship Id="rId2" Type="http://schemas.openxmlformats.org/officeDocument/2006/relationships/image" Target="../media/image279.emf"/><Relationship Id="rId1" Type="http://schemas.openxmlformats.org/officeDocument/2006/relationships/image" Target="../media/image278.emf"/><Relationship Id="rId6" Type="http://schemas.openxmlformats.org/officeDocument/2006/relationships/image" Target="../media/image283.emf"/><Relationship Id="rId5" Type="http://schemas.openxmlformats.org/officeDocument/2006/relationships/image" Target="../media/image282.emf"/><Relationship Id="rId4" Type="http://schemas.openxmlformats.org/officeDocument/2006/relationships/image" Target="../media/image281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emf"/><Relationship Id="rId2" Type="http://schemas.openxmlformats.org/officeDocument/2006/relationships/image" Target="../media/image286.emf"/><Relationship Id="rId1" Type="http://schemas.openxmlformats.org/officeDocument/2006/relationships/image" Target="../media/image285.emf"/><Relationship Id="rId6" Type="http://schemas.openxmlformats.org/officeDocument/2006/relationships/image" Target="../media/image290.emf"/><Relationship Id="rId5" Type="http://schemas.openxmlformats.org/officeDocument/2006/relationships/image" Target="../media/image289.emf"/><Relationship Id="rId4" Type="http://schemas.openxmlformats.org/officeDocument/2006/relationships/image" Target="../media/image288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emf"/><Relationship Id="rId3" Type="http://schemas.openxmlformats.org/officeDocument/2006/relationships/image" Target="../media/image294.emf"/><Relationship Id="rId7" Type="http://schemas.openxmlformats.org/officeDocument/2006/relationships/image" Target="../media/image298.emf"/><Relationship Id="rId2" Type="http://schemas.openxmlformats.org/officeDocument/2006/relationships/image" Target="../media/image293.emf"/><Relationship Id="rId1" Type="http://schemas.openxmlformats.org/officeDocument/2006/relationships/image" Target="../media/image292.emf"/><Relationship Id="rId6" Type="http://schemas.openxmlformats.org/officeDocument/2006/relationships/image" Target="../media/image297.emf"/><Relationship Id="rId11" Type="http://schemas.openxmlformats.org/officeDocument/2006/relationships/image" Target="../media/image302.emf"/><Relationship Id="rId5" Type="http://schemas.openxmlformats.org/officeDocument/2006/relationships/image" Target="../media/image296.emf"/><Relationship Id="rId10" Type="http://schemas.openxmlformats.org/officeDocument/2006/relationships/image" Target="../media/image301.emf"/><Relationship Id="rId4" Type="http://schemas.openxmlformats.org/officeDocument/2006/relationships/image" Target="../media/image295.emf"/><Relationship Id="rId9" Type="http://schemas.openxmlformats.org/officeDocument/2006/relationships/image" Target="../media/image300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emf"/><Relationship Id="rId3" Type="http://schemas.openxmlformats.org/officeDocument/2006/relationships/image" Target="../media/image305.emf"/><Relationship Id="rId7" Type="http://schemas.openxmlformats.org/officeDocument/2006/relationships/image" Target="../media/image309.emf"/><Relationship Id="rId2" Type="http://schemas.openxmlformats.org/officeDocument/2006/relationships/image" Target="../media/image304.emf"/><Relationship Id="rId1" Type="http://schemas.openxmlformats.org/officeDocument/2006/relationships/image" Target="../media/image303.emf"/><Relationship Id="rId6" Type="http://schemas.openxmlformats.org/officeDocument/2006/relationships/image" Target="../media/image308.emf"/><Relationship Id="rId5" Type="http://schemas.openxmlformats.org/officeDocument/2006/relationships/image" Target="../media/image307.emf"/><Relationship Id="rId4" Type="http://schemas.openxmlformats.org/officeDocument/2006/relationships/image" Target="../media/image306.emf"/><Relationship Id="rId9" Type="http://schemas.openxmlformats.org/officeDocument/2006/relationships/image" Target="../media/image311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emf"/><Relationship Id="rId2" Type="http://schemas.openxmlformats.org/officeDocument/2006/relationships/image" Target="../media/image313.emf"/><Relationship Id="rId1" Type="http://schemas.openxmlformats.org/officeDocument/2006/relationships/image" Target="../media/image3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emf"/><Relationship Id="rId2" Type="http://schemas.openxmlformats.org/officeDocument/2006/relationships/image" Target="../media/image316.emf"/><Relationship Id="rId1" Type="http://schemas.openxmlformats.org/officeDocument/2006/relationships/image" Target="../media/image315.emf"/><Relationship Id="rId5" Type="http://schemas.openxmlformats.org/officeDocument/2006/relationships/image" Target="../media/image319.emf"/><Relationship Id="rId4" Type="http://schemas.openxmlformats.org/officeDocument/2006/relationships/image" Target="../media/image318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emf"/><Relationship Id="rId13" Type="http://schemas.openxmlformats.org/officeDocument/2006/relationships/image" Target="../media/image332.emf"/><Relationship Id="rId18" Type="http://schemas.openxmlformats.org/officeDocument/2006/relationships/image" Target="../media/image337.emf"/><Relationship Id="rId3" Type="http://schemas.openxmlformats.org/officeDocument/2006/relationships/image" Target="../media/image322.emf"/><Relationship Id="rId21" Type="http://schemas.openxmlformats.org/officeDocument/2006/relationships/image" Target="../media/image340.emf"/><Relationship Id="rId7" Type="http://schemas.openxmlformats.org/officeDocument/2006/relationships/image" Target="../media/image326.emf"/><Relationship Id="rId12" Type="http://schemas.openxmlformats.org/officeDocument/2006/relationships/image" Target="../media/image331.emf"/><Relationship Id="rId17" Type="http://schemas.openxmlformats.org/officeDocument/2006/relationships/image" Target="../media/image336.emf"/><Relationship Id="rId2" Type="http://schemas.openxmlformats.org/officeDocument/2006/relationships/image" Target="../media/image321.emf"/><Relationship Id="rId16" Type="http://schemas.openxmlformats.org/officeDocument/2006/relationships/image" Target="../media/image335.emf"/><Relationship Id="rId20" Type="http://schemas.openxmlformats.org/officeDocument/2006/relationships/image" Target="../media/image339.emf"/><Relationship Id="rId1" Type="http://schemas.openxmlformats.org/officeDocument/2006/relationships/image" Target="../media/image320.emf"/><Relationship Id="rId6" Type="http://schemas.openxmlformats.org/officeDocument/2006/relationships/image" Target="../media/image325.emf"/><Relationship Id="rId11" Type="http://schemas.openxmlformats.org/officeDocument/2006/relationships/image" Target="../media/image330.emf"/><Relationship Id="rId5" Type="http://schemas.openxmlformats.org/officeDocument/2006/relationships/image" Target="../media/image324.emf"/><Relationship Id="rId15" Type="http://schemas.openxmlformats.org/officeDocument/2006/relationships/image" Target="../media/image334.emf"/><Relationship Id="rId10" Type="http://schemas.openxmlformats.org/officeDocument/2006/relationships/image" Target="../media/image329.emf"/><Relationship Id="rId19" Type="http://schemas.openxmlformats.org/officeDocument/2006/relationships/image" Target="../media/image338.emf"/><Relationship Id="rId4" Type="http://schemas.openxmlformats.org/officeDocument/2006/relationships/image" Target="../media/image323.emf"/><Relationship Id="rId9" Type="http://schemas.openxmlformats.org/officeDocument/2006/relationships/image" Target="../media/image328.emf"/><Relationship Id="rId14" Type="http://schemas.openxmlformats.org/officeDocument/2006/relationships/image" Target="../media/image333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emf"/><Relationship Id="rId2" Type="http://schemas.openxmlformats.org/officeDocument/2006/relationships/image" Target="../media/image342.emf"/><Relationship Id="rId1" Type="http://schemas.openxmlformats.org/officeDocument/2006/relationships/image" Target="../media/image341.emf"/><Relationship Id="rId6" Type="http://schemas.openxmlformats.org/officeDocument/2006/relationships/image" Target="../media/image346.emf"/><Relationship Id="rId5" Type="http://schemas.openxmlformats.org/officeDocument/2006/relationships/image" Target="../media/image345.emf"/><Relationship Id="rId4" Type="http://schemas.openxmlformats.org/officeDocument/2006/relationships/image" Target="../media/image344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emf"/><Relationship Id="rId2" Type="http://schemas.openxmlformats.org/officeDocument/2006/relationships/image" Target="../media/image348.emf"/><Relationship Id="rId1" Type="http://schemas.openxmlformats.org/officeDocument/2006/relationships/image" Target="../media/image347.emf"/><Relationship Id="rId5" Type="http://schemas.openxmlformats.org/officeDocument/2006/relationships/image" Target="../media/image351.emf"/><Relationship Id="rId4" Type="http://schemas.openxmlformats.org/officeDocument/2006/relationships/image" Target="../media/image350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emf"/><Relationship Id="rId3" Type="http://schemas.openxmlformats.org/officeDocument/2006/relationships/image" Target="../media/image354.emf"/><Relationship Id="rId7" Type="http://schemas.openxmlformats.org/officeDocument/2006/relationships/image" Target="../media/image358.emf"/><Relationship Id="rId2" Type="http://schemas.openxmlformats.org/officeDocument/2006/relationships/image" Target="../media/image353.emf"/><Relationship Id="rId1" Type="http://schemas.openxmlformats.org/officeDocument/2006/relationships/image" Target="../media/image352.emf"/><Relationship Id="rId6" Type="http://schemas.openxmlformats.org/officeDocument/2006/relationships/image" Target="../media/image357.emf"/><Relationship Id="rId5" Type="http://schemas.openxmlformats.org/officeDocument/2006/relationships/image" Target="../media/image356.emf"/><Relationship Id="rId4" Type="http://schemas.openxmlformats.org/officeDocument/2006/relationships/image" Target="../media/image355.emf"/><Relationship Id="rId9" Type="http://schemas.openxmlformats.org/officeDocument/2006/relationships/image" Target="../media/image360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emf"/><Relationship Id="rId7" Type="http://schemas.openxmlformats.org/officeDocument/2006/relationships/image" Target="../media/image367.emf"/><Relationship Id="rId2" Type="http://schemas.openxmlformats.org/officeDocument/2006/relationships/image" Target="../media/image362.emf"/><Relationship Id="rId1" Type="http://schemas.openxmlformats.org/officeDocument/2006/relationships/image" Target="../media/image361.emf"/><Relationship Id="rId6" Type="http://schemas.openxmlformats.org/officeDocument/2006/relationships/image" Target="../media/image366.emf"/><Relationship Id="rId5" Type="http://schemas.openxmlformats.org/officeDocument/2006/relationships/image" Target="../media/image365.emf"/><Relationship Id="rId4" Type="http://schemas.openxmlformats.org/officeDocument/2006/relationships/image" Target="../media/image364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emf"/><Relationship Id="rId2" Type="http://schemas.openxmlformats.org/officeDocument/2006/relationships/image" Target="../media/image369.emf"/><Relationship Id="rId1" Type="http://schemas.openxmlformats.org/officeDocument/2006/relationships/image" Target="../media/image368.emf"/><Relationship Id="rId4" Type="http://schemas.openxmlformats.org/officeDocument/2006/relationships/image" Target="../media/image371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4.emf"/><Relationship Id="rId2" Type="http://schemas.openxmlformats.org/officeDocument/2006/relationships/image" Target="../media/image373.emf"/><Relationship Id="rId1" Type="http://schemas.openxmlformats.org/officeDocument/2006/relationships/image" Target="../media/image372.emf"/><Relationship Id="rId4" Type="http://schemas.openxmlformats.org/officeDocument/2006/relationships/image" Target="../media/image375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emf"/><Relationship Id="rId2" Type="http://schemas.openxmlformats.org/officeDocument/2006/relationships/image" Target="../media/image377.emf"/><Relationship Id="rId1" Type="http://schemas.openxmlformats.org/officeDocument/2006/relationships/image" Target="../media/image376.emf"/><Relationship Id="rId6" Type="http://schemas.openxmlformats.org/officeDocument/2006/relationships/image" Target="../media/image381.emf"/><Relationship Id="rId5" Type="http://schemas.openxmlformats.org/officeDocument/2006/relationships/image" Target="../media/image380.emf"/><Relationship Id="rId4" Type="http://schemas.openxmlformats.org/officeDocument/2006/relationships/image" Target="../media/image379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emf"/><Relationship Id="rId2" Type="http://schemas.openxmlformats.org/officeDocument/2006/relationships/image" Target="../media/image383.emf"/><Relationship Id="rId1" Type="http://schemas.openxmlformats.org/officeDocument/2006/relationships/image" Target="../media/image382.emf"/><Relationship Id="rId4" Type="http://schemas.openxmlformats.org/officeDocument/2006/relationships/image" Target="../media/image38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emf"/><Relationship Id="rId3" Type="http://schemas.openxmlformats.org/officeDocument/2006/relationships/image" Target="../media/image388.emf"/><Relationship Id="rId7" Type="http://schemas.openxmlformats.org/officeDocument/2006/relationships/image" Target="../media/image392.emf"/><Relationship Id="rId2" Type="http://schemas.openxmlformats.org/officeDocument/2006/relationships/image" Target="../media/image387.emf"/><Relationship Id="rId1" Type="http://schemas.openxmlformats.org/officeDocument/2006/relationships/image" Target="../media/image386.emf"/><Relationship Id="rId6" Type="http://schemas.openxmlformats.org/officeDocument/2006/relationships/image" Target="../media/image391.emf"/><Relationship Id="rId5" Type="http://schemas.openxmlformats.org/officeDocument/2006/relationships/image" Target="../media/image390.emf"/><Relationship Id="rId4" Type="http://schemas.openxmlformats.org/officeDocument/2006/relationships/image" Target="../media/image389.e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emf"/><Relationship Id="rId3" Type="http://schemas.openxmlformats.org/officeDocument/2006/relationships/image" Target="../media/image396.emf"/><Relationship Id="rId7" Type="http://schemas.openxmlformats.org/officeDocument/2006/relationships/image" Target="../media/image400.emf"/><Relationship Id="rId2" Type="http://schemas.openxmlformats.org/officeDocument/2006/relationships/image" Target="../media/image395.emf"/><Relationship Id="rId1" Type="http://schemas.openxmlformats.org/officeDocument/2006/relationships/image" Target="../media/image394.emf"/><Relationship Id="rId6" Type="http://schemas.openxmlformats.org/officeDocument/2006/relationships/image" Target="../media/image399.emf"/><Relationship Id="rId5" Type="http://schemas.openxmlformats.org/officeDocument/2006/relationships/image" Target="../media/image398.emf"/><Relationship Id="rId4" Type="http://schemas.openxmlformats.org/officeDocument/2006/relationships/image" Target="../media/image397.emf"/><Relationship Id="rId9" Type="http://schemas.openxmlformats.org/officeDocument/2006/relationships/image" Target="../media/image402.e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emf"/><Relationship Id="rId3" Type="http://schemas.openxmlformats.org/officeDocument/2006/relationships/image" Target="../media/image405.emf"/><Relationship Id="rId7" Type="http://schemas.openxmlformats.org/officeDocument/2006/relationships/image" Target="../media/image409.emf"/><Relationship Id="rId2" Type="http://schemas.openxmlformats.org/officeDocument/2006/relationships/image" Target="../media/image404.emf"/><Relationship Id="rId1" Type="http://schemas.openxmlformats.org/officeDocument/2006/relationships/image" Target="../media/image403.emf"/><Relationship Id="rId6" Type="http://schemas.openxmlformats.org/officeDocument/2006/relationships/image" Target="../media/image408.emf"/><Relationship Id="rId5" Type="http://schemas.openxmlformats.org/officeDocument/2006/relationships/image" Target="../media/image407.emf"/><Relationship Id="rId10" Type="http://schemas.openxmlformats.org/officeDocument/2006/relationships/image" Target="../media/image412.emf"/><Relationship Id="rId4" Type="http://schemas.openxmlformats.org/officeDocument/2006/relationships/image" Target="../media/image406.emf"/><Relationship Id="rId9" Type="http://schemas.openxmlformats.org/officeDocument/2006/relationships/image" Target="../media/image411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emf"/><Relationship Id="rId2" Type="http://schemas.openxmlformats.org/officeDocument/2006/relationships/image" Target="../media/image414.emf"/><Relationship Id="rId1" Type="http://schemas.openxmlformats.org/officeDocument/2006/relationships/image" Target="../media/image413.emf"/><Relationship Id="rId4" Type="http://schemas.openxmlformats.org/officeDocument/2006/relationships/image" Target="../media/image416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9.emf"/><Relationship Id="rId2" Type="http://schemas.openxmlformats.org/officeDocument/2006/relationships/image" Target="../media/image418.emf"/><Relationship Id="rId1" Type="http://schemas.openxmlformats.org/officeDocument/2006/relationships/image" Target="../media/image417.emf"/><Relationship Id="rId4" Type="http://schemas.openxmlformats.org/officeDocument/2006/relationships/image" Target="../media/image420.e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8.emf"/><Relationship Id="rId3" Type="http://schemas.openxmlformats.org/officeDocument/2006/relationships/image" Target="../media/image423.emf"/><Relationship Id="rId7" Type="http://schemas.openxmlformats.org/officeDocument/2006/relationships/image" Target="../media/image427.emf"/><Relationship Id="rId2" Type="http://schemas.openxmlformats.org/officeDocument/2006/relationships/image" Target="../media/image422.emf"/><Relationship Id="rId1" Type="http://schemas.openxmlformats.org/officeDocument/2006/relationships/image" Target="../media/image421.emf"/><Relationship Id="rId6" Type="http://schemas.openxmlformats.org/officeDocument/2006/relationships/image" Target="../media/image426.emf"/><Relationship Id="rId11" Type="http://schemas.openxmlformats.org/officeDocument/2006/relationships/image" Target="../media/image431.emf"/><Relationship Id="rId5" Type="http://schemas.openxmlformats.org/officeDocument/2006/relationships/image" Target="../media/image425.emf"/><Relationship Id="rId10" Type="http://schemas.openxmlformats.org/officeDocument/2006/relationships/image" Target="../media/image430.emf"/><Relationship Id="rId4" Type="http://schemas.openxmlformats.org/officeDocument/2006/relationships/image" Target="../media/image424.emf"/><Relationship Id="rId9" Type="http://schemas.openxmlformats.org/officeDocument/2006/relationships/image" Target="../media/image429.e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9.emf"/><Relationship Id="rId13" Type="http://schemas.openxmlformats.org/officeDocument/2006/relationships/image" Target="../media/image444.emf"/><Relationship Id="rId18" Type="http://schemas.openxmlformats.org/officeDocument/2006/relationships/image" Target="../media/image449.emf"/><Relationship Id="rId3" Type="http://schemas.openxmlformats.org/officeDocument/2006/relationships/image" Target="../media/image434.emf"/><Relationship Id="rId7" Type="http://schemas.openxmlformats.org/officeDocument/2006/relationships/image" Target="../media/image438.emf"/><Relationship Id="rId12" Type="http://schemas.openxmlformats.org/officeDocument/2006/relationships/image" Target="../media/image443.emf"/><Relationship Id="rId17" Type="http://schemas.openxmlformats.org/officeDocument/2006/relationships/image" Target="../media/image448.emf"/><Relationship Id="rId2" Type="http://schemas.openxmlformats.org/officeDocument/2006/relationships/image" Target="../media/image433.emf"/><Relationship Id="rId16" Type="http://schemas.openxmlformats.org/officeDocument/2006/relationships/image" Target="../media/image447.emf"/><Relationship Id="rId1" Type="http://schemas.openxmlformats.org/officeDocument/2006/relationships/image" Target="../media/image432.emf"/><Relationship Id="rId6" Type="http://schemas.openxmlformats.org/officeDocument/2006/relationships/image" Target="../media/image437.emf"/><Relationship Id="rId11" Type="http://schemas.openxmlformats.org/officeDocument/2006/relationships/image" Target="../media/image442.emf"/><Relationship Id="rId5" Type="http://schemas.openxmlformats.org/officeDocument/2006/relationships/image" Target="../media/image436.emf"/><Relationship Id="rId15" Type="http://schemas.openxmlformats.org/officeDocument/2006/relationships/image" Target="../media/image446.emf"/><Relationship Id="rId10" Type="http://schemas.openxmlformats.org/officeDocument/2006/relationships/image" Target="../media/image441.emf"/><Relationship Id="rId4" Type="http://schemas.openxmlformats.org/officeDocument/2006/relationships/image" Target="../media/image435.emf"/><Relationship Id="rId9" Type="http://schemas.openxmlformats.org/officeDocument/2006/relationships/image" Target="../media/image440.emf"/><Relationship Id="rId14" Type="http://schemas.openxmlformats.org/officeDocument/2006/relationships/image" Target="../media/image445.e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emf"/><Relationship Id="rId3" Type="http://schemas.openxmlformats.org/officeDocument/2006/relationships/image" Target="../media/image452.emf"/><Relationship Id="rId7" Type="http://schemas.openxmlformats.org/officeDocument/2006/relationships/image" Target="../media/image456.emf"/><Relationship Id="rId2" Type="http://schemas.openxmlformats.org/officeDocument/2006/relationships/image" Target="../media/image451.emf"/><Relationship Id="rId1" Type="http://schemas.openxmlformats.org/officeDocument/2006/relationships/image" Target="../media/image450.emf"/><Relationship Id="rId6" Type="http://schemas.openxmlformats.org/officeDocument/2006/relationships/image" Target="../media/image455.emf"/><Relationship Id="rId5" Type="http://schemas.openxmlformats.org/officeDocument/2006/relationships/image" Target="../media/image454.emf"/><Relationship Id="rId4" Type="http://schemas.openxmlformats.org/officeDocument/2006/relationships/image" Target="../media/image453.emf"/><Relationship Id="rId9" Type="http://schemas.openxmlformats.org/officeDocument/2006/relationships/image" Target="../media/image458.e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6.emf"/><Relationship Id="rId3" Type="http://schemas.openxmlformats.org/officeDocument/2006/relationships/image" Target="../media/image461.emf"/><Relationship Id="rId7" Type="http://schemas.openxmlformats.org/officeDocument/2006/relationships/image" Target="../media/image465.emf"/><Relationship Id="rId2" Type="http://schemas.openxmlformats.org/officeDocument/2006/relationships/image" Target="../media/image460.emf"/><Relationship Id="rId1" Type="http://schemas.openxmlformats.org/officeDocument/2006/relationships/image" Target="../media/image459.emf"/><Relationship Id="rId6" Type="http://schemas.openxmlformats.org/officeDocument/2006/relationships/image" Target="../media/image464.emf"/><Relationship Id="rId5" Type="http://schemas.openxmlformats.org/officeDocument/2006/relationships/image" Target="../media/image463.emf"/><Relationship Id="rId4" Type="http://schemas.openxmlformats.org/officeDocument/2006/relationships/image" Target="../media/image462.emf"/><Relationship Id="rId9" Type="http://schemas.openxmlformats.org/officeDocument/2006/relationships/image" Target="../media/image467.e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emf"/><Relationship Id="rId2" Type="http://schemas.openxmlformats.org/officeDocument/2006/relationships/image" Target="../media/image469.emf"/><Relationship Id="rId1" Type="http://schemas.openxmlformats.org/officeDocument/2006/relationships/image" Target="../media/image468.emf"/><Relationship Id="rId6" Type="http://schemas.openxmlformats.org/officeDocument/2006/relationships/image" Target="../media/image473.emf"/><Relationship Id="rId5" Type="http://schemas.openxmlformats.org/officeDocument/2006/relationships/image" Target="../media/image472.emf"/><Relationship Id="rId4" Type="http://schemas.openxmlformats.org/officeDocument/2006/relationships/image" Target="../media/image47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6.emf"/><Relationship Id="rId2" Type="http://schemas.openxmlformats.org/officeDocument/2006/relationships/image" Target="../media/image475.emf"/><Relationship Id="rId1" Type="http://schemas.openxmlformats.org/officeDocument/2006/relationships/image" Target="../media/image474.emf"/><Relationship Id="rId4" Type="http://schemas.openxmlformats.org/officeDocument/2006/relationships/image" Target="../media/image477.e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5.emf"/><Relationship Id="rId3" Type="http://schemas.openxmlformats.org/officeDocument/2006/relationships/image" Target="../media/image480.emf"/><Relationship Id="rId7" Type="http://schemas.openxmlformats.org/officeDocument/2006/relationships/image" Target="../media/image484.emf"/><Relationship Id="rId2" Type="http://schemas.openxmlformats.org/officeDocument/2006/relationships/image" Target="../media/image479.emf"/><Relationship Id="rId1" Type="http://schemas.openxmlformats.org/officeDocument/2006/relationships/image" Target="../media/image478.emf"/><Relationship Id="rId6" Type="http://schemas.openxmlformats.org/officeDocument/2006/relationships/image" Target="../media/image483.emf"/><Relationship Id="rId5" Type="http://schemas.openxmlformats.org/officeDocument/2006/relationships/image" Target="../media/image482.emf"/><Relationship Id="rId4" Type="http://schemas.openxmlformats.org/officeDocument/2006/relationships/image" Target="../media/image481.emf"/><Relationship Id="rId9" Type="http://schemas.openxmlformats.org/officeDocument/2006/relationships/image" Target="../media/image486.e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4.emf"/><Relationship Id="rId3" Type="http://schemas.openxmlformats.org/officeDocument/2006/relationships/image" Target="../media/image489.emf"/><Relationship Id="rId7" Type="http://schemas.openxmlformats.org/officeDocument/2006/relationships/image" Target="../media/image493.emf"/><Relationship Id="rId2" Type="http://schemas.openxmlformats.org/officeDocument/2006/relationships/image" Target="../media/image488.emf"/><Relationship Id="rId1" Type="http://schemas.openxmlformats.org/officeDocument/2006/relationships/image" Target="../media/image487.emf"/><Relationship Id="rId6" Type="http://schemas.openxmlformats.org/officeDocument/2006/relationships/image" Target="../media/image492.emf"/><Relationship Id="rId5" Type="http://schemas.openxmlformats.org/officeDocument/2006/relationships/image" Target="../media/image491.emf"/><Relationship Id="rId4" Type="http://schemas.openxmlformats.org/officeDocument/2006/relationships/image" Target="../media/image490.emf"/><Relationship Id="rId9" Type="http://schemas.openxmlformats.org/officeDocument/2006/relationships/image" Target="../media/image495.e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8.emf"/><Relationship Id="rId2" Type="http://schemas.openxmlformats.org/officeDocument/2006/relationships/image" Target="../media/image497.emf"/><Relationship Id="rId1" Type="http://schemas.openxmlformats.org/officeDocument/2006/relationships/image" Target="../media/image496.emf"/><Relationship Id="rId4" Type="http://schemas.openxmlformats.org/officeDocument/2006/relationships/image" Target="../media/image499.e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emf"/><Relationship Id="rId7" Type="http://schemas.openxmlformats.org/officeDocument/2006/relationships/image" Target="../media/image506.emf"/><Relationship Id="rId2" Type="http://schemas.openxmlformats.org/officeDocument/2006/relationships/image" Target="../media/image501.emf"/><Relationship Id="rId1" Type="http://schemas.openxmlformats.org/officeDocument/2006/relationships/image" Target="../media/image500.emf"/><Relationship Id="rId6" Type="http://schemas.openxmlformats.org/officeDocument/2006/relationships/image" Target="../media/image505.emf"/><Relationship Id="rId5" Type="http://schemas.openxmlformats.org/officeDocument/2006/relationships/image" Target="../media/image504.emf"/><Relationship Id="rId4" Type="http://schemas.openxmlformats.org/officeDocument/2006/relationships/image" Target="../media/image503.e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9.emf"/><Relationship Id="rId2" Type="http://schemas.openxmlformats.org/officeDocument/2006/relationships/image" Target="../media/image508.emf"/><Relationship Id="rId1" Type="http://schemas.openxmlformats.org/officeDocument/2006/relationships/image" Target="../media/image507.e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7.emf"/><Relationship Id="rId3" Type="http://schemas.openxmlformats.org/officeDocument/2006/relationships/image" Target="../media/image512.emf"/><Relationship Id="rId7" Type="http://schemas.openxmlformats.org/officeDocument/2006/relationships/image" Target="../media/image516.emf"/><Relationship Id="rId12" Type="http://schemas.openxmlformats.org/officeDocument/2006/relationships/image" Target="../media/image521.emf"/><Relationship Id="rId2" Type="http://schemas.openxmlformats.org/officeDocument/2006/relationships/image" Target="../media/image511.emf"/><Relationship Id="rId1" Type="http://schemas.openxmlformats.org/officeDocument/2006/relationships/image" Target="../media/image510.emf"/><Relationship Id="rId6" Type="http://schemas.openxmlformats.org/officeDocument/2006/relationships/image" Target="../media/image515.emf"/><Relationship Id="rId11" Type="http://schemas.openxmlformats.org/officeDocument/2006/relationships/image" Target="../media/image520.emf"/><Relationship Id="rId5" Type="http://schemas.openxmlformats.org/officeDocument/2006/relationships/image" Target="../media/image514.emf"/><Relationship Id="rId10" Type="http://schemas.openxmlformats.org/officeDocument/2006/relationships/image" Target="../media/image519.emf"/><Relationship Id="rId4" Type="http://schemas.openxmlformats.org/officeDocument/2006/relationships/image" Target="../media/image513.emf"/><Relationship Id="rId9" Type="http://schemas.openxmlformats.org/officeDocument/2006/relationships/image" Target="../media/image518.e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3.emf"/><Relationship Id="rId1" Type="http://schemas.openxmlformats.org/officeDocument/2006/relationships/image" Target="../media/image522.e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1.emf"/><Relationship Id="rId3" Type="http://schemas.openxmlformats.org/officeDocument/2006/relationships/image" Target="../media/image526.emf"/><Relationship Id="rId7" Type="http://schemas.openxmlformats.org/officeDocument/2006/relationships/image" Target="../media/image530.emf"/><Relationship Id="rId2" Type="http://schemas.openxmlformats.org/officeDocument/2006/relationships/image" Target="../media/image525.emf"/><Relationship Id="rId1" Type="http://schemas.openxmlformats.org/officeDocument/2006/relationships/image" Target="../media/image524.emf"/><Relationship Id="rId6" Type="http://schemas.openxmlformats.org/officeDocument/2006/relationships/image" Target="../media/image529.emf"/><Relationship Id="rId5" Type="http://schemas.openxmlformats.org/officeDocument/2006/relationships/image" Target="../media/image528.emf"/><Relationship Id="rId10" Type="http://schemas.openxmlformats.org/officeDocument/2006/relationships/image" Target="../media/image533.emf"/><Relationship Id="rId4" Type="http://schemas.openxmlformats.org/officeDocument/2006/relationships/image" Target="../media/image527.emf"/><Relationship Id="rId9" Type="http://schemas.openxmlformats.org/officeDocument/2006/relationships/image" Target="../media/image532.e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2.emf"/><Relationship Id="rId3" Type="http://schemas.openxmlformats.org/officeDocument/2006/relationships/image" Target="../media/image537.emf"/><Relationship Id="rId7" Type="http://schemas.openxmlformats.org/officeDocument/2006/relationships/image" Target="../media/image541.emf"/><Relationship Id="rId2" Type="http://schemas.openxmlformats.org/officeDocument/2006/relationships/image" Target="../media/image536.emf"/><Relationship Id="rId1" Type="http://schemas.openxmlformats.org/officeDocument/2006/relationships/image" Target="../media/image535.emf"/><Relationship Id="rId6" Type="http://schemas.openxmlformats.org/officeDocument/2006/relationships/image" Target="../media/image540.emf"/><Relationship Id="rId11" Type="http://schemas.openxmlformats.org/officeDocument/2006/relationships/image" Target="../media/image545.emf"/><Relationship Id="rId5" Type="http://schemas.openxmlformats.org/officeDocument/2006/relationships/image" Target="../media/image539.emf"/><Relationship Id="rId10" Type="http://schemas.openxmlformats.org/officeDocument/2006/relationships/image" Target="../media/image544.emf"/><Relationship Id="rId4" Type="http://schemas.openxmlformats.org/officeDocument/2006/relationships/image" Target="../media/image538.emf"/><Relationship Id="rId9" Type="http://schemas.openxmlformats.org/officeDocument/2006/relationships/image" Target="../media/image54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8.emf"/><Relationship Id="rId7" Type="http://schemas.openxmlformats.org/officeDocument/2006/relationships/image" Target="../media/image552.emf"/><Relationship Id="rId2" Type="http://schemas.openxmlformats.org/officeDocument/2006/relationships/image" Target="../media/image547.emf"/><Relationship Id="rId1" Type="http://schemas.openxmlformats.org/officeDocument/2006/relationships/image" Target="../media/image546.emf"/><Relationship Id="rId6" Type="http://schemas.openxmlformats.org/officeDocument/2006/relationships/image" Target="../media/image551.emf"/><Relationship Id="rId5" Type="http://schemas.openxmlformats.org/officeDocument/2006/relationships/image" Target="../media/image550.emf"/><Relationship Id="rId4" Type="http://schemas.openxmlformats.org/officeDocument/2006/relationships/image" Target="../media/image549.e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emf"/><Relationship Id="rId3" Type="http://schemas.openxmlformats.org/officeDocument/2006/relationships/image" Target="../media/image555.emf"/><Relationship Id="rId7" Type="http://schemas.openxmlformats.org/officeDocument/2006/relationships/image" Target="../media/image559.emf"/><Relationship Id="rId12" Type="http://schemas.openxmlformats.org/officeDocument/2006/relationships/image" Target="../media/image564.emf"/><Relationship Id="rId2" Type="http://schemas.openxmlformats.org/officeDocument/2006/relationships/image" Target="../media/image554.emf"/><Relationship Id="rId1" Type="http://schemas.openxmlformats.org/officeDocument/2006/relationships/image" Target="../media/image553.emf"/><Relationship Id="rId6" Type="http://schemas.openxmlformats.org/officeDocument/2006/relationships/image" Target="../media/image558.emf"/><Relationship Id="rId11" Type="http://schemas.openxmlformats.org/officeDocument/2006/relationships/image" Target="../media/image563.emf"/><Relationship Id="rId5" Type="http://schemas.openxmlformats.org/officeDocument/2006/relationships/image" Target="../media/image557.emf"/><Relationship Id="rId10" Type="http://schemas.openxmlformats.org/officeDocument/2006/relationships/image" Target="../media/image562.emf"/><Relationship Id="rId4" Type="http://schemas.openxmlformats.org/officeDocument/2006/relationships/image" Target="../media/image556.emf"/><Relationship Id="rId9" Type="http://schemas.openxmlformats.org/officeDocument/2006/relationships/image" Target="../media/image561.e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2.emf"/><Relationship Id="rId3" Type="http://schemas.openxmlformats.org/officeDocument/2006/relationships/image" Target="../media/image567.emf"/><Relationship Id="rId7" Type="http://schemas.openxmlformats.org/officeDocument/2006/relationships/image" Target="../media/image571.emf"/><Relationship Id="rId2" Type="http://schemas.openxmlformats.org/officeDocument/2006/relationships/image" Target="../media/image566.emf"/><Relationship Id="rId1" Type="http://schemas.openxmlformats.org/officeDocument/2006/relationships/image" Target="../media/image565.emf"/><Relationship Id="rId6" Type="http://schemas.openxmlformats.org/officeDocument/2006/relationships/image" Target="../media/image570.emf"/><Relationship Id="rId5" Type="http://schemas.openxmlformats.org/officeDocument/2006/relationships/image" Target="../media/image569.emf"/><Relationship Id="rId4" Type="http://schemas.openxmlformats.org/officeDocument/2006/relationships/image" Target="../media/image568.e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5.emf"/><Relationship Id="rId7" Type="http://schemas.openxmlformats.org/officeDocument/2006/relationships/image" Target="../media/image579.emf"/><Relationship Id="rId2" Type="http://schemas.openxmlformats.org/officeDocument/2006/relationships/image" Target="../media/image574.emf"/><Relationship Id="rId1" Type="http://schemas.openxmlformats.org/officeDocument/2006/relationships/image" Target="../media/image573.emf"/><Relationship Id="rId6" Type="http://schemas.openxmlformats.org/officeDocument/2006/relationships/image" Target="../media/image578.emf"/><Relationship Id="rId5" Type="http://schemas.openxmlformats.org/officeDocument/2006/relationships/image" Target="../media/image577.emf"/><Relationship Id="rId4" Type="http://schemas.openxmlformats.org/officeDocument/2006/relationships/image" Target="../media/image576.e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7.emf"/><Relationship Id="rId13" Type="http://schemas.openxmlformats.org/officeDocument/2006/relationships/image" Target="../media/image592.emf"/><Relationship Id="rId18" Type="http://schemas.openxmlformats.org/officeDocument/2006/relationships/image" Target="../media/image597.emf"/><Relationship Id="rId3" Type="http://schemas.openxmlformats.org/officeDocument/2006/relationships/image" Target="../media/image582.emf"/><Relationship Id="rId21" Type="http://schemas.openxmlformats.org/officeDocument/2006/relationships/image" Target="../media/image600.emf"/><Relationship Id="rId7" Type="http://schemas.openxmlformats.org/officeDocument/2006/relationships/image" Target="../media/image586.emf"/><Relationship Id="rId12" Type="http://schemas.openxmlformats.org/officeDocument/2006/relationships/image" Target="../media/image591.emf"/><Relationship Id="rId17" Type="http://schemas.openxmlformats.org/officeDocument/2006/relationships/image" Target="../media/image596.emf"/><Relationship Id="rId2" Type="http://schemas.openxmlformats.org/officeDocument/2006/relationships/image" Target="../media/image581.emf"/><Relationship Id="rId16" Type="http://schemas.openxmlformats.org/officeDocument/2006/relationships/image" Target="../media/image595.emf"/><Relationship Id="rId20" Type="http://schemas.openxmlformats.org/officeDocument/2006/relationships/image" Target="../media/image599.emf"/><Relationship Id="rId1" Type="http://schemas.openxmlformats.org/officeDocument/2006/relationships/image" Target="../media/image580.emf"/><Relationship Id="rId6" Type="http://schemas.openxmlformats.org/officeDocument/2006/relationships/image" Target="../media/image585.emf"/><Relationship Id="rId11" Type="http://schemas.openxmlformats.org/officeDocument/2006/relationships/image" Target="../media/image590.emf"/><Relationship Id="rId5" Type="http://schemas.openxmlformats.org/officeDocument/2006/relationships/image" Target="../media/image584.emf"/><Relationship Id="rId15" Type="http://schemas.openxmlformats.org/officeDocument/2006/relationships/image" Target="../media/image594.emf"/><Relationship Id="rId10" Type="http://schemas.openxmlformats.org/officeDocument/2006/relationships/image" Target="../media/image589.emf"/><Relationship Id="rId19" Type="http://schemas.openxmlformats.org/officeDocument/2006/relationships/image" Target="../media/image598.emf"/><Relationship Id="rId4" Type="http://schemas.openxmlformats.org/officeDocument/2006/relationships/image" Target="../media/image583.emf"/><Relationship Id="rId9" Type="http://schemas.openxmlformats.org/officeDocument/2006/relationships/image" Target="../media/image588.emf"/><Relationship Id="rId14" Type="http://schemas.openxmlformats.org/officeDocument/2006/relationships/image" Target="../media/image593.e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8.emf"/><Relationship Id="rId13" Type="http://schemas.openxmlformats.org/officeDocument/2006/relationships/image" Target="../media/image613.emf"/><Relationship Id="rId3" Type="http://schemas.openxmlformats.org/officeDocument/2006/relationships/image" Target="../media/image603.emf"/><Relationship Id="rId7" Type="http://schemas.openxmlformats.org/officeDocument/2006/relationships/image" Target="../media/image607.emf"/><Relationship Id="rId12" Type="http://schemas.openxmlformats.org/officeDocument/2006/relationships/image" Target="../media/image612.emf"/><Relationship Id="rId2" Type="http://schemas.openxmlformats.org/officeDocument/2006/relationships/image" Target="../media/image602.emf"/><Relationship Id="rId16" Type="http://schemas.openxmlformats.org/officeDocument/2006/relationships/image" Target="../media/image616.emf"/><Relationship Id="rId1" Type="http://schemas.openxmlformats.org/officeDocument/2006/relationships/image" Target="../media/image601.emf"/><Relationship Id="rId6" Type="http://schemas.openxmlformats.org/officeDocument/2006/relationships/image" Target="../media/image606.emf"/><Relationship Id="rId11" Type="http://schemas.openxmlformats.org/officeDocument/2006/relationships/image" Target="../media/image611.emf"/><Relationship Id="rId5" Type="http://schemas.openxmlformats.org/officeDocument/2006/relationships/image" Target="../media/image605.emf"/><Relationship Id="rId15" Type="http://schemas.openxmlformats.org/officeDocument/2006/relationships/image" Target="../media/image615.emf"/><Relationship Id="rId10" Type="http://schemas.openxmlformats.org/officeDocument/2006/relationships/image" Target="../media/image610.emf"/><Relationship Id="rId4" Type="http://schemas.openxmlformats.org/officeDocument/2006/relationships/image" Target="../media/image604.emf"/><Relationship Id="rId9" Type="http://schemas.openxmlformats.org/officeDocument/2006/relationships/image" Target="../media/image609.emf"/><Relationship Id="rId14" Type="http://schemas.openxmlformats.org/officeDocument/2006/relationships/image" Target="../media/image614.e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4.emf"/><Relationship Id="rId13" Type="http://schemas.openxmlformats.org/officeDocument/2006/relationships/image" Target="../media/image629.emf"/><Relationship Id="rId3" Type="http://schemas.openxmlformats.org/officeDocument/2006/relationships/image" Target="../media/image619.emf"/><Relationship Id="rId7" Type="http://schemas.openxmlformats.org/officeDocument/2006/relationships/image" Target="../media/image623.emf"/><Relationship Id="rId12" Type="http://schemas.openxmlformats.org/officeDocument/2006/relationships/image" Target="../media/image628.emf"/><Relationship Id="rId2" Type="http://schemas.openxmlformats.org/officeDocument/2006/relationships/image" Target="../media/image618.emf"/><Relationship Id="rId1" Type="http://schemas.openxmlformats.org/officeDocument/2006/relationships/image" Target="../media/image617.emf"/><Relationship Id="rId6" Type="http://schemas.openxmlformats.org/officeDocument/2006/relationships/image" Target="../media/image622.emf"/><Relationship Id="rId11" Type="http://schemas.openxmlformats.org/officeDocument/2006/relationships/image" Target="../media/image627.emf"/><Relationship Id="rId5" Type="http://schemas.openxmlformats.org/officeDocument/2006/relationships/image" Target="../media/image621.emf"/><Relationship Id="rId15" Type="http://schemas.openxmlformats.org/officeDocument/2006/relationships/image" Target="../media/image631.emf"/><Relationship Id="rId10" Type="http://schemas.openxmlformats.org/officeDocument/2006/relationships/image" Target="../media/image626.emf"/><Relationship Id="rId4" Type="http://schemas.openxmlformats.org/officeDocument/2006/relationships/image" Target="../media/image620.emf"/><Relationship Id="rId9" Type="http://schemas.openxmlformats.org/officeDocument/2006/relationships/image" Target="../media/image625.emf"/><Relationship Id="rId14" Type="http://schemas.openxmlformats.org/officeDocument/2006/relationships/image" Target="../media/image630.e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4.emf"/><Relationship Id="rId2" Type="http://schemas.openxmlformats.org/officeDocument/2006/relationships/image" Target="../media/image633.emf"/><Relationship Id="rId1" Type="http://schemas.openxmlformats.org/officeDocument/2006/relationships/image" Target="../media/image632.emf"/><Relationship Id="rId5" Type="http://schemas.openxmlformats.org/officeDocument/2006/relationships/image" Target="../media/image636.emf"/><Relationship Id="rId4" Type="http://schemas.openxmlformats.org/officeDocument/2006/relationships/image" Target="../media/image635.e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4.emf"/><Relationship Id="rId3" Type="http://schemas.openxmlformats.org/officeDocument/2006/relationships/image" Target="../media/image639.emf"/><Relationship Id="rId7" Type="http://schemas.openxmlformats.org/officeDocument/2006/relationships/image" Target="../media/image643.emf"/><Relationship Id="rId2" Type="http://schemas.openxmlformats.org/officeDocument/2006/relationships/image" Target="../media/image638.emf"/><Relationship Id="rId1" Type="http://schemas.openxmlformats.org/officeDocument/2006/relationships/image" Target="../media/image637.emf"/><Relationship Id="rId6" Type="http://schemas.openxmlformats.org/officeDocument/2006/relationships/image" Target="../media/image642.emf"/><Relationship Id="rId5" Type="http://schemas.openxmlformats.org/officeDocument/2006/relationships/image" Target="../media/image641.emf"/><Relationship Id="rId4" Type="http://schemas.openxmlformats.org/officeDocument/2006/relationships/image" Target="../media/image640.emf"/><Relationship Id="rId9" Type="http://schemas.openxmlformats.org/officeDocument/2006/relationships/image" Target="../media/image645.e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8.emf"/><Relationship Id="rId2" Type="http://schemas.openxmlformats.org/officeDocument/2006/relationships/image" Target="../media/image647.emf"/><Relationship Id="rId1" Type="http://schemas.openxmlformats.org/officeDocument/2006/relationships/image" Target="../media/image646.emf"/><Relationship Id="rId4" Type="http://schemas.openxmlformats.org/officeDocument/2006/relationships/image" Target="../media/image64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2.emf"/><Relationship Id="rId7" Type="http://schemas.openxmlformats.org/officeDocument/2006/relationships/image" Target="../media/image656.emf"/><Relationship Id="rId2" Type="http://schemas.openxmlformats.org/officeDocument/2006/relationships/image" Target="../media/image651.emf"/><Relationship Id="rId1" Type="http://schemas.openxmlformats.org/officeDocument/2006/relationships/image" Target="../media/image650.emf"/><Relationship Id="rId6" Type="http://schemas.openxmlformats.org/officeDocument/2006/relationships/image" Target="../media/image655.emf"/><Relationship Id="rId5" Type="http://schemas.openxmlformats.org/officeDocument/2006/relationships/image" Target="../media/image654.emf"/><Relationship Id="rId4" Type="http://schemas.openxmlformats.org/officeDocument/2006/relationships/image" Target="../media/image653.e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9.emf"/><Relationship Id="rId2" Type="http://schemas.openxmlformats.org/officeDocument/2006/relationships/image" Target="../media/image658.emf"/><Relationship Id="rId1" Type="http://schemas.openxmlformats.org/officeDocument/2006/relationships/image" Target="../media/image657.emf"/><Relationship Id="rId5" Type="http://schemas.openxmlformats.org/officeDocument/2006/relationships/image" Target="../media/image661.emf"/><Relationship Id="rId4" Type="http://schemas.openxmlformats.org/officeDocument/2006/relationships/image" Target="../media/image660.e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4.emf"/><Relationship Id="rId7" Type="http://schemas.openxmlformats.org/officeDocument/2006/relationships/image" Target="../media/image668.emf"/><Relationship Id="rId2" Type="http://schemas.openxmlformats.org/officeDocument/2006/relationships/image" Target="../media/image663.emf"/><Relationship Id="rId1" Type="http://schemas.openxmlformats.org/officeDocument/2006/relationships/image" Target="../media/image662.emf"/><Relationship Id="rId6" Type="http://schemas.openxmlformats.org/officeDocument/2006/relationships/image" Target="../media/image667.emf"/><Relationship Id="rId5" Type="http://schemas.openxmlformats.org/officeDocument/2006/relationships/image" Target="../media/image666.emf"/><Relationship Id="rId4" Type="http://schemas.openxmlformats.org/officeDocument/2006/relationships/image" Target="../media/image665.e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1.emf"/><Relationship Id="rId7" Type="http://schemas.openxmlformats.org/officeDocument/2006/relationships/image" Target="../media/image675.emf"/><Relationship Id="rId2" Type="http://schemas.openxmlformats.org/officeDocument/2006/relationships/image" Target="../media/image670.emf"/><Relationship Id="rId1" Type="http://schemas.openxmlformats.org/officeDocument/2006/relationships/image" Target="../media/image669.emf"/><Relationship Id="rId6" Type="http://schemas.openxmlformats.org/officeDocument/2006/relationships/image" Target="../media/image674.emf"/><Relationship Id="rId5" Type="http://schemas.openxmlformats.org/officeDocument/2006/relationships/image" Target="../media/image673.wmf"/><Relationship Id="rId4" Type="http://schemas.openxmlformats.org/officeDocument/2006/relationships/image" Target="../media/image672.e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8.emf"/><Relationship Id="rId7" Type="http://schemas.openxmlformats.org/officeDocument/2006/relationships/image" Target="../media/image682.emf"/><Relationship Id="rId2" Type="http://schemas.openxmlformats.org/officeDocument/2006/relationships/image" Target="../media/image677.emf"/><Relationship Id="rId1" Type="http://schemas.openxmlformats.org/officeDocument/2006/relationships/image" Target="../media/image676.emf"/><Relationship Id="rId6" Type="http://schemas.openxmlformats.org/officeDocument/2006/relationships/image" Target="../media/image681.emf"/><Relationship Id="rId5" Type="http://schemas.openxmlformats.org/officeDocument/2006/relationships/image" Target="../media/image680.emf"/><Relationship Id="rId4" Type="http://schemas.openxmlformats.org/officeDocument/2006/relationships/image" Target="../media/image679.e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5.emf"/><Relationship Id="rId2" Type="http://schemas.openxmlformats.org/officeDocument/2006/relationships/image" Target="../media/image684.emf"/><Relationship Id="rId1" Type="http://schemas.openxmlformats.org/officeDocument/2006/relationships/image" Target="../media/image683.emf"/><Relationship Id="rId5" Type="http://schemas.openxmlformats.org/officeDocument/2006/relationships/image" Target="../media/image687.emf"/><Relationship Id="rId4" Type="http://schemas.openxmlformats.org/officeDocument/2006/relationships/image" Target="../media/image686.e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emf"/><Relationship Id="rId2" Type="http://schemas.openxmlformats.org/officeDocument/2006/relationships/image" Target="../media/image689.emf"/><Relationship Id="rId1" Type="http://schemas.openxmlformats.org/officeDocument/2006/relationships/image" Target="../media/image688.emf"/><Relationship Id="rId6" Type="http://schemas.openxmlformats.org/officeDocument/2006/relationships/image" Target="../media/image693.emf"/><Relationship Id="rId5" Type="http://schemas.openxmlformats.org/officeDocument/2006/relationships/image" Target="../media/image692.emf"/><Relationship Id="rId4" Type="http://schemas.openxmlformats.org/officeDocument/2006/relationships/image" Target="../media/image691.e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6.emf"/><Relationship Id="rId2" Type="http://schemas.openxmlformats.org/officeDocument/2006/relationships/image" Target="../media/image695.emf"/><Relationship Id="rId1" Type="http://schemas.openxmlformats.org/officeDocument/2006/relationships/image" Target="../media/image694.emf"/></Relationships>
</file>

<file path=ppt/drawings/_rels/vmlDrawing8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8.emf"/><Relationship Id="rId1" Type="http://schemas.openxmlformats.org/officeDocument/2006/relationships/image" Target="../media/image697.emf"/></Relationships>
</file>

<file path=ppt/drawings/_rels/vmlDrawing8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1.emf"/><Relationship Id="rId1" Type="http://schemas.openxmlformats.org/officeDocument/2006/relationships/image" Target="../media/image70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73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12" Type="http://schemas.openxmlformats.org/officeDocument/2006/relationships/image" Target="../media/image72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11" Type="http://schemas.openxmlformats.org/officeDocument/2006/relationships/image" Target="../media/image71.emf"/><Relationship Id="rId5" Type="http://schemas.openxmlformats.org/officeDocument/2006/relationships/image" Target="../media/image65.emf"/><Relationship Id="rId10" Type="http://schemas.openxmlformats.org/officeDocument/2006/relationships/image" Target="../media/image70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Relationship Id="rId14" Type="http://schemas.openxmlformats.org/officeDocument/2006/relationships/image" Target="../media/image7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AD45E9C-FB2B-4030-AE81-60E191427397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 baseline="0"/>
          </a:p>
        </p:txBody>
      </p:sp>
      <p:pic>
        <p:nvPicPr>
          <p:cNvPr id="4099" name="Picture 3" descr="ANABNR2">
            <a:extLst>
              <a:ext uri="{FF2B5EF4-FFF2-40B4-BE49-F238E27FC236}">
                <a16:creationId xmlns:a16="http://schemas.microsoft.com/office/drawing/2014/main" id="{30E67B7A-E64C-4000-9A50-5CB43956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Rectangle 4">
            <a:extLst>
              <a:ext uri="{FF2B5EF4-FFF2-40B4-BE49-F238E27FC236}">
                <a16:creationId xmlns:a16="http://schemas.microsoft.com/office/drawing/2014/main" id="{0F0D8A39-B787-48EA-9262-03A8984ECC0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 baseline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5103795-1B2E-44C8-97C0-A62BEAB482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DABE5AD-1AFC-45EE-910E-F8D8039039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C8D4E2D-8AD8-4FD6-B69E-378E37B533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99C57CE9-2D89-480A-8CA4-4A62938A40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0A158CD3-5B60-4A5D-AE8B-BB238A698B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E521E1FE-CAD8-43BA-8CA2-995E22FA76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E9A74-AC22-4E37-8C00-C3E246AD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ED18FC-6474-4DA2-94E5-F5FAA295C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182F3-62AA-41ED-B6FE-7ADF8D26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70355-C8BF-456B-8329-432BCE2A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34241-3734-47AA-9722-C0290E3A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D1666-9196-4D96-8811-54BEF445587B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9159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B1DC67-5108-4B73-BB4F-68D048BCE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B4CD11-D5DF-493C-A9CD-D9A8CC2D9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C0057-CDC6-4052-8726-3B4E8CE9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61CB2-25AF-40DB-B4C4-EA887FB2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8B851-FF43-4D35-8BC0-990D34F6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156CD-5EB2-4DA7-BCA9-BDE33F21C3FC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406839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52A8FC8-7033-4644-A917-9FC483FE49E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066800" y="838200"/>
            <a:ext cx="7772400" cy="5378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9E50C-C145-41AC-B3C9-9EECC3FB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B5A958-CBF1-4206-A68D-7FF5AB1F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EE11F-D20C-4493-9BD5-D4FD7C8D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2A6E879D-9108-4398-8122-4A273A5F9436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64035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1F025-3F99-4B7F-9A81-6D86467A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BC1AC-9F8F-4EF3-AF8E-4418C73C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4B319-3137-462F-8B1C-7F4C05FA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B7442-3BAC-4FB9-B494-90FEC904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2D533-F3F4-4DD2-AE30-BFE38702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32D1C-A934-4073-B7EC-065D6271F166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97420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56420-E817-461A-B40A-8A90F1D1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6E969-6BE6-4E42-8C15-0345086CD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78F77-B5A9-408D-8380-27710E0F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475B6-0D18-4A35-A959-43CDC251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33F4B-AE91-4044-8A61-BAFB2439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0C23C-80F1-493F-8AB1-83777A1C132F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34030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3727A-8A2B-4993-8384-66A1D88F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9D871-B2E6-4284-945D-8881A5A93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67325C-3D9F-4D1B-96EF-C151D1786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703AA-23B0-4D4E-86EC-D6BCBE1E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747EF-5753-4E22-9F66-F4CD20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5E65D-BBF6-451C-A3D0-ED8CA166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323AA-2F2F-4AB2-839E-6B61617608BC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00320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FBCA8-C55C-4EFB-BF39-8A715591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57B91-0BAA-4491-89D4-165AE919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EAAA5-F691-4616-A175-CD4A58868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6320E5-6D00-4A5B-A9D7-73404A080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7BB1DA-4799-4D45-A1D7-2DF18E1BD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3A3356-A891-469D-8E32-00903D4E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2FAAAA-5588-4AF5-8A4A-56B3163A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8317EB-C801-4FC9-B592-F7F44EC9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CB5E1-13A8-47B8-A04B-0329C98CF9D8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94675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CF697-5F1B-48E5-AD32-EC4A465B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A2627E-BB11-4D45-864F-902B91E8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1BFBEB-CC84-47A4-812F-593729A7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9AE088-220D-495D-A4D8-501A7EB4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B76EC-A957-41BD-97A7-2DCEA04F8982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58562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920E91-A54B-4943-B439-253AB16C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16B3E8-5ABE-4E9D-AB08-4DB144C1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E340C9-6DFD-4B42-82F0-54821CBD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36FD5-8CEE-41B2-A6E8-D7147D416AA7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87514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A72FE-BF62-48D7-9BDF-FC0E744A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E42D4-B7C7-4D7F-A30A-39FA0509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12DA2-5CBF-463B-94A7-11D531F69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2197B0-4582-4320-803E-B504590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5AC2D-3C45-4029-B254-ACF70BC4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53E88-0B14-4902-BF23-3E222318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F1EEB-BF93-4359-86F5-1FCE15C5EE95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1276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FF775-3E20-437F-9554-F4EB8FA0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5B3EE3-0D02-468C-9FC3-0F3FB011A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1D6CF-D937-47C3-8549-86DA43EE6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CF3585-ADB2-494B-9A00-F4DCC7CD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33B60-B0D0-4C34-8B9B-846192CC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47922-3064-4123-AEA2-595A08D0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20B36-4474-41A4-85B4-BDA9463478F3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95899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F7F733-0EEC-4E86-93C3-7484A60E619E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 baseline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7532BD0-5A26-4D21-B789-65589BA228B4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 baseline="0"/>
          </a:p>
        </p:txBody>
      </p:sp>
      <p:sp>
        <p:nvSpPr>
          <p:cNvPr id="3076" name="Rectangle 4" descr="Stationery">
            <a:extLst>
              <a:ext uri="{FF2B5EF4-FFF2-40B4-BE49-F238E27FC236}">
                <a16:creationId xmlns:a16="http://schemas.microsoft.com/office/drawing/2014/main" id="{B40E48BB-2170-4D2D-9974-E5EC49CD1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 baseline="0"/>
          </a:p>
        </p:txBody>
      </p:sp>
      <p:sp>
        <p:nvSpPr>
          <p:cNvPr id="3077" name="Rectangle 5" descr="Stationery">
            <a:extLst>
              <a:ext uri="{FF2B5EF4-FFF2-40B4-BE49-F238E27FC236}">
                <a16:creationId xmlns:a16="http://schemas.microsoft.com/office/drawing/2014/main" id="{BD3DAEEE-67DB-497F-AC97-1550344B6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 baseline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7477DE4-C3C4-4AB1-ACDD-08E86B0E9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8403F3B-C55C-43DF-BBF9-BEEFE652DB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 baseline="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DB2198CE-F1CA-45FB-A83D-7E9969F03A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 baseline="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pic>
        <p:nvPicPr>
          <p:cNvPr id="3081" name="Picture 9" descr="anabnr2">
            <a:extLst>
              <a:ext uri="{FF2B5EF4-FFF2-40B4-BE49-F238E27FC236}">
                <a16:creationId xmlns:a16="http://schemas.microsoft.com/office/drawing/2014/main" id="{E8294162-1A84-4313-9696-5159CF56A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2" name="Rectangle 10">
            <a:extLst>
              <a:ext uri="{FF2B5EF4-FFF2-40B4-BE49-F238E27FC236}">
                <a16:creationId xmlns:a16="http://schemas.microsoft.com/office/drawing/2014/main" id="{AE4E8752-13C5-44DF-9481-45ABD72D3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 baseline="0"/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8C5E76CB-C49A-4E9E-9D26-94ECAF7D8B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b="0" baseline="0">
                <a:solidFill>
                  <a:schemeClr val="tx2"/>
                </a:solidFill>
              </a:defRPr>
            </a:lvl1pPr>
          </a:lstStyle>
          <a:p>
            <a:fld id="{87B9FD30-527B-4C8B-AAEF-70D1AC163B87}" type="slidenum">
              <a:rPr lang="en-US" altLang="zh-CN"/>
              <a:pPr/>
              <a:t>‹#›</a:t>
            </a:fld>
            <a:endParaRPr lang="en-US" altLang="zh-CN" sz="1400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941D7A06-3DB6-4E6E-A9C3-47EAC92EE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724FFD0E-B336-4DCD-994B-44ED8B710F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333375"/>
            <a:ext cx="248443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现代物理概论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06" name="Text Box 34">
            <a:extLst>
              <a:ext uri="{FF2B5EF4-FFF2-40B4-BE49-F238E27FC236}">
                <a16:creationId xmlns:a16="http://schemas.microsoft.com/office/drawing/2014/main" id="{2B0823C8-134C-40CA-BC21-9D1A3784F2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95963" y="260350"/>
            <a:ext cx="33480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1A03A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第一章    相对论和量子力学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8.emf"/><Relationship Id="rId26" Type="http://schemas.openxmlformats.org/officeDocument/2006/relationships/image" Target="../media/image72.e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29" Type="http://schemas.openxmlformats.org/officeDocument/2006/relationships/oleObject" Target="../embeddings/oleObject6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71.e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73.emf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6.emf"/><Relationship Id="rId22" Type="http://schemas.openxmlformats.org/officeDocument/2006/relationships/image" Target="../media/image70.e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7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2.e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9.e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emf"/><Relationship Id="rId20" Type="http://schemas.openxmlformats.org/officeDocument/2006/relationships/image" Target="../media/image8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85.e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0.emf"/><Relationship Id="rId22" Type="http://schemas.openxmlformats.org/officeDocument/2006/relationships/image" Target="../media/image8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3.e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102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10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10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7.e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6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2.e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4.e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25.e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33.emf"/><Relationship Id="rId26" Type="http://schemas.openxmlformats.org/officeDocument/2006/relationships/image" Target="../media/image137.e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30.e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emf"/><Relationship Id="rId20" Type="http://schemas.openxmlformats.org/officeDocument/2006/relationships/image" Target="../media/image134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36.e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28" Type="http://schemas.openxmlformats.org/officeDocument/2006/relationships/image" Target="../media/image138.emf"/><Relationship Id="rId10" Type="http://schemas.openxmlformats.org/officeDocument/2006/relationships/image" Target="../media/image129.e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31.emf"/><Relationship Id="rId22" Type="http://schemas.openxmlformats.org/officeDocument/2006/relationships/image" Target="../media/image135.emf"/><Relationship Id="rId27" Type="http://schemas.openxmlformats.org/officeDocument/2006/relationships/oleObject" Target="../embeddings/oleObject13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6.e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43.e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emf"/><Relationship Id="rId20" Type="http://schemas.openxmlformats.org/officeDocument/2006/relationships/image" Target="../media/image147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0.e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49.e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10" Type="http://schemas.openxmlformats.org/officeDocument/2006/relationships/image" Target="../media/image142.e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39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4.emf"/><Relationship Id="rId22" Type="http://schemas.openxmlformats.org/officeDocument/2006/relationships/image" Target="../media/image148.e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7.emf"/><Relationship Id="rId26" Type="http://schemas.openxmlformats.org/officeDocument/2006/relationships/image" Target="../media/image161.emf"/><Relationship Id="rId39" Type="http://schemas.openxmlformats.org/officeDocument/2006/relationships/oleObject" Target="../embeddings/oleObject163.bin"/><Relationship Id="rId21" Type="http://schemas.openxmlformats.org/officeDocument/2006/relationships/oleObject" Target="../embeddings/oleObject154.bin"/><Relationship Id="rId34" Type="http://schemas.openxmlformats.org/officeDocument/2006/relationships/image" Target="../media/image165.emf"/><Relationship Id="rId42" Type="http://schemas.openxmlformats.org/officeDocument/2006/relationships/image" Target="../media/image169.emf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emf"/><Relationship Id="rId20" Type="http://schemas.openxmlformats.org/officeDocument/2006/relationships/image" Target="../media/image158.emf"/><Relationship Id="rId29" Type="http://schemas.openxmlformats.org/officeDocument/2006/relationships/oleObject" Target="../embeddings/oleObject158.bin"/><Relationship Id="rId41" Type="http://schemas.openxmlformats.org/officeDocument/2006/relationships/oleObject" Target="../embeddings/oleObject16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60.emf"/><Relationship Id="rId32" Type="http://schemas.openxmlformats.org/officeDocument/2006/relationships/image" Target="../media/image164.emf"/><Relationship Id="rId37" Type="http://schemas.openxmlformats.org/officeDocument/2006/relationships/oleObject" Target="../embeddings/oleObject162.bin"/><Relationship Id="rId40" Type="http://schemas.openxmlformats.org/officeDocument/2006/relationships/image" Target="../media/image168.emf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162.emf"/><Relationship Id="rId36" Type="http://schemas.openxmlformats.org/officeDocument/2006/relationships/image" Target="../media/image166.emf"/><Relationship Id="rId10" Type="http://schemas.openxmlformats.org/officeDocument/2006/relationships/image" Target="../media/image153.emf"/><Relationship Id="rId19" Type="http://schemas.openxmlformats.org/officeDocument/2006/relationships/oleObject" Target="../embeddings/oleObject153.bin"/><Relationship Id="rId31" Type="http://schemas.openxmlformats.org/officeDocument/2006/relationships/oleObject" Target="../embeddings/oleObject159.bin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5.emf"/><Relationship Id="rId22" Type="http://schemas.openxmlformats.org/officeDocument/2006/relationships/image" Target="../media/image159.emf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163.emf"/><Relationship Id="rId35" Type="http://schemas.openxmlformats.org/officeDocument/2006/relationships/oleObject" Target="../embeddings/oleObject161.bin"/><Relationship Id="rId8" Type="http://schemas.openxmlformats.org/officeDocument/2006/relationships/image" Target="../media/image152.emf"/><Relationship Id="rId3" Type="http://schemas.openxmlformats.org/officeDocument/2006/relationships/oleObject" Target="../embeddings/oleObject145.bin"/><Relationship Id="rId12" Type="http://schemas.openxmlformats.org/officeDocument/2006/relationships/image" Target="../media/image154.e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33" Type="http://schemas.openxmlformats.org/officeDocument/2006/relationships/oleObject" Target="../embeddings/oleObject160.bin"/><Relationship Id="rId38" Type="http://schemas.openxmlformats.org/officeDocument/2006/relationships/image" Target="../media/image16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77.emf"/><Relationship Id="rId26" Type="http://schemas.openxmlformats.org/officeDocument/2006/relationships/image" Target="../media/image181.e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74.e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emf"/><Relationship Id="rId20" Type="http://schemas.openxmlformats.org/officeDocument/2006/relationships/image" Target="../media/image178.emf"/><Relationship Id="rId29" Type="http://schemas.openxmlformats.org/officeDocument/2006/relationships/oleObject" Target="../embeddings/oleObject178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80.e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182.emf"/><Relationship Id="rId10" Type="http://schemas.openxmlformats.org/officeDocument/2006/relationships/image" Target="../media/image173.emf"/><Relationship Id="rId19" Type="http://schemas.openxmlformats.org/officeDocument/2006/relationships/oleObject" Target="../embeddings/oleObject173.bin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75.emf"/><Relationship Id="rId22" Type="http://schemas.openxmlformats.org/officeDocument/2006/relationships/image" Target="../media/image179.emf"/><Relationship Id="rId27" Type="http://schemas.openxmlformats.org/officeDocument/2006/relationships/oleObject" Target="../embeddings/oleObject177.bin"/><Relationship Id="rId30" Type="http://schemas.openxmlformats.org/officeDocument/2006/relationships/image" Target="../media/image18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91.e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88.emf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0.emf"/><Relationship Id="rId20" Type="http://schemas.openxmlformats.org/officeDocument/2006/relationships/image" Target="../media/image192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187.e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89.emf"/><Relationship Id="rId22" Type="http://schemas.openxmlformats.org/officeDocument/2006/relationships/image" Target="../media/image19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5.e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9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204.emf"/><Relationship Id="rId26" Type="http://schemas.openxmlformats.org/officeDocument/2006/relationships/image" Target="../media/image208.emf"/><Relationship Id="rId3" Type="http://schemas.openxmlformats.org/officeDocument/2006/relationships/oleObject" Target="../embeddings/oleObject192.bin"/><Relationship Id="rId21" Type="http://schemas.openxmlformats.org/officeDocument/2006/relationships/oleObject" Target="../embeddings/oleObject201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201.emf"/><Relationship Id="rId17" Type="http://schemas.openxmlformats.org/officeDocument/2006/relationships/oleObject" Target="../embeddings/oleObject199.bin"/><Relationship Id="rId25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emf"/><Relationship Id="rId20" Type="http://schemas.openxmlformats.org/officeDocument/2006/relationships/image" Target="../media/image205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8.emf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207.emf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28" Type="http://schemas.openxmlformats.org/officeDocument/2006/relationships/image" Target="../media/image209.emf"/><Relationship Id="rId10" Type="http://schemas.openxmlformats.org/officeDocument/2006/relationships/image" Target="../media/image200.e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97.e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202.emf"/><Relationship Id="rId22" Type="http://schemas.openxmlformats.org/officeDocument/2006/relationships/image" Target="../media/image206.emf"/><Relationship Id="rId27" Type="http://schemas.openxmlformats.org/officeDocument/2006/relationships/oleObject" Target="../embeddings/oleObject20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21.emf"/><Relationship Id="rId21" Type="http://schemas.openxmlformats.org/officeDocument/2006/relationships/image" Target="../media/image12.emf"/><Relationship Id="rId34" Type="http://schemas.openxmlformats.org/officeDocument/2006/relationships/oleObject" Target="../embeddings/oleObject16.bin"/><Relationship Id="rId42" Type="http://schemas.openxmlformats.org/officeDocument/2006/relationships/oleObject" Target="../embeddings/oleObject20.bin"/><Relationship Id="rId47" Type="http://schemas.openxmlformats.org/officeDocument/2006/relationships/image" Target="../media/image25.emf"/><Relationship Id="rId50" Type="http://schemas.openxmlformats.org/officeDocument/2006/relationships/oleObject" Target="../embeddings/oleObject24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9" Type="http://schemas.openxmlformats.org/officeDocument/2006/relationships/image" Target="../media/image16.emf"/><Relationship Id="rId11" Type="http://schemas.openxmlformats.org/officeDocument/2006/relationships/image" Target="../media/image7.e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20.emf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4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23" Type="http://schemas.openxmlformats.org/officeDocument/2006/relationships/image" Target="../media/image13.e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49" Type="http://schemas.openxmlformats.org/officeDocument/2006/relationships/image" Target="../media/image26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emf"/><Relationship Id="rId31" Type="http://schemas.openxmlformats.org/officeDocument/2006/relationships/image" Target="../media/image17.emf"/><Relationship Id="rId44" Type="http://schemas.openxmlformats.org/officeDocument/2006/relationships/oleObject" Target="../embeddings/oleObject2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5.e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9.emf"/><Relationship Id="rId43" Type="http://schemas.openxmlformats.org/officeDocument/2006/relationships/image" Target="../media/image23.emf"/><Relationship Id="rId48" Type="http://schemas.openxmlformats.org/officeDocument/2006/relationships/oleObject" Target="../embeddings/oleObject23.bin"/><Relationship Id="rId8" Type="http://schemas.openxmlformats.org/officeDocument/2006/relationships/oleObject" Target="../embeddings/oleObject3.bin"/><Relationship Id="rId51" Type="http://schemas.openxmlformats.org/officeDocument/2006/relationships/image" Target="../media/image27.emf"/><Relationship Id="rId3" Type="http://schemas.openxmlformats.org/officeDocument/2006/relationships/audio" Target="../media/audio1.wav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emf"/><Relationship Id="rId25" Type="http://schemas.openxmlformats.org/officeDocument/2006/relationships/image" Target="../media/image14.emf"/><Relationship Id="rId33" Type="http://schemas.openxmlformats.org/officeDocument/2006/relationships/image" Target="../media/image18.emf"/><Relationship Id="rId38" Type="http://schemas.openxmlformats.org/officeDocument/2006/relationships/oleObject" Target="../embeddings/oleObject18.bin"/><Relationship Id="rId46" Type="http://schemas.openxmlformats.org/officeDocument/2006/relationships/oleObject" Target="../embeddings/oleObject22.bin"/><Relationship Id="rId20" Type="http://schemas.openxmlformats.org/officeDocument/2006/relationships/oleObject" Target="../embeddings/oleObject9.bin"/><Relationship Id="rId41" Type="http://schemas.openxmlformats.org/officeDocument/2006/relationships/image" Target="../media/image22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17.emf"/><Relationship Id="rId26" Type="http://schemas.openxmlformats.org/officeDocument/2006/relationships/image" Target="../media/image221.emf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14.e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6.emf"/><Relationship Id="rId20" Type="http://schemas.openxmlformats.org/officeDocument/2006/relationships/image" Target="../media/image218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1.e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220.emf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10" Type="http://schemas.openxmlformats.org/officeDocument/2006/relationships/image" Target="../media/image213.emf"/><Relationship Id="rId19" Type="http://schemas.openxmlformats.org/officeDocument/2006/relationships/oleObject" Target="../embeddings/oleObject213.bin"/><Relationship Id="rId4" Type="http://schemas.openxmlformats.org/officeDocument/2006/relationships/image" Target="../media/image210.e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15.emf"/><Relationship Id="rId22" Type="http://schemas.openxmlformats.org/officeDocument/2006/relationships/image" Target="../media/image21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2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13" Type="http://schemas.openxmlformats.org/officeDocument/2006/relationships/oleObject" Target="../embeddings/oleObject223.bin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4.e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0" Type="http://schemas.openxmlformats.org/officeDocument/2006/relationships/image" Target="../media/image226.emf"/><Relationship Id="rId4" Type="http://schemas.openxmlformats.org/officeDocument/2006/relationships/image" Target="../media/image223.e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2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2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236.emf"/><Relationship Id="rId3" Type="http://schemas.openxmlformats.org/officeDocument/2006/relationships/oleObject" Target="../embeddings/oleObject225.bin"/><Relationship Id="rId21" Type="http://schemas.openxmlformats.org/officeDocument/2006/relationships/oleObject" Target="../embeddings/oleObject234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33.emf"/><Relationship Id="rId17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emf"/><Relationship Id="rId20" Type="http://schemas.openxmlformats.org/officeDocument/2006/relationships/image" Target="../media/image237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0.emf"/><Relationship Id="rId11" Type="http://schemas.openxmlformats.org/officeDocument/2006/relationships/oleObject" Target="../embeddings/oleObject229.bin"/><Relationship Id="rId24" Type="http://schemas.openxmlformats.org/officeDocument/2006/relationships/image" Target="../media/image239.emf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23" Type="http://schemas.openxmlformats.org/officeDocument/2006/relationships/oleObject" Target="../embeddings/oleObject235.bin"/><Relationship Id="rId10" Type="http://schemas.openxmlformats.org/officeDocument/2006/relationships/image" Target="../media/image232.emf"/><Relationship Id="rId19" Type="http://schemas.openxmlformats.org/officeDocument/2006/relationships/oleObject" Target="../embeddings/oleObject233.bin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34.emf"/><Relationship Id="rId22" Type="http://schemas.openxmlformats.org/officeDocument/2006/relationships/image" Target="../media/image238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emf"/><Relationship Id="rId13" Type="http://schemas.openxmlformats.org/officeDocument/2006/relationships/oleObject" Target="../embeddings/oleObject241.bin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4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6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41.e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10" Type="http://schemas.openxmlformats.org/officeDocument/2006/relationships/image" Target="../media/image243.emf"/><Relationship Id="rId4" Type="http://schemas.openxmlformats.org/officeDocument/2006/relationships/image" Target="../media/image240.e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4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8.e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47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56.emf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53.emf"/><Relationship Id="rId17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5.emf"/><Relationship Id="rId20" Type="http://schemas.openxmlformats.org/officeDocument/2006/relationships/image" Target="../media/image257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50.e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59.e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10" Type="http://schemas.openxmlformats.org/officeDocument/2006/relationships/image" Target="../media/image252.emf"/><Relationship Id="rId19" Type="http://schemas.openxmlformats.org/officeDocument/2006/relationships/oleObject" Target="../embeddings/oleObject253.bin"/><Relationship Id="rId4" Type="http://schemas.openxmlformats.org/officeDocument/2006/relationships/image" Target="../media/image249.e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54.emf"/><Relationship Id="rId22" Type="http://schemas.openxmlformats.org/officeDocument/2006/relationships/image" Target="../media/image258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267.emf"/><Relationship Id="rId26" Type="http://schemas.openxmlformats.org/officeDocument/2006/relationships/image" Target="../media/image271.emf"/><Relationship Id="rId3" Type="http://schemas.openxmlformats.org/officeDocument/2006/relationships/oleObject" Target="../embeddings/oleObject256.bin"/><Relationship Id="rId21" Type="http://schemas.openxmlformats.org/officeDocument/2006/relationships/oleObject" Target="../embeddings/oleObject265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64.emf"/><Relationship Id="rId17" Type="http://schemas.openxmlformats.org/officeDocument/2006/relationships/oleObject" Target="../embeddings/oleObject263.bin"/><Relationship Id="rId25" Type="http://schemas.openxmlformats.org/officeDocument/2006/relationships/oleObject" Target="../embeddings/oleObject2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6.emf"/><Relationship Id="rId20" Type="http://schemas.openxmlformats.org/officeDocument/2006/relationships/image" Target="../media/image268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61.emf"/><Relationship Id="rId11" Type="http://schemas.openxmlformats.org/officeDocument/2006/relationships/oleObject" Target="../embeddings/oleObject260.bin"/><Relationship Id="rId24" Type="http://schemas.openxmlformats.org/officeDocument/2006/relationships/image" Target="../media/image270.emf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oleObject" Target="../embeddings/oleObject266.bin"/><Relationship Id="rId10" Type="http://schemas.openxmlformats.org/officeDocument/2006/relationships/image" Target="../media/image263.emf"/><Relationship Id="rId19" Type="http://schemas.openxmlformats.org/officeDocument/2006/relationships/oleObject" Target="../embeddings/oleObject264.bin"/><Relationship Id="rId4" Type="http://schemas.openxmlformats.org/officeDocument/2006/relationships/image" Target="../media/image260.e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65.emf"/><Relationship Id="rId22" Type="http://schemas.openxmlformats.org/officeDocument/2006/relationships/image" Target="../media/image26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73.e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7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5.emf"/><Relationship Id="rId26" Type="http://schemas.openxmlformats.org/officeDocument/2006/relationships/image" Target="../media/image39.e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8.e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40.emf"/><Relationship Id="rId10" Type="http://schemas.openxmlformats.org/officeDocument/2006/relationships/image" Target="../media/image31.e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3.emf"/><Relationship Id="rId22" Type="http://schemas.openxmlformats.org/officeDocument/2006/relationships/image" Target="../media/image37.emf"/><Relationship Id="rId27" Type="http://schemas.openxmlformats.org/officeDocument/2006/relationships/oleObject" Target="../embeddings/oleObject3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75.emf"/><Relationship Id="rId5" Type="http://schemas.openxmlformats.org/officeDocument/2006/relationships/oleObject" Target="../embeddings/oleObject271.bin"/><Relationship Id="rId10" Type="http://schemas.openxmlformats.org/officeDocument/2006/relationships/image" Target="../media/image277.emf"/><Relationship Id="rId4" Type="http://schemas.openxmlformats.org/officeDocument/2006/relationships/image" Target="../media/image274.emf"/><Relationship Id="rId9" Type="http://schemas.openxmlformats.org/officeDocument/2006/relationships/oleObject" Target="../embeddings/oleObject27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emf"/><Relationship Id="rId13" Type="http://schemas.openxmlformats.org/officeDocument/2006/relationships/oleObject" Target="../embeddings/oleObject279.bin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8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4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79.emf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5.bin"/><Relationship Id="rId15" Type="http://schemas.openxmlformats.org/officeDocument/2006/relationships/oleObject" Target="../embeddings/oleObject280.bin"/><Relationship Id="rId10" Type="http://schemas.openxmlformats.org/officeDocument/2006/relationships/image" Target="../media/image281.emf"/><Relationship Id="rId4" Type="http://schemas.openxmlformats.org/officeDocument/2006/relationships/image" Target="../media/image278.emf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28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emf"/><Relationship Id="rId13" Type="http://schemas.openxmlformats.org/officeDocument/2006/relationships/oleObject" Target="../embeddings/oleObject286.bin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8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86.e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5" Type="http://schemas.openxmlformats.org/officeDocument/2006/relationships/image" Target="../media/image291.emf"/><Relationship Id="rId10" Type="http://schemas.openxmlformats.org/officeDocument/2006/relationships/image" Target="../media/image288.emf"/><Relationship Id="rId4" Type="http://schemas.openxmlformats.org/officeDocument/2006/relationships/image" Target="../media/image285.e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90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emf"/><Relationship Id="rId13" Type="http://schemas.openxmlformats.org/officeDocument/2006/relationships/oleObject" Target="../embeddings/oleObject292.bin"/><Relationship Id="rId18" Type="http://schemas.openxmlformats.org/officeDocument/2006/relationships/image" Target="../media/image299.emf"/><Relationship Id="rId3" Type="http://schemas.openxmlformats.org/officeDocument/2006/relationships/oleObject" Target="../embeddings/oleObject287.bin"/><Relationship Id="rId21" Type="http://schemas.openxmlformats.org/officeDocument/2006/relationships/oleObject" Target="../embeddings/oleObject296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96.emf"/><Relationship Id="rId17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8.emf"/><Relationship Id="rId20" Type="http://schemas.openxmlformats.org/officeDocument/2006/relationships/image" Target="../media/image300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93.emf"/><Relationship Id="rId11" Type="http://schemas.openxmlformats.org/officeDocument/2006/relationships/oleObject" Target="../embeddings/oleObject291.bin"/><Relationship Id="rId24" Type="http://schemas.openxmlformats.org/officeDocument/2006/relationships/image" Target="../media/image302.emf"/><Relationship Id="rId5" Type="http://schemas.openxmlformats.org/officeDocument/2006/relationships/oleObject" Target="../embeddings/oleObject288.bin"/><Relationship Id="rId15" Type="http://schemas.openxmlformats.org/officeDocument/2006/relationships/oleObject" Target="../embeddings/oleObject293.bin"/><Relationship Id="rId23" Type="http://schemas.openxmlformats.org/officeDocument/2006/relationships/oleObject" Target="../embeddings/oleObject297.bin"/><Relationship Id="rId10" Type="http://schemas.openxmlformats.org/officeDocument/2006/relationships/image" Target="../media/image295.emf"/><Relationship Id="rId19" Type="http://schemas.openxmlformats.org/officeDocument/2006/relationships/oleObject" Target="../embeddings/oleObject295.bin"/><Relationship Id="rId4" Type="http://schemas.openxmlformats.org/officeDocument/2006/relationships/image" Target="../media/image292.e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297.emf"/><Relationship Id="rId22" Type="http://schemas.openxmlformats.org/officeDocument/2006/relationships/image" Target="../media/image301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emf"/><Relationship Id="rId13" Type="http://schemas.openxmlformats.org/officeDocument/2006/relationships/oleObject" Target="../embeddings/oleObject303.bin"/><Relationship Id="rId18" Type="http://schemas.openxmlformats.org/officeDocument/2006/relationships/image" Target="../media/image310.emf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12" Type="http://schemas.openxmlformats.org/officeDocument/2006/relationships/image" Target="../media/image307.emf"/><Relationship Id="rId17" Type="http://schemas.openxmlformats.org/officeDocument/2006/relationships/oleObject" Target="../embeddings/oleObject3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9.emf"/><Relationship Id="rId20" Type="http://schemas.openxmlformats.org/officeDocument/2006/relationships/image" Target="../media/image311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04.emf"/><Relationship Id="rId11" Type="http://schemas.openxmlformats.org/officeDocument/2006/relationships/oleObject" Target="../embeddings/oleObject302.bin"/><Relationship Id="rId5" Type="http://schemas.openxmlformats.org/officeDocument/2006/relationships/oleObject" Target="../embeddings/oleObject299.bin"/><Relationship Id="rId15" Type="http://schemas.openxmlformats.org/officeDocument/2006/relationships/oleObject" Target="../embeddings/oleObject304.bin"/><Relationship Id="rId10" Type="http://schemas.openxmlformats.org/officeDocument/2006/relationships/image" Target="../media/image306.emf"/><Relationship Id="rId19" Type="http://schemas.openxmlformats.org/officeDocument/2006/relationships/oleObject" Target="../embeddings/oleObject306.bin"/><Relationship Id="rId4" Type="http://schemas.openxmlformats.org/officeDocument/2006/relationships/image" Target="../media/image303.emf"/><Relationship Id="rId9" Type="http://schemas.openxmlformats.org/officeDocument/2006/relationships/oleObject" Target="../embeddings/oleObject301.bin"/><Relationship Id="rId14" Type="http://schemas.openxmlformats.org/officeDocument/2006/relationships/image" Target="../media/image308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emf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13.emf"/><Relationship Id="rId5" Type="http://schemas.openxmlformats.org/officeDocument/2006/relationships/oleObject" Target="../embeddings/oleObject308.bin"/><Relationship Id="rId4" Type="http://schemas.openxmlformats.org/officeDocument/2006/relationships/image" Target="../media/image312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emf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3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16.emf"/><Relationship Id="rId11" Type="http://schemas.openxmlformats.org/officeDocument/2006/relationships/oleObject" Target="../embeddings/oleObject314.bin"/><Relationship Id="rId5" Type="http://schemas.openxmlformats.org/officeDocument/2006/relationships/oleObject" Target="../embeddings/oleObject311.bin"/><Relationship Id="rId10" Type="http://schemas.openxmlformats.org/officeDocument/2006/relationships/image" Target="../media/image318.emf"/><Relationship Id="rId4" Type="http://schemas.openxmlformats.org/officeDocument/2006/relationships/image" Target="../media/image315.emf"/><Relationship Id="rId9" Type="http://schemas.openxmlformats.org/officeDocument/2006/relationships/oleObject" Target="../embeddings/oleObject313.bin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0.bin"/><Relationship Id="rId18" Type="http://schemas.openxmlformats.org/officeDocument/2006/relationships/image" Target="../media/image327.emf"/><Relationship Id="rId26" Type="http://schemas.openxmlformats.org/officeDocument/2006/relationships/image" Target="../media/image331.emf"/><Relationship Id="rId39" Type="http://schemas.openxmlformats.org/officeDocument/2006/relationships/oleObject" Target="../embeddings/oleObject333.bin"/><Relationship Id="rId21" Type="http://schemas.openxmlformats.org/officeDocument/2006/relationships/oleObject" Target="../embeddings/oleObject324.bin"/><Relationship Id="rId34" Type="http://schemas.openxmlformats.org/officeDocument/2006/relationships/image" Target="../media/image335.emf"/><Relationship Id="rId42" Type="http://schemas.openxmlformats.org/officeDocument/2006/relationships/image" Target="../media/image339.emf"/><Relationship Id="rId7" Type="http://schemas.openxmlformats.org/officeDocument/2006/relationships/oleObject" Target="../embeddings/oleObject3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6.emf"/><Relationship Id="rId20" Type="http://schemas.openxmlformats.org/officeDocument/2006/relationships/image" Target="../media/image328.emf"/><Relationship Id="rId29" Type="http://schemas.openxmlformats.org/officeDocument/2006/relationships/oleObject" Target="../embeddings/oleObject328.bin"/><Relationship Id="rId41" Type="http://schemas.openxmlformats.org/officeDocument/2006/relationships/oleObject" Target="../embeddings/oleObject334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21.emf"/><Relationship Id="rId11" Type="http://schemas.openxmlformats.org/officeDocument/2006/relationships/oleObject" Target="../embeddings/oleObject319.bin"/><Relationship Id="rId24" Type="http://schemas.openxmlformats.org/officeDocument/2006/relationships/image" Target="../media/image330.emf"/><Relationship Id="rId32" Type="http://schemas.openxmlformats.org/officeDocument/2006/relationships/image" Target="../media/image334.emf"/><Relationship Id="rId37" Type="http://schemas.openxmlformats.org/officeDocument/2006/relationships/oleObject" Target="../embeddings/oleObject332.bin"/><Relationship Id="rId40" Type="http://schemas.openxmlformats.org/officeDocument/2006/relationships/image" Target="../media/image338.emf"/><Relationship Id="rId5" Type="http://schemas.openxmlformats.org/officeDocument/2006/relationships/oleObject" Target="../embeddings/oleObject316.bin"/><Relationship Id="rId15" Type="http://schemas.openxmlformats.org/officeDocument/2006/relationships/oleObject" Target="../embeddings/oleObject321.bin"/><Relationship Id="rId23" Type="http://schemas.openxmlformats.org/officeDocument/2006/relationships/oleObject" Target="../embeddings/oleObject325.bin"/><Relationship Id="rId28" Type="http://schemas.openxmlformats.org/officeDocument/2006/relationships/image" Target="../media/image332.emf"/><Relationship Id="rId36" Type="http://schemas.openxmlformats.org/officeDocument/2006/relationships/image" Target="../media/image336.emf"/><Relationship Id="rId10" Type="http://schemas.openxmlformats.org/officeDocument/2006/relationships/image" Target="../media/image323.emf"/><Relationship Id="rId19" Type="http://schemas.openxmlformats.org/officeDocument/2006/relationships/oleObject" Target="../embeddings/oleObject323.bin"/><Relationship Id="rId31" Type="http://schemas.openxmlformats.org/officeDocument/2006/relationships/oleObject" Target="../embeddings/oleObject329.bin"/><Relationship Id="rId44" Type="http://schemas.openxmlformats.org/officeDocument/2006/relationships/image" Target="../media/image340.emf"/><Relationship Id="rId4" Type="http://schemas.openxmlformats.org/officeDocument/2006/relationships/image" Target="../media/image320.emf"/><Relationship Id="rId9" Type="http://schemas.openxmlformats.org/officeDocument/2006/relationships/oleObject" Target="../embeddings/oleObject318.bin"/><Relationship Id="rId14" Type="http://schemas.openxmlformats.org/officeDocument/2006/relationships/image" Target="../media/image325.emf"/><Relationship Id="rId22" Type="http://schemas.openxmlformats.org/officeDocument/2006/relationships/image" Target="../media/image329.emf"/><Relationship Id="rId27" Type="http://schemas.openxmlformats.org/officeDocument/2006/relationships/oleObject" Target="../embeddings/oleObject327.bin"/><Relationship Id="rId30" Type="http://schemas.openxmlformats.org/officeDocument/2006/relationships/image" Target="../media/image333.emf"/><Relationship Id="rId35" Type="http://schemas.openxmlformats.org/officeDocument/2006/relationships/oleObject" Target="../embeddings/oleObject331.bin"/><Relationship Id="rId43" Type="http://schemas.openxmlformats.org/officeDocument/2006/relationships/oleObject" Target="../embeddings/oleObject335.bin"/><Relationship Id="rId8" Type="http://schemas.openxmlformats.org/officeDocument/2006/relationships/image" Target="../media/image322.emf"/><Relationship Id="rId3" Type="http://schemas.openxmlformats.org/officeDocument/2006/relationships/oleObject" Target="../embeddings/oleObject315.bin"/><Relationship Id="rId12" Type="http://schemas.openxmlformats.org/officeDocument/2006/relationships/image" Target="../media/image324.emf"/><Relationship Id="rId17" Type="http://schemas.openxmlformats.org/officeDocument/2006/relationships/oleObject" Target="../embeddings/oleObject322.bin"/><Relationship Id="rId25" Type="http://schemas.openxmlformats.org/officeDocument/2006/relationships/oleObject" Target="../embeddings/oleObject326.bin"/><Relationship Id="rId33" Type="http://schemas.openxmlformats.org/officeDocument/2006/relationships/oleObject" Target="../embeddings/oleObject330.bin"/><Relationship Id="rId38" Type="http://schemas.openxmlformats.org/officeDocument/2006/relationships/image" Target="../media/image337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emf"/><Relationship Id="rId13" Type="http://schemas.openxmlformats.org/officeDocument/2006/relationships/oleObject" Target="../embeddings/oleObject341.bin"/><Relationship Id="rId3" Type="http://schemas.openxmlformats.org/officeDocument/2006/relationships/oleObject" Target="../embeddings/oleObject336.bin"/><Relationship Id="rId7" Type="http://schemas.openxmlformats.org/officeDocument/2006/relationships/oleObject" Target="../embeddings/oleObject338.bin"/><Relationship Id="rId12" Type="http://schemas.openxmlformats.org/officeDocument/2006/relationships/image" Target="../media/image3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42.emf"/><Relationship Id="rId11" Type="http://schemas.openxmlformats.org/officeDocument/2006/relationships/oleObject" Target="../embeddings/oleObject340.bin"/><Relationship Id="rId5" Type="http://schemas.openxmlformats.org/officeDocument/2006/relationships/oleObject" Target="../embeddings/oleObject337.bin"/><Relationship Id="rId10" Type="http://schemas.openxmlformats.org/officeDocument/2006/relationships/image" Target="../media/image344.emf"/><Relationship Id="rId4" Type="http://schemas.openxmlformats.org/officeDocument/2006/relationships/image" Target="../media/image341.emf"/><Relationship Id="rId9" Type="http://schemas.openxmlformats.org/officeDocument/2006/relationships/oleObject" Target="../embeddings/oleObject339.bin"/><Relationship Id="rId14" Type="http://schemas.openxmlformats.org/officeDocument/2006/relationships/image" Target="../media/image34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emf"/><Relationship Id="rId3" Type="http://schemas.openxmlformats.org/officeDocument/2006/relationships/oleObject" Target="../embeddings/oleObject342.bin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3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48.emf"/><Relationship Id="rId11" Type="http://schemas.openxmlformats.org/officeDocument/2006/relationships/oleObject" Target="../embeddings/oleObject346.bin"/><Relationship Id="rId5" Type="http://schemas.openxmlformats.org/officeDocument/2006/relationships/oleObject" Target="../embeddings/oleObject343.bin"/><Relationship Id="rId10" Type="http://schemas.openxmlformats.org/officeDocument/2006/relationships/image" Target="../media/image350.emf"/><Relationship Id="rId4" Type="http://schemas.openxmlformats.org/officeDocument/2006/relationships/image" Target="../media/image347.emf"/><Relationship Id="rId9" Type="http://schemas.openxmlformats.org/officeDocument/2006/relationships/oleObject" Target="../embeddings/oleObject34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emf"/><Relationship Id="rId13" Type="http://schemas.openxmlformats.org/officeDocument/2006/relationships/oleObject" Target="../embeddings/oleObject352.bin"/><Relationship Id="rId18" Type="http://schemas.openxmlformats.org/officeDocument/2006/relationships/image" Target="../media/image359.emf"/><Relationship Id="rId3" Type="http://schemas.openxmlformats.org/officeDocument/2006/relationships/oleObject" Target="../embeddings/oleObject347.bin"/><Relationship Id="rId7" Type="http://schemas.openxmlformats.org/officeDocument/2006/relationships/oleObject" Target="../embeddings/oleObject349.bin"/><Relationship Id="rId12" Type="http://schemas.openxmlformats.org/officeDocument/2006/relationships/image" Target="../media/image356.emf"/><Relationship Id="rId17" Type="http://schemas.openxmlformats.org/officeDocument/2006/relationships/oleObject" Target="../embeddings/oleObject3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8.emf"/><Relationship Id="rId20" Type="http://schemas.openxmlformats.org/officeDocument/2006/relationships/image" Target="../media/image360.e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53.emf"/><Relationship Id="rId11" Type="http://schemas.openxmlformats.org/officeDocument/2006/relationships/oleObject" Target="../embeddings/oleObject351.bin"/><Relationship Id="rId5" Type="http://schemas.openxmlformats.org/officeDocument/2006/relationships/oleObject" Target="../embeddings/oleObject348.bin"/><Relationship Id="rId15" Type="http://schemas.openxmlformats.org/officeDocument/2006/relationships/oleObject" Target="../embeddings/oleObject353.bin"/><Relationship Id="rId10" Type="http://schemas.openxmlformats.org/officeDocument/2006/relationships/image" Target="../media/image355.emf"/><Relationship Id="rId19" Type="http://schemas.openxmlformats.org/officeDocument/2006/relationships/oleObject" Target="../embeddings/oleObject355.bin"/><Relationship Id="rId4" Type="http://schemas.openxmlformats.org/officeDocument/2006/relationships/image" Target="../media/image352.emf"/><Relationship Id="rId9" Type="http://schemas.openxmlformats.org/officeDocument/2006/relationships/oleObject" Target="../embeddings/oleObject350.bin"/><Relationship Id="rId14" Type="http://schemas.openxmlformats.org/officeDocument/2006/relationships/image" Target="../media/image357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emf"/><Relationship Id="rId13" Type="http://schemas.openxmlformats.org/officeDocument/2006/relationships/oleObject" Target="../embeddings/oleObject361.bin"/><Relationship Id="rId3" Type="http://schemas.openxmlformats.org/officeDocument/2006/relationships/oleObject" Target="../embeddings/oleObject356.bin"/><Relationship Id="rId7" Type="http://schemas.openxmlformats.org/officeDocument/2006/relationships/oleObject" Target="../embeddings/oleObject358.bin"/><Relationship Id="rId12" Type="http://schemas.openxmlformats.org/officeDocument/2006/relationships/image" Target="../media/image36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7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62.emf"/><Relationship Id="rId11" Type="http://schemas.openxmlformats.org/officeDocument/2006/relationships/oleObject" Target="../embeddings/oleObject360.bin"/><Relationship Id="rId5" Type="http://schemas.openxmlformats.org/officeDocument/2006/relationships/oleObject" Target="../embeddings/oleObject357.bin"/><Relationship Id="rId15" Type="http://schemas.openxmlformats.org/officeDocument/2006/relationships/oleObject" Target="../embeddings/oleObject362.bin"/><Relationship Id="rId10" Type="http://schemas.openxmlformats.org/officeDocument/2006/relationships/image" Target="../media/image364.emf"/><Relationship Id="rId4" Type="http://schemas.openxmlformats.org/officeDocument/2006/relationships/image" Target="../media/image361.emf"/><Relationship Id="rId9" Type="http://schemas.openxmlformats.org/officeDocument/2006/relationships/oleObject" Target="../embeddings/oleObject359.bin"/><Relationship Id="rId14" Type="http://schemas.openxmlformats.org/officeDocument/2006/relationships/image" Target="../media/image366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emf"/><Relationship Id="rId3" Type="http://schemas.openxmlformats.org/officeDocument/2006/relationships/oleObject" Target="../embeddings/oleObject363.bin"/><Relationship Id="rId7" Type="http://schemas.openxmlformats.org/officeDocument/2006/relationships/oleObject" Target="../embeddings/oleObject3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69.emf"/><Relationship Id="rId5" Type="http://schemas.openxmlformats.org/officeDocument/2006/relationships/oleObject" Target="../embeddings/oleObject364.bin"/><Relationship Id="rId10" Type="http://schemas.openxmlformats.org/officeDocument/2006/relationships/image" Target="../media/image371.emf"/><Relationship Id="rId4" Type="http://schemas.openxmlformats.org/officeDocument/2006/relationships/image" Target="../media/image368.emf"/><Relationship Id="rId9" Type="http://schemas.openxmlformats.org/officeDocument/2006/relationships/oleObject" Target="../embeddings/oleObject366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emf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73.emf"/><Relationship Id="rId5" Type="http://schemas.openxmlformats.org/officeDocument/2006/relationships/oleObject" Target="../embeddings/oleObject368.bin"/><Relationship Id="rId10" Type="http://schemas.openxmlformats.org/officeDocument/2006/relationships/image" Target="../media/image375.emf"/><Relationship Id="rId4" Type="http://schemas.openxmlformats.org/officeDocument/2006/relationships/image" Target="../media/image372.emf"/><Relationship Id="rId9" Type="http://schemas.openxmlformats.org/officeDocument/2006/relationships/oleObject" Target="../embeddings/oleObject370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emf"/><Relationship Id="rId13" Type="http://schemas.openxmlformats.org/officeDocument/2006/relationships/oleObject" Target="../embeddings/oleObject376.bin"/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38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77.emf"/><Relationship Id="rId11" Type="http://schemas.openxmlformats.org/officeDocument/2006/relationships/oleObject" Target="../embeddings/oleObject375.bin"/><Relationship Id="rId5" Type="http://schemas.openxmlformats.org/officeDocument/2006/relationships/oleObject" Target="../embeddings/oleObject372.bin"/><Relationship Id="rId10" Type="http://schemas.openxmlformats.org/officeDocument/2006/relationships/image" Target="../media/image379.emf"/><Relationship Id="rId4" Type="http://schemas.openxmlformats.org/officeDocument/2006/relationships/image" Target="../media/image376.emf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381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emf"/><Relationship Id="rId3" Type="http://schemas.openxmlformats.org/officeDocument/2006/relationships/oleObject" Target="../embeddings/oleObject377.bin"/><Relationship Id="rId7" Type="http://schemas.openxmlformats.org/officeDocument/2006/relationships/oleObject" Target="../embeddings/oleObject3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83.emf"/><Relationship Id="rId5" Type="http://schemas.openxmlformats.org/officeDocument/2006/relationships/oleObject" Target="../embeddings/oleObject378.bin"/><Relationship Id="rId10" Type="http://schemas.openxmlformats.org/officeDocument/2006/relationships/image" Target="../media/image385.emf"/><Relationship Id="rId4" Type="http://schemas.openxmlformats.org/officeDocument/2006/relationships/image" Target="../media/image382.emf"/><Relationship Id="rId9" Type="http://schemas.openxmlformats.org/officeDocument/2006/relationships/oleObject" Target="../embeddings/oleObject38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emf"/><Relationship Id="rId13" Type="http://schemas.openxmlformats.org/officeDocument/2006/relationships/oleObject" Target="../embeddings/oleObject386.bin"/><Relationship Id="rId18" Type="http://schemas.openxmlformats.org/officeDocument/2006/relationships/image" Target="../media/image393.emf"/><Relationship Id="rId3" Type="http://schemas.openxmlformats.org/officeDocument/2006/relationships/oleObject" Target="../embeddings/oleObject381.bin"/><Relationship Id="rId7" Type="http://schemas.openxmlformats.org/officeDocument/2006/relationships/oleObject" Target="../embeddings/oleObject383.bin"/><Relationship Id="rId12" Type="http://schemas.openxmlformats.org/officeDocument/2006/relationships/image" Target="../media/image390.emf"/><Relationship Id="rId17" Type="http://schemas.openxmlformats.org/officeDocument/2006/relationships/oleObject" Target="../embeddings/oleObject3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2.e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87.emf"/><Relationship Id="rId11" Type="http://schemas.openxmlformats.org/officeDocument/2006/relationships/oleObject" Target="../embeddings/oleObject385.bin"/><Relationship Id="rId5" Type="http://schemas.openxmlformats.org/officeDocument/2006/relationships/oleObject" Target="../embeddings/oleObject382.bin"/><Relationship Id="rId15" Type="http://schemas.openxmlformats.org/officeDocument/2006/relationships/oleObject" Target="../embeddings/oleObject387.bin"/><Relationship Id="rId10" Type="http://schemas.openxmlformats.org/officeDocument/2006/relationships/image" Target="../media/image389.emf"/><Relationship Id="rId4" Type="http://schemas.openxmlformats.org/officeDocument/2006/relationships/image" Target="../media/image386.emf"/><Relationship Id="rId9" Type="http://schemas.openxmlformats.org/officeDocument/2006/relationships/oleObject" Target="../embeddings/oleObject384.bin"/><Relationship Id="rId14" Type="http://schemas.openxmlformats.org/officeDocument/2006/relationships/image" Target="../media/image391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emf"/><Relationship Id="rId13" Type="http://schemas.openxmlformats.org/officeDocument/2006/relationships/oleObject" Target="../embeddings/oleObject394.bin"/><Relationship Id="rId18" Type="http://schemas.openxmlformats.org/officeDocument/2006/relationships/image" Target="../media/image401.emf"/><Relationship Id="rId3" Type="http://schemas.openxmlformats.org/officeDocument/2006/relationships/oleObject" Target="../embeddings/oleObject389.bin"/><Relationship Id="rId7" Type="http://schemas.openxmlformats.org/officeDocument/2006/relationships/oleObject" Target="../embeddings/oleObject391.bin"/><Relationship Id="rId12" Type="http://schemas.openxmlformats.org/officeDocument/2006/relationships/image" Target="../media/image398.emf"/><Relationship Id="rId17" Type="http://schemas.openxmlformats.org/officeDocument/2006/relationships/oleObject" Target="../embeddings/oleObject3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0.emf"/><Relationship Id="rId20" Type="http://schemas.openxmlformats.org/officeDocument/2006/relationships/image" Target="../media/image402.e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95.emf"/><Relationship Id="rId11" Type="http://schemas.openxmlformats.org/officeDocument/2006/relationships/oleObject" Target="../embeddings/oleObject393.bin"/><Relationship Id="rId5" Type="http://schemas.openxmlformats.org/officeDocument/2006/relationships/oleObject" Target="../embeddings/oleObject390.bin"/><Relationship Id="rId15" Type="http://schemas.openxmlformats.org/officeDocument/2006/relationships/oleObject" Target="../embeddings/oleObject395.bin"/><Relationship Id="rId10" Type="http://schemas.openxmlformats.org/officeDocument/2006/relationships/image" Target="../media/image397.emf"/><Relationship Id="rId19" Type="http://schemas.openxmlformats.org/officeDocument/2006/relationships/oleObject" Target="../embeddings/oleObject397.bin"/><Relationship Id="rId4" Type="http://schemas.openxmlformats.org/officeDocument/2006/relationships/image" Target="../media/image394.emf"/><Relationship Id="rId9" Type="http://schemas.openxmlformats.org/officeDocument/2006/relationships/oleObject" Target="../embeddings/oleObject392.bin"/><Relationship Id="rId14" Type="http://schemas.openxmlformats.org/officeDocument/2006/relationships/image" Target="../media/image399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emf"/><Relationship Id="rId13" Type="http://schemas.openxmlformats.org/officeDocument/2006/relationships/oleObject" Target="../embeddings/oleObject403.bin"/><Relationship Id="rId18" Type="http://schemas.openxmlformats.org/officeDocument/2006/relationships/image" Target="../media/image410.emf"/><Relationship Id="rId3" Type="http://schemas.openxmlformats.org/officeDocument/2006/relationships/oleObject" Target="../embeddings/oleObject398.bin"/><Relationship Id="rId21" Type="http://schemas.openxmlformats.org/officeDocument/2006/relationships/oleObject" Target="../embeddings/oleObject407.bin"/><Relationship Id="rId7" Type="http://schemas.openxmlformats.org/officeDocument/2006/relationships/oleObject" Target="../embeddings/oleObject400.bin"/><Relationship Id="rId12" Type="http://schemas.openxmlformats.org/officeDocument/2006/relationships/image" Target="../media/image407.emf"/><Relationship Id="rId17" Type="http://schemas.openxmlformats.org/officeDocument/2006/relationships/oleObject" Target="../embeddings/oleObject4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9.emf"/><Relationship Id="rId20" Type="http://schemas.openxmlformats.org/officeDocument/2006/relationships/image" Target="../media/image411.e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04.emf"/><Relationship Id="rId11" Type="http://schemas.openxmlformats.org/officeDocument/2006/relationships/oleObject" Target="../embeddings/oleObject402.bin"/><Relationship Id="rId5" Type="http://schemas.openxmlformats.org/officeDocument/2006/relationships/oleObject" Target="../embeddings/oleObject399.bin"/><Relationship Id="rId15" Type="http://schemas.openxmlformats.org/officeDocument/2006/relationships/oleObject" Target="../embeddings/oleObject404.bin"/><Relationship Id="rId10" Type="http://schemas.openxmlformats.org/officeDocument/2006/relationships/image" Target="../media/image406.emf"/><Relationship Id="rId19" Type="http://schemas.openxmlformats.org/officeDocument/2006/relationships/oleObject" Target="../embeddings/oleObject406.bin"/><Relationship Id="rId4" Type="http://schemas.openxmlformats.org/officeDocument/2006/relationships/image" Target="../media/image403.emf"/><Relationship Id="rId9" Type="http://schemas.openxmlformats.org/officeDocument/2006/relationships/oleObject" Target="../embeddings/oleObject401.bin"/><Relationship Id="rId14" Type="http://schemas.openxmlformats.org/officeDocument/2006/relationships/image" Target="../media/image408.emf"/><Relationship Id="rId22" Type="http://schemas.openxmlformats.org/officeDocument/2006/relationships/image" Target="../media/image4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0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emf"/><Relationship Id="rId3" Type="http://schemas.openxmlformats.org/officeDocument/2006/relationships/oleObject" Target="../embeddings/oleObject408.bin"/><Relationship Id="rId7" Type="http://schemas.openxmlformats.org/officeDocument/2006/relationships/oleObject" Target="../embeddings/oleObject4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414.emf"/><Relationship Id="rId5" Type="http://schemas.openxmlformats.org/officeDocument/2006/relationships/oleObject" Target="../embeddings/oleObject409.bin"/><Relationship Id="rId10" Type="http://schemas.openxmlformats.org/officeDocument/2006/relationships/image" Target="../media/image416.emf"/><Relationship Id="rId4" Type="http://schemas.openxmlformats.org/officeDocument/2006/relationships/image" Target="../media/image413.emf"/><Relationship Id="rId9" Type="http://schemas.openxmlformats.org/officeDocument/2006/relationships/oleObject" Target="../embeddings/oleObject411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9.emf"/><Relationship Id="rId3" Type="http://schemas.openxmlformats.org/officeDocument/2006/relationships/oleObject" Target="../embeddings/oleObject412.bin"/><Relationship Id="rId7" Type="http://schemas.openxmlformats.org/officeDocument/2006/relationships/oleObject" Target="../embeddings/oleObject4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418.emf"/><Relationship Id="rId5" Type="http://schemas.openxmlformats.org/officeDocument/2006/relationships/oleObject" Target="../embeddings/oleObject413.bin"/><Relationship Id="rId10" Type="http://schemas.openxmlformats.org/officeDocument/2006/relationships/image" Target="../media/image420.emf"/><Relationship Id="rId4" Type="http://schemas.openxmlformats.org/officeDocument/2006/relationships/image" Target="../media/image417.emf"/><Relationship Id="rId9" Type="http://schemas.openxmlformats.org/officeDocument/2006/relationships/oleObject" Target="../embeddings/oleObject415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3.emf"/><Relationship Id="rId13" Type="http://schemas.openxmlformats.org/officeDocument/2006/relationships/oleObject" Target="../embeddings/oleObject421.bin"/><Relationship Id="rId18" Type="http://schemas.openxmlformats.org/officeDocument/2006/relationships/image" Target="../media/image428.emf"/><Relationship Id="rId3" Type="http://schemas.openxmlformats.org/officeDocument/2006/relationships/oleObject" Target="../embeddings/oleObject416.bin"/><Relationship Id="rId21" Type="http://schemas.openxmlformats.org/officeDocument/2006/relationships/oleObject" Target="../embeddings/oleObject425.bin"/><Relationship Id="rId7" Type="http://schemas.openxmlformats.org/officeDocument/2006/relationships/oleObject" Target="../embeddings/oleObject418.bin"/><Relationship Id="rId12" Type="http://schemas.openxmlformats.org/officeDocument/2006/relationships/image" Target="../media/image425.emf"/><Relationship Id="rId17" Type="http://schemas.openxmlformats.org/officeDocument/2006/relationships/oleObject" Target="../embeddings/oleObject4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7.emf"/><Relationship Id="rId20" Type="http://schemas.openxmlformats.org/officeDocument/2006/relationships/image" Target="../media/image429.e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422.emf"/><Relationship Id="rId11" Type="http://schemas.openxmlformats.org/officeDocument/2006/relationships/oleObject" Target="../embeddings/oleObject420.bin"/><Relationship Id="rId24" Type="http://schemas.openxmlformats.org/officeDocument/2006/relationships/image" Target="../media/image431.emf"/><Relationship Id="rId5" Type="http://schemas.openxmlformats.org/officeDocument/2006/relationships/oleObject" Target="../embeddings/oleObject417.bin"/><Relationship Id="rId15" Type="http://schemas.openxmlformats.org/officeDocument/2006/relationships/oleObject" Target="../embeddings/oleObject422.bin"/><Relationship Id="rId23" Type="http://schemas.openxmlformats.org/officeDocument/2006/relationships/oleObject" Target="../embeddings/oleObject426.bin"/><Relationship Id="rId10" Type="http://schemas.openxmlformats.org/officeDocument/2006/relationships/image" Target="../media/image424.emf"/><Relationship Id="rId19" Type="http://schemas.openxmlformats.org/officeDocument/2006/relationships/oleObject" Target="../embeddings/oleObject424.bin"/><Relationship Id="rId4" Type="http://schemas.openxmlformats.org/officeDocument/2006/relationships/image" Target="../media/image421.emf"/><Relationship Id="rId9" Type="http://schemas.openxmlformats.org/officeDocument/2006/relationships/oleObject" Target="../embeddings/oleObject419.bin"/><Relationship Id="rId14" Type="http://schemas.openxmlformats.org/officeDocument/2006/relationships/image" Target="../media/image426.emf"/><Relationship Id="rId22" Type="http://schemas.openxmlformats.org/officeDocument/2006/relationships/image" Target="../media/image430.emf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2.bin"/><Relationship Id="rId18" Type="http://schemas.openxmlformats.org/officeDocument/2006/relationships/image" Target="../media/image439.emf"/><Relationship Id="rId26" Type="http://schemas.openxmlformats.org/officeDocument/2006/relationships/image" Target="../media/image443.emf"/><Relationship Id="rId21" Type="http://schemas.openxmlformats.org/officeDocument/2006/relationships/oleObject" Target="../embeddings/oleObject436.bin"/><Relationship Id="rId34" Type="http://schemas.openxmlformats.org/officeDocument/2006/relationships/image" Target="../media/image447.emf"/><Relationship Id="rId7" Type="http://schemas.openxmlformats.org/officeDocument/2006/relationships/oleObject" Target="../embeddings/oleObject429.bin"/><Relationship Id="rId12" Type="http://schemas.openxmlformats.org/officeDocument/2006/relationships/image" Target="../media/image436.emf"/><Relationship Id="rId17" Type="http://schemas.openxmlformats.org/officeDocument/2006/relationships/oleObject" Target="../embeddings/oleObject434.bin"/><Relationship Id="rId25" Type="http://schemas.openxmlformats.org/officeDocument/2006/relationships/oleObject" Target="../embeddings/oleObject438.bin"/><Relationship Id="rId33" Type="http://schemas.openxmlformats.org/officeDocument/2006/relationships/oleObject" Target="../embeddings/oleObject442.bin"/><Relationship Id="rId38" Type="http://schemas.openxmlformats.org/officeDocument/2006/relationships/image" Target="../media/image44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8.emf"/><Relationship Id="rId20" Type="http://schemas.openxmlformats.org/officeDocument/2006/relationships/image" Target="../media/image440.emf"/><Relationship Id="rId29" Type="http://schemas.openxmlformats.org/officeDocument/2006/relationships/oleObject" Target="../embeddings/oleObject440.bin"/><Relationship Id="rId1" Type="http://schemas.openxmlformats.org/officeDocument/2006/relationships/vmlDrawing" Target="../drawings/vmlDrawing56.vml"/><Relationship Id="rId6" Type="http://schemas.openxmlformats.org/officeDocument/2006/relationships/image" Target="../media/image433.emf"/><Relationship Id="rId11" Type="http://schemas.openxmlformats.org/officeDocument/2006/relationships/oleObject" Target="../embeddings/oleObject431.bin"/><Relationship Id="rId24" Type="http://schemas.openxmlformats.org/officeDocument/2006/relationships/image" Target="../media/image442.emf"/><Relationship Id="rId32" Type="http://schemas.openxmlformats.org/officeDocument/2006/relationships/image" Target="../media/image446.emf"/><Relationship Id="rId37" Type="http://schemas.openxmlformats.org/officeDocument/2006/relationships/oleObject" Target="../embeddings/oleObject444.bin"/><Relationship Id="rId5" Type="http://schemas.openxmlformats.org/officeDocument/2006/relationships/oleObject" Target="../embeddings/oleObject428.bin"/><Relationship Id="rId15" Type="http://schemas.openxmlformats.org/officeDocument/2006/relationships/oleObject" Target="../embeddings/oleObject433.bin"/><Relationship Id="rId23" Type="http://schemas.openxmlformats.org/officeDocument/2006/relationships/oleObject" Target="../embeddings/oleObject437.bin"/><Relationship Id="rId28" Type="http://schemas.openxmlformats.org/officeDocument/2006/relationships/image" Target="../media/image444.emf"/><Relationship Id="rId36" Type="http://schemas.openxmlformats.org/officeDocument/2006/relationships/image" Target="../media/image448.emf"/><Relationship Id="rId10" Type="http://schemas.openxmlformats.org/officeDocument/2006/relationships/image" Target="../media/image435.emf"/><Relationship Id="rId19" Type="http://schemas.openxmlformats.org/officeDocument/2006/relationships/oleObject" Target="../embeddings/oleObject435.bin"/><Relationship Id="rId31" Type="http://schemas.openxmlformats.org/officeDocument/2006/relationships/oleObject" Target="../embeddings/oleObject441.bin"/><Relationship Id="rId4" Type="http://schemas.openxmlformats.org/officeDocument/2006/relationships/image" Target="../media/image432.emf"/><Relationship Id="rId9" Type="http://schemas.openxmlformats.org/officeDocument/2006/relationships/oleObject" Target="../embeddings/oleObject430.bin"/><Relationship Id="rId14" Type="http://schemas.openxmlformats.org/officeDocument/2006/relationships/image" Target="../media/image437.emf"/><Relationship Id="rId22" Type="http://schemas.openxmlformats.org/officeDocument/2006/relationships/image" Target="../media/image441.emf"/><Relationship Id="rId27" Type="http://schemas.openxmlformats.org/officeDocument/2006/relationships/oleObject" Target="../embeddings/oleObject439.bin"/><Relationship Id="rId30" Type="http://schemas.openxmlformats.org/officeDocument/2006/relationships/image" Target="../media/image445.emf"/><Relationship Id="rId35" Type="http://schemas.openxmlformats.org/officeDocument/2006/relationships/oleObject" Target="../embeddings/oleObject443.bin"/><Relationship Id="rId8" Type="http://schemas.openxmlformats.org/officeDocument/2006/relationships/image" Target="../media/image434.emf"/><Relationship Id="rId3" Type="http://schemas.openxmlformats.org/officeDocument/2006/relationships/oleObject" Target="../embeddings/oleObject427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emf"/><Relationship Id="rId13" Type="http://schemas.openxmlformats.org/officeDocument/2006/relationships/oleObject" Target="../embeddings/oleObject450.bin"/><Relationship Id="rId18" Type="http://schemas.openxmlformats.org/officeDocument/2006/relationships/image" Target="../media/image457.emf"/><Relationship Id="rId3" Type="http://schemas.openxmlformats.org/officeDocument/2006/relationships/oleObject" Target="../embeddings/oleObject445.bin"/><Relationship Id="rId7" Type="http://schemas.openxmlformats.org/officeDocument/2006/relationships/oleObject" Target="../embeddings/oleObject447.bin"/><Relationship Id="rId12" Type="http://schemas.openxmlformats.org/officeDocument/2006/relationships/image" Target="../media/image454.emf"/><Relationship Id="rId17" Type="http://schemas.openxmlformats.org/officeDocument/2006/relationships/oleObject" Target="../embeddings/oleObject4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6.emf"/><Relationship Id="rId20" Type="http://schemas.openxmlformats.org/officeDocument/2006/relationships/image" Target="../media/image458.e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451.emf"/><Relationship Id="rId11" Type="http://schemas.openxmlformats.org/officeDocument/2006/relationships/oleObject" Target="../embeddings/oleObject449.bin"/><Relationship Id="rId5" Type="http://schemas.openxmlformats.org/officeDocument/2006/relationships/oleObject" Target="../embeddings/oleObject446.bin"/><Relationship Id="rId15" Type="http://schemas.openxmlformats.org/officeDocument/2006/relationships/oleObject" Target="../embeddings/oleObject451.bin"/><Relationship Id="rId10" Type="http://schemas.openxmlformats.org/officeDocument/2006/relationships/image" Target="../media/image453.emf"/><Relationship Id="rId19" Type="http://schemas.openxmlformats.org/officeDocument/2006/relationships/oleObject" Target="../embeddings/oleObject453.bin"/><Relationship Id="rId4" Type="http://schemas.openxmlformats.org/officeDocument/2006/relationships/image" Target="../media/image450.emf"/><Relationship Id="rId9" Type="http://schemas.openxmlformats.org/officeDocument/2006/relationships/oleObject" Target="../embeddings/oleObject448.bin"/><Relationship Id="rId14" Type="http://schemas.openxmlformats.org/officeDocument/2006/relationships/image" Target="../media/image455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emf"/><Relationship Id="rId13" Type="http://schemas.openxmlformats.org/officeDocument/2006/relationships/oleObject" Target="../embeddings/oleObject459.bin"/><Relationship Id="rId18" Type="http://schemas.openxmlformats.org/officeDocument/2006/relationships/image" Target="../media/image466.emf"/><Relationship Id="rId3" Type="http://schemas.openxmlformats.org/officeDocument/2006/relationships/oleObject" Target="../embeddings/oleObject454.bin"/><Relationship Id="rId7" Type="http://schemas.openxmlformats.org/officeDocument/2006/relationships/oleObject" Target="../embeddings/oleObject456.bin"/><Relationship Id="rId12" Type="http://schemas.openxmlformats.org/officeDocument/2006/relationships/image" Target="../media/image463.emf"/><Relationship Id="rId17" Type="http://schemas.openxmlformats.org/officeDocument/2006/relationships/oleObject" Target="../embeddings/oleObject4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5.emf"/><Relationship Id="rId20" Type="http://schemas.openxmlformats.org/officeDocument/2006/relationships/image" Target="../media/image467.e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460.emf"/><Relationship Id="rId11" Type="http://schemas.openxmlformats.org/officeDocument/2006/relationships/oleObject" Target="../embeddings/oleObject458.bin"/><Relationship Id="rId5" Type="http://schemas.openxmlformats.org/officeDocument/2006/relationships/oleObject" Target="../embeddings/oleObject455.bin"/><Relationship Id="rId15" Type="http://schemas.openxmlformats.org/officeDocument/2006/relationships/oleObject" Target="../embeddings/oleObject460.bin"/><Relationship Id="rId10" Type="http://schemas.openxmlformats.org/officeDocument/2006/relationships/image" Target="../media/image462.emf"/><Relationship Id="rId19" Type="http://schemas.openxmlformats.org/officeDocument/2006/relationships/oleObject" Target="../embeddings/oleObject462.bin"/><Relationship Id="rId4" Type="http://schemas.openxmlformats.org/officeDocument/2006/relationships/image" Target="../media/image459.emf"/><Relationship Id="rId9" Type="http://schemas.openxmlformats.org/officeDocument/2006/relationships/oleObject" Target="../embeddings/oleObject457.bin"/><Relationship Id="rId14" Type="http://schemas.openxmlformats.org/officeDocument/2006/relationships/image" Target="../media/image464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emf"/><Relationship Id="rId13" Type="http://schemas.openxmlformats.org/officeDocument/2006/relationships/oleObject" Target="../embeddings/oleObject468.bin"/><Relationship Id="rId3" Type="http://schemas.openxmlformats.org/officeDocument/2006/relationships/oleObject" Target="../embeddings/oleObject463.bin"/><Relationship Id="rId7" Type="http://schemas.openxmlformats.org/officeDocument/2006/relationships/oleObject" Target="../embeddings/oleObject465.bin"/><Relationship Id="rId12" Type="http://schemas.openxmlformats.org/officeDocument/2006/relationships/image" Target="../media/image47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469.emf"/><Relationship Id="rId11" Type="http://schemas.openxmlformats.org/officeDocument/2006/relationships/oleObject" Target="../embeddings/oleObject467.bin"/><Relationship Id="rId5" Type="http://schemas.openxmlformats.org/officeDocument/2006/relationships/oleObject" Target="../embeddings/oleObject464.bin"/><Relationship Id="rId10" Type="http://schemas.openxmlformats.org/officeDocument/2006/relationships/image" Target="../media/image471.emf"/><Relationship Id="rId4" Type="http://schemas.openxmlformats.org/officeDocument/2006/relationships/image" Target="../media/image468.emf"/><Relationship Id="rId9" Type="http://schemas.openxmlformats.org/officeDocument/2006/relationships/oleObject" Target="../embeddings/oleObject466.bin"/><Relationship Id="rId14" Type="http://schemas.openxmlformats.org/officeDocument/2006/relationships/image" Target="../media/image473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6.emf"/><Relationship Id="rId3" Type="http://schemas.openxmlformats.org/officeDocument/2006/relationships/oleObject" Target="../embeddings/oleObject469.bin"/><Relationship Id="rId7" Type="http://schemas.openxmlformats.org/officeDocument/2006/relationships/oleObject" Target="../embeddings/oleObject4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475.emf"/><Relationship Id="rId5" Type="http://schemas.openxmlformats.org/officeDocument/2006/relationships/oleObject" Target="../embeddings/oleObject470.bin"/><Relationship Id="rId10" Type="http://schemas.openxmlformats.org/officeDocument/2006/relationships/image" Target="../media/image477.emf"/><Relationship Id="rId4" Type="http://schemas.openxmlformats.org/officeDocument/2006/relationships/image" Target="../media/image474.emf"/><Relationship Id="rId9" Type="http://schemas.openxmlformats.org/officeDocument/2006/relationships/oleObject" Target="../embeddings/oleObject472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emf"/><Relationship Id="rId13" Type="http://schemas.openxmlformats.org/officeDocument/2006/relationships/oleObject" Target="../embeddings/oleObject478.bin"/><Relationship Id="rId18" Type="http://schemas.openxmlformats.org/officeDocument/2006/relationships/image" Target="../media/image485.emf"/><Relationship Id="rId3" Type="http://schemas.openxmlformats.org/officeDocument/2006/relationships/oleObject" Target="../embeddings/oleObject473.bin"/><Relationship Id="rId7" Type="http://schemas.openxmlformats.org/officeDocument/2006/relationships/oleObject" Target="../embeddings/oleObject475.bin"/><Relationship Id="rId12" Type="http://schemas.openxmlformats.org/officeDocument/2006/relationships/image" Target="../media/image482.emf"/><Relationship Id="rId17" Type="http://schemas.openxmlformats.org/officeDocument/2006/relationships/oleObject" Target="../embeddings/oleObject4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4.emf"/><Relationship Id="rId20" Type="http://schemas.openxmlformats.org/officeDocument/2006/relationships/image" Target="../media/image486.e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479.emf"/><Relationship Id="rId11" Type="http://schemas.openxmlformats.org/officeDocument/2006/relationships/oleObject" Target="../embeddings/oleObject477.bin"/><Relationship Id="rId5" Type="http://schemas.openxmlformats.org/officeDocument/2006/relationships/oleObject" Target="../embeddings/oleObject474.bin"/><Relationship Id="rId15" Type="http://schemas.openxmlformats.org/officeDocument/2006/relationships/oleObject" Target="../embeddings/oleObject479.bin"/><Relationship Id="rId10" Type="http://schemas.openxmlformats.org/officeDocument/2006/relationships/image" Target="../media/image481.emf"/><Relationship Id="rId19" Type="http://schemas.openxmlformats.org/officeDocument/2006/relationships/oleObject" Target="../embeddings/oleObject481.bin"/><Relationship Id="rId4" Type="http://schemas.openxmlformats.org/officeDocument/2006/relationships/image" Target="../media/image478.emf"/><Relationship Id="rId9" Type="http://schemas.openxmlformats.org/officeDocument/2006/relationships/oleObject" Target="../embeddings/oleObject476.bin"/><Relationship Id="rId14" Type="http://schemas.openxmlformats.org/officeDocument/2006/relationships/image" Target="../media/image483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emf"/><Relationship Id="rId13" Type="http://schemas.openxmlformats.org/officeDocument/2006/relationships/oleObject" Target="../embeddings/oleObject487.bin"/><Relationship Id="rId18" Type="http://schemas.openxmlformats.org/officeDocument/2006/relationships/image" Target="../media/image494.emf"/><Relationship Id="rId3" Type="http://schemas.openxmlformats.org/officeDocument/2006/relationships/oleObject" Target="../embeddings/oleObject482.bin"/><Relationship Id="rId7" Type="http://schemas.openxmlformats.org/officeDocument/2006/relationships/oleObject" Target="../embeddings/oleObject484.bin"/><Relationship Id="rId12" Type="http://schemas.openxmlformats.org/officeDocument/2006/relationships/image" Target="../media/image491.emf"/><Relationship Id="rId17" Type="http://schemas.openxmlformats.org/officeDocument/2006/relationships/oleObject" Target="../embeddings/oleObject4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3.emf"/><Relationship Id="rId20" Type="http://schemas.openxmlformats.org/officeDocument/2006/relationships/image" Target="../media/image495.e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488.emf"/><Relationship Id="rId11" Type="http://schemas.openxmlformats.org/officeDocument/2006/relationships/oleObject" Target="../embeddings/oleObject486.bin"/><Relationship Id="rId5" Type="http://schemas.openxmlformats.org/officeDocument/2006/relationships/oleObject" Target="../embeddings/oleObject483.bin"/><Relationship Id="rId15" Type="http://schemas.openxmlformats.org/officeDocument/2006/relationships/oleObject" Target="../embeddings/oleObject488.bin"/><Relationship Id="rId10" Type="http://schemas.openxmlformats.org/officeDocument/2006/relationships/image" Target="../media/image490.emf"/><Relationship Id="rId19" Type="http://schemas.openxmlformats.org/officeDocument/2006/relationships/oleObject" Target="../embeddings/oleObject490.bin"/><Relationship Id="rId4" Type="http://schemas.openxmlformats.org/officeDocument/2006/relationships/image" Target="../media/image487.emf"/><Relationship Id="rId9" Type="http://schemas.openxmlformats.org/officeDocument/2006/relationships/oleObject" Target="../embeddings/oleObject485.bin"/><Relationship Id="rId14" Type="http://schemas.openxmlformats.org/officeDocument/2006/relationships/image" Target="../media/image49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2.e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8.emf"/><Relationship Id="rId3" Type="http://schemas.openxmlformats.org/officeDocument/2006/relationships/oleObject" Target="../embeddings/oleObject491.bin"/><Relationship Id="rId7" Type="http://schemas.openxmlformats.org/officeDocument/2006/relationships/oleObject" Target="../embeddings/oleObject4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497.emf"/><Relationship Id="rId5" Type="http://schemas.openxmlformats.org/officeDocument/2006/relationships/oleObject" Target="../embeddings/oleObject492.bin"/><Relationship Id="rId10" Type="http://schemas.openxmlformats.org/officeDocument/2006/relationships/image" Target="../media/image499.emf"/><Relationship Id="rId4" Type="http://schemas.openxmlformats.org/officeDocument/2006/relationships/image" Target="../media/image496.emf"/><Relationship Id="rId9" Type="http://schemas.openxmlformats.org/officeDocument/2006/relationships/oleObject" Target="../embeddings/oleObject494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emf"/><Relationship Id="rId13" Type="http://schemas.openxmlformats.org/officeDocument/2006/relationships/oleObject" Target="../embeddings/oleObject500.bin"/><Relationship Id="rId3" Type="http://schemas.openxmlformats.org/officeDocument/2006/relationships/oleObject" Target="../embeddings/oleObject495.bin"/><Relationship Id="rId7" Type="http://schemas.openxmlformats.org/officeDocument/2006/relationships/oleObject" Target="../embeddings/oleObject497.bin"/><Relationship Id="rId12" Type="http://schemas.openxmlformats.org/officeDocument/2006/relationships/image" Target="../media/image50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6.e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501.emf"/><Relationship Id="rId11" Type="http://schemas.openxmlformats.org/officeDocument/2006/relationships/oleObject" Target="../embeddings/oleObject499.bin"/><Relationship Id="rId5" Type="http://schemas.openxmlformats.org/officeDocument/2006/relationships/oleObject" Target="../embeddings/oleObject496.bin"/><Relationship Id="rId15" Type="http://schemas.openxmlformats.org/officeDocument/2006/relationships/oleObject" Target="../embeddings/oleObject501.bin"/><Relationship Id="rId10" Type="http://schemas.openxmlformats.org/officeDocument/2006/relationships/image" Target="../media/image503.emf"/><Relationship Id="rId4" Type="http://schemas.openxmlformats.org/officeDocument/2006/relationships/image" Target="../media/image500.emf"/><Relationship Id="rId9" Type="http://schemas.openxmlformats.org/officeDocument/2006/relationships/oleObject" Target="../embeddings/oleObject498.bin"/><Relationship Id="rId14" Type="http://schemas.openxmlformats.org/officeDocument/2006/relationships/image" Target="../media/image505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9.emf"/><Relationship Id="rId3" Type="http://schemas.openxmlformats.org/officeDocument/2006/relationships/oleObject" Target="../embeddings/oleObject502.bin"/><Relationship Id="rId7" Type="http://schemas.openxmlformats.org/officeDocument/2006/relationships/oleObject" Target="../embeddings/oleObject50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508.emf"/><Relationship Id="rId5" Type="http://schemas.openxmlformats.org/officeDocument/2006/relationships/oleObject" Target="../embeddings/oleObject503.bin"/><Relationship Id="rId4" Type="http://schemas.openxmlformats.org/officeDocument/2006/relationships/image" Target="../media/image507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2.emf"/><Relationship Id="rId13" Type="http://schemas.openxmlformats.org/officeDocument/2006/relationships/oleObject" Target="../embeddings/oleObject510.bin"/><Relationship Id="rId18" Type="http://schemas.openxmlformats.org/officeDocument/2006/relationships/image" Target="../media/image517.emf"/><Relationship Id="rId26" Type="http://schemas.openxmlformats.org/officeDocument/2006/relationships/image" Target="../media/image521.emf"/><Relationship Id="rId3" Type="http://schemas.openxmlformats.org/officeDocument/2006/relationships/oleObject" Target="../embeddings/oleObject505.bin"/><Relationship Id="rId21" Type="http://schemas.openxmlformats.org/officeDocument/2006/relationships/oleObject" Target="../embeddings/oleObject514.bin"/><Relationship Id="rId7" Type="http://schemas.openxmlformats.org/officeDocument/2006/relationships/oleObject" Target="../embeddings/oleObject507.bin"/><Relationship Id="rId12" Type="http://schemas.openxmlformats.org/officeDocument/2006/relationships/image" Target="../media/image514.emf"/><Relationship Id="rId17" Type="http://schemas.openxmlformats.org/officeDocument/2006/relationships/oleObject" Target="../embeddings/oleObject512.bin"/><Relationship Id="rId25" Type="http://schemas.openxmlformats.org/officeDocument/2006/relationships/oleObject" Target="../embeddings/oleObject5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6.emf"/><Relationship Id="rId20" Type="http://schemas.openxmlformats.org/officeDocument/2006/relationships/image" Target="../media/image518.e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511.emf"/><Relationship Id="rId11" Type="http://schemas.openxmlformats.org/officeDocument/2006/relationships/oleObject" Target="../embeddings/oleObject509.bin"/><Relationship Id="rId24" Type="http://schemas.openxmlformats.org/officeDocument/2006/relationships/image" Target="../media/image520.emf"/><Relationship Id="rId5" Type="http://schemas.openxmlformats.org/officeDocument/2006/relationships/oleObject" Target="../embeddings/oleObject506.bin"/><Relationship Id="rId15" Type="http://schemas.openxmlformats.org/officeDocument/2006/relationships/oleObject" Target="../embeddings/oleObject511.bin"/><Relationship Id="rId23" Type="http://schemas.openxmlformats.org/officeDocument/2006/relationships/oleObject" Target="../embeddings/oleObject515.bin"/><Relationship Id="rId10" Type="http://schemas.openxmlformats.org/officeDocument/2006/relationships/image" Target="../media/image513.emf"/><Relationship Id="rId19" Type="http://schemas.openxmlformats.org/officeDocument/2006/relationships/oleObject" Target="../embeddings/oleObject513.bin"/><Relationship Id="rId4" Type="http://schemas.openxmlformats.org/officeDocument/2006/relationships/image" Target="../media/image510.emf"/><Relationship Id="rId9" Type="http://schemas.openxmlformats.org/officeDocument/2006/relationships/oleObject" Target="../embeddings/oleObject508.bin"/><Relationship Id="rId14" Type="http://schemas.openxmlformats.org/officeDocument/2006/relationships/image" Target="../media/image515.emf"/><Relationship Id="rId22" Type="http://schemas.openxmlformats.org/officeDocument/2006/relationships/image" Target="../media/image519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523.emf"/><Relationship Id="rId5" Type="http://schemas.openxmlformats.org/officeDocument/2006/relationships/oleObject" Target="../embeddings/oleObject518.bin"/><Relationship Id="rId4" Type="http://schemas.openxmlformats.org/officeDocument/2006/relationships/image" Target="../media/image522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1.bin"/><Relationship Id="rId13" Type="http://schemas.openxmlformats.org/officeDocument/2006/relationships/image" Target="../media/image528.emf"/><Relationship Id="rId18" Type="http://schemas.openxmlformats.org/officeDocument/2006/relationships/oleObject" Target="../embeddings/oleObject526.bin"/><Relationship Id="rId3" Type="http://schemas.openxmlformats.org/officeDocument/2006/relationships/oleObject" Target="../embeddings/oleObject519.bin"/><Relationship Id="rId21" Type="http://schemas.openxmlformats.org/officeDocument/2006/relationships/image" Target="../media/image532.emf"/><Relationship Id="rId7" Type="http://schemas.openxmlformats.org/officeDocument/2006/relationships/image" Target="../media/image525.emf"/><Relationship Id="rId12" Type="http://schemas.openxmlformats.org/officeDocument/2006/relationships/oleObject" Target="../embeddings/oleObject523.bin"/><Relationship Id="rId17" Type="http://schemas.openxmlformats.org/officeDocument/2006/relationships/image" Target="../media/image53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5.bin"/><Relationship Id="rId20" Type="http://schemas.openxmlformats.org/officeDocument/2006/relationships/oleObject" Target="../embeddings/oleObject527.bin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520.bin"/><Relationship Id="rId11" Type="http://schemas.openxmlformats.org/officeDocument/2006/relationships/image" Target="../media/image527.emf"/><Relationship Id="rId5" Type="http://schemas.openxmlformats.org/officeDocument/2006/relationships/image" Target="../media/image534.png"/><Relationship Id="rId15" Type="http://schemas.openxmlformats.org/officeDocument/2006/relationships/image" Target="../media/image529.emf"/><Relationship Id="rId23" Type="http://schemas.openxmlformats.org/officeDocument/2006/relationships/image" Target="../media/image533.emf"/><Relationship Id="rId10" Type="http://schemas.openxmlformats.org/officeDocument/2006/relationships/oleObject" Target="../embeddings/oleObject522.bin"/><Relationship Id="rId19" Type="http://schemas.openxmlformats.org/officeDocument/2006/relationships/image" Target="../media/image531.emf"/><Relationship Id="rId4" Type="http://schemas.openxmlformats.org/officeDocument/2006/relationships/image" Target="../media/image524.emf"/><Relationship Id="rId9" Type="http://schemas.openxmlformats.org/officeDocument/2006/relationships/image" Target="../media/image526.emf"/><Relationship Id="rId14" Type="http://schemas.openxmlformats.org/officeDocument/2006/relationships/oleObject" Target="../embeddings/oleObject524.bin"/><Relationship Id="rId22" Type="http://schemas.openxmlformats.org/officeDocument/2006/relationships/oleObject" Target="../embeddings/oleObject528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7.emf"/><Relationship Id="rId13" Type="http://schemas.openxmlformats.org/officeDocument/2006/relationships/oleObject" Target="../embeddings/oleObject534.bin"/><Relationship Id="rId18" Type="http://schemas.openxmlformats.org/officeDocument/2006/relationships/image" Target="../media/image542.emf"/><Relationship Id="rId3" Type="http://schemas.openxmlformats.org/officeDocument/2006/relationships/oleObject" Target="../embeddings/oleObject529.bin"/><Relationship Id="rId21" Type="http://schemas.openxmlformats.org/officeDocument/2006/relationships/oleObject" Target="../embeddings/oleObject538.bin"/><Relationship Id="rId7" Type="http://schemas.openxmlformats.org/officeDocument/2006/relationships/oleObject" Target="../embeddings/oleObject531.bin"/><Relationship Id="rId12" Type="http://schemas.openxmlformats.org/officeDocument/2006/relationships/image" Target="../media/image539.emf"/><Relationship Id="rId17" Type="http://schemas.openxmlformats.org/officeDocument/2006/relationships/oleObject" Target="../embeddings/oleObject5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1.emf"/><Relationship Id="rId20" Type="http://schemas.openxmlformats.org/officeDocument/2006/relationships/image" Target="../media/image543.e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536.emf"/><Relationship Id="rId11" Type="http://schemas.openxmlformats.org/officeDocument/2006/relationships/oleObject" Target="../embeddings/oleObject533.bin"/><Relationship Id="rId24" Type="http://schemas.openxmlformats.org/officeDocument/2006/relationships/image" Target="../media/image545.emf"/><Relationship Id="rId5" Type="http://schemas.openxmlformats.org/officeDocument/2006/relationships/oleObject" Target="../embeddings/oleObject530.bin"/><Relationship Id="rId15" Type="http://schemas.openxmlformats.org/officeDocument/2006/relationships/oleObject" Target="../embeddings/oleObject535.bin"/><Relationship Id="rId23" Type="http://schemas.openxmlformats.org/officeDocument/2006/relationships/oleObject" Target="../embeddings/oleObject539.bin"/><Relationship Id="rId10" Type="http://schemas.openxmlformats.org/officeDocument/2006/relationships/image" Target="../media/image538.emf"/><Relationship Id="rId19" Type="http://schemas.openxmlformats.org/officeDocument/2006/relationships/oleObject" Target="../embeddings/oleObject537.bin"/><Relationship Id="rId4" Type="http://schemas.openxmlformats.org/officeDocument/2006/relationships/image" Target="../media/image535.emf"/><Relationship Id="rId9" Type="http://schemas.openxmlformats.org/officeDocument/2006/relationships/oleObject" Target="../embeddings/oleObject532.bin"/><Relationship Id="rId14" Type="http://schemas.openxmlformats.org/officeDocument/2006/relationships/image" Target="../media/image540.emf"/><Relationship Id="rId22" Type="http://schemas.openxmlformats.org/officeDocument/2006/relationships/image" Target="../media/image544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8.emf"/><Relationship Id="rId13" Type="http://schemas.openxmlformats.org/officeDocument/2006/relationships/oleObject" Target="../embeddings/oleObject545.bin"/><Relationship Id="rId3" Type="http://schemas.openxmlformats.org/officeDocument/2006/relationships/oleObject" Target="../embeddings/oleObject540.bin"/><Relationship Id="rId7" Type="http://schemas.openxmlformats.org/officeDocument/2006/relationships/oleObject" Target="../embeddings/oleObject542.bin"/><Relationship Id="rId12" Type="http://schemas.openxmlformats.org/officeDocument/2006/relationships/image" Target="../media/image55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2.e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547.emf"/><Relationship Id="rId11" Type="http://schemas.openxmlformats.org/officeDocument/2006/relationships/oleObject" Target="../embeddings/oleObject544.bin"/><Relationship Id="rId5" Type="http://schemas.openxmlformats.org/officeDocument/2006/relationships/oleObject" Target="../embeddings/oleObject541.bin"/><Relationship Id="rId15" Type="http://schemas.openxmlformats.org/officeDocument/2006/relationships/oleObject" Target="../embeddings/oleObject546.bin"/><Relationship Id="rId10" Type="http://schemas.openxmlformats.org/officeDocument/2006/relationships/image" Target="../media/image549.emf"/><Relationship Id="rId4" Type="http://schemas.openxmlformats.org/officeDocument/2006/relationships/image" Target="../media/image546.emf"/><Relationship Id="rId9" Type="http://schemas.openxmlformats.org/officeDocument/2006/relationships/oleObject" Target="../embeddings/oleObject543.bin"/><Relationship Id="rId14" Type="http://schemas.openxmlformats.org/officeDocument/2006/relationships/image" Target="../media/image551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5.emf"/><Relationship Id="rId13" Type="http://schemas.openxmlformats.org/officeDocument/2006/relationships/oleObject" Target="../embeddings/oleObject552.bin"/><Relationship Id="rId18" Type="http://schemas.openxmlformats.org/officeDocument/2006/relationships/image" Target="../media/image560.emf"/><Relationship Id="rId26" Type="http://schemas.openxmlformats.org/officeDocument/2006/relationships/image" Target="../media/image564.emf"/><Relationship Id="rId3" Type="http://schemas.openxmlformats.org/officeDocument/2006/relationships/oleObject" Target="../embeddings/oleObject547.bin"/><Relationship Id="rId21" Type="http://schemas.openxmlformats.org/officeDocument/2006/relationships/oleObject" Target="../embeddings/oleObject556.bin"/><Relationship Id="rId7" Type="http://schemas.openxmlformats.org/officeDocument/2006/relationships/oleObject" Target="../embeddings/oleObject549.bin"/><Relationship Id="rId12" Type="http://schemas.openxmlformats.org/officeDocument/2006/relationships/image" Target="../media/image557.emf"/><Relationship Id="rId17" Type="http://schemas.openxmlformats.org/officeDocument/2006/relationships/oleObject" Target="../embeddings/oleObject554.bin"/><Relationship Id="rId25" Type="http://schemas.openxmlformats.org/officeDocument/2006/relationships/oleObject" Target="../embeddings/oleObject5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9.emf"/><Relationship Id="rId20" Type="http://schemas.openxmlformats.org/officeDocument/2006/relationships/image" Target="../media/image561.emf"/><Relationship Id="rId1" Type="http://schemas.openxmlformats.org/officeDocument/2006/relationships/vmlDrawing" Target="../drawings/vmlDrawing71.vml"/><Relationship Id="rId6" Type="http://schemas.openxmlformats.org/officeDocument/2006/relationships/image" Target="../media/image554.emf"/><Relationship Id="rId11" Type="http://schemas.openxmlformats.org/officeDocument/2006/relationships/oleObject" Target="../embeddings/oleObject551.bin"/><Relationship Id="rId24" Type="http://schemas.openxmlformats.org/officeDocument/2006/relationships/image" Target="../media/image563.emf"/><Relationship Id="rId5" Type="http://schemas.openxmlformats.org/officeDocument/2006/relationships/oleObject" Target="../embeddings/oleObject548.bin"/><Relationship Id="rId15" Type="http://schemas.openxmlformats.org/officeDocument/2006/relationships/oleObject" Target="../embeddings/oleObject553.bin"/><Relationship Id="rId23" Type="http://schemas.openxmlformats.org/officeDocument/2006/relationships/oleObject" Target="../embeddings/oleObject557.bin"/><Relationship Id="rId10" Type="http://schemas.openxmlformats.org/officeDocument/2006/relationships/image" Target="../media/image556.emf"/><Relationship Id="rId19" Type="http://schemas.openxmlformats.org/officeDocument/2006/relationships/oleObject" Target="../embeddings/oleObject555.bin"/><Relationship Id="rId4" Type="http://schemas.openxmlformats.org/officeDocument/2006/relationships/image" Target="../media/image553.emf"/><Relationship Id="rId9" Type="http://schemas.openxmlformats.org/officeDocument/2006/relationships/oleObject" Target="../embeddings/oleObject550.bin"/><Relationship Id="rId14" Type="http://schemas.openxmlformats.org/officeDocument/2006/relationships/image" Target="../media/image558.emf"/><Relationship Id="rId22" Type="http://schemas.openxmlformats.org/officeDocument/2006/relationships/image" Target="../media/image562.emf"/><Relationship Id="rId27" Type="http://schemas.openxmlformats.org/officeDocument/2006/relationships/image" Target="../media/image53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7.emf"/><Relationship Id="rId13" Type="http://schemas.openxmlformats.org/officeDocument/2006/relationships/oleObject" Target="../embeddings/oleObject564.bin"/><Relationship Id="rId18" Type="http://schemas.openxmlformats.org/officeDocument/2006/relationships/image" Target="../media/image572.emf"/><Relationship Id="rId3" Type="http://schemas.openxmlformats.org/officeDocument/2006/relationships/oleObject" Target="../embeddings/oleObject559.bin"/><Relationship Id="rId7" Type="http://schemas.openxmlformats.org/officeDocument/2006/relationships/oleObject" Target="../embeddings/oleObject561.bin"/><Relationship Id="rId12" Type="http://schemas.openxmlformats.org/officeDocument/2006/relationships/image" Target="../media/image569.emf"/><Relationship Id="rId17" Type="http://schemas.openxmlformats.org/officeDocument/2006/relationships/oleObject" Target="../embeddings/oleObject5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1.emf"/><Relationship Id="rId1" Type="http://schemas.openxmlformats.org/officeDocument/2006/relationships/vmlDrawing" Target="../drawings/vmlDrawing72.vml"/><Relationship Id="rId6" Type="http://schemas.openxmlformats.org/officeDocument/2006/relationships/image" Target="../media/image566.emf"/><Relationship Id="rId11" Type="http://schemas.openxmlformats.org/officeDocument/2006/relationships/oleObject" Target="../embeddings/oleObject563.bin"/><Relationship Id="rId5" Type="http://schemas.openxmlformats.org/officeDocument/2006/relationships/oleObject" Target="../embeddings/oleObject560.bin"/><Relationship Id="rId15" Type="http://schemas.openxmlformats.org/officeDocument/2006/relationships/oleObject" Target="../embeddings/oleObject565.bin"/><Relationship Id="rId10" Type="http://schemas.openxmlformats.org/officeDocument/2006/relationships/image" Target="../media/image568.emf"/><Relationship Id="rId4" Type="http://schemas.openxmlformats.org/officeDocument/2006/relationships/image" Target="../media/image565.emf"/><Relationship Id="rId9" Type="http://schemas.openxmlformats.org/officeDocument/2006/relationships/oleObject" Target="../embeddings/oleObject562.bin"/><Relationship Id="rId14" Type="http://schemas.openxmlformats.org/officeDocument/2006/relationships/image" Target="../media/image57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4.e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5.emf"/><Relationship Id="rId13" Type="http://schemas.openxmlformats.org/officeDocument/2006/relationships/oleObject" Target="../embeddings/oleObject572.bin"/><Relationship Id="rId3" Type="http://schemas.openxmlformats.org/officeDocument/2006/relationships/oleObject" Target="../embeddings/oleObject567.bin"/><Relationship Id="rId7" Type="http://schemas.openxmlformats.org/officeDocument/2006/relationships/oleObject" Target="../embeddings/oleObject569.bin"/><Relationship Id="rId12" Type="http://schemas.openxmlformats.org/officeDocument/2006/relationships/image" Target="../media/image57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9.emf"/><Relationship Id="rId1" Type="http://schemas.openxmlformats.org/officeDocument/2006/relationships/vmlDrawing" Target="../drawings/vmlDrawing73.vml"/><Relationship Id="rId6" Type="http://schemas.openxmlformats.org/officeDocument/2006/relationships/image" Target="../media/image574.emf"/><Relationship Id="rId11" Type="http://schemas.openxmlformats.org/officeDocument/2006/relationships/oleObject" Target="../embeddings/oleObject571.bin"/><Relationship Id="rId5" Type="http://schemas.openxmlformats.org/officeDocument/2006/relationships/oleObject" Target="../embeddings/oleObject568.bin"/><Relationship Id="rId15" Type="http://schemas.openxmlformats.org/officeDocument/2006/relationships/oleObject" Target="../embeddings/oleObject573.bin"/><Relationship Id="rId10" Type="http://schemas.openxmlformats.org/officeDocument/2006/relationships/image" Target="../media/image576.emf"/><Relationship Id="rId4" Type="http://schemas.openxmlformats.org/officeDocument/2006/relationships/image" Target="../media/image573.emf"/><Relationship Id="rId9" Type="http://schemas.openxmlformats.org/officeDocument/2006/relationships/oleObject" Target="../embeddings/oleObject570.bin"/><Relationship Id="rId14" Type="http://schemas.openxmlformats.org/officeDocument/2006/relationships/image" Target="../media/image578.emf"/></Relationships>
</file>

<file path=ppt/slides/_rels/slide8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79.bin"/><Relationship Id="rId18" Type="http://schemas.openxmlformats.org/officeDocument/2006/relationships/image" Target="../media/image587.emf"/><Relationship Id="rId26" Type="http://schemas.openxmlformats.org/officeDocument/2006/relationships/image" Target="../media/image591.emf"/><Relationship Id="rId39" Type="http://schemas.openxmlformats.org/officeDocument/2006/relationships/oleObject" Target="../embeddings/oleObject592.bin"/><Relationship Id="rId21" Type="http://schemas.openxmlformats.org/officeDocument/2006/relationships/oleObject" Target="../embeddings/oleObject583.bin"/><Relationship Id="rId34" Type="http://schemas.openxmlformats.org/officeDocument/2006/relationships/image" Target="../media/image595.emf"/><Relationship Id="rId42" Type="http://schemas.openxmlformats.org/officeDocument/2006/relationships/image" Target="../media/image599.emf"/><Relationship Id="rId7" Type="http://schemas.openxmlformats.org/officeDocument/2006/relationships/oleObject" Target="../embeddings/oleObject5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6.emf"/><Relationship Id="rId20" Type="http://schemas.openxmlformats.org/officeDocument/2006/relationships/image" Target="../media/image588.emf"/><Relationship Id="rId29" Type="http://schemas.openxmlformats.org/officeDocument/2006/relationships/oleObject" Target="../embeddings/oleObject587.bin"/><Relationship Id="rId41" Type="http://schemas.openxmlformats.org/officeDocument/2006/relationships/oleObject" Target="../embeddings/oleObject593.bin"/><Relationship Id="rId1" Type="http://schemas.openxmlformats.org/officeDocument/2006/relationships/vmlDrawing" Target="../drawings/vmlDrawing74.vml"/><Relationship Id="rId6" Type="http://schemas.openxmlformats.org/officeDocument/2006/relationships/image" Target="../media/image581.emf"/><Relationship Id="rId11" Type="http://schemas.openxmlformats.org/officeDocument/2006/relationships/oleObject" Target="../embeddings/oleObject578.bin"/><Relationship Id="rId24" Type="http://schemas.openxmlformats.org/officeDocument/2006/relationships/image" Target="../media/image590.emf"/><Relationship Id="rId32" Type="http://schemas.openxmlformats.org/officeDocument/2006/relationships/image" Target="../media/image594.emf"/><Relationship Id="rId37" Type="http://schemas.openxmlformats.org/officeDocument/2006/relationships/oleObject" Target="../embeddings/oleObject591.bin"/><Relationship Id="rId40" Type="http://schemas.openxmlformats.org/officeDocument/2006/relationships/image" Target="../media/image598.emf"/><Relationship Id="rId5" Type="http://schemas.openxmlformats.org/officeDocument/2006/relationships/oleObject" Target="../embeddings/oleObject575.bin"/><Relationship Id="rId15" Type="http://schemas.openxmlformats.org/officeDocument/2006/relationships/oleObject" Target="../embeddings/oleObject580.bin"/><Relationship Id="rId23" Type="http://schemas.openxmlformats.org/officeDocument/2006/relationships/oleObject" Target="../embeddings/oleObject584.bin"/><Relationship Id="rId28" Type="http://schemas.openxmlformats.org/officeDocument/2006/relationships/image" Target="../media/image592.emf"/><Relationship Id="rId36" Type="http://schemas.openxmlformats.org/officeDocument/2006/relationships/image" Target="../media/image596.emf"/><Relationship Id="rId10" Type="http://schemas.openxmlformats.org/officeDocument/2006/relationships/image" Target="../media/image583.emf"/><Relationship Id="rId19" Type="http://schemas.openxmlformats.org/officeDocument/2006/relationships/oleObject" Target="../embeddings/oleObject582.bin"/><Relationship Id="rId31" Type="http://schemas.openxmlformats.org/officeDocument/2006/relationships/oleObject" Target="../embeddings/oleObject588.bin"/><Relationship Id="rId44" Type="http://schemas.openxmlformats.org/officeDocument/2006/relationships/image" Target="../media/image600.emf"/><Relationship Id="rId4" Type="http://schemas.openxmlformats.org/officeDocument/2006/relationships/image" Target="../media/image580.emf"/><Relationship Id="rId9" Type="http://schemas.openxmlformats.org/officeDocument/2006/relationships/oleObject" Target="../embeddings/oleObject577.bin"/><Relationship Id="rId14" Type="http://schemas.openxmlformats.org/officeDocument/2006/relationships/image" Target="../media/image585.emf"/><Relationship Id="rId22" Type="http://schemas.openxmlformats.org/officeDocument/2006/relationships/image" Target="../media/image589.emf"/><Relationship Id="rId27" Type="http://schemas.openxmlformats.org/officeDocument/2006/relationships/oleObject" Target="../embeddings/oleObject586.bin"/><Relationship Id="rId30" Type="http://schemas.openxmlformats.org/officeDocument/2006/relationships/image" Target="../media/image593.emf"/><Relationship Id="rId35" Type="http://schemas.openxmlformats.org/officeDocument/2006/relationships/oleObject" Target="../embeddings/oleObject590.bin"/><Relationship Id="rId43" Type="http://schemas.openxmlformats.org/officeDocument/2006/relationships/oleObject" Target="../embeddings/oleObject594.bin"/><Relationship Id="rId8" Type="http://schemas.openxmlformats.org/officeDocument/2006/relationships/image" Target="../media/image582.emf"/><Relationship Id="rId3" Type="http://schemas.openxmlformats.org/officeDocument/2006/relationships/oleObject" Target="../embeddings/oleObject574.bin"/><Relationship Id="rId12" Type="http://schemas.openxmlformats.org/officeDocument/2006/relationships/image" Target="../media/image584.emf"/><Relationship Id="rId17" Type="http://schemas.openxmlformats.org/officeDocument/2006/relationships/oleObject" Target="../embeddings/oleObject581.bin"/><Relationship Id="rId25" Type="http://schemas.openxmlformats.org/officeDocument/2006/relationships/oleObject" Target="../embeddings/oleObject585.bin"/><Relationship Id="rId33" Type="http://schemas.openxmlformats.org/officeDocument/2006/relationships/oleObject" Target="../embeddings/oleObject589.bin"/><Relationship Id="rId38" Type="http://schemas.openxmlformats.org/officeDocument/2006/relationships/image" Target="../media/image597.emf"/></Relationships>
</file>

<file path=ppt/slides/_rels/slide8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0.bin"/><Relationship Id="rId18" Type="http://schemas.openxmlformats.org/officeDocument/2006/relationships/image" Target="../media/image608.emf"/><Relationship Id="rId26" Type="http://schemas.openxmlformats.org/officeDocument/2006/relationships/image" Target="../media/image612.emf"/><Relationship Id="rId3" Type="http://schemas.openxmlformats.org/officeDocument/2006/relationships/oleObject" Target="../embeddings/oleObject595.bin"/><Relationship Id="rId21" Type="http://schemas.openxmlformats.org/officeDocument/2006/relationships/oleObject" Target="../embeddings/oleObject604.bin"/><Relationship Id="rId34" Type="http://schemas.openxmlformats.org/officeDocument/2006/relationships/image" Target="../media/image616.emf"/><Relationship Id="rId7" Type="http://schemas.openxmlformats.org/officeDocument/2006/relationships/oleObject" Target="../embeddings/oleObject597.bin"/><Relationship Id="rId12" Type="http://schemas.openxmlformats.org/officeDocument/2006/relationships/image" Target="../media/image605.emf"/><Relationship Id="rId17" Type="http://schemas.openxmlformats.org/officeDocument/2006/relationships/oleObject" Target="../embeddings/oleObject602.bin"/><Relationship Id="rId25" Type="http://schemas.openxmlformats.org/officeDocument/2006/relationships/oleObject" Target="../embeddings/oleObject606.bin"/><Relationship Id="rId33" Type="http://schemas.openxmlformats.org/officeDocument/2006/relationships/oleObject" Target="../embeddings/oleObject6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7.emf"/><Relationship Id="rId20" Type="http://schemas.openxmlformats.org/officeDocument/2006/relationships/image" Target="../media/image609.emf"/><Relationship Id="rId29" Type="http://schemas.openxmlformats.org/officeDocument/2006/relationships/oleObject" Target="../embeddings/oleObject608.bin"/><Relationship Id="rId1" Type="http://schemas.openxmlformats.org/officeDocument/2006/relationships/vmlDrawing" Target="../drawings/vmlDrawing75.vml"/><Relationship Id="rId6" Type="http://schemas.openxmlformats.org/officeDocument/2006/relationships/image" Target="../media/image602.emf"/><Relationship Id="rId11" Type="http://schemas.openxmlformats.org/officeDocument/2006/relationships/oleObject" Target="../embeddings/oleObject599.bin"/><Relationship Id="rId24" Type="http://schemas.openxmlformats.org/officeDocument/2006/relationships/image" Target="../media/image611.emf"/><Relationship Id="rId32" Type="http://schemas.openxmlformats.org/officeDocument/2006/relationships/image" Target="../media/image615.emf"/><Relationship Id="rId5" Type="http://schemas.openxmlformats.org/officeDocument/2006/relationships/oleObject" Target="../embeddings/oleObject596.bin"/><Relationship Id="rId15" Type="http://schemas.openxmlformats.org/officeDocument/2006/relationships/oleObject" Target="../embeddings/oleObject601.bin"/><Relationship Id="rId23" Type="http://schemas.openxmlformats.org/officeDocument/2006/relationships/oleObject" Target="../embeddings/oleObject605.bin"/><Relationship Id="rId28" Type="http://schemas.openxmlformats.org/officeDocument/2006/relationships/image" Target="../media/image613.emf"/><Relationship Id="rId10" Type="http://schemas.openxmlformats.org/officeDocument/2006/relationships/image" Target="../media/image604.emf"/><Relationship Id="rId19" Type="http://schemas.openxmlformats.org/officeDocument/2006/relationships/oleObject" Target="../embeddings/oleObject603.bin"/><Relationship Id="rId31" Type="http://schemas.openxmlformats.org/officeDocument/2006/relationships/oleObject" Target="../embeddings/oleObject609.bin"/><Relationship Id="rId4" Type="http://schemas.openxmlformats.org/officeDocument/2006/relationships/image" Target="../media/image601.emf"/><Relationship Id="rId9" Type="http://schemas.openxmlformats.org/officeDocument/2006/relationships/oleObject" Target="../embeddings/oleObject598.bin"/><Relationship Id="rId14" Type="http://schemas.openxmlformats.org/officeDocument/2006/relationships/image" Target="../media/image606.emf"/><Relationship Id="rId22" Type="http://schemas.openxmlformats.org/officeDocument/2006/relationships/image" Target="../media/image610.emf"/><Relationship Id="rId27" Type="http://schemas.openxmlformats.org/officeDocument/2006/relationships/oleObject" Target="../embeddings/oleObject607.bin"/><Relationship Id="rId30" Type="http://schemas.openxmlformats.org/officeDocument/2006/relationships/image" Target="../media/image614.emf"/><Relationship Id="rId8" Type="http://schemas.openxmlformats.org/officeDocument/2006/relationships/image" Target="../media/image603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emf"/><Relationship Id="rId13" Type="http://schemas.openxmlformats.org/officeDocument/2006/relationships/oleObject" Target="../embeddings/oleObject616.bin"/><Relationship Id="rId18" Type="http://schemas.openxmlformats.org/officeDocument/2006/relationships/image" Target="../media/image624.emf"/><Relationship Id="rId26" Type="http://schemas.openxmlformats.org/officeDocument/2006/relationships/image" Target="../media/image628.emf"/><Relationship Id="rId3" Type="http://schemas.openxmlformats.org/officeDocument/2006/relationships/oleObject" Target="../embeddings/oleObject611.bin"/><Relationship Id="rId21" Type="http://schemas.openxmlformats.org/officeDocument/2006/relationships/oleObject" Target="../embeddings/oleObject620.bin"/><Relationship Id="rId7" Type="http://schemas.openxmlformats.org/officeDocument/2006/relationships/oleObject" Target="../embeddings/oleObject613.bin"/><Relationship Id="rId12" Type="http://schemas.openxmlformats.org/officeDocument/2006/relationships/image" Target="../media/image621.emf"/><Relationship Id="rId17" Type="http://schemas.openxmlformats.org/officeDocument/2006/relationships/oleObject" Target="../embeddings/oleObject618.bin"/><Relationship Id="rId25" Type="http://schemas.openxmlformats.org/officeDocument/2006/relationships/oleObject" Target="../embeddings/oleObject6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3.emf"/><Relationship Id="rId20" Type="http://schemas.openxmlformats.org/officeDocument/2006/relationships/image" Target="../media/image625.emf"/><Relationship Id="rId29" Type="http://schemas.openxmlformats.org/officeDocument/2006/relationships/oleObject" Target="../embeddings/oleObject624.bin"/><Relationship Id="rId1" Type="http://schemas.openxmlformats.org/officeDocument/2006/relationships/vmlDrawing" Target="../drawings/vmlDrawing76.vml"/><Relationship Id="rId6" Type="http://schemas.openxmlformats.org/officeDocument/2006/relationships/image" Target="../media/image618.emf"/><Relationship Id="rId11" Type="http://schemas.openxmlformats.org/officeDocument/2006/relationships/oleObject" Target="../embeddings/oleObject615.bin"/><Relationship Id="rId24" Type="http://schemas.openxmlformats.org/officeDocument/2006/relationships/image" Target="../media/image627.emf"/><Relationship Id="rId32" Type="http://schemas.openxmlformats.org/officeDocument/2006/relationships/image" Target="../media/image631.emf"/><Relationship Id="rId5" Type="http://schemas.openxmlformats.org/officeDocument/2006/relationships/oleObject" Target="../embeddings/oleObject612.bin"/><Relationship Id="rId15" Type="http://schemas.openxmlformats.org/officeDocument/2006/relationships/oleObject" Target="../embeddings/oleObject617.bin"/><Relationship Id="rId23" Type="http://schemas.openxmlformats.org/officeDocument/2006/relationships/oleObject" Target="../embeddings/oleObject621.bin"/><Relationship Id="rId28" Type="http://schemas.openxmlformats.org/officeDocument/2006/relationships/image" Target="../media/image629.emf"/><Relationship Id="rId10" Type="http://schemas.openxmlformats.org/officeDocument/2006/relationships/image" Target="../media/image620.emf"/><Relationship Id="rId19" Type="http://schemas.openxmlformats.org/officeDocument/2006/relationships/oleObject" Target="../embeddings/oleObject619.bin"/><Relationship Id="rId31" Type="http://schemas.openxmlformats.org/officeDocument/2006/relationships/oleObject" Target="../embeddings/oleObject625.bin"/><Relationship Id="rId4" Type="http://schemas.openxmlformats.org/officeDocument/2006/relationships/image" Target="../media/image617.emf"/><Relationship Id="rId9" Type="http://schemas.openxmlformats.org/officeDocument/2006/relationships/oleObject" Target="../embeddings/oleObject614.bin"/><Relationship Id="rId14" Type="http://schemas.openxmlformats.org/officeDocument/2006/relationships/image" Target="../media/image622.emf"/><Relationship Id="rId22" Type="http://schemas.openxmlformats.org/officeDocument/2006/relationships/image" Target="../media/image626.emf"/><Relationship Id="rId27" Type="http://schemas.openxmlformats.org/officeDocument/2006/relationships/oleObject" Target="../embeddings/oleObject623.bin"/><Relationship Id="rId30" Type="http://schemas.openxmlformats.org/officeDocument/2006/relationships/image" Target="../media/image630.e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4.emf"/><Relationship Id="rId3" Type="http://schemas.openxmlformats.org/officeDocument/2006/relationships/oleObject" Target="../embeddings/oleObject626.bin"/><Relationship Id="rId7" Type="http://schemas.openxmlformats.org/officeDocument/2006/relationships/oleObject" Target="../embeddings/oleObject628.bin"/><Relationship Id="rId12" Type="http://schemas.openxmlformats.org/officeDocument/2006/relationships/image" Target="../media/image6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633.emf"/><Relationship Id="rId11" Type="http://schemas.openxmlformats.org/officeDocument/2006/relationships/oleObject" Target="../embeddings/oleObject630.bin"/><Relationship Id="rId5" Type="http://schemas.openxmlformats.org/officeDocument/2006/relationships/oleObject" Target="../embeddings/oleObject627.bin"/><Relationship Id="rId10" Type="http://schemas.openxmlformats.org/officeDocument/2006/relationships/image" Target="../media/image635.emf"/><Relationship Id="rId4" Type="http://schemas.openxmlformats.org/officeDocument/2006/relationships/image" Target="../media/image632.emf"/><Relationship Id="rId9" Type="http://schemas.openxmlformats.org/officeDocument/2006/relationships/oleObject" Target="../embeddings/oleObject629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9.emf"/><Relationship Id="rId13" Type="http://schemas.openxmlformats.org/officeDocument/2006/relationships/oleObject" Target="../embeddings/oleObject636.bin"/><Relationship Id="rId18" Type="http://schemas.openxmlformats.org/officeDocument/2006/relationships/image" Target="../media/image644.emf"/><Relationship Id="rId3" Type="http://schemas.openxmlformats.org/officeDocument/2006/relationships/oleObject" Target="../embeddings/oleObject631.bin"/><Relationship Id="rId7" Type="http://schemas.openxmlformats.org/officeDocument/2006/relationships/oleObject" Target="../embeddings/oleObject633.bin"/><Relationship Id="rId12" Type="http://schemas.openxmlformats.org/officeDocument/2006/relationships/image" Target="../media/image641.emf"/><Relationship Id="rId17" Type="http://schemas.openxmlformats.org/officeDocument/2006/relationships/oleObject" Target="../embeddings/oleObject6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3.emf"/><Relationship Id="rId20" Type="http://schemas.openxmlformats.org/officeDocument/2006/relationships/image" Target="../media/image645.emf"/><Relationship Id="rId1" Type="http://schemas.openxmlformats.org/officeDocument/2006/relationships/vmlDrawing" Target="../drawings/vmlDrawing78.vml"/><Relationship Id="rId6" Type="http://schemas.openxmlformats.org/officeDocument/2006/relationships/image" Target="../media/image638.emf"/><Relationship Id="rId11" Type="http://schemas.openxmlformats.org/officeDocument/2006/relationships/oleObject" Target="../embeddings/oleObject635.bin"/><Relationship Id="rId5" Type="http://schemas.openxmlformats.org/officeDocument/2006/relationships/oleObject" Target="../embeddings/oleObject632.bin"/><Relationship Id="rId15" Type="http://schemas.openxmlformats.org/officeDocument/2006/relationships/oleObject" Target="../embeddings/oleObject637.bin"/><Relationship Id="rId10" Type="http://schemas.openxmlformats.org/officeDocument/2006/relationships/image" Target="../media/image640.emf"/><Relationship Id="rId19" Type="http://schemas.openxmlformats.org/officeDocument/2006/relationships/oleObject" Target="../embeddings/oleObject639.bin"/><Relationship Id="rId4" Type="http://schemas.openxmlformats.org/officeDocument/2006/relationships/image" Target="../media/image637.emf"/><Relationship Id="rId9" Type="http://schemas.openxmlformats.org/officeDocument/2006/relationships/oleObject" Target="../embeddings/oleObject634.bin"/><Relationship Id="rId14" Type="http://schemas.openxmlformats.org/officeDocument/2006/relationships/image" Target="../media/image642.e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8.emf"/><Relationship Id="rId3" Type="http://schemas.openxmlformats.org/officeDocument/2006/relationships/oleObject" Target="../embeddings/oleObject640.bin"/><Relationship Id="rId7" Type="http://schemas.openxmlformats.org/officeDocument/2006/relationships/oleObject" Target="../embeddings/oleObject6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647.emf"/><Relationship Id="rId5" Type="http://schemas.openxmlformats.org/officeDocument/2006/relationships/oleObject" Target="../embeddings/oleObject641.bin"/><Relationship Id="rId10" Type="http://schemas.openxmlformats.org/officeDocument/2006/relationships/image" Target="../media/image649.emf"/><Relationship Id="rId4" Type="http://schemas.openxmlformats.org/officeDocument/2006/relationships/image" Target="../media/image646.emf"/><Relationship Id="rId9" Type="http://schemas.openxmlformats.org/officeDocument/2006/relationships/oleObject" Target="../embeddings/oleObject643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2.emf"/><Relationship Id="rId13" Type="http://schemas.openxmlformats.org/officeDocument/2006/relationships/oleObject" Target="../embeddings/oleObject649.bin"/><Relationship Id="rId3" Type="http://schemas.openxmlformats.org/officeDocument/2006/relationships/oleObject" Target="../embeddings/oleObject644.bin"/><Relationship Id="rId7" Type="http://schemas.openxmlformats.org/officeDocument/2006/relationships/oleObject" Target="../embeddings/oleObject646.bin"/><Relationship Id="rId12" Type="http://schemas.openxmlformats.org/officeDocument/2006/relationships/image" Target="../media/image65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6.emf"/><Relationship Id="rId1" Type="http://schemas.openxmlformats.org/officeDocument/2006/relationships/vmlDrawing" Target="../drawings/vmlDrawing80.vml"/><Relationship Id="rId6" Type="http://schemas.openxmlformats.org/officeDocument/2006/relationships/image" Target="../media/image651.emf"/><Relationship Id="rId11" Type="http://schemas.openxmlformats.org/officeDocument/2006/relationships/oleObject" Target="../embeddings/oleObject648.bin"/><Relationship Id="rId5" Type="http://schemas.openxmlformats.org/officeDocument/2006/relationships/oleObject" Target="../embeddings/oleObject645.bin"/><Relationship Id="rId15" Type="http://schemas.openxmlformats.org/officeDocument/2006/relationships/oleObject" Target="../embeddings/oleObject650.bin"/><Relationship Id="rId10" Type="http://schemas.openxmlformats.org/officeDocument/2006/relationships/image" Target="../media/image653.emf"/><Relationship Id="rId4" Type="http://schemas.openxmlformats.org/officeDocument/2006/relationships/image" Target="../media/image650.emf"/><Relationship Id="rId9" Type="http://schemas.openxmlformats.org/officeDocument/2006/relationships/oleObject" Target="../embeddings/oleObject647.bin"/><Relationship Id="rId14" Type="http://schemas.openxmlformats.org/officeDocument/2006/relationships/image" Target="../media/image655.e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9.emf"/><Relationship Id="rId3" Type="http://schemas.openxmlformats.org/officeDocument/2006/relationships/oleObject" Target="../embeddings/oleObject651.bin"/><Relationship Id="rId7" Type="http://schemas.openxmlformats.org/officeDocument/2006/relationships/oleObject" Target="../embeddings/oleObject653.bin"/><Relationship Id="rId12" Type="http://schemas.openxmlformats.org/officeDocument/2006/relationships/image" Target="../media/image6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658.emf"/><Relationship Id="rId11" Type="http://schemas.openxmlformats.org/officeDocument/2006/relationships/oleObject" Target="../embeddings/oleObject655.bin"/><Relationship Id="rId5" Type="http://schemas.openxmlformats.org/officeDocument/2006/relationships/oleObject" Target="../embeddings/oleObject652.bin"/><Relationship Id="rId10" Type="http://schemas.openxmlformats.org/officeDocument/2006/relationships/image" Target="../media/image660.emf"/><Relationship Id="rId4" Type="http://schemas.openxmlformats.org/officeDocument/2006/relationships/image" Target="../media/image657.emf"/><Relationship Id="rId9" Type="http://schemas.openxmlformats.org/officeDocument/2006/relationships/oleObject" Target="../embeddings/oleObject654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4.emf"/><Relationship Id="rId13" Type="http://schemas.openxmlformats.org/officeDocument/2006/relationships/oleObject" Target="../embeddings/oleObject661.bin"/><Relationship Id="rId3" Type="http://schemas.openxmlformats.org/officeDocument/2006/relationships/oleObject" Target="../embeddings/oleObject656.bin"/><Relationship Id="rId7" Type="http://schemas.openxmlformats.org/officeDocument/2006/relationships/oleObject" Target="../embeddings/oleObject658.bin"/><Relationship Id="rId12" Type="http://schemas.openxmlformats.org/officeDocument/2006/relationships/image" Target="../media/image66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8.emf"/><Relationship Id="rId1" Type="http://schemas.openxmlformats.org/officeDocument/2006/relationships/vmlDrawing" Target="../drawings/vmlDrawing82.vml"/><Relationship Id="rId6" Type="http://schemas.openxmlformats.org/officeDocument/2006/relationships/image" Target="../media/image663.emf"/><Relationship Id="rId11" Type="http://schemas.openxmlformats.org/officeDocument/2006/relationships/oleObject" Target="../embeddings/oleObject660.bin"/><Relationship Id="rId5" Type="http://schemas.openxmlformats.org/officeDocument/2006/relationships/oleObject" Target="../embeddings/oleObject657.bin"/><Relationship Id="rId15" Type="http://schemas.openxmlformats.org/officeDocument/2006/relationships/oleObject" Target="../embeddings/oleObject662.bin"/><Relationship Id="rId10" Type="http://schemas.openxmlformats.org/officeDocument/2006/relationships/image" Target="../media/image665.emf"/><Relationship Id="rId4" Type="http://schemas.openxmlformats.org/officeDocument/2006/relationships/image" Target="../media/image662.emf"/><Relationship Id="rId9" Type="http://schemas.openxmlformats.org/officeDocument/2006/relationships/oleObject" Target="../embeddings/oleObject659.bin"/><Relationship Id="rId14" Type="http://schemas.openxmlformats.org/officeDocument/2006/relationships/image" Target="../media/image66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1.emf"/><Relationship Id="rId13" Type="http://schemas.openxmlformats.org/officeDocument/2006/relationships/oleObject" Target="../embeddings/oleObject668.bin"/><Relationship Id="rId3" Type="http://schemas.openxmlformats.org/officeDocument/2006/relationships/oleObject" Target="../embeddings/oleObject663.bin"/><Relationship Id="rId7" Type="http://schemas.openxmlformats.org/officeDocument/2006/relationships/oleObject" Target="../embeddings/oleObject665.bin"/><Relationship Id="rId12" Type="http://schemas.openxmlformats.org/officeDocument/2006/relationships/image" Target="../media/image67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5.emf"/><Relationship Id="rId1" Type="http://schemas.openxmlformats.org/officeDocument/2006/relationships/vmlDrawing" Target="../drawings/vmlDrawing83.vml"/><Relationship Id="rId6" Type="http://schemas.openxmlformats.org/officeDocument/2006/relationships/image" Target="../media/image670.emf"/><Relationship Id="rId11" Type="http://schemas.openxmlformats.org/officeDocument/2006/relationships/oleObject" Target="../embeddings/oleObject667.bin"/><Relationship Id="rId5" Type="http://schemas.openxmlformats.org/officeDocument/2006/relationships/oleObject" Target="../embeddings/oleObject664.bin"/><Relationship Id="rId15" Type="http://schemas.openxmlformats.org/officeDocument/2006/relationships/oleObject" Target="../embeddings/oleObject669.bin"/><Relationship Id="rId10" Type="http://schemas.openxmlformats.org/officeDocument/2006/relationships/image" Target="../media/image672.emf"/><Relationship Id="rId4" Type="http://schemas.openxmlformats.org/officeDocument/2006/relationships/image" Target="../media/image669.emf"/><Relationship Id="rId9" Type="http://schemas.openxmlformats.org/officeDocument/2006/relationships/oleObject" Target="../embeddings/oleObject666.bin"/><Relationship Id="rId14" Type="http://schemas.openxmlformats.org/officeDocument/2006/relationships/image" Target="../media/image674.e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8.emf"/><Relationship Id="rId13" Type="http://schemas.openxmlformats.org/officeDocument/2006/relationships/oleObject" Target="../embeddings/oleObject675.bin"/><Relationship Id="rId3" Type="http://schemas.openxmlformats.org/officeDocument/2006/relationships/oleObject" Target="../embeddings/oleObject670.bin"/><Relationship Id="rId7" Type="http://schemas.openxmlformats.org/officeDocument/2006/relationships/oleObject" Target="../embeddings/oleObject672.bin"/><Relationship Id="rId12" Type="http://schemas.openxmlformats.org/officeDocument/2006/relationships/image" Target="../media/image68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2.emf"/><Relationship Id="rId1" Type="http://schemas.openxmlformats.org/officeDocument/2006/relationships/vmlDrawing" Target="../drawings/vmlDrawing84.vml"/><Relationship Id="rId6" Type="http://schemas.openxmlformats.org/officeDocument/2006/relationships/image" Target="../media/image677.emf"/><Relationship Id="rId11" Type="http://schemas.openxmlformats.org/officeDocument/2006/relationships/oleObject" Target="../embeddings/oleObject674.bin"/><Relationship Id="rId5" Type="http://schemas.openxmlformats.org/officeDocument/2006/relationships/oleObject" Target="../embeddings/oleObject671.bin"/><Relationship Id="rId15" Type="http://schemas.openxmlformats.org/officeDocument/2006/relationships/oleObject" Target="../embeddings/oleObject676.bin"/><Relationship Id="rId10" Type="http://schemas.openxmlformats.org/officeDocument/2006/relationships/image" Target="../media/image679.emf"/><Relationship Id="rId4" Type="http://schemas.openxmlformats.org/officeDocument/2006/relationships/image" Target="../media/image676.emf"/><Relationship Id="rId9" Type="http://schemas.openxmlformats.org/officeDocument/2006/relationships/oleObject" Target="../embeddings/oleObject673.bin"/><Relationship Id="rId14" Type="http://schemas.openxmlformats.org/officeDocument/2006/relationships/image" Target="../media/image681.e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5.emf"/><Relationship Id="rId3" Type="http://schemas.openxmlformats.org/officeDocument/2006/relationships/oleObject" Target="../embeddings/oleObject677.bin"/><Relationship Id="rId7" Type="http://schemas.openxmlformats.org/officeDocument/2006/relationships/oleObject" Target="../embeddings/oleObject679.bin"/><Relationship Id="rId12" Type="http://schemas.openxmlformats.org/officeDocument/2006/relationships/image" Target="../media/image68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684.emf"/><Relationship Id="rId11" Type="http://schemas.openxmlformats.org/officeDocument/2006/relationships/oleObject" Target="../embeddings/oleObject681.bin"/><Relationship Id="rId5" Type="http://schemas.openxmlformats.org/officeDocument/2006/relationships/oleObject" Target="../embeddings/oleObject678.bin"/><Relationship Id="rId10" Type="http://schemas.openxmlformats.org/officeDocument/2006/relationships/image" Target="../media/image686.emf"/><Relationship Id="rId4" Type="http://schemas.openxmlformats.org/officeDocument/2006/relationships/image" Target="../media/image683.emf"/><Relationship Id="rId9" Type="http://schemas.openxmlformats.org/officeDocument/2006/relationships/oleObject" Target="../embeddings/oleObject680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emf"/><Relationship Id="rId13" Type="http://schemas.openxmlformats.org/officeDocument/2006/relationships/oleObject" Target="../embeddings/oleObject687.bin"/><Relationship Id="rId3" Type="http://schemas.openxmlformats.org/officeDocument/2006/relationships/oleObject" Target="../embeddings/oleObject682.bin"/><Relationship Id="rId7" Type="http://schemas.openxmlformats.org/officeDocument/2006/relationships/oleObject" Target="../embeddings/oleObject684.bin"/><Relationship Id="rId12" Type="http://schemas.openxmlformats.org/officeDocument/2006/relationships/image" Target="../media/image69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689.emf"/><Relationship Id="rId11" Type="http://schemas.openxmlformats.org/officeDocument/2006/relationships/oleObject" Target="../embeddings/oleObject686.bin"/><Relationship Id="rId5" Type="http://schemas.openxmlformats.org/officeDocument/2006/relationships/oleObject" Target="../embeddings/oleObject683.bin"/><Relationship Id="rId10" Type="http://schemas.openxmlformats.org/officeDocument/2006/relationships/image" Target="../media/image691.emf"/><Relationship Id="rId4" Type="http://schemas.openxmlformats.org/officeDocument/2006/relationships/image" Target="../media/image688.emf"/><Relationship Id="rId9" Type="http://schemas.openxmlformats.org/officeDocument/2006/relationships/oleObject" Target="../embeddings/oleObject685.bin"/><Relationship Id="rId14" Type="http://schemas.openxmlformats.org/officeDocument/2006/relationships/image" Target="../media/image693.e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6.emf"/><Relationship Id="rId3" Type="http://schemas.openxmlformats.org/officeDocument/2006/relationships/oleObject" Target="../embeddings/oleObject688.bin"/><Relationship Id="rId7" Type="http://schemas.openxmlformats.org/officeDocument/2006/relationships/oleObject" Target="../embeddings/oleObject6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695.emf"/><Relationship Id="rId5" Type="http://schemas.openxmlformats.org/officeDocument/2006/relationships/oleObject" Target="../embeddings/oleObject689.bin"/><Relationship Id="rId4" Type="http://schemas.openxmlformats.org/officeDocument/2006/relationships/image" Target="../media/image694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698.emf"/><Relationship Id="rId5" Type="http://schemas.openxmlformats.org/officeDocument/2006/relationships/oleObject" Target="../embeddings/oleObject692.bin"/><Relationship Id="rId4" Type="http://schemas.openxmlformats.org/officeDocument/2006/relationships/image" Target="../media/image697.e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9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70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9.vml"/><Relationship Id="rId6" Type="http://schemas.openxmlformats.org/officeDocument/2006/relationships/oleObject" Target="../embeddings/oleObject694.bin"/><Relationship Id="rId5" Type="http://schemas.openxmlformats.org/officeDocument/2006/relationships/image" Target="../media/image700.emf"/><Relationship Id="rId4" Type="http://schemas.openxmlformats.org/officeDocument/2006/relationships/oleObject" Target="../embeddings/oleObject693.bin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1BAA403-E6B4-4BD6-874D-7A2AE2818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/>
              <a:t>《</a:t>
            </a:r>
            <a:r>
              <a:rPr lang="zh-CN" altLang="en-US" sz="6000" b="1">
                <a:ea typeface="隶书" panose="02010509060101010101" pitchFamily="49" charset="-122"/>
              </a:rPr>
              <a:t>现代物理概论</a:t>
            </a:r>
            <a:r>
              <a:rPr lang="en-US" altLang="zh-CN" sz="6000" b="1"/>
              <a:t>》</a:t>
            </a:r>
            <a:r>
              <a:rPr lang="en-US" altLang="zh-CN"/>
              <a:t> 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67A735D-BB8F-44D6-B945-80BE2D518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492375"/>
            <a:ext cx="7772400" cy="3724275"/>
          </a:xfrm>
        </p:spPr>
        <p:txBody>
          <a:bodyPr/>
          <a:lstStyle/>
          <a:p>
            <a:r>
              <a:rPr lang="zh-CN" altLang="en-US" b="1">
                <a:ea typeface="楷体_GB2312" pitchFamily="49" charset="-122"/>
              </a:rPr>
              <a:t>第一章   相对论和量子力学</a:t>
            </a:r>
          </a:p>
          <a:p>
            <a:r>
              <a:rPr lang="zh-CN" altLang="en-US" b="1">
                <a:ea typeface="楷体_GB2312" pitchFamily="49" charset="-122"/>
              </a:rPr>
              <a:t>第二章   量子理论和粒子物理</a:t>
            </a:r>
          </a:p>
          <a:p>
            <a:r>
              <a:rPr lang="zh-CN" altLang="en-US" b="1">
                <a:ea typeface="楷体_GB2312" pitchFamily="49" charset="-122"/>
              </a:rPr>
              <a:t>第三章   广义相对论和宇宙学 </a:t>
            </a:r>
          </a:p>
          <a:p>
            <a:r>
              <a:rPr lang="zh-CN" altLang="en-US" b="1">
                <a:ea typeface="楷体_GB2312" pitchFamily="49" charset="-122"/>
              </a:rPr>
              <a:t>第四章   非线性力学和混沌</a:t>
            </a:r>
          </a:p>
          <a:p>
            <a:r>
              <a:rPr lang="zh-CN" altLang="en-US" b="1">
                <a:ea typeface="楷体_GB2312" pitchFamily="49" charset="-122"/>
              </a:rPr>
              <a:t>第五章   纳米科技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Group 2">
            <a:extLst>
              <a:ext uri="{FF2B5EF4-FFF2-40B4-BE49-F238E27FC236}">
                <a16:creationId xmlns:a16="http://schemas.microsoft.com/office/drawing/2014/main" id="{1C794437-7688-445C-92CB-416FB9B6633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219200"/>
            <a:ext cx="5486400" cy="4210050"/>
            <a:chOff x="1791" y="663"/>
            <a:chExt cx="3456" cy="2652"/>
          </a:xfrm>
        </p:grpSpPr>
        <p:sp>
          <p:nvSpPr>
            <p:cNvPr id="102403" name="Text Box 3">
              <a:extLst>
                <a:ext uri="{FF2B5EF4-FFF2-40B4-BE49-F238E27FC236}">
                  <a16:creationId xmlns:a16="http://schemas.microsoft.com/office/drawing/2014/main" id="{8944BEA0-3E42-44E6-8D6D-F45C16615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797"/>
              <a:ext cx="155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光束 </a:t>
              </a:r>
              <a:r>
                <a:rPr lang="en-US" altLang="zh-CN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2′</a:t>
              </a:r>
              <a:r>
                <a:rPr lang="zh-CN" altLang="en-US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和 </a:t>
              </a:r>
              <a:r>
                <a:rPr lang="en-US" altLang="zh-CN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1′</a:t>
              </a:r>
            </a:p>
            <a:p>
              <a:pPr algn="just"/>
              <a:r>
                <a:rPr lang="en-US" altLang="zh-CN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  </a:t>
              </a:r>
              <a:r>
                <a:rPr lang="zh-CN" altLang="en-US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发生干涉</a:t>
              </a:r>
            </a:p>
          </p:txBody>
        </p:sp>
        <p:sp>
          <p:nvSpPr>
            <p:cNvPr id="102404" name="Line 4">
              <a:extLst>
                <a:ext uri="{FF2B5EF4-FFF2-40B4-BE49-F238E27FC236}">
                  <a16:creationId xmlns:a16="http://schemas.microsoft.com/office/drawing/2014/main" id="{40086FC4-33B7-4FE0-BAFC-64BE1699F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1053"/>
              <a:ext cx="936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dash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5" name="Line 5">
              <a:extLst>
                <a:ext uri="{FF2B5EF4-FFF2-40B4-BE49-F238E27FC236}">
                  <a16:creationId xmlns:a16="http://schemas.microsoft.com/office/drawing/2014/main" id="{88731B00-187D-4F77-A31D-E91A2513F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949"/>
              <a:ext cx="69" cy="13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6" name="Line 6">
              <a:extLst>
                <a:ext uri="{FF2B5EF4-FFF2-40B4-BE49-F238E27FC236}">
                  <a16:creationId xmlns:a16="http://schemas.microsoft.com/office/drawing/2014/main" id="{03D248C7-B3BF-4FB3-813E-ECEF8A7C7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1900"/>
              <a:ext cx="70" cy="17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7" name="Line 7">
              <a:extLst>
                <a:ext uri="{FF2B5EF4-FFF2-40B4-BE49-F238E27FC236}">
                  <a16:creationId xmlns:a16="http://schemas.microsoft.com/office/drawing/2014/main" id="{E2388DF6-A5E8-4304-B46A-0E0A51525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2006"/>
              <a:ext cx="0" cy="8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med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8" name="Line 8">
              <a:extLst>
                <a:ext uri="{FF2B5EF4-FFF2-40B4-BE49-F238E27FC236}">
                  <a16:creationId xmlns:a16="http://schemas.microsoft.com/office/drawing/2014/main" id="{B71F024F-8CA0-48B0-B0A6-96626D362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0" y="2005"/>
              <a:ext cx="485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9" name="Line 9">
              <a:extLst>
                <a:ext uri="{FF2B5EF4-FFF2-40B4-BE49-F238E27FC236}">
                  <a16:creationId xmlns:a16="http://schemas.microsoft.com/office/drawing/2014/main" id="{4C5FD0F0-FDC0-4496-9931-684C809CD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051"/>
              <a:ext cx="810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 type="none" w="med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0" name="Line 10">
              <a:extLst>
                <a:ext uri="{FF2B5EF4-FFF2-40B4-BE49-F238E27FC236}">
                  <a16:creationId xmlns:a16="http://schemas.microsoft.com/office/drawing/2014/main" id="{17F6E875-39F2-49C9-B787-C7521EF37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2096"/>
              <a:ext cx="862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 type="triangle" w="sm" len="lg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1" name="Line 11">
              <a:extLst>
                <a:ext uri="{FF2B5EF4-FFF2-40B4-BE49-F238E27FC236}">
                  <a16:creationId xmlns:a16="http://schemas.microsoft.com/office/drawing/2014/main" id="{9B3AD34D-0383-408A-8745-71C35554C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051"/>
              <a:ext cx="435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2" name="Line 12">
              <a:extLst>
                <a:ext uri="{FF2B5EF4-FFF2-40B4-BE49-F238E27FC236}">
                  <a16:creationId xmlns:a16="http://schemas.microsoft.com/office/drawing/2014/main" id="{AE401EA6-027E-4EAA-A3E1-03F18F649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9" y="2031"/>
              <a:ext cx="0" cy="835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 type="none" w="med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3" name="Line 13">
              <a:extLst>
                <a:ext uri="{FF2B5EF4-FFF2-40B4-BE49-F238E27FC236}">
                  <a16:creationId xmlns:a16="http://schemas.microsoft.com/office/drawing/2014/main" id="{5AC2815C-9CC6-4C54-82BA-E142D2772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931"/>
              <a:ext cx="0" cy="102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med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4" name="Line 14">
              <a:extLst>
                <a:ext uri="{FF2B5EF4-FFF2-40B4-BE49-F238E27FC236}">
                  <a16:creationId xmlns:a16="http://schemas.microsoft.com/office/drawing/2014/main" id="{6395EDBE-8B1E-4433-A057-EF22C089A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917"/>
              <a:ext cx="6" cy="101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stealth" w="med" len="lg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5" name="Rectangle 15">
              <a:extLst>
                <a:ext uri="{FF2B5EF4-FFF2-40B4-BE49-F238E27FC236}">
                  <a16:creationId xmlns:a16="http://schemas.microsoft.com/office/drawing/2014/main" id="{5CF4CC53-30B8-4B0D-836C-9BB33607D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" y="962"/>
              <a:ext cx="44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i="1" baseline="0">
                  <a:solidFill>
                    <a:srgbClr val="006600"/>
                  </a:solidFill>
                  <a:ea typeface="华文中宋" panose="02010600040101010101" pitchFamily="2" charset="-122"/>
                </a:rPr>
                <a:t>M</a:t>
              </a:r>
              <a:r>
                <a:rPr lang="en-US" altLang="zh-CN" baseline="-25000">
                  <a:solidFill>
                    <a:srgbClr val="006600"/>
                  </a:solidFill>
                  <a:ea typeface="华文中宋" panose="02010600040101010101" pitchFamily="2" charset="-122"/>
                </a:rPr>
                <a:t>1</a:t>
              </a:r>
              <a:r>
                <a:rPr lang="en-US" altLang="zh-CN" sz="2800">
                  <a:solidFill>
                    <a:srgbClr val="006600"/>
                  </a:solidFill>
                  <a:ea typeface="华文中宋" panose="02010600040101010101" pitchFamily="2" charset="-122"/>
                </a:rPr>
                <a:t>′</a:t>
              </a:r>
            </a:p>
          </p:txBody>
        </p:sp>
        <p:sp>
          <p:nvSpPr>
            <p:cNvPr id="102416" name="Rectangle 16">
              <a:extLst>
                <a:ext uri="{FF2B5EF4-FFF2-40B4-BE49-F238E27FC236}">
                  <a16:creationId xmlns:a16="http://schemas.microsoft.com/office/drawing/2014/main" id="{5B8CF125-49A6-4EFB-A040-36A3F62BA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1277"/>
              <a:ext cx="289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600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2</a:t>
              </a:r>
              <a:endParaRPr lang="en-US" altLang="zh-CN" sz="2600" b="0" baseline="0">
                <a:solidFill>
                  <a:srgbClr val="FF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2417" name="Rectangle 17">
              <a:extLst>
                <a:ext uri="{FF2B5EF4-FFF2-40B4-BE49-F238E27FC236}">
                  <a16:creationId xmlns:a16="http://schemas.microsoft.com/office/drawing/2014/main" id="{65B79E4F-9833-4DA7-9F8D-E6A8A06CC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2563"/>
              <a:ext cx="3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2</a:t>
              </a:r>
              <a:r>
                <a:rPr lang="en-US" altLang="zh-CN" baseline="0">
                  <a:solidFill>
                    <a:srgbClr val="FF0000"/>
                  </a:solidFill>
                  <a:ea typeface="华文中宋" panose="0201060004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 b="0" baseline="0">
                <a:solidFill>
                  <a:srgbClr val="FF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2418" name="Rectangle 18">
              <a:extLst>
                <a:ext uri="{FF2B5EF4-FFF2-40B4-BE49-F238E27FC236}">
                  <a16:creationId xmlns:a16="http://schemas.microsoft.com/office/drawing/2014/main" id="{DE9C8CB8-B33A-458F-82BD-52B037F58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812"/>
              <a:ext cx="30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600" baseline="0">
                  <a:solidFill>
                    <a:srgbClr val="8A0000"/>
                  </a:solidFill>
                  <a:ea typeface="华文中宋" panose="02010600040101010101" pitchFamily="2" charset="-122"/>
                </a:rPr>
                <a:t>1</a:t>
              </a:r>
              <a:endParaRPr lang="en-US" altLang="zh-CN" sz="2600" b="0" baseline="0">
                <a:solidFill>
                  <a:srgbClr val="8A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2419" name="Rectangle 19">
              <a:extLst>
                <a:ext uri="{FF2B5EF4-FFF2-40B4-BE49-F238E27FC236}">
                  <a16:creationId xmlns:a16="http://schemas.microsoft.com/office/drawing/2014/main" id="{37B4754B-E7B0-47F4-A905-A812D5953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556"/>
              <a:ext cx="35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baseline="0">
                  <a:solidFill>
                    <a:srgbClr val="8A0000"/>
                  </a:solidFill>
                  <a:ea typeface="华文中宋" panose="02010600040101010101" pitchFamily="2" charset="-122"/>
                </a:rPr>
                <a:t>1</a:t>
              </a:r>
              <a:r>
                <a:rPr lang="en-US" altLang="zh-CN" baseline="0">
                  <a:solidFill>
                    <a:srgbClr val="8A0000"/>
                  </a:solidFill>
                  <a:ea typeface="华文中宋" panose="02010600040101010101" pitchFamily="2" charset="-122"/>
                  <a:sym typeface="Symbol" panose="05050102010706020507" pitchFamily="18" charset="2"/>
                </a:rPr>
                <a:t></a:t>
              </a:r>
              <a:endParaRPr lang="en-US" altLang="zh-CN" b="0" baseline="0">
                <a:solidFill>
                  <a:srgbClr val="8A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2420" name="Rectangle 20">
              <a:extLst>
                <a:ext uri="{FF2B5EF4-FFF2-40B4-BE49-F238E27FC236}">
                  <a16:creationId xmlns:a16="http://schemas.microsoft.com/office/drawing/2014/main" id="{5D3324BA-CB3A-4C6B-B486-954553845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" y="1833"/>
              <a:ext cx="30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600" i="1" baseline="0">
                  <a:solidFill>
                    <a:srgbClr val="00008A"/>
                  </a:solidFill>
                  <a:ea typeface="华文中宋" panose="02010600040101010101" pitchFamily="2" charset="-122"/>
                </a:rPr>
                <a:t>S </a:t>
              </a:r>
              <a:endParaRPr lang="en-US" altLang="zh-CN" sz="2600" b="0" baseline="0">
                <a:solidFill>
                  <a:srgbClr val="00008A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2421" name="Rectangle 21">
              <a:extLst>
                <a:ext uri="{FF2B5EF4-FFF2-40B4-BE49-F238E27FC236}">
                  <a16:creationId xmlns:a16="http://schemas.microsoft.com/office/drawing/2014/main" id="{FEE39541-3926-4640-BB32-66863CEA5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404"/>
              <a:ext cx="1320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baseline="0">
                  <a:solidFill>
                    <a:srgbClr val="00008A"/>
                  </a:solidFill>
                  <a:ea typeface="华文中宋" panose="02010600040101010101" pitchFamily="2" charset="-122"/>
                </a:rPr>
                <a:t>半透半反膜</a:t>
              </a:r>
              <a:endParaRPr lang="zh-CN" altLang="en-US" b="0" baseline="0">
                <a:solidFill>
                  <a:srgbClr val="00008A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2422" name="Line 22">
              <a:extLst>
                <a:ext uri="{FF2B5EF4-FFF2-40B4-BE49-F238E27FC236}">
                  <a16:creationId xmlns:a16="http://schemas.microsoft.com/office/drawing/2014/main" id="{B68F5297-619C-4A07-8AAB-802852577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5" y="1959"/>
              <a:ext cx="893" cy="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3" name="Line 23">
              <a:extLst>
                <a:ext uri="{FF2B5EF4-FFF2-40B4-BE49-F238E27FC236}">
                  <a16:creationId xmlns:a16="http://schemas.microsoft.com/office/drawing/2014/main" id="{9841D3CE-6B89-4FBE-9DE6-A98393A21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3" y="1956"/>
              <a:ext cx="196" cy="0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4" name="Line 24">
              <a:extLst>
                <a:ext uri="{FF2B5EF4-FFF2-40B4-BE49-F238E27FC236}">
                  <a16:creationId xmlns:a16="http://schemas.microsoft.com/office/drawing/2014/main" id="{7727297F-31A2-45CC-8CDB-E96B5FF76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2015"/>
              <a:ext cx="0" cy="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5" name="Line 25">
              <a:extLst>
                <a:ext uri="{FF2B5EF4-FFF2-40B4-BE49-F238E27FC236}">
                  <a16:creationId xmlns:a16="http://schemas.microsoft.com/office/drawing/2014/main" id="{22CFCC44-27EC-4982-9EDE-A5B26F61E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" y="1965"/>
              <a:ext cx="0" cy="13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426" name="Group 26">
              <a:extLst>
                <a:ext uri="{FF2B5EF4-FFF2-40B4-BE49-F238E27FC236}">
                  <a16:creationId xmlns:a16="http://schemas.microsoft.com/office/drawing/2014/main" id="{668C9573-DF61-4530-8BCE-0406195AD3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7" y="1733"/>
              <a:ext cx="110" cy="671"/>
              <a:chOff x="6904" y="1784"/>
              <a:chExt cx="64" cy="529"/>
            </a:xfrm>
          </p:grpSpPr>
          <p:sp>
            <p:nvSpPr>
              <p:cNvPr id="102427" name="Line 27">
                <a:extLst>
                  <a:ext uri="{FF2B5EF4-FFF2-40B4-BE49-F238E27FC236}">
                    <a16:creationId xmlns:a16="http://schemas.microsoft.com/office/drawing/2014/main" id="{472101F7-8D37-4BE5-B798-0A3F85F4F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04" y="1808"/>
                <a:ext cx="0" cy="505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8" name="Line 28">
                <a:extLst>
                  <a:ext uri="{FF2B5EF4-FFF2-40B4-BE49-F238E27FC236}">
                    <a16:creationId xmlns:a16="http://schemas.microsoft.com/office/drawing/2014/main" id="{383F0C91-D134-4B21-A416-D322C3ED2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2" y="2264"/>
                <a:ext cx="56" cy="49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9" name="Line 29">
                <a:extLst>
                  <a:ext uri="{FF2B5EF4-FFF2-40B4-BE49-F238E27FC236}">
                    <a16:creationId xmlns:a16="http://schemas.microsoft.com/office/drawing/2014/main" id="{5C60EC7C-664C-4D09-912B-7B86B0930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04" y="2208"/>
                <a:ext cx="56" cy="49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30" name="Line 30">
                <a:extLst>
                  <a:ext uri="{FF2B5EF4-FFF2-40B4-BE49-F238E27FC236}">
                    <a16:creationId xmlns:a16="http://schemas.microsoft.com/office/drawing/2014/main" id="{A5C16498-E369-4354-9BE1-5CFB46131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2" y="2144"/>
                <a:ext cx="56" cy="49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31" name="Line 31">
                <a:extLst>
                  <a:ext uri="{FF2B5EF4-FFF2-40B4-BE49-F238E27FC236}">
                    <a16:creationId xmlns:a16="http://schemas.microsoft.com/office/drawing/2014/main" id="{8873B3D7-DC90-44EB-B6E4-ABDEB24AC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2" y="2088"/>
                <a:ext cx="56" cy="49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32" name="Line 32">
                <a:extLst>
                  <a:ext uri="{FF2B5EF4-FFF2-40B4-BE49-F238E27FC236}">
                    <a16:creationId xmlns:a16="http://schemas.microsoft.com/office/drawing/2014/main" id="{88C1A596-3140-416F-8314-C9F9E02C8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04" y="2032"/>
                <a:ext cx="56" cy="49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33" name="Line 33">
                <a:extLst>
                  <a:ext uri="{FF2B5EF4-FFF2-40B4-BE49-F238E27FC236}">
                    <a16:creationId xmlns:a16="http://schemas.microsoft.com/office/drawing/2014/main" id="{26DBCD78-2174-4E50-A462-1C162E9A1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2" y="1968"/>
                <a:ext cx="56" cy="49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34" name="Line 34">
                <a:extLst>
                  <a:ext uri="{FF2B5EF4-FFF2-40B4-BE49-F238E27FC236}">
                    <a16:creationId xmlns:a16="http://schemas.microsoft.com/office/drawing/2014/main" id="{BF32CDBD-4645-46C8-8E10-E9DB52C82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2" y="1904"/>
                <a:ext cx="56" cy="48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35" name="Line 35">
                <a:extLst>
                  <a:ext uri="{FF2B5EF4-FFF2-40B4-BE49-F238E27FC236}">
                    <a16:creationId xmlns:a16="http://schemas.microsoft.com/office/drawing/2014/main" id="{D6853B95-5A88-47DC-B5D1-6152476A8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04" y="1848"/>
                <a:ext cx="56" cy="48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36" name="Line 36">
                <a:extLst>
                  <a:ext uri="{FF2B5EF4-FFF2-40B4-BE49-F238E27FC236}">
                    <a16:creationId xmlns:a16="http://schemas.microsoft.com/office/drawing/2014/main" id="{F84496B0-E21E-4C55-A199-E8AB149F6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2" y="1784"/>
                <a:ext cx="56" cy="48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37" name="Group 37">
              <a:extLst>
                <a:ext uri="{FF2B5EF4-FFF2-40B4-BE49-F238E27FC236}">
                  <a16:creationId xmlns:a16="http://schemas.microsoft.com/office/drawing/2014/main" id="{05804F68-C6AE-4FF2-8C6B-839580D876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0" y="838"/>
              <a:ext cx="910" cy="83"/>
              <a:chOff x="3277" y="6123"/>
              <a:chExt cx="1321" cy="162"/>
            </a:xfrm>
          </p:grpSpPr>
          <p:sp>
            <p:nvSpPr>
              <p:cNvPr id="102438" name="Line 38">
                <a:extLst>
                  <a:ext uri="{FF2B5EF4-FFF2-40B4-BE49-F238E27FC236}">
                    <a16:creationId xmlns:a16="http://schemas.microsoft.com/office/drawing/2014/main" id="{C0DEBC57-69CA-4945-A9E5-1A84110E3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7" y="6283"/>
                <a:ext cx="1261" cy="1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39" name="Line 39">
                <a:extLst>
                  <a:ext uri="{FF2B5EF4-FFF2-40B4-BE49-F238E27FC236}">
                    <a16:creationId xmlns:a16="http://schemas.microsoft.com/office/drawing/2014/main" id="{D5EEC7B8-3AA8-44D2-8079-941AE746C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77" y="6123"/>
                <a:ext cx="121" cy="141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0" name="Line 40">
                <a:extLst>
                  <a:ext uri="{FF2B5EF4-FFF2-40B4-BE49-F238E27FC236}">
                    <a16:creationId xmlns:a16="http://schemas.microsoft.com/office/drawing/2014/main" id="{5C7D2980-1B9F-43D6-ABCD-EFBD09812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17" y="6143"/>
                <a:ext cx="121" cy="141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1" name="Line 41">
                <a:extLst>
                  <a:ext uri="{FF2B5EF4-FFF2-40B4-BE49-F238E27FC236}">
                    <a16:creationId xmlns:a16="http://schemas.microsoft.com/office/drawing/2014/main" id="{87A099D2-B3B8-42C6-8A7E-EC8DA6DD1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" y="6123"/>
                <a:ext cx="121" cy="141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2" name="Line 42">
                <a:extLst>
                  <a:ext uri="{FF2B5EF4-FFF2-40B4-BE49-F238E27FC236}">
                    <a16:creationId xmlns:a16="http://schemas.microsoft.com/office/drawing/2014/main" id="{550126DC-89D5-4EFA-99B3-4218E032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7" y="6124"/>
                <a:ext cx="121" cy="141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3" name="Line 43">
                <a:extLst>
                  <a:ext uri="{FF2B5EF4-FFF2-40B4-BE49-F238E27FC236}">
                    <a16:creationId xmlns:a16="http://schemas.microsoft.com/office/drawing/2014/main" id="{6C5CF7DE-1B14-4AD3-8CCE-672ED1E64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57" y="6144"/>
                <a:ext cx="121" cy="141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4" name="Line 44">
                <a:extLst>
                  <a:ext uri="{FF2B5EF4-FFF2-40B4-BE49-F238E27FC236}">
                    <a16:creationId xmlns:a16="http://schemas.microsoft.com/office/drawing/2014/main" id="{FBB394CD-BFF6-496B-967D-7AB282394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7" y="6124"/>
                <a:ext cx="121" cy="141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5" name="Line 45">
                <a:extLst>
                  <a:ext uri="{FF2B5EF4-FFF2-40B4-BE49-F238E27FC236}">
                    <a16:creationId xmlns:a16="http://schemas.microsoft.com/office/drawing/2014/main" id="{51EB74BB-FC19-4848-A0A9-7CDCA5896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7" y="6123"/>
                <a:ext cx="121" cy="141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6" name="Line 46">
                <a:extLst>
                  <a:ext uri="{FF2B5EF4-FFF2-40B4-BE49-F238E27FC236}">
                    <a16:creationId xmlns:a16="http://schemas.microsoft.com/office/drawing/2014/main" id="{094E4CA8-A0BA-4DF5-8E24-6728D3605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7" y="6143"/>
                <a:ext cx="121" cy="141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47" name="Line 47">
                <a:extLst>
                  <a:ext uri="{FF2B5EF4-FFF2-40B4-BE49-F238E27FC236}">
                    <a16:creationId xmlns:a16="http://schemas.microsoft.com/office/drawing/2014/main" id="{B582537A-C6C8-42DA-8268-B32617D2B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7" y="6123"/>
                <a:ext cx="121" cy="141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48" name="Rectangle 48">
              <a:extLst>
                <a:ext uri="{FF2B5EF4-FFF2-40B4-BE49-F238E27FC236}">
                  <a16:creationId xmlns:a16="http://schemas.microsoft.com/office/drawing/2014/main" id="{D59E326D-FFB2-4BFB-BC45-1B53AC58F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663"/>
              <a:ext cx="39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i="1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M</a:t>
              </a:r>
              <a:r>
                <a:rPr lang="en-US" altLang="zh-CN" sz="2800" baseline="-25000">
                  <a:solidFill>
                    <a:srgbClr val="000066"/>
                  </a:solidFill>
                  <a:ea typeface="华文中宋" panose="02010600040101010101" pitchFamily="2" charset="-122"/>
                </a:rPr>
                <a:t>2</a:t>
              </a:r>
              <a:endParaRPr lang="en-US" altLang="zh-CN" sz="2800" b="0" baseline="0">
                <a:solidFill>
                  <a:srgbClr val="000066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2449" name="Rectangle 49">
              <a:extLst>
                <a:ext uri="{FF2B5EF4-FFF2-40B4-BE49-F238E27FC236}">
                  <a16:creationId xmlns:a16="http://schemas.microsoft.com/office/drawing/2014/main" id="{19A54B37-A395-4DC4-9EA0-553F979AC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416"/>
              <a:ext cx="39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i="1" baseline="0">
                  <a:solidFill>
                    <a:srgbClr val="006600"/>
                  </a:solidFill>
                  <a:ea typeface="华文中宋" panose="02010600040101010101" pitchFamily="2" charset="-122"/>
                </a:rPr>
                <a:t>M</a:t>
              </a:r>
              <a:r>
                <a:rPr lang="en-US" altLang="zh-CN" baseline="-25000">
                  <a:solidFill>
                    <a:srgbClr val="006600"/>
                  </a:solidFill>
                  <a:ea typeface="华文中宋" panose="02010600040101010101" pitchFamily="2" charset="-122"/>
                </a:rPr>
                <a:t>1</a:t>
              </a:r>
              <a:endParaRPr lang="en-US" altLang="zh-CN" b="0" baseline="0">
                <a:solidFill>
                  <a:srgbClr val="0066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2450" name="Rectangle 50">
              <a:extLst>
                <a:ext uri="{FF2B5EF4-FFF2-40B4-BE49-F238E27FC236}">
                  <a16:creationId xmlns:a16="http://schemas.microsoft.com/office/drawing/2014/main" id="{11B2064C-0C12-4B56-97CB-2199FC56E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416"/>
              <a:ext cx="33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600" i="1" baseline="0">
                  <a:solidFill>
                    <a:srgbClr val="006600"/>
                  </a:solidFill>
                  <a:ea typeface="华文中宋" panose="02010600040101010101" pitchFamily="2" charset="-122"/>
                </a:rPr>
                <a:t>G</a:t>
              </a:r>
              <a:r>
                <a:rPr lang="en-US" altLang="zh-CN" sz="2600" baseline="-25000">
                  <a:solidFill>
                    <a:srgbClr val="006600"/>
                  </a:solidFill>
                  <a:ea typeface="华文中宋" panose="02010600040101010101" pitchFamily="2" charset="-122"/>
                </a:rPr>
                <a:t>1</a:t>
              </a:r>
              <a:endParaRPr lang="en-US" altLang="zh-CN" sz="2600" b="0" baseline="0">
                <a:solidFill>
                  <a:srgbClr val="0066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2451" name="Rectangle 51">
              <a:extLst>
                <a:ext uri="{FF2B5EF4-FFF2-40B4-BE49-F238E27FC236}">
                  <a16:creationId xmlns:a16="http://schemas.microsoft.com/office/drawing/2014/main" id="{DC69FD0E-E1FF-4887-9627-34F35E9D0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389"/>
              <a:ext cx="31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600" i="1" baseline="0">
                  <a:solidFill>
                    <a:srgbClr val="006600"/>
                  </a:solidFill>
                  <a:ea typeface="华文中宋" panose="02010600040101010101" pitchFamily="2" charset="-122"/>
                </a:rPr>
                <a:t>G</a:t>
              </a:r>
              <a:r>
                <a:rPr lang="en-US" altLang="zh-CN" sz="2800" baseline="-25000">
                  <a:solidFill>
                    <a:srgbClr val="006600"/>
                  </a:solidFill>
                  <a:ea typeface="华文中宋" panose="02010600040101010101" pitchFamily="2" charset="-122"/>
                </a:rPr>
                <a:t>2</a:t>
              </a:r>
              <a:endParaRPr lang="en-US" altLang="zh-CN" sz="2800" b="0" baseline="0">
                <a:solidFill>
                  <a:srgbClr val="0066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2452" name="Rectangle 52">
              <a:extLst>
                <a:ext uri="{FF2B5EF4-FFF2-40B4-BE49-F238E27FC236}">
                  <a16:creationId xmlns:a16="http://schemas.microsoft.com/office/drawing/2014/main" id="{3AB8F9E4-EC2A-4867-8D8A-68340C2ED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533"/>
              <a:ext cx="30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endParaRPr lang="zh-CN" altLang="zh-CN" b="0" baseline="0">
                <a:solidFill>
                  <a:srgbClr val="8A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2453" name="Rectangle 53">
              <a:extLst>
                <a:ext uri="{FF2B5EF4-FFF2-40B4-BE49-F238E27FC236}">
                  <a16:creationId xmlns:a16="http://schemas.microsoft.com/office/drawing/2014/main" id="{A5400FA1-0DF0-4D74-8AE9-4F49CD567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" y="2918"/>
              <a:ext cx="218" cy="260"/>
            </a:xfrm>
            <a:prstGeom prst="rect">
              <a:avLst/>
            </a:prstGeom>
            <a:gradFill rotWithShape="1">
              <a:gsLst>
                <a:gs pos="0">
                  <a:srgbClr val="CCFF99">
                    <a:gamma/>
                    <a:shade val="50980"/>
                    <a:invGamma/>
                  </a:srgbClr>
                </a:gs>
                <a:gs pos="50000">
                  <a:srgbClr val="CCFF99"/>
                </a:gs>
                <a:gs pos="100000">
                  <a:srgbClr val="CCFF99">
                    <a:gamma/>
                    <a:shade val="50980"/>
                    <a:invGamma/>
                  </a:srgbClr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4" name="Rectangle 54">
              <a:extLst>
                <a:ext uri="{FF2B5EF4-FFF2-40B4-BE49-F238E27FC236}">
                  <a16:creationId xmlns:a16="http://schemas.microsoft.com/office/drawing/2014/main" id="{F11F862E-9AE9-4483-B9E6-D0186547D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3178"/>
              <a:ext cx="124" cy="136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5" name="Line 55">
              <a:extLst>
                <a:ext uri="{FF2B5EF4-FFF2-40B4-BE49-F238E27FC236}">
                  <a16:creationId xmlns:a16="http://schemas.microsoft.com/office/drawing/2014/main" id="{A636E5AC-55CA-405E-90C9-B15FEEA5A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2" y="3314"/>
              <a:ext cx="19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6" name="Line 56">
              <a:extLst>
                <a:ext uri="{FF2B5EF4-FFF2-40B4-BE49-F238E27FC236}">
                  <a16:creationId xmlns:a16="http://schemas.microsoft.com/office/drawing/2014/main" id="{32C4E755-3211-43A1-8174-343B2D21FD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8" y="2317"/>
              <a:ext cx="153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7" name="Text Box 57">
              <a:extLst>
                <a:ext uri="{FF2B5EF4-FFF2-40B4-BE49-F238E27FC236}">
                  <a16:creationId xmlns:a16="http://schemas.microsoft.com/office/drawing/2014/main" id="{6E491DFD-5BB7-4A0A-9F6E-24B151A80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4" y="1785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aseline="0">
                  <a:solidFill>
                    <a:srgbClr val="FF33CC"/>
                  </a:solidFill>
                  <a:ea typeface="华文中宋" panose="02010600040101010101" pitchFamily="2" charset="-122"/>
                </a:rPr>
                <a:t>*</a:t>
              </a:r>
            </a:p>
          </p:txBody>
        </p:sp>
        <p:sp>
          <p:nvSpPr>
            <p:cNvPr id="102458" name="Rectangle 58">
              <a:extLst>
                <a:ext uri="{FF2B5EF4-FFF2-40B4-BE49-F238E27FC236}">
                  <a16:creationId xmlns:a16="http://schemas.microsoft.com/office/drawing/2014/main" id="{36C91B04-CEB2-4075-813B-9193E18798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323788">
              <a:off x="2817" y="1928"/>
              <a:ext cx="907" cy="123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9" name="Rectangle 59">
              <a:extLst>
                <a:ext uri="{FF2B5EF4-FFF2-40B4-BE49-F238E27FC236}">
                  <a16:creationId xmlns:a16="http://schemas.microsoft.com/office/drawing/2014/main" id="{90120378-8BCD-4FA4-8507-CD355B76E7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323788">
              <a:off x="3452" y="1960"/>
              <a:ext cx="907" cy="123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60" name="Line 60">
              <a:extLst>
                <a:ext uri="{FF2B5EF4-FFF2-40B4-BE49-F238E27FC236}">
                  <a16:creationId xmlns:a16="http://schemas.microsoft.com/office/drawing/2014/main" id="{B5619F84-08C4-4904-874F-84BD6BC8B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2005"/>
              <a:ext cx="137" cy="46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1" name="Line 61">
              <a:extLst>
                <a:ext uri="{FF2B5EF4-FFF2-40B4-BE49-F238E27FC236}">
                  <a16:creationId xmlns:a16="http://schemas.microsoft.com/office/drawing/2014/main" id="{E99E07A5-8162-480F-BECE-6B73AB638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7" y="2043"/>
              <a:ext cx="137" cy="46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2" name="Line 62">
              <a:extLst>
                <a:ext uri="{FF2B5EF4-FFF2-40B4-BE49-F238E27FC236}">
                  <a16:creationId xmlns:a16="http://schemas.microsoft.com/office/drawing/2014/main" id="{2D5AC473-92BA-48DB-920B-F926BA635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1920"/>
              <a:ext cx="91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3" name="Line 63">
              <a:extLst>
                <a:ext uri="{FF2B5EF4-FFF2-40B4-BE49-F238E27FC236}">
                  <a16:creationId xmlns:a16="http://schemas.microsoft.com/office/drawing/2014/main" id="{8B4B9A84-7189-44CC-9565-A2ABE8849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933"/>
              <a:ext cx="91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4" name="Line 64">
              <a:extLst>
                <a:ext uri="{FF2B5EF4-FFF2-40B4-BE49-F238E27FC236}">
                  <a16:creationId xmlns:a16="http://schemas.microsoft.com/office/drawing/2014/main" id="{09803B99-6229-4A84-8F35-8146373D0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3" y="1781"/>
              <a:ext cx="680" cy="544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65" name="Rectangle 65">
            <a:extLst>
              <a:ext uri="{FF2B5EF4-FFF2-40B4-BE49-F238E27FC236}">
                <a16:creationId xmlns:a16="http://schemas.microsoft.com/office/drawing/2014/main" id="{5EED1A31-07A1-4D2C-B44C-C6087ED5C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76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迈克尔逊</a:t>
            </a:r>
            <a:r>
              <a:rPr lang="zh-CN" altLang="en-US" sz="10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4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12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4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莫雷实验：迈克尔逊</a:t>
            </a:r>
            <a:r>
              <a:rPr lang="zh-CN" altLang="en-US" sz="10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干涉仪</a:t>
            </a:r>
          </a:p>
        </p:txBody>
      </p:sp>
      <p:graphicFrame>
        <p:nvGraphicFramePr>
          <p:cNvPr id="102466" name="Object 66">
            <a:extLst>
              <a:ext uri="{FF2B5EF4-FFF2-40B4-BE49-F238E27FC236}">
                <a16:creationId xmlns:a16="http://schemas.microsoft.com/office/drawing/2014/main" id="{A905C37B-A4EE-4DA0-A80F-D4D6C152F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752600"/>
          <a:ext cx="40163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1" name="Equation" r:id="rId3" imgW="3797280" imgH="622080" progId="Equation.3">
                  <p:embed/>
                </p:oleObj>
              </mc:Choice>
              <mc:Fallback>
                <p:oleObj name="Equation" r:id="rId3" imgW="3797280" imgH="62208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52600"/>
                        <a:ext cx="401637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7" name="Rectangle 67">
            <a:extLst>
              <a:ext uri="{FF2B5EF4-FFF2-40B4-BE49-F238E27FC236}">
                <a16:creationId xmlns:a16="http://schemas.microsoft.com/office/drawing/2014/main" id="{D5DAE111-353D-43E9-BE66-BB9BC627C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aseline="0">
                <a:solidFill>
                  <a:srgbClr val="9900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零结果</a:t>
            </a:r>
          </a:p>
        </p:txBody>
      </p:sp>
      <p:sp>
        <p:nvSpPr>
          <p:cNvPr id="102468" name="Rectangle 68">
            <a:extLst>
              <a:ext uri="{FF2B5EF4-FFF2-40B4-BE49-F238E27FC236}">
                <a16:creationId xmlns:a16="http://schemas.microsoft.com/office/drawing/2014/main" id="{4E512B8E-2366-4D96-85E3-CD7761192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1500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★</a:t>
            </a:r>
            <a:r>
              <a:rPr lang="en-US" altLang="zh-CN" sz="10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结论：        </a:t>
            </a:r>
          </a:p>
        </p:txBody>
      </p:sp>
      <p:sp>
        <p:nvSpPr>
          <p:cNvPr id="102469" name="Rectangle 69">
            <a:extLst>
              <a:ext uri="{FF2B5EF4-FFF2-40B4-BE49-F238E27FC236}">
                <a16:creationId xmlns:a16="http://schemas.microsoft.com/office/drawing/2014/main" id="{CA0D72F6-198D-4F72-B385-8181496F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791200"/>
            <a:ext cx="429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不存在以太或绝对参照系；</a:t>
            </a:r>
          </a:p>
        </p:txBody>
      </p:sp>
      <p:sp>
        <p:nvSpPr>
          <p:cNvPr id="102470" name="Rectangle 70">
            <a:extLst>
              <a:ext uri="{FF2B5EF4-FFF2-40B4-BE49-F238E27FC236}">
                <a16:creationId xmlns:a16="http://schemas.microsoft.com/office/drawing/2014/main" id="{77636B06-8D89-4218-9690-87C949C2E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400800"/>
            <a:ext cx="612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aseline="0">
                <a:solidFill>
                  <a:srgbClr val="800000"/>
                </a:solidFill>
                <a:ea typeface="华文中宋" panose="02010600040101010101" pitchFamily="2" charset="-122"/>
              </a:rPr>
              <a:t>. </a:t>
            </a:r>
            <a:r>
              <a:rPr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各惯性系中光沿各方向传播 速度相等。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5" grpId="0" autoUpdateAnimBg="0"/>
      <p:bldP spid="102467" grpId="0" autoUpdateAnimBg="0"/>
      <p:bldP spid="102468" grpId="0" autoUpdateAnimBg="0"/>
      <p:bldP spid="102469" grpId="0" autoUpdateAnimBg="0"/>
      <p:bldP spid="10247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2A0B6FA-1A1E-47B8-BADD-2A1772E8E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63" y="5646738"/>
            <a:ext cx="7162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爱因斯坦</a:t>
            </a:r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( Einstein ):  </a:t>
            </a:r>
            <a:r>
              <a:rPr lang="zh-CN" altLang="en-US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现代时空的创始人</a:t>
            </a:r>
          </a:p>
        </p:txBody>
      </p:sp>
      <p:pic>
        <p:nvPicPr>
          <p:cNvPr id="103427" name="Picture 3" descr="爱1">
            <a:extLst>
              <a:ext uri="{FF2B5EF4-FFF2-40B4-BE49-F238E27FC236}">
                <a16:creationId xmlns:a16="http://schemas.microsoft.com/office/drawing/2014/main" id="{28A1FBCB-F818-47A7-8203-3E80B16E4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29067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28" name="Picture 4" descr="1-einstein1">
            <a:extLst>
              <a:ext uri="{FF2B5EF4-FFF2-40B4-BE49-F238E27FC236}">
                <a16:creationId xmlns:a16="http://schemas.microsoft.com/office/drawing/2014/main" id="{B864A070-B825-4287-B14A-5A9194651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1989138"/>
            <a:ext cx="2743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29" name="Rectangle 5">
            <a:extLst>
              <a:ext uri="{FF2B5EF4-FFF2-40B4-BE49-F238E27FC236}">
                <a16:creationId xmlns:a16="http://schemas.microsoft.com/office/drawing/2014/main" id="{FBD6D884-102E-4016-88EE-F61723BB5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922338"/>
            <a:ext cx="538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4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三、狭义相对论的基本原理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  <p:bldP spid="10342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477065C-27D0-4818-A0E2-458918647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3078163"/>
            <a:ext cx="8066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30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在任何惯性系中</a:t>
            </a:r>
            <a:r>
              <a:rPr lang="zh-CN" altLang="en-US" sz="200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230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光在真空中的传播速度不变，恒为</a:t>
            </a:r>
            <a:r>
              <a:rPr lang="en-US" altLang="zh-CN" sz="2800" i="1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en-US" altLang="zh-CN" sz="2300" i="1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30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DA9B368F-CD57-4FD3-8219-F43A6C9DE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277938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相对性原理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      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08EFC556-5694-40B2-A0AD-7AB75BDC9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1711325"/>
            <a:ext cx="69342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30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一切物理定律在任何惯性系中形式相同。     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9E351867-899B-4522-8C8A-8E47CA4EC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27178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光速不变原理：           </a:t>
            </a:r>
          </a:p>
        </p:txBody>
      </p:sp>
      <p:sp>
        <p:nvSpPr>
          <p:cNvPr id="104454" name="Text Box 6">
            <a:extLst>
              <a:ext uri="{FF2B5EF4-FFF2-40B4-BE49-F238E27FC236}">
                <a16:creationId xmlns:a16="http://schemas.microsoft.com/office/drawing/2014/main" id="{DF65244F-F614-4000-A47F-E10828A7B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2214563"/>
            <a:ext cx="689451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（对物理定律而言，</a:t>
            </a:r>
            <a:r>
              <a:rPr lang="zh-CN" altLang="en-US" sz="23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一切惯性系都是等价的</a:t>
            </a:r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。）</a:t>
            </a:r>
          </a:p>
        </p:txBody>
      </p:sp>
      <p:sp>
        <p:nvSpPr>
          <p:cNvPr id="104455" name="Rectangle 7">
            <a:extLst>
              <a:ext uri="{FF2B5EF4-FFF2-40B4-BE49-F238E27FC236}">
                <a16:creationId xmlns:a16="http://schemas.microsoft.com/office/drawing/2014/main" id="{C19B50B9-9F07-49F1-8A27-D063928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521335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="0" baseline="0">
                <a:solidFill>
                  <a:srgbClr val="FF0000"/>
                </a:solidFill>
                <a:ea typeface="华文中宋" panose="02010600040101010101" pitchFamily="2" charset="-122"/>
              </a:rPr>
              <a:t>★</a:t>
            </a:r>
            <a:r>
              <a:rPr lang="en-US" altLang="zh-CN" b="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Einstein</a:t>
            </a:r>
            <a:r>
              <a:rPr lang="en-US" altLang="zh-CN" b="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相对性理论是 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Newton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理论的发展。</a:t>
            </a:r>
          </a:p>
        </p:txBody>
      </p:sp>
      <p:grpSp>
        <p:nvGrpSpPr>
          <p:cNvPr id="104456" name="Group 8">
            <a:extLst>
              <a:ext uri="{FF2B5EF4-FFF2-40B4-BE49-F238E27FC236}">
                <a16:creationId xmlns:a16="http://schemas.microsoft.com/office/drawing/2014/main" id="{E6E37276-8E8F-457C-85E3-A27E5E58983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030913"/>
            <a:ext cx="2628900" cy="576262"/>
            <a:chOff x="1111" y="3385"/>
            <a:chExt cx="1656" cy="363"/>
          </a:xfrm>
        </p:grpSpPr>
        <p:sp>
          <p:nvSpPr>
            <p:cNvPr id="104457" name="Text Box 9">
              <a:extLst>
                <a:ext uri="{FF2B5EF4-FFF2-40B4-BE49-F238E27FC236}">
                  <a16:creationId xmlns:a16="http://schemas.microsoft.com/office/drawing/2014/main" id="{76B61A21-C416-444A-A41D-AFCD30CBC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3420"/>
              <a:ext cx="16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一切物理规律</a:t>
              </a:r>
            </a:p>
          </p:txBody>
        </p:sp>
        <p:sp>
          <p:nvSpPr>
            <p:cNvPr id="104458" name="AutoShape 10">
              <a:extLst>
                <a:ext uri="{FF2B5EF4-FFF2-40B4-BE49-F238E27FC236}">
                  <a16:creationId xmlns:a16="http://schemas.microsoft.com/office/drawing/2014/main" id="{283F1A16-AC4C-4349-B662-F2FE6453C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385"/>
              <a:ext cx="1479" cy="363"/>
            </a:xfrm>
            <a:prstGeom prst="wedgeEllipseCallout">
              <a:avLst>
                <a:gd name="adj1" fmla="val -19370"/>
                <a:gd name="adj2" fmla="val -110606"/>
              </a:avLst>
            </a:prstGeom>
            <a:noFill/>
            <a:ln w="3810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endParaRPr lang="zh-CN" altLang="zh-CN" b="0" baseline="0">
                <a:solidFill>
                  <a:srgbClr val="000066"/>
                </a:solidFill>
                <a:ea typeface="华文中宋" panose="02010600040101010101" pitchFamily="2" charset="-122"/>
              </a:endParaRPr>
            </a:p>
          </p:txBody>
        </p:sp>
      </p:grpSp>
      <p:sp>
        <p:nvSpPr>
          <p:cNvPr id="104459" name="Text Box 11">
            <a:extLst>
              <a:ext uri="{FF2B5EF4-FFF2-40B4-BE49-F238E27FC236}">
                <a16:creationId xmlns:a16="http://schemas.microsoft.com/office/drawing/2014/main" id="{F3355E1D-516A-41F1-BE14-0F8E7A2E7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3654425"/>
            <a:ext cx="209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 baseline="0">
                <a:solidFill>
                  <a:srgbClr val="FF0000"/>
                </a:solidFill>
                <a:ea typeface="华文中宋" panose="02010600040101010101" pitchFamily="2" charset="-122"/>
              </a:rPr>
              <a:t>★</a:t>
            </a:r>
            <a:r>
              <a:rPr lang="en-US" altLang="zh-CN" b="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意义：</a:t>
            </a:r>
          </a:p>
        </p:txBody>
      </p:sp>
      <p:grpSp>
        <p:nvGrpSpPr>
          <p:cNvPr id="104460" name="Group 12">
            <a:extLst>
              <a:ext uri="{FF2B5EF4-FFF2-40B4-BE49-F238E27FC236}">
                <a16:creationId xmlns:a16="http://schemas.microsoft.com/office/drawing/2014/main" id="{098A062E-A065-4FB9-A1B1-C098DAA3D876}"/>
              </a:ext>
            </a:extLst>
          </p:cNvPr>
          <p:cNvGrpSpPr>
            <a:grpSpLocks/>
          </p:cNvGrpSpPr>
          <p:nvPr/>
        </p:nvGrpSpPr>
        <p:grpSpPr bwMode="auto">
          <a:xfrm>
            <a:off x="4789488" y="6030913"/>
            <a:ext cx="2476500" cy="485775"/>
            <a:chOff x="3217" y="3385"/>
            <a:chExt cx="1560" cy="306"/>
          </a:xfrm>
        </p:grpSpPr>
        <p:sp>
          <p:nvSpPr>
            <p:cNvPr id="104461" name="Text Box 13">
              <a:extLst>
                <a:ext uri="{FF2B5EF4-FFF2-40B4-BE49-F238E27FC236}">
                  <a16:creationId xmlns:a16="http://schemas.microsoft.com/office/drawing/2014/main" id="{18E5AAB0-A940-4F24-8904-45D53FD86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2" y="3386"/>
              <a:ext cx="1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力学规律</a:t>
              </a:r>
            </a:p>
          </p:txBody>
        </p:sp>
        <p:sp>
          <p:nvSpPr>
            <p:cNvPr id="104462" name="AutoShape 14">
              <a:extLst>
                <a:ext uri="{FF2B5EF4-FFF2-40B4-BE49-F238E27FC236}">
                  <a16:creationId xmlns:a16="http://schemas.microsoft.com/office/drawing/2014/main" id="{E49A54ED-702D-44C8-AD81-201735AE7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3385"/>
              <a:ext cx="1341" cy="306"/>
            </a:xfrm>
            <a:prstGeom prst="wedgeEllipseCallout">
              <a:avLst>
                <a:gd name="adj1" fmla="val -16218"/>
                <a:gd name="adj2" fmla="val -121894"/>
              </a:avLst>
            </a:prstGeom>
            <a:noFill/>
            <a:ln w="3810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endParaRPr lang="zh-CN" altLang="zh-CN" b="0" baseline="0">
                <a:solidFill>
                  <a:srgbClr val="000066"/>
                </a:solidFill>
                <a:ea typeface="华文中宋" panose="02010600040101010101" pitchFamily="2" charset="-122"/>
              </a:endParaRPr>
            </a:p>
          </p:txBody>
        </p:sp>
      </p:grpSp>
      <p:sp>
        <p:nvSpPr>
          <p:cNvPr id="104463" name="Rectangle 15">
            <a:extLst>
              <a:ext uri="{FF2B5EF4-FFF2-40B4-BE49-F238E27FC236}">
                <a16:creationId xmlns:a16="http://schemas.microsoft.com/office/drawing/2014/main" id="{8394B8C6-1D08-41AA-B6C6-511B81995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738188"/>
            <a:ext cx="8108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、爱因斯坦狭义相对论的基本原理（</a:t>
            </a:r>
            <a:r>
              <a:rPr lang="zh-CN" altLang="en-US" sz="26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基本假设</a:t>
            </a: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     </a:t>
            </a:r>
          </a:p>
        </p:txBody>
      </p:sp>
      <p:sp>
        <p:nvSpPr>
          <p:cNvPr id="104464" name="Text Box 16">
            <a:extLst>
              <a:ext uri="{FF2B5EF4-FFF2-40B4-BE49-F238E27FC236}">
                <a16:creationId xmlns:a16="http://schemas.microsoft.com/office/drawing/2014/main" id="{9E922141-C216-4880-A90F-E345D0190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76700"/>
            <a:ext cx="864235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 ⑴ 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承认相对性原理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，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必须否定绝对静止参照系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、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否定绝对速度。</a:t>
            </a:r>
          </a:p>
        </p:txBody>
      </p:sp>
      <p:sp>
        <p:nvSpPr>
          <p:cNvPr id="104465" name="Text Box 17">
            <a:extLst>
              <a:ext uri="{FF2B5EF4-FFF2-40B4-BE49-F238E27FC236}">
                <a16:creationId xmlns:a16="http://schemas.microsoft.com/office/drawing/2014/main" id="{15B8F69B-98DB-42FF-BB36-9CDC4FA07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4518025"/>
            <a:ext cx="8624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⑵ 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承认光速不变原理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，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必须否定伽利略变换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，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否定绝对时空观。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1" grpId="0" autoUpdateAnimBg="0"/>
      <p:bldP spid="104452" grpId="0" autoUpdateAnimBg="0"/>
      <p:bldP spid="104453" grpId="0" autoUpdateAnimBg="0"/>
      <p:bldP spid="104454" grpId="0" autoUpdateAnimBg="0"/>
      <p:bldP spid="104455" grpId="0" build="p" autoUpdateAnimBg="0"/>
      <p:bldP spid="104459" grpId="0" autoUpdateAnimBg="0"/>
      <p:bldP spid="104463" grpId="0" autoUpdateAnimBg="0"/>
      <p:bldP spid="104464" grpId="0" autoUpdateAnimBg="0"/>
      <p:bldP spid="10446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006E574-57C9-4277-99A4-BDA68827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251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狭义相对论力学</a:t>
            </a:r>
          </a:p>
        </p:txBody>
      </p:sp>
      <p:sp>
        <p:nvSpPr>
          <p:cNvPr id="105475" name="Text Box 3">
            <a:extLst>
              <a:ext uri="{FF2B5EF4-FFF2-40B4-BE49-F238E27FC236}">
                <a16:creationId xmlns:a16="http://schemas.microsoft.com/office/drawing/2014/main" id="{9C17F4C6-11B4-4FA1-9244-3FBD21BA0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133508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牛顿经典力学</a:t>
            </a:r>
          </a:p>
        </p:txBody>
      </p:sp>
      <p:grpSp>
        <p:nvGrpSpPr>
          <p:cNvPr id="105476" name="Group 4">
            <a:extLst>
              <a:ext uri="{FF2B5EF4-FFF2-40B4-BE49-F238E27FC236}">
                <a16:creationId xmlns:a16="http://schemas.microsoft.com/office/drawing/2014/main" id="{840F7EE7-955E-4F19-9B66-6315A3F4F784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860800"/>
            <a:ext cx="4710113" cy="442913"/>
            <a:chOff x="771" y="2118"/>
            <a:chExt cx="2967" cy="279"/>
          </a:xfrm>
        </p:grpSpPr>
        <p:sp>
          <p:nvSpPr>
            <p:cNvPr id="105477" name="Rectangle 5">
              <a:extLst>
                <a:ext uri="{FF2B5EF4-FFF2-40B4-BE49-F238E27FC236}">
                  <a16:creationId xmlns:a16="http://schemas.microsoft.com/office/drawing/2014/main" id="{5B809958-9BC7-435D-B04F-445C5174E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118"/>
              <a:ext cx="110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23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光速不变</a:t>
              </a:r>
            </a:p>
          </p:txBody>
        </p:sp>
        <p:sp>
          <p:nvSpPr>
            <p:cNvPr id="105478" name="AutoShape 6">
              <a:extLst>
                <a:ext uri="{FF2B5EF4-FFF2-40B4-BE49-F238E27FC236}">
                  <a16:creationId xmlns:a16="http://schemas.microsoft.com/office/drawing/2014/main" id="{F716E56C-C4AA-4567-B1FC-378462AFD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2205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79" name="Text Box 7">
              <a:extLst>
                <a:ext uri="{FF2B5EF4-FFF2-40B4-BE49-F238E27FC236}">
                  <a16:creationId xmlns:a16="http://schemas.microsoft.com/office/drawing/2014/main" id="{7A50C1C2-8371-4731-A90E-5CDE2B6CE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2118"/>
              <a:ext cx="168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23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与参照系无关</a:t>
              </a:r>
            </a:p>
          </p:txBody>
        </p:sp>
      </p:grpSp>
      <p:grpSp>
        <p:nvGrpSpPr>
          <p:cNvPr id="105480" name="Group 8">
            <a:extLst>
              <a:ext uri="{FF2B5EF4-FFF2-40B4-BE49-F238E27FC236}">
                <a16:creationId xmlns:a16="http://schemas.microsoft.com/office/drawing/2014/main" id="{7C091225-2D8B-4179-A6A5-F5566B6F1013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1911350"/>
            <a:ext cx="5514975" cy="442913"/>
            <a:chOff x="767" y="890"/>
            <a:chExt cx="3474" cy="279"/>
          </a:xfrm>
        </p:grpSpPr>
        <p:sp>
          <p:nvSpPr>
            <p:cNvPr id="105481" name="Text Box 9">
              <a:extLst>
                <a:ext uri="{FF2B5EF4-FFF2-40B4-BE49-F238E27FC236}">
                  <a16:creationId xmlns:a16="http://schemas.microsoft.com/office/drawing/2014/main" id="{836C4833-A32C-48D5-9651-E46E3B0A0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" y="890"/>
              <a:ext cx="153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23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与参照系无关</a:t>
              </a:r>
            </a:p>
          </p:txBody>
        </p:sp>
        <p:sp>
          <p:nvSpPr>
            <p:cNvPr id="105482" name="AutoShape 10">
              <a:extLst>
                <a:ext uri="{FF2B5EF4-FFF2-40B4-BE49-F238E27FC236}">
                  <a16:creationId xmlns:a16="http://schemas.microsoft.com/office/drawing/2014/main" id="{71BA1357-8D92-4C0D-9981-B92BB2852A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343" y="995"/>
              <a:ext cx="317" cy="91"/>
            </a:xfrm>
            <a:prstGeom prst="rightArrow">
              <a:avLst>
                <a:gd name="adj1" fmla="val 50000"/>
                <a:gd name="adj2" fmla="val 87088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3" name="Rectangle 11">
              <a:extLst>
                <a:ext uri="{FF2B5EF4-FFF2-40B4-BE49-F238E27FC236}">
                  <a16:creationId xmlns:a16="http://schemas.microsoft.com/office/drawing/2014/main" id="{7D26B74A-4FDB-42D3-B552-08EF7038C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890"/>
              <a:ext cx="196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3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长度</a:t>
              </a:r>
              <a:r>
                <a:rPr lang="zh-CN" altLang="en-US" sz="20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、</a:t>
              </a:r>
              <a:r>
                <a:rPr lang="zh-CN" altLang="en-US" sz="23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时间</a:t>
              </a:r>
              <a:r>
                <a:rPr lang="zh-CN" altLang="en-US" sz="20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、</a:t>
              </a:r>
              <a:r>
                <a:rPr lang="zh-CN" altLang="en-US" sz="23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质量</a:t>
              </a:r>
            </a:p>
          </p:txBody>
        </p:sp>
      </p:grpSp>
      <p:grpSp>
        <p:nvGrpSpPr>
          <p:cNvPr id="105484" name="Group 12">
            <a:extLst>
              <a:ext uri="{FF2B5EF4-FFF2-40B4-BE49-F238E27FC236}">
                <a16:creationId xmlns:a16="http://schemas.microsoft.com/office/drawing/2014/main" id="{5DEEF764-85C9-4919-A9D5-577F21307ADB}"/>
              </a:ext>
            </a:extLst>
          </p:cNvPr>
          <p:cNvGrpSpPr>
            <a:grpSpLocks/>
          </p:cNvGrpSpPr>
          <p:nvPr/>
        </p:nvGrpSpPr>
        <p:grpSpPr bwMode="auto">
          <a:xfrm>
            <a:off x="1338263" y="2520950"/>
            <a:ext cx="5156200" cy="481013"/>
            <a:chOff x="730" y="1274"/>
            <a:chExt cx="3248" cy="303"/>
          </a:xfrm>
        </p:grpSpPr>
        <p:sp>
          <p:nvSpPr>
            <p:cNvPr id="105485" name="Text Box 13">
              <a:extLst>
                <a:ext uri="{FF2B5EF4-FFF2-40B4-BE49-F238E27FC236}">
                  <a16:creationId xmlns:a16="http://schemas.microsoft.com/office/drawing/2014/main" id="{B6587C89-9277-4FA1-B9C9-21CC587A1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1274"/>
              <a:ext cx="67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23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速度</a:t>
              </a:r>
            </a:p>
          </p:txBody>
        </p:sp>
        <p:grpSp>
          <p:nvGrpSpPr>
            <p:cNvPr id="105486" name="Group 14">
              <a:extLst>
                <a:ext uri="{FF2B5EF4-FFF2-40B4-BE49-F238E27FC236}">
                  <a16:creationId xmlns:a16="http://schemas.microsoft.com/office/drawing/2014/main" id="{EE753A57-487E-49D7-9630-66D09B78E0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2" y="1289"/>
              <a:ext cx="2336" cy="288"/>
              <a:chOff x="1642" y="1297"/>
              <a:chExt cx="2336" cy="288"/>
            </a:xfrm>
          </p:grpSpPr>
          <p:sp>
            <p:nvSpPr>
              <p:cNvPr id="105487" name="Text Box 15">
                <a:extLst>
                  <a:ext uri="{FF2B5EF4-FFF2-40B4-BE49-F238E27FC236}">
                    <a16:creationId xmlns:a16="http://schemas.microsoft.com/office/drawing/2014/main" id="{764CAD5E-BB9E-4F4F-A74D-72BDFC0DF8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6" y="1297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300" baseline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(</a:t>
                </a:r>
                <a:r>
                  <a:rPr lang="zh-CN" altLang="en-US" baseline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相对性</a:t>
                </a:r>
                <a:r>
                  <a:rPr lang="en-US" altLang="zh-CN" sz="2300" baseline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)</a:t>
                </a:r>
              </a:p>
            </p:txBody>
          </p:sp>
          <p:sp>
            <p:nvSpPr>
              <p:cNvPr id="105488" name="Rectangle 16">
                <a:extLst>
                  <a:ext uri="{FF2B5EF4-FFF2-40B4-BE49-F238E27FC236}">
                    <a16:creationId xmlns:a16="http://schemas.microsoft.com/office/drawing/2014/main" id="{47A47D6F-51EF-4364-BBCF-25426EC07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306"/>
                <a:ext cx="1680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300" baseline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与参照系有关     </a:t>
                </a:r>
              </a:p>
            </p:txBody>
          </p:sp>
        </p:grpSp>
        <p:sp>
          <p:nvSpPr>
            <p:cNvPr id="105489" name="AutoShape 17">
              <a:extLst>
                <a:ext uri="{FF2B5EF4-FFF2-40B4-BE49-F238E27FC236}">
                  <a16:creationId xmlns:a16="http://schemas.microsoft.com/office/drawing/2014/main" id="{CCC47DB2-8A2E-4D99-9E55-2C5AA65641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54" y="1398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490" name="Group 18">
            <a:extLst>
              <a:ext uri="{FF2B5EF4-FFF2-40B4-BE49-F238E27FC236}">
                <a16:creationId xmlns:a16="http://schemas.microsoft.com/office/drawing/2014/main" id="{86902718-75B0-4A1F-98DD-22CE919FEDEE}"/>
              </a:ext>
            </a:extLst>
          </p:cNvPr>
          <p:cNvGrpSpPr>
            <a:grpSpLocks/>
          </p:cNvGrpSpPr>
          <p:nvPr/>
        </p:nvGrpSpPr>
        <p:grpSpPr bwMode="auto">
          <a:xfrm>
            <a:off x="1327150" y="4470400"/>
            <a:ext cx="6592888" cy="457200"/>
            <a:chOff x="723" y="2502"/>
            <a:chExt cx="4153" cy="288"/>
          </a:xfrm>
        </p:grpSpPr>
        <p:sp>
          <p:nvSpPr>
            <p:cNvPr id="105491" name="Text Box 19">
              <a:extLst>
                <a:ext uri="{FF2B5EF4-FFF2-40B4-BE49-F238E27FC236}">
                  <a16:creationId xmlns:a16="http://schemas.microsoft.com/office/drawing/2014/main" id="{C3E1CFEE-5C06-442B-869C-D64A15A8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250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3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(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相对性</a:t>
              </a:r>
              <a:r>
                <a:rPr lang="en-US" altLang="zh-CN" sz="23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)</a:t>
              </a:r>
            </a:p>
          </p:txBody>
        </p:sp>
        <p:sp>
          <p:nvSpPr>
            <p:cNvPr id="105492" name="Rectangle 20">
              <a:extLst>
                <a:ext uri="{FF2B5EF4-FFF2-40B4-BE49-F238E27FC236}">
                  <a16:creationId xmlns:a16="http://schemas.microsoft.com/office/drawing/2014/main" id="{7E160553-8AAA-4642-988A-AECBC4350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502"/>
              <a:ext cx="148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23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与参照系有关</a:t>
              </a:r>
            </a:p>
          </p:txBody>
        </p:sp>
        <p:sp>
          <p:nvSpPr>
            <p:cNvPr id="105493" name="Rectangle 21">
              <a:extLst>
                <a:ext uri="{FF2B5EF4-FFF2-40B4-BE49-F238E27FC236}">
                  <a16:creationId xmlns:a16="http://schemas.microsoft.com/office/drawing/2014/main" id="{20DC30E1-A7BE-4214-B38B-9AA8BA4FB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" y="2502"/>
              <a:ext cx="201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3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长度、时间、质量</a:t>
              </a:r>
            </a:p>
          </p:txBody>
        </p:sp>
        <p:sp>
          <p:nvSpPr>
            <p:cNvPr id="105494" name="AutoShape 22">
              <a:extLst>
                <a:ext uri="{FF2B5EF4-FFF2-40B4-BE49-F238E27FC236}">
                  <a16:creationId xmlns:a16="http://schemas.microsoft.com/office/drawing/2014/main" id="{479275C0-54B5-4E44-AC73-BCF968FF4D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376" y="2614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495" name="AutoShape 23">
            <a:extLst>
              <a:ext uri="{FF2B5EF4-FFF2-40B4-BE49-F238E27FC236}">
                <a16:creationId xmlns:a16="http://schemas.microsoft.com/office/drawing/2014/main" id="{5457BAA6-F494-4584-BF1B-65BEED4E2F9F}"/>
              </a:ext>
            </a:extLst>
          </p:cNvPr>
          <p:cNvSpPr>
            <a:spLocks/>
          </p:cNvSpPr>
          <p:nvPr/>
        </p:nvSpPr>
        <p:spPr bwMode="auto">
          <a:xfrm>
            <a:off x="1168400" y="2063750"/>
            <a:ext cx="246063" cy="838200"/>
          </a:xfrm>
          <a:prstGeom prst="leftBrace">
            <a:avLst>
              <a:gd name="adj1" fmla="val 28387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6" name="AutoShape 24">
            <a:extLst>
              <a:ext uri="{FF2B5EF4-FFF2-40B4-BE49-F238E27FC236}">
                <a16:creationId xmlns:a16="http://schemas.microsoft.com/office/drawing/2014/main" id="{969B857B-19A6-4E2F-B298-2A8CD9F821F5}"/>
              </a:ext>
            </a:extLst>
          </p:cNvPr>
          <p:cNvSpPr>
            <a:spLocks/>
          </p:cNvSpPr>
          <p:nvPr/>
        </p:nvSpPr>
        <p:spPr bwMode="auto">
          <a:xfrm>
            <a:off x="1157288" y="4013200"/>
            <a:ext cx="246062" cy="838200"/>
          </a:xfrm>
          <a:prstGeom prst="leftBrace">
            <a:avLst>
              <a:gd name="adj1" fmla="val 28387"/>
              <a:gd name="adj2" fmla="val 50000"/>
            </a:avLst>
          </a:prstGeom>
          <a:noFill/>
          <a:ln w="28575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7" name="Text Box 25">
            <a:extLst>
              <a:ext uri="{FF2B5EF4-FFF2-40B4-BE49-F238E27FC236}">
                <a16:creationId xmlns:a16="http://schemas.microsoft.com/office/drawing/2014/main" id="{7E14222A-862B-41A6-962D-9EADC9DB2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5151438"/>
            <a:ext cx="187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★</a:t>
            </a:r>
            <a:r>
              <a:rPr lang="en-US" altLang="zh-CN" sz="9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     </a:t>
            </a:r>
          </a:p>
        </p:txBody>
      </p:sp>
      <p:sp>
        <p:nvSpPr>
          <p:cNvPr id="105498" name="Text Box 26">
            <a:extLst>
              <a:ext uri="{FF2B5EF4-FFF2-40B4-BE49-F238E27FC236}">
                <a16:creationId xmlns:a16="http://schemas.microsoft.com/office/drawing/2014/main" id="{26085A35-FC63-4511-935D-2495A4DCD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5" y="5159375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光速近代测量值：     </a:t>
            </a:r>
          </a:p>
        </p:txBody>
      </p:sp>
      <p:graphicFrame>
        <p:nvGraphicFramePr>
          <p:cNvPr id="105499" name="Object 27">
            <a:extLst>
              <a:ext uri="{FF2B5EF4-FFF2-40B4-BE49-F238E27FC236}">
                <a16:creationId xmlns:a16="http://schemas.microsoft.com/office/drawing/2014/main" id="{12113928-1992-40FE-95F3-F9E53B005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0713" y="5726113"/>
          <a:ext cx="48768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1" name="公式" r:id="rId3" imgW="3974760" imgH="431640" progId="Equation.3">
                  <p:embed/>
                </p:oleObj>
              </mc:Choice>
              <mc:Fallback>
                <p:oleObj name="公式" r:id="rId3" imgW="3974760" imgH="431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5726113"/>
                        <a:ext cx="48768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00" name="Text Box 28">
            <a:extLst>
              <a:ext uri="{FF2B5EF4-FFF2-40B4-BE49-F238E27FC236}">
                <a16:creationId xmlns:a16="http://schemas.microsoft.com/office/drawing/2014/main" id="{85BDBBC0-9EBA-4B82-8F2C-6BA49EC4C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80645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1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onotype Sorts" pitchFamily="2" charset="2"/>
              </a:rPr>
              <a:t>★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onotype Sorts" pitchFamily="2" charset="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观念上的变革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 autoUpdateAnimBg="0"/>
      <p:bldP spid="105475" grpId="0" build="p" autoUpdateAnimBg="0"/>
      <p:bldP spid="105497" grpId="0" autoUpdateAnimBg="0"/>
      <p:bldP spid="105498" grpId="0" autoUpdateAnimBg="0"/>
      <p:bldP spid="10550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FF79ACE-7F64-4DAE-B390-B70ECEFC2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842963"/>
            <a:ext cx="6324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、洛伦兹变换</a:t>
            </a:r>
          </a:p>
        </p:txBody>
      </p:sp>
      <p:graphicFrame>
        <p:nvGraphicFramePr>
          <p:cNvPr id="106499" name="Object 3">
            <a:extLst>
              <a:ext uri="{FF2B5EF4-FFF2-40B4-BE49-F238E27FC236}">
                <a16:creationId xmlns:a16="http://schemas.microsoft.com/office/drawing/2014/main" id="{42EBA0C6-FE59-4908-9C28-8D221292C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1588" y="4403725"/>
          <a:ext cx="9604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2" name="Equation" r:id="rId3" imgW="457200" imgH="241200" progId="Equation.3">
                  <p:embed/>
                </p:oleObj>
              </mc:Choice>
              <mc:Fallback>
                <p:oleObj name="Equation" r:id="rId3" imgW="4572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4403725"/>
                        <a:ext cx="960437" cy="450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>
            <a:extLst>
              <a:ext uri="{FF2B5EF4-FFF2-40B4-BE49-F238E27FC236}">
                <a16:creationId xmlns:a16="http://schemas.microsoft.com/office/drawing/2014/main" id="{49E40789-7B0D-4B4E-844F-2B75D3D3E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5" y="4411663"/>
          <a:ext cx="2657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3" name="Equation" r:id="rId5" imgW="965160" imgH="266400" progId="Equation.3">
                  <p:embed/>
                </p:oleObj>
              </mc:Choice>
              <mc:Fallback>
                <p:oleObj name="Equation" r:id="rId5" imgW="96516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4411663"/>
                        <a:ext cx="2657475" cy="495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>
            <a:extLst>
              <a:ext uri="{FF2B5EF4-FFF2-40B4-BE49-F238E27FC236}">
                <a16:creationId xmlns:a16="http://schemas.microsoft.com/office/drawing/2014/main" id="{7192FACF-A1B1-43E1-AC28-AFF4666BD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8100" y="5195888"/>
          <a:ext cx="9969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4" name="Equation" r:id="rId7" imgW="495000" imgH="241200" progId="Equation.3">
                  <p:embed/>
                </p:oleObj>
              </mc:Choice>
              <mc:Fallback>
                <p:oleObj name="Equation" r:id="rId7" imgW="4950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5195888"/>
                        <a:ext cx="996950" cy="4333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>
            <a:extLst>
              <a:ext uri="{FF2B5EF4-FFF2-40B4-BE49-F238E27FC236}">
                <a16:creationId xmlns:a16="http://schemas.microsoft.com/office/drawing/2014/main" id="{42D94080-441C-4F43-9390-8D47C2A4A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5" y="5195888"/>
          <a:ext cx="27051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5" name="Equation" r:id="rId9" imgW="1168200" imgH="266400" progId="Equation.3">
                  <p:embed/>
                </p:oleObj>
              </mc:Choice>
              <mc:Fallback>
                <p:oleObj name="Equation" r:id="rId9" imgW="1168200" imgH="26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5195888"/>
                        <a:ext cx="2705100" cy="5127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Text Box 7">
            <a:extLst>
              <a:ext uri="{FF2B5EF4-FFF2-40B4-BE49-F238E27FC236}">
                <a16:creationId xmlns:a16="http://schemas.microsoft.com/office/drawing/2014/main" id="{FA71ED0C-579E-4496-BB0E-A324E2C5C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5948363"/>
            <a:ext cx="7620000" cy="455612"/>
          </a:xfrm>
          <a:prstGeom prst="rect">
            <a:avLst/>
          </a:prstGeom>
          <a:noFill/>
          <a:ln w="12699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2100" baseline="0">
                <a:solidFill>
                  <a:srgbClr val="FF0000"/>
                </a:solidFill>
                <a:ea typeface="华文中宋" panose="02010600040101010101" pitchFamily="2" charset="-122"/>
              </a:rPr>
              <a:t>★</a:t>
            </a:r>
            <a:r>
              <a:rPr lang="en-US" altLang="zh-CN" sz="23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寻找两个参照系中相应的坐标值之间的关系：</a:t>
            </a:r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6DAAA0AF-6E0B-4461-945F-1F3F89361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1633538"/>
            <a:ext cx="5437188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（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L</a:t>
            </a:r>
            <a:r>
              <a:rPr lang="en-US" altLang="zh-CN" sz="10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1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r</a:t>
            </a:r>
            <a:r>
              <a:rPr lang="en-US" altLang="zh-CN" sz="1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e</a:t>
            </a:r>
            <a:r>
              <a:rPr lang="en-US" altLang="zh-CN" sz="1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1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lang="en-US" altLang="zh-CN" sz="1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z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 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Transformation</a:t>
            </a:r>
            <a:r>
              <a:rPr lang="zh-CN" altLang="en-US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）    </a:t>
            </a:r>
          </a:p>
        </p:txBody>
      </p:sp>
      <p:sp>
        <p:nvSpPr>
          <p:cNvPr id="106505" name="Text Box 9">
            <a:extLst>
              <a:ext uri="{FF2B5EF4-FFF2-40B4-BE49-F238E27FC236}">
                <a16:creationId xmlns:a16="http://schemas.microsoft.com/office/drawing/2014/main" id="{D92F64BC-3C50-4BD4-84EF-CC94ED9A5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1619250"/>
            <a:ext cx="2089150" cy="528638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简称：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L</a:t>
            </a:r>
            <a:r>
              <a:rPr lang="en-US" altLang="zh-CN" sz="8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baseline="0">
                <a:solidFill>
                  <a:srgbClr val="FF0000"/>
                </a:solidFill>
                <a:ea typeface="华文中宋" panose="02010600040101010101" pitchFamily="2" charset="-122"/>
              </a:rPr>
              <a:t>-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    </a:t>
            </a:r>
          </a:p>
        </p:txBody>
      </p:sp>
      <p:sp>
        <p:nvSpPr>
          <p:cNvPr id="106506" name="Text Box 10">
            <a:extLst>
              <a:ext uri="{FF2B5EF4-FFF2-40B4-BE49-F238E27FC236}">
                <a16:creationId xmlns:a16="http://schemas.microsoft.com/office/drawing/2014/main" id="{1E7623F5-4604-4B66-881E-35C1CE89A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3213100"/>
            <a:ext cx="4953000" cy="469900"/>
          </a:xfrm>
          <a:prstGeom prst="rect">
            <a:avLst/>
          </a:prstGeom>
          <a:noFill/>
          <a:ln w="12699">
            <a:solidFill>
              <a:srgbClr val="FFFFFF">
                <a:alpha val="0"/>
              </a:srgb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并同时发出闪光，经一段时间， </a:t>
            </a:r>
          </a:p>
        </p:txBody>
      </p:sp>
      <p:sp>
        <p:nvSpPr>
          <p:cNvPr id="106507" name="Rectangle 11">
            <a:extLst>
              <a:ext uri="{FF2B5EF4-FFF2-40B4-BE49-F238E27FC236}">
                <a16:creationId xmlns:a16="http://schemas.microsoft.com/office/drawing/2014/main" id="{93FA852C-F447-4EB8-9E3E-3A7E64E5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657600"/>
            <a:ext cx="2487613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光传到</a:t>
            </a:r>
            <a:r>
              <a:rPr lang="zh-CN" altLang="en-US" sz="18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P</a:t>
            </a:r>
            <a:r>
              <a:rPr lang="en-US" altLang="zh-CN" sz="1200" i="1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点。      </a:t>
            </a:r>
          </a:p>
        </p:txBody>
      </p:sp>
      <p:grpSp>
        <p:nvGrpSpPr>
          <p:cNvPr id="106508" name="Group 12">
            <a:extLst>
              <a:ext uri="{FF2B5EF4-FFF2-40B4-BE49-F238E27FC236}">
                <a16:creationId xmlns:a16="http://schemas.microsoft.com/office/drawing/2014/main" id="{9AF46C37-2544-4D17-8259-1EA12666F928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2779713"/>
            <a:ext cx="3816350" cy="509587"/>
            <a:chOff x="884" y="1364"/>
            <a:chExt cx="2404" cy="321"/>
          </a:xfrm>
        </p:grpSpPr>
        <p:graphicFrame>
          <p:nvGraphicFramePr>
            <p:cNvPr id="106509" name="Object 13">
              <a:extLst>
                <a:ext uri="{FF2B5EF4-FFF2-40B4-BE49-F238E27FC236}">
                  <a16:creationId xmlns:a16="http://schemas.microsoft.com/office/drawing/2014/main" id="{06E3C8B6-471D-46E9-A25D-B30677AA97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1384"/>
            <a:ext cx="86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36" name="公式" r:id="rId11" imgW="1384200" imgH="330120" progId="Equation.3">
                    <p:embed/>
                  </p:oleObj>
                </mc:Choice>
                <mc:Fallback>
                  <p:oleObj name="公式" r:id="rId11" imgW="1384200" imgH="3301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384"/>
                          <a:ext cx="862" cy="23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0" name="Object 14">
              <a:extLst>
                <a:ext uri="{FF2B5EF4-FFF2-40B4-BE49-F238E27FC236}">
                  <a16:creationId xmlns:a16="http://schemas.microsoft.com/office/drawing/2014/main" id="{CFEFEDA0-5FB9-485E-8E35-BA2C46BB3D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2" y="1421"/>
            <a:ext cx="63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37" name="公式" r:id="rId13" imgW="977760" imgH="406080" progId="Equation.3">
                    <p:embed/>
                  </p:oleObj>
                </mc:Choice>
                <mc:Fallback>
                  <p:oleObj name="公式" r:id="rId13" imgW="977760" imgH="4060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1421"/>
                          <a:ext cx="638" cy="26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11" name="Text Box 15">
              <a:extLst>
                <a:ext uri="{FF2B5EF4-FFF2-40B4-BE49-F238E27FC236}">
                  <a16:creationId xmlns:a16="http://schemas.microsoft.com/office/drawing/2014/main" id="{32C0DD2F-09D7-4172-85E3-2C17B0575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" y="1368"/>
              <a:ext cx="714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重合  </a:t>
              </a:r>
            </a:p>
          </p:txBody>
        </p:sp>
        <p:sp>
          <p:nvSpPr>
            <p:cNvPr id="106512" name="Text Box 16">
              <a:extLst>
                <a:ext uri="{FF2B5EF4-FFF2-40B4-BE49-F238E27FC236}">
                  <a16:creationId xmlns:a16="http://schemas.microsoft.com/office/drawing/2014/main" id="{DC8A2A3B-80C8-4F2E-A7BE-82F153E77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2" y="1364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时   </a:t>
              </a:r>
            </a:p>
          </p:txBody>
        </p:sp>
      </p:grpSp>
      <p:grpSp>
        <p:nvGrpSpPr>
          <p:cNvPr id="106513" name="Group 17">
            <a:extLst>
              <a:ext uri="{FF2B5EF4-FFF2-40B4-BE49-F238E27FC236}">
                <a16:creationId xmlns:a16="http://schemas.microsoft.com/office/drawing/2014/main" id="{791C6FBE-7944-4A8D-A8D5-C2A2F883CD60}"/>
              </a:ext>
            </a:extLst>
          </p:cNvPr>
          <p:cNvGrpSpPr>
            <a:grpSpLocks/>
          </p:cNvGrpSpPr>
          <p:nvPr/>
        </p:nvGrpSpPr>
        <p:grpSpPr bwMode="auto">
          <a:xfrm>
            <a:off x="5873750" y="2314575"/>
            <a:ext cx="3270250" cy="2527300"/>
            <a:chOff x="3496" y="1071"/>
            <a:chExt cx="2060" cy="1592"/>
          </a:xfrm>
        </p:grpSpPr>
        <p:sp>
          <p:nvSpPr>
            <p:cNvPr id="106514" name="Line 18">
              <a:extLst>
                <a:ext uri="{FF2B5EF4-FFF2-40B4-BE49-F238E27FC236}">
                  <a16:creationId xmlns:a16="http://schemas.microsoft.com/office/drawing/2014/main" id="{A81AAAD8-AF31-4FC9-B171-A97DB7F23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7" y="1908"/>
              <a:ext cx="921" cy="467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5" name="Line 19">
              <a:extLst>
                <a:ext uri="{FF2B5EF4-FFF2-40B4-BE49-F238E27FC236}">
                  <a16:creationId xmlns:a16="http://schemas.microsoft.com/office/drawing/2014/main" id="{7343F3AE-A555-49A6-B98C-302771E17D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12881" flipV="1">
              <a:off x="4160" y="1909"/>
              <a:ext cx="351" cy="4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6516" name="Object 20">
              <a:extLst>
                <a:ext uri="{FF2B5EF4-FFF2-40B4-BE49-F238E27FC236}">
                  <a16:creationId xmlns:a16="http://schemas.microsoft.com/office/drawing/2014/main" id="{90087834-1DC4-4584-BC37-80D58B5087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6" y="2367"/>
            <a:ext cx="2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38" name="公式" r:id="rId15" imgW="126720" imgH="139680" progId="Equation.3">
                    <p:embed/>
                  </p:oleObj>
                </mc:Choice>
                <mc:Fallback>
                  <p:oleObj name="公式" r:id="rId15" imgW="126720" imgH="1396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2367"/>
                          <a:ext cx="296" cy="28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7" name="Object 21">
              <a:extLst>
                <a:ext uri="{FF2B5EF4-FFF2-40B4-BE49-F238E27FC236}">
                  <a16:creationId xmlns:a16="http://schemas.microsoft.com/office/drawing/2014/main" id="{D57D3805-3918-41ED-ACDA-8F797163BB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8" y="2319"/>
            <a:ext cx="26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39" name="公式" r:id="rId17" imgW="164880" imgH="177480" progId="Equation.3">
                    <p:embed/>
                  </p:oleObj>
                </mc:Choice>
                <mc:Fallback>
                  <p:oleObj name="公式" r:id="rId17" imgW="164880" imgH="177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2319"/>
                          <a:ext cx="269" cy="34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18" name="Line 22">
              <a:extLst>
                <a:ext uri="{FF2B5EF4-FFF2-40B4-BE49-F238E27FC236}">
                  <a16:creationId xmlns:a16="http://schemas.microsoft.com/office/drawing/2014/main" id="{47D40C26-AAD5-4A60-A27F-224109BC3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1359"/>
              <a:ext cx="0" cy="100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9" name="Line 23">
              <a:extLst>
                <a:ext uri="{FF2B5EF4-FFF2-40B4-BE49-F238E27FC236}">
                  <a16:creationId xmlns:a16="http://schemas.microsoft.com/office/drawing/2014/main" id="{14403971-5387-440D-80DD-19FA67B08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359"/>
              <a:ext cx="0" cy="10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0" name="Line 24">
              <a:extLst>
                <a:ext uri="{FF2B5EF4-FFF2-40B4-BE49-F238E27FC236}">
                  <a16:creationId xmlns:a16="http://schemas.microsoft.com/office/drawing/2014/main" id="{65A9098C-65F1-4305-BF08-9ABD72351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607"/>
              <a:ext cx="32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6521" name="Object 25">
              <a:extLst>
                <a:ext uri="{FF2B5EF4-FFF2-40B4-BE49-F238E27FC236}">
                  <a16:creationId xmlns:a16="http://schemas.microsoft.com/office/drawing/2014/main" id="{9D447E45-8655-4993-AB3B-820E43E8F6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0" y="2407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0" name="公式" r:id="rId19" imgW="139680" imgH="139680" progId="Equation.3">
                    <p:embed/>
                  </p:oleObj>
                </mc:Choice>
                <mc:Fallback>
                  <p:oleObj name="公式" r:id="rId19" imgW="139680" imgH="1396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0" y="2407"/>
                          <a:ext cx="318" cy="24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2" name="Object 26">
              <a:extLst>
                <a:ext uri="{FF2B5EF4-FFF2-40B4-BE49-F238E27FC236}">
                  <a16:creationId xmlns:a16="http://schemas.microsoft.com/office/drawing/2014/main" id="{A215E218-E6D8-42BF-B0E5-4430E033A9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9" y="2359"/>
            <a:ext cx="27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1" name="公式" r:id="rId21" imgW="177480" imgH="177480" progId="Equation.3">
                    <p:embed/>
                  </p:oleObj>
                </mc:Choice>
                <mc:Fallback>
                  <p:oleObj name="公式" r:id="rId21" imgW="177480" imgH="1774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9" y="2359"/>
                          <a:ext cx="277" cy="28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3" name="Object 27">
              <a:extLst>
                <a:ext uri="{FF2B5EF4-FFF2-40B4-BE49-F238E27FC236}">
                  <a16:creationId xmlns:a16="http://schemas.microsoft.com/office/drawing/2014/main" id="{D1D59FF7-D170-4444-BACA-F3DE9D4200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7" y="1463"/>
            <a:ext cx="27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2" name="公式" r:id="rId23" imgW="126720" imgH="139680" progId="Equation.3">
                    <p:embed/>
                  </p:oleObj>
                </mc:Choice>
                <mc:Fallback>
                  <p:oleObj name="公式" r:id="rId23" imgW="126720" imgH="1396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7" y="1463"/>
                          <a:ext cx="279" cy="29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4" name="Object 28">
              <a:extLst>
                <a:ext uri="{FF2B5EF4-FFF2-40B4-BE49-F238E27FC236}">
                  <a16:creationId xmlns:a16="http://schemas.microsoft.com/office/drawing/2014/main" id="{887CC1BF-31CF-45AB-9CA0-82AF1341AA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3" y="1071"/>
            <a:ext cx="25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3" name="公式" r:id="rId25" imgW="152280" imgH="177480" progId="Equation.3">
                    <p:embed/>
                  </p:oleObj>
                </mc:Choice>
                <mc:Fallback>
                  <p:oleObj name="公式" r:id="rId25" imgW="152280" imgH="1774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" y="1071"/>
                          <a:ext cx="256" cy="29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5" name="Object 29">
              <a:extLst>
                <a:ext uri="{FF2B5EF4-FFF2-40B4-BE49-F238E27FC236}">
                  <a16:creationId xmlns:a16="http://schemas.microsoft.com/office/drawing/2014/main" id="{9CB21CBA-D0CD-435D-8B4F-661D0C0B6C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3" y="1071"/>
            <a:ext cx="28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4" name="公式" r:id="rId27" imgW="177480" imgH="177480" progId="Equation.3">
                    <p:embed/>
                  </p:oleObj>
                </mc:Choice>
                <mc:Fallback>
                  <p:oleObj name="公式" r:id="rId27" imgW="177480" imgH="1774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1071"/>
                          <a:ext cx="281" cy="28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6526" name="Group 30">
              <a:extLst>
                <a:ext uri="{FF2B5EF4-FFF2-40B4-BE49-F238E27FC236}">
                  <a16:creationId xmlns:a16="http://schemas.microsoft.com/office/drawing/2014/main" id="{B88A26F0-1819-4FF3-8C52-CCEA1A4F8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9" y="1743"/>
              <a:ext cx="329" cy="267"/>
              <a:chOff x="4416" y="1624"/>
              <a:chExt cx="336" cy="267"/>
            </a:xfrm>
          </p:grpSpPr>
          <p:sp>
            <p:nvSpPr>
              <p:cNvPr id="106527" name="Oval 31">
                <a:extLst>
                  <a:ext uri="{FF2B5EF4-FFF2-40B4-BE49-F238E27FC236}">
                    <a16:creationId xmlns:a16="http://schemas.microsoft.com/office/drawing/2014/main" id="{21B95477-BBEB-4F00-BD97-31211C75B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776"/>
                <a:ext cx="48" cy="48"/>
              </a:xfrm>
              <a:prstGeom prst="ellipse">
                <a:avLst/>
              </a:prstGeom>
              <a:solidFill>
                <a:srgbClr val="8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800" baseline="0">
                  <a:solidFill>
                    <a:srgbClr val="000066"/>
                  </a:solidFill>
                  <a:ea typeface="华文中宋" panose="02010600040101010101" pitchFamily="2" charset="-122"/>
                </a:endParaRPr>
              </a:p>
            </p:txBody>
          </p:sp>
          <p:graphicFrame>
            <p:nvGraphicFramePr>
              <p:cNvPr id="106528" name="Object 32">
                <a:extLst>
                  <a:ext uri="{FF2B5EF4-FFF2-40B4-BE49-F238E27FC236}">
                    <a16:creationId xmlns:a16="http://schemas.microsoft.com/office/drawing/2014/main" id="{EC8BE921-609E-4997-AE03-E27521861D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84" y="1624"/>
              <a:ext cx="268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45" name="Equation" r:id="rId29" imgW="190440" imgH="190440" progId="Equation.3">
                      <p:embed/>
                    </p:oleObj>
                  </mc:Choice>
                  <mc:Fallback>
                    <p:oleObj name="Equation" r:id="rId29" imgW="190440" imgH="19044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4" y="1624"/>
                            <a:ext cx="268" cy="26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6529" name="Line 33">
              <a:extLst>
                <a:ext uri="{FF2B5EF4-FFF2-40B4-BE49-F238E27FC236}">
                  <a16:creationId xmlns:a16="http://schemas.microsoft.com/office/drawing/2014/main" id="{DF20BF2B-B904-415C-ADD9-F6B7E2CB8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362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0" name="Line 34">
              <a:extLst>
                <a:ext uri="{FF2B5EF4-FFF2-40B4-BE49-F238E27FC236}">
                  <a16:creationId xmlns:a16="http://schemas.microsoft.com/office/drawing/2014/main" id="{167063CF-F564-4770-B5A2-920AD4DD9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8" y="2362"/>
              <a:ext cx="1349" cy="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6531" name="Rectangle 35">
            <a:extLst>
              <a:ext uri="{FF2B5EF4-FFF2-40B4-BE49-F238E27FC236}">
                <a16:creationId xmlns:a16="http://schemas.microsoft.com/office/drawing/2014/main" id="{B84A6038-D8A6-4B7B-8590-D88EA103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2290763"/>
            <a:ext cx="5029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洛仑兹变换的导出：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503" grpId="0" animBg="1" autoUpdateAnimBg="0"/>
      <p:bldP spid="106504" grpId="0" build="p" autoUpdateAnimBg="0"/>
      <p:bldP spid="106505" grpId="0" build="p" autoUpdateAnimBg="0"/>
      <p:bldP spid="106506" grpId="0" animBg="1" autoUpdateAnimBg="0"/>
      <p:bldP spid="106507" grpId="0" animBg="1" autoUpdateAnimBg="0"/>
      <p:bldP spid="10653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>
            <a:extLst>
              <a:ext uri="{FF2B5EF4-FFF2-40B4-BE49-F238E27FC236}">
                <a16:creationId xmlns:a16="http://schemas.microsoft.com/office/drawing/2014/main" id="{16EA900D-6630-4003-AE9E-83DDD122E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08038"/>
            <a:ext cx="428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L</a:t>
            </a:r>
            <a:r>
              <a:rPr lang="en-US" altLang="zh-CN" sz="26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en-US" altLang="zh-CN" sz="8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lang="en-US" altLang="zh-CN" sz="9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基于下列三点：        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3FB19B36-F405-4F9F-B47D-92533DC81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25688"/>
            <a:ext cx="7599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⑶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新变换在低速下应能转化成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G</a:t>
            </a:r>
            <a:r>
              <a:rPr lang="en-US" altLang="zh-CN" sz="10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6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             </a:t>
            </a:r>
          </a:p>
        </p:txBody>
      </p:sp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CD0F0AC8-CED0-43C8-B8B7-01E85FA845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2924175"/>
          <a:ext cx="29765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9" name="Equation" r:id="rId3" imgW="1269720" imgH="253800" progId="Equation.3">
                  <p:embed/>
                </p:oleObj>
              </mc:Choice>
              <mc:Fallback>
                <p:oleObj name="Equation" r:id="rId3" imgW="1269720" imgH="25380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924175"/>
                        <a:ext cx="29765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25" name="Group 5">
            <a:extLst>
              <a:ext uri="{FF2B5EF4-FFF2-40B4-BE49-F238E27FC236}">
                <a16:creationId xmlns:a16="http://schemas.microsoft.com/office/drawing/2014/main" id="{1274CC00-8611-4411-8F96-F0901B7FD3F2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2924175"/>
            <a:ext cx="5365750" cy="457200"/>
            <a:chOff x="426" y="1706"/>
            <a:chExt cx="3380" cy="288"/>
          </a:xfrm>
        </p:grpSpPr>
        <p:sp>
          <p:nvSpPr>
            <p:cNvPr id="107526" name="Rectangle 6">
              <a:extLst>
                <a:ext uri="{FF2B5EF4-FFF2-40B4-BE49-F238E27FC236}">
                  <a16:creationId xmlns:a16="http://schemas.microsoft.com/office/drawing/2014/main" id="{DE1A7E90-5999-4B0D-BEDC-EE08269A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1706"/>
              <a:ext cx="33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设              的变换为：        </a:t>
              </a:r>
            </a:p>
          </p:txBody>
        </p:sp>
        <p:graphicFrame>
          <p:nvGraphicFramePr>
            <p:cNvPr id="107527" name="Object 7">
              <a:extLst>
                <a:ext uri="{FF2B5EF4-FFF2-40B4-BE49-F238E27FC236}">
                  <a16:creationId xmlns:a16="http://schemas.microsoft.com/office/drawing/2014/main" id="{B05DC50C-F9AF-4CD9-8F73-81C9985125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1729"/>
            <a:ext cx="77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50" name="公式" r:id="rId5" imgW="622080" imgH="215640" progId="Equation.3">
                    <p:embed/>
                  </p:oleObj>
                </mc:Choice>
                <mc:Fallback>
                  <p:oleObj name="公式" r:id="rId5" imgW="622080" imgH="215640" progId="Equation.3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729"/>
                          <a:ext cx="771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>
                                  <a:alpha val="0"/>
                                </a:srgbClr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28" name="Group 8">
            <a:extLst>
              <a:ext uri="{FF2B5EF4-FFF2-40B4-BE49-F238E27FC236}">
                <a16:creationId xmlns:a16="http://schemas.microsoft.com/office/drawing/2014/main" id="{93ADC1AF-C77E-40BE-9DB0-6D9F44E41CA2}"/>
              </a:ext>
            </a:extLst>
          </p:cNvPr>
          <p:cNvGrpSpPr>
            <a:grpSpLocks/>
          </p:cNvGrpSpPr>
          <p:nvPr/>
        </p:nvGrpSpPr>
        <p:grpSpPr bwMode="auto">
          <a:xfrm>
            <a:off x="1309688" y="3535363"/>
            <a:ext cx="3517900" cy="466725"/>
            <a:chOff x="794" y="2138"/>
            <a:chExt cx="2216" cy="294"/>
          </a:xfrm>
        </p:grpSpPr>
        <p:graphicFrame>
          <p:nvGraphicFramePr>
            <p:cNvPr id="107529" name="Object 9">
              <a:extLst>
                <a:ext uri="{FF2B5EF4-FFF2-40B4-BE49-F238E27FC236}">
                  <a16:creationId xmlns:a16="http://schemas.microsoft.com/office/drawing/2014/main" id="{98DD074D-22A6-496E-B051-51B66CF495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" y="2177"/>
            <a:ext cx="77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51" name="公式" r:id="rId7" imgW="622080" imgH="215640" progId="Equation.3">
                    <p:embed/>
                  </p:oleObj>
                </mc:Choice>
                <mc:Fallback>
                  <p:oleObj name="公式" r:id="rId7" imgW="622080" imgH="215640" progId="Equation.3">
                    <p:embed/>
                    <p:pic>
                      <p:nvPicPr>
                        <p:cNvPr id="0" name="Object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2177"/>
                          <a:ext cx="77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30" name="Rectangle 10">
              <a:extLst>
                <a:ext uri="{FF2B5EF4-FFF2-40B4-BE49-F238E27FC236}">
                  <a16:creationId xmlns:a16="http://schemas.microsoft.com/office/drawing/2014/main" id="{3E1CECD4-EAFA-4DEB-A2BE-ED7810558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138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的变换为：    </a:t>
              </a:r>
            </a:p>
          </p:txBody>
        </p:sp>
      </p:grpSp>
      <p:graphicFrame>
        <p:nvGraphicFramePr>
          <p:cNvPr id="107531" name="Object 11">
            <a:extLst>
              <a:ext uri="{FF2B5EF4-FFF2-40B4-BE49-F238E27FC236}">
                <a16:creationId xmlns:a16="http://schemas.microsoft.com/office/drawing/2014/main" id="{CBB7DB13-DCA8-494F-A3F5-D1E61A5C7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3875" y="3535363"/>
          <a:ext cx="29511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2" name="Equation" r:id="rId9" imgW="1180800" imgH="253800" progId="Equation.3">
                  <p:embed/>
                </p:oleObj>
              </mc:Choice>
              <mc:Fallback>
                <p:oleObj name="Equation" r:id="rId9" imgW="1180800" imgH="25380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3535363"/>
                        <a:ext cx="295116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2" name="Text Box 12">
            <a:extLst>
              <a:ext uri="{FF2B5EF4-FFF2-40B4-BE49-F238E27FC236}">
                <a16:creationId xmlns:a16="http://schemas.microsoft.com/office/drawing/2014/main" id="{32C1F8EE-E431-48AC-B0F5-61D250A40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6113"/>
            <a:ext cx="460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⑵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满足光速不变原理；</a:t>
            </a:r>
          </a:p>
        </p:txBody>
      </p:sp>
      <p:grpSp>
        <p:nvGrpSpPr>
          <p:cNvPr id="107533" name="Group 13">
            <a:extLst>
              <a:ext uri="{FF2B5EF4-FFF2-40B4-BE49-F238E27FC236}">
                <a16:creationId xmlns:a16="http://schemas.microsoft.com/office/drawing/2014/main" id="{8C0384C3-C306-4002-9AB2-1269DC7E9178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075113"/>
            <a:ext cx="3803650" cy="477837"/>
            <a:chOff x="1346" y="2478"/>
            <a:chExt cx="2396" cy="301"/>
          </a:xfrm>
        </p:grpSpPr>
        <p:sp>
          <p:nvSpPr>
            <p:cNvPr id="107534" name="Text Box 14">
              <a:extLst>
                <a:ext uri="{FF2B5EF4-FFF2-40B4-BE49-F238E27FC236}">
                  <a16:creationId xmlns:a16="http://schemas.microsoft.com/office/drawing/2014/main" id="{C6D3C0EC-DF9B-4A1F-8E30-14AA16FB6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491"/>
              <a:ext cx="1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,     </a:t>
              </a: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两惯性系等价</a:t>
              </a:r>
              <a:r>
                <a:rPr lang="en-US" altLang="zh-CN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,</a:t>
              </a:r>
            </a:p>
          </p:txBody>
        </p:sp>
        <p:sp>
          <p:nvSpPr>
            <p:cNvPr id="107535" name="Rectangle 15">
              <a:extLst>
                <a:ext uri="{FF2B5EF4-FFF2-40B4-BE49-F238E27FC236}">
                  <a16:creationId xmlns:a16="http://schemas.microsoft.com/office/drawing/2014/main" id="{07C48605-E778-47C7-B0C3-6C4CACEC1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2478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0" baseline="0">
                  <a:solidFill>
                    <a:srgbClr val="000000"/>
                  </a:solidFill>
                  <a:latin typeface="MT Extra" panose="05050102010205020202" pitchFamily="18" charset="2"/>
                  <a:ea typeface="华文中宋" panose="02010600040101010101" pitchFamily="2" charset="-122"/>
                </a:rPr>
                <a:t>Q  </a:t>
              </a:r>
              <a:endParaRPr lang="en-US" altLang="zh-CN" sz="3000" baseline="0">
                <a:solidFill>
                  <a:srgbClr val="000066"/>
                </a:solidFill>
                <a:ea typeface="华文中宋" panose="02010600040101010101" pitchFamily="2" charset="-122"/>
              </a:endParaRPr>
            </a:p>
          </p:txBody>
        </p:sp>
        <p:graphicFrame>
          <p:nvGraphicFramePr>
            <p:cNvPr id="107536" name="Object 16">
              <a:extLst>
                <a:ext uri="{FF2B5EF4-FFF2-40B4-BE49-F238E27FC236}">
                  <a16:creationId xmlns:a16="http://schemas.microsoft.com/office/drawing/2014/main" id="{22BF40F7-0B5C-41C0-AFAB-6D70918C7E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2542"/>
            <a:ext cx="5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53" name="公式" r:id="rId11" imgW="939600" imgH="330120" progId="Equation.3">
                    <p:embed/>
                  </p:oleObj>
                </mc:Choice>
                <mc:Fallback>
                  <p:oleObj name="公式" r:id="rId11" imgW="939600" imgH="330120" progId="Equation.3">
                    <p:embed/>
                    <p:pic>
                      <p:nvPicPr>
                        <p:cNvPr id="0" name="Object 1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542"/>
                          <a:ext cx="5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7537" name="Object 17">
            <a:extLst>
              <a:ext uri="{FF2B5EF4-FFF2-40B4-BE49-F238E27FC236}">
                <a16:creationId xmlns:a16="http://schemas.microsoft.com/office/drawing/2014/main" id="{8A9AAF32-D278-4C63-892B-AC5F95637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149725"/>
          <a:ext cx="21256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4" name="公式" r:id="rId13" imgW="1549080" imgH="393480" progId="Equation.3">
                  <p:embed/>
                </p:oleObj>
              </mc:Choice>
              <mc:Fallback>
                <p:oleObj name="公式" r:id="rId13" imgW="1549080" imgH="39348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149725"/>
                        <a:ext cx="21256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8" name="Text Box 18">
            <a:extLst>
              <a:ext uri="{FF2B5EF4-FFF2-40B4-BE49-F238E27FC236}">
                <a16:creationId xmlns:a16="http://schemas.microsoft.com/office/drawing/2014/main" id="{273D1C3B-E3DC-4447-9F9D-AAC601E2A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4651375"/>
            <a:ext cx="792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由光速不变原理，光脉冲的波前所在点的空间坐标为：    </a:t>
            </a:r>
          </a:p>
        </p:txBody>
      </p:sp>
      <p:sp>
        <p:nvSpPr>
          <p:cNvPr id="107539" name="Text Box 19">
            <a:extLst>
              <a:ext uri="{FF2B5EF4-FFF2-40B4-BE49-F238E27FC236}">
                <a16:creationId xmlns:a16="http://schemas.microsoft.com/office/drawing/2014/main" id="{E93AC0B1-9B5B-4657-8801-5B5AB8672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5202238"/>
            <a:ext cx="1658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对</a:t>
            </a:r>
            <a:r>
              <a:rPr lang="zh-CN" altLang="en-US" sz="9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S</a:t>
            </a:r>
            <a:r>
              <a:rPr lang="en-US" altLang="zh-CN" sz="9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系：    </a:t>
            </a:r>
          </a:p>
        </p:txBody>
      </p:sp>
      <p:grpSp>
        <p:nvGrpSpPr>
          <p:cNvPr id="107540" name="Group 20">
            <a:extLst>
              <a:ext uri="{FF2B5EF4-FFF2-40B4-BE49-F238E27FC236}">
                <a16:creationId xmlns:a16="http://schemas.microsoft.com/office/drawing/2014/main" id="{C2C6CC00-4AE3-48CA-A967-12E7235C26E1}"/>
              </a:ext>
            </a:extLst>
          </p:cNvPr>
          <p:cNvGrpSpPr>
            <a:grpSpLocks/>
          </p:cNvGrpSpPr>
          <p:nvPr/>
        </p:nvGrpSpPr>
        <p:grpSpPr bwMode="auto">
          <a:xfrm>
            <a:off x="4357688" y="5265738"/>
            <a:ext cx="1708150" cy="457200"/>
            <a:chOff x="3000" y="3416"/>
            <a:chExt cx="1076" cy="288"/>
          </a:xfrm>
        </p:grpSpPr>
        <p:graphicFrame>
          <p:nvGraphicFramePr>
            <p:cNvPr id="107541" name="Object 21">
              <a:extLst>
                <a:ext uri="{FF2B5EF4-FFF2-40B4-BE49-F238E27FC236}">
                  <a16:creationId xmlns:a16="http://schemas.microsoft.com/office/drawing/2014/main" id="{86A1F98E-4EA8-47E9-87D4-6DC9416D50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3" y="3442"/>
            <a:ext cx="27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55" name="公式" r:id="rId15" imgW="228600" imgH="215640" progId="Equation.3">
                    <p:embed/>
                  </p:oleObj>
                </mc:Choice>
                <mc:Fallback>
                  <p:oleObj name="公式" r:id="rId15" imgW="228600" imgH="215640" progId="Equation.3">
                    <p:embed/>
                    <p:pic>
                      <p:nvPicPr>
                        <p:cNvPr id="0" name="Object 2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442"/>
                          <a:ext cx="272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2" name="Text Box 22">
              <a:extLst>
                <a:ext uri="{FF2B5EF4-FFF2-40B4-BE49-F238E27FC236}">
                  <a16:creationId xmlns:a16="http://schemas.microsoft.com/office/drawing/2014/main" id="{E764602F-4CE5-4530-B1C6-95552F973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" y="3416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对     系：   </a:t>
              </a:r>
            </a:p>
          </p:txBody>
        </p:sp>
      </p:grpSp>
      <p:graphicFrame>
        <p:nvGraphicFramePr>
          <p:cNvPr id="107543" name="Object 23">
            <a:extLst>
              <a:ext uri="{FF2B5EF4-FFF2-40B4-BE49-F238E27FC236}">
                <a16:creationId xmlns:a16="http://schemas.microsoft.com/office/drawing/2014/main" id="{1E758C56-4CFF-49B3-B90A-531BAEF97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292725"/>
          <a:ext cx="12811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6" name="Equation" r:id="rId17" imgW="723600" imgH="215640" progId="Equation.3">
                  <p:embed/>
                </p:oleObj>
              </mc:Choice>
              <mc:Fallback>
                <p:oleObj name="Equation" r:id="rId17" imgW="723600" imgH="21564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292725"/>
                        <a:ext cx="12811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4" name="Object 24">
            <a:extLst>
              <a:ext uri="{FF2B5EF4-FFF2-40B4-BE49-F238E27FC236}">
                <a16:creationId xmlns:a16="http://schemas.microsoft.com/office/drawing/2014/main" id="{74274DE6-BEAF-4CB7-BB3E-60D7F1C3B3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5299075"/>
          <a:ext cx="1368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7" name="Equation" r:id="rId19" imgW="685800" imgH="215640" progId="Equation.3">
                  <p:embed/>
                </p:oleObj>
              </mc:Choice>
              <mc:Fallback>
                <p:oleObj name="Equation" r:id="rId19" imgW="685800" imgH="21564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299075"/>
                        <a:ext cx="13684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5" name="Text Box 25">
            <a:extLst>
              <a:ext uri="{FF2B5EF4-FFF2-40B4-BE49-F238E27FC236}">
                <a16:creationId xmlns:a16="http://schemas.microsoft.com/office/drawing/2014/main" id="{214C9480-A704-458A-A455-1121EB4DB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5875338"/>
            <a:ext cx="2374900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代入上式得：      </a:t>
            </a:r>
          </a:p>
        </p:txBody>
      </p:sp>
      <p:graphicFrame>
        <p:nvGraphicFramePr>
          <p:cNvPr id="107546" name="Object 26">
            <a:extLst>
              <a:ext uri="{FF2B5EF4-FFF2-40B4-BE49-F238E27FC236}">
                <a16:creationId xmlns:a16="http://schemas.microsoft.com/office/drawing/2014/main" id="{43F9A938-7DAA-418E-A5F9-654B0EF90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8450" y="5932488"/>
          <a:ext cx="28860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8" name="公式" r:id="rId21" imgW="2450880" imgH="406080" progId="Equation.3">
                  <p:embed/>
                </p:oleObj>
              </mc:Choice>
              <mc:Fallback>
                <p:oleObj name="公式" r:id="rId21" imgW="2450880" imgH="40608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5932488"/>
                        <a:ext cx="28860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7" name="Object 27">
            <a:extLst>
              <a:ext uri="{FF2B5EF4-FFF2-40B4-BE49-F238E27FC236}">
                <a16:creationId xmlns:a16="http://schemas.microsoft.com/office/drawing/2014/main" id="{2C0211FB-C3AC-4157-A560-E8FD5D0D8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8688" y="5937250"/>
          <a:ext cx="28130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9" name="公式" r:id="rId23" imgW="2387520" imgH="406080" progId="Equation.3">
                  <p:embed/>
                </p:oleObj>
              </mc:Choice>
              <mc:Fallback>
                <p:oleObj name="公式" r:id="rId23" imgW="2387520" imgH="40608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8" y="5937250"/>
                        <a:ext cx="28130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8" name="Text Box 28">
            <a:extLst>
              <a:ext uri="{FF2B5EF4-FFF2-40B4-BE49-F238E27FC236}">
                <a16:creationId xmlns:a16="http://schemas.microsoft.com/office/drawing/2014/main" id="{22301C12-9695-4B53-8D54-C46BB7727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1288"/>
            <a:ext cx="8675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⑴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时空是均匀的，因此惯性系间的时空变换应该是线性的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  <p:bldP spid="107523" grpId="0"/>
      <p:bldP spid="107532" grpId="0"/>
      <p:bldP spid="107538" grpId="0"/>
      <p:bldP spid="107539" grpId="0"/>
      <p:bldP spid="107545" grpId="0"/>
      <p:bldP spid="1075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Object 2">
            <a:extLst>
              <a:ext uri="{FF2B5EF4-FFF2-40B4-BE49-F238E27FC236}">
                <a16:creationId xmlns:a16="http://schemas.microsoft.com/office/drawing/2014/main" id="{1FC5F27F-7A51-425D-BAFD-9C6A2FF66A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1063" y="1309688"/>
          <a:ext cx="26733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2" name="公式" r:id="rId3" imgW="2298600" imgH="1002960" progId="Equation.3">
                  <p:embed/>
                </p:oleObj>
              </mc:Choice>
              <mc:Fallback>
                <p:oleObj name="公式" r:id="rId3" imgW="2298600" imgH="100296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1309688"/>
                        <a:ext cx="26733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Text Box 3">
            <a:extLst>
              <a:ext uri="{FF2B5EF4-FFF2-40B4-BE49-F238E27FC236}">
                <a16:creationId xmlns:a16="http://schemas.microsoft.com/office/drawing/2014/main" id="{1DEDC07D-E3BE-41A3-9A43-302378C8C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57338"/>
            <a:ext cx="274002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两式相乘整理得：   </a:t>
            </a:r>
          </a:p>
        </p:txBody>
      </p:sp>
      <p:grpSp>
        <p:nvGrpSpPr>
          <p:cNvPr id="108548" name="Group 4">
            <a:extLst>
              <a:ext uri="{FF2B5EF4-FFF2-40B4-BE49-F238E27FC236}">
                <a16:creationId xmlns:a16="http://schemas.microsoft.com/office/drawing/2014/main" id="{83A302AE-7B70-4915-B3EE-1A1EB4CBCC4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517775"/>
            <a:ext cx="6985000" cy="506413"/>
            <a:chOff x="249" y="1314"/>
            <a:chExt cx="4400" cy="319"/>
          </a:xfrm>
        </p:grpSpPr>
        <p:graphicFrame>
          <p:nvGraphicFramePr>
            <p:cNvPr id="108549" name="Object 5">
              <a:extLst>
                <a:ext uri="{FF2B5EF4-FFF2-40B4-BE49-F238E27FC236}">
                  <a16:creationId xmlns:a16="http://schemas.microsoft.com/office/drawing/2014/main" id="{2C5568DB-C39B-4786-98AF-3EC62BB80C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6" y="1314"/>
            <a:ext cx="164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63" name="Equation" r:id="rId5" imgW="1218960" imgH="253800" progId="Equation.3">
                    <p:embed/>
                  </p:oleObj>
                </mc:Choice>
                <mc:Fallback>
                  <p:oleObj name="Equation" r:id="rId5" imgW="1218960" imgH="253800" progId="Equation.3">
                    <p:embed/>
                    <p:pic>
                      <p:nvPicPr>
                        <p:cNvPr id="0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1314"/>
                          <a:ext cx="164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0" name="Object 6">
              <a:extLst>
                <a:ext uri="{FF2B5EF4-FFF2-40B4-BE49-F238E27FC236}">
                  <a16:creationId xmlns:a16="http://schemas.microsoft.com/office/drawing/2014/main" id="{588096EC-E24F-49F2-8AA9-C226E9A5AA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1320"/>
            <a:ext cx="167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64" name="Equation" r:id="rId7" imgW="1180800" imgH="253800" progId="Equation.3">
                    <p:embed/>
                  </p:oleObj>
                </mc:Choice>
                <mc:Fallback>
                  <p:oleObj name="Equation" r:id="rId7" imgW="1180800" imgH="253800" progId="Equation.3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320"/>
                          <a:ext cx="1678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1" name="Text Box 7">
              <a:extLst>
                <a:ext uri="{FF2B5EF4-FFF2-40B4-BE49-F238E27FC236}">
                  <a16:creationId xmlns:a16="http://schemas.microsoft.com/office/drawing/2014/main" id="{68942266-CB0A-47C7-9B75-2863B5176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330"/>
              <a:ext cx="7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>
                      <a:alpha val="0"/>
                    </a:srgb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代入     </a:t>
              </a:r>
            </a:p>
          </p:txBody>
        </p:sp>
        <p:sp>
          <p:nvSpPr>
            <p:cNvPr id="108552" name="Text Box 8">
              <a:extLst>
                <a:ext uri="{FF2B5EF4-FFF2-40B4-BE49-F238E27FC236}">
                  <a16:creationId xmlns:a16="http://schemas.microsoft.com/office/drawing/2014/main" id="{5D0ABDFB-9BF5-43F4-9876-2D8975DD1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322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和  </a:t>
              </a:r>
            </a:p>
          </p:txBody>
        </p:sp>
      </p:grpSp>
      <p:graphicFrame>
        <p:nvGraphicFramePr>
          <p:cNvPr id="108553" name="Object 9">
            <a:extLst>
              <a:ext uri="{FF2B5EF4-FFF2-40B4-BE49-F238E27FC236}">
                <a16:creationId xmlns:a16="http://schemas.microsoft.com/office/drawing/2014/main" id="{D6A8BFBE-C8CB-48A2-ABD3-5CB2BF162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765175"/>
          <a:ext cx="28082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5" name="公式" r:id="rId9" imgW="2450880" imgH="406080" progId="Equation.3">
                  <p:embed/>
                </p:oleObj>
              </mc:Choice>
              <mc:Fallback>
                <p:oleObj name="公式" r:id="rId9" imgW="2450880" imgH="40608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765175"/>
                        <a:ext cx="28082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>
            <a:extLst>
              <a:ext uri="{FF2B5EF4-FFF2-40B4-BE49-F238E27FC236}">
                <a16:creationId xmlns:a16="http://schemas.microsoft.com/office/drawing/2014/main" id="{96B0BE8F-39C3-4AE7-8472-9C24CEF75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769938"/>
          <a:ext cx="28082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6" name="公式" r:id="rId11" imgW="2387520" imgH="406080" progId="Equation.3">
                  <p:embed/>
                </p:oleObj>
              </mc:Choice>
              <mc:Fallback>
                <p:oleObj name="公式" r:id="rId11" imgW="2387520" imgH="40608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769938"/>
                        <a:ext cx="28082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>
            <a:extLst>
              <a:ext uri="{FF2B5EF4-FFF2-40B4-BE49-F238E27FC236}">
                <a16:creationId xmlns:a16="http://schemas.microsoft.com/office/drawing/2014/main" id="{117BD3AC-B9EA-407C-BE6B-5762388EE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0513" y="3157538"/>
          <a:ext cx="29464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7" name="公式" r:id="rId13" imgW="2489040" imgH="990360" progId="Equation.3">
                  <p:embed/>
                </p:oleObj>
              </mc:Choice>
              <mc:Fallback>
                <p:oleObj name="公式" r:id="rId13" imgW="2489040" imgH="99036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3" y="3157538"/>
                        <a:ext cx="294640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6" name="Object 12">
            <a:extLst>
              <a:ext uri="{FF2B5EF4-FFF2-40B4-BE49-F238E27FC236}">
                <a16:creationId xmlns:a16="http://schemas.microsoft.com/office/drawing/2014/main" id="{73397C10-D920-4694-93AF-C3B28CBE4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1775" y="3167063"/>
          <a:ext cx="29987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8" name="公式" r:id="rId15" imgW="2628720" imgH="990360" progId="Equation.3">
                  <p:embed/>
                </p:oleObj>
              </mc:Choice>
              <mc:Fallback>
                <p:oleObj name="公式" r:id="rId15" imgW="2628720" imgH="99036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167063"/>
                        <a:ext cx="299878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7" name="Text Box 13">
            <a:extLst>
              <a:ext uri="{FF2B5EF4-FFF2-40B4-BE49-F238E27FC236}">
                <a16:creationId xmlns:a16="http://schemas.microsoft.com/office/drawing/2014/main" id="{2168ABC2-0B7A-4B4E-B166-2253A73DB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43217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得：    </a:t>
            </a:r>
          </a:p>
        </p:txBody>
      </p:sp>
      <p:graphicFrame>
        <p:nvGraphicFramePr>
          <p:cNvPr id="108558" name="Object 14">
            <a:extLst>
              <a:ext uri="{FF2B5EF4-FFF2-40B4-BE49-F238E27FC236}">
                <a16:creationId xmlns:a16="http://schemas.microsoft.com/office/drawing/2014/main" id="{B54C7741-15E2-4623-9693-F762B38D8D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0" y="4437063"/>
          <a:ext cx="3024188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9" name="公式" r:id="rId17" imgW="2489040" imgH="1447560" progId="Equation.3">
                  <p:embed/>
                </p:oleObj>
              </mc:Choice>
              <mc:Fallback>
                <p:oleObj name="公式" r:id="rId17" imgW="2489040" imgH="144756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4437063"/>
                        <a:ext cx="3024188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9" name="Object 15">
            <a:extLst>
              <a:ext uri="{FF2B5EF4-FFF2-40B4-BE49-F238E27FC236}">
                <a16:creationId xmlns:a16="http://schemas.microsoft.com/office/drawing/2014/main" id="{8995A629-4729-4ACC-93ED-F3602C15B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4437063"/>
          <a:ext cx="3205163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0" name="公式" r:id="rId19" imgW="2628720" imgH="1447560" progId="Equation.3">
                  <p:embed/>
                </p:oleObj>
              </mc:Choice>
              <mc:Fallback>
                <p:oleObj name="公式" r:id="rId19" imgW="2628720" imgH="14475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4437063"/>
                        <a:ext cx="3205163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0" name="Text Box 16">
            <a:extLst>
              <a:ext uri="{FF2B5EF4-FFF2-40B4-BE49-F238E27FC236}">
                <a16:creationId xmlns:a16="http://schemas.microsoft.com/office/drawing/2014/main" id="{DA9851D1-1F66-408A-94C8-AD168864D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362450"/>
            <a:ext cx="24511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>
                    <a:alpha val="0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由上两式得：</a:t>
            </a:r>
          </a:p>
        </p:txBody>
      </p:sp>
      <p:sp>
        <p:nvSpPr>
          <p:cNvPr id="108561" name="Text Box 17">
            <a:extLst>
              <a:ext uri="{FF2B5EF4-FFF2-40B4-BE49-F238E27FC236}">
                <a16:creationId xmlns:a16="http://schemas.microsoft.com/office/drawing/2014/main" id="{6A351C19-8A4E-4646-860B-A49E68FFD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183313"/>
            <a:ext cx="4565650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这就是</a:t>
            </a:r>
            <a:r>
              <a:rPr lang="zh-CN" altLang="en-US" sz="2300" baseline="0">
                <a:solidFill>
                  <a:srgbClr val="FF0000"/>
                </a:solidFill>
                <a:ea typeface="华文中宋" panose="02010600040101010101" pitchFamily="2" charset="-122"/>
              </a:rPr>
              <a:t>洛仑兹变换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的导出。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/>
      <p:bldP spid="108557" grpId="0"/>
      <p:bldP spid="108560" grpId="0"/>
      <p:bldP spid="1085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24936C32-5AA2-48B1-BF6D-DF29EDBE3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424113"/>
            <a:ext cx="6858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正变换</a:t>
            </a:r>
          </a:p>
          <a:p>
            <a:pPr eaLnBrk="0" hangingPunct="0">
              <a:spcBef>
                <a:spcPct val="50000"/>
              </a:spcBef>
            </a:pPr>
            <a:endParaRPr lang="en-US" altLang="zh-CN" baseline="0">
              <a:solidFill>
                <a:srgbClr val="FF0000"/>
              </a:solidFill>
              <a:ea typeface="华文中宋" panose="02010600040101010101" pitchFamily="2" charset="-122"/>
            </a:endParaRPr>
          </a:p>
        </p:txBody>
      </p:sp>
      <p:sp>
        <p:nvSpPr>
          <p:cNvPr id="109571" name="Text Box 3">
            <a:extLst>
              <a:ext uri="{FF2B5EF4-FFF2-40B4-BE49-F238E27FC236}">
                <a16:creationId xmlns:a16="http://schemas.microsoft.com/office/drawing/2014/main" id="{A484C769-DED0-4C2C-9E1D-169731B56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420938"/>
            <a:ext cx="685800" cy="1747837"/>
          </a:xfrm>
          <a:prstGeom prst="rect">
            <a:avLst/>
          </a:prstGeom>
          <a:noFill/>
          <a:ln w="12699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逆变换</a:t>
            </a:r>
          </a:p>
          <a:p>
            <a:pPr eaLnBrk="0" hangingPunct="0">
              <a:spcBef>
                <a:spcPct val="50000"/>
              </a:spcBef>
            </a:pPr>
            <a:endParaRPr lang="en-US" altLang="zh-CN" baseline="0">
              <a:solidFill>
                <a:srgbClr val="FF0000"/>
              </a:solidFill>
              <a:ea typeface="华文中宋" panose="02010600040101010101" pitchFamily="2" charset="-122"/>
            </a:endParaRPr>
          </a:p>
        </p:txBody>
      </p:sp>
      <p:sp>
        <p:nvSpPr>
          <p:cNvPr id="109572" name="AutoShape 4">
            <a:extLst>
              <a:ext uri="{FF2B5EF4-FFF2-40B4-BE49-F238E27FC236}">
                <a16:creationId xmlns:a16="http://schemas.microsoft.com/office/drawing/2014/main" id="{505184C4-083A-4F7D-8BF7-ED703F97B57D}"/>
              </a:ext>
            </a:extLst>
          </p:cNvPr>
          <p:cNvSpPr>
            <a:spLocks/>
          </p:cNvSpPr>
          <p:nvPr/>
        </p:nvSpPr>
        <p:spPr bwMode="auto">
          <a:xfrm>
            <a:off x="1081088" y="1747838"/>
            <a:ext cx="273050" cy="2544762"/>
          </a:xfrm>
          <a:prstGeom prst="leftBrace">
            <a:avLst>
              <a:gd name="adj1" fmla="val 77665"/>
              <a:gd name="adj2" fmla="val 50000"/>
            </a:avLst>
          </a:prstGeom>
          <a:noFill/>
          <a:ln w="28575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C3BD760A-09C2-4301-B7F5-522CC1C35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3363" y="1125538"/>
          <a:ext cx="245903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7" name="公式" r:id="rId3" imgW="2387520" imgH="990360" progId="Equation.3">
                  <p:embed/>
                </p:oleObj>
              </mc:Choice>
              <mc:Fallback>
                <p:oleObj name="公式" r:id="rId3" imgW="2387520" imgH="990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1125538"/>
                        <a:ext cx="2459037" cy="1123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>
            <a:extLst>
              <a:ext uri="{FF2B5EF4-FFF2-40B4-BE49-F238E27FC236}">
                <a16:creationId xmlns:a16="http://schemas.microsoft.com/office/drawing/2014/main" id="{624F4661-7F33-4370-B7B8-C62AC35FF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6700" y="3284538"/>
          <a:ext cx="2425700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8" name="公式" r:id="rId5" imgW="2298600" imgH="1434960" progId="Equation.3">
                  <p:embed/>
                </p:oleObj>
              </mc:Choice>
              <mc:Fallback>
                <p:oleObj name="公式" r:id="rId5" imgW="2298600" imgH="1434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3284538"/>
                        <a:ext cx="2425700" cy="16430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>
            <a:extLst>
              <a:ext uri="{FF2B5EF4-FFF2-40B4-BE49-F238E27FC236}">
                <a16:creationId xmlns:a16="http://schemas.microsoft.com/office/drawing/2014/main" id="{0E6A9B5A-A0A5-42AC-9EC0-0B80FC8981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6975" y="2349500"/>
          <a:ext cx="1612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9" name="Equation" r:id="rId7" imgW="711000" imgH="558720" progId="Equation.3">
                  <p:embed/>
                </p:oleObj>
              </mc:Choice>
              <mc:Fallback>
                <p:oleObj name="Equation" r:id="rId7" imgW="711000" imgH="558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349500"/>
                        <a:ext cx="1612900" cy="1104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AutoShape 8">
            <a:extLst>
              <a:ext uri="{FF2B5EF4-FFF2-40B4-BE49-F238E27FC236}">
                <a16:creationId xmlns:a16="http://schemas.microsoft.com/office/drawing/2014/main" id="{8AAB486E-A2F4-4444-8B64-1006AEA0949D}"/>
              </a:ext>
            </a:extLst>
          </p:cNvPr>
          <p:cNvSpPr>
            <a:spLocks/>
          </p:cNvSpPr>
          <p:nvPr/>
        </p:nvSpPr>
        <p:spPr bwMode="auto">
          <a:xfrm>
            <a:off x="5546725" y="1700213"/>
            <a:ext cx="249238" cy="2701925"/>
          </a:xfrm>
          <a:prstGeom prst="leftBrace">
            <a:avLst>
              <a:gd name="adj1" fmla="val 90340"/>
              <a:gd name="adj2" fmla="val 50000"/>
            </a:avLst>
          </a:prstGeom>
          <a:noFill/>
          <a:ln w="28575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9577" name="Object 9">
            <a:extLst>
              <a:ext uri="{FF2B5EF4-FFF2-40B4-BE49-F238E27FC236}">
                <a16:creationId xmlns:a16="http://schemas.microsoft.com/office/drawing/2014/main" id="{F33475FF-3FAA-4C02-969C-9D9C7816D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7888" y="1157288"/>
          <a:ext cx="23971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0" name="公式" r:id="rId9" imgW="2311200" imgH="990360" progId="Equation.3">
                  <p:embed/>
                </p:oleObj>
              </mc:Choice>
              <mc:Fallback>
                <p:oleObj name="公式" r:id="rId9" imgW="2311200" imgH="990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1157288"/>
                        <a:ext cx="2397125" cy="11033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>
            <a:extLst>
              <a:ext uri="{FF2B5EF4-FFF2-40B4-BE49-F238E27FC236}">
                <a16:creationId xmlns:a16="http://schemas.microsoft.com/office/drawing/2014/main" id="{2ED94A2F-4FD3-4FC2-9213-34FC4D5A5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75" y="3387725"/>
          <a:ext cx="230663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1" name="公式" r:id="rId11" imgW="2209680" imgH="1434960" progId="Equation.3">
                  <p:embed/>
                </p:oleObj>
              </mc:Choice>
              <mc:Fallback>
                <p:oleObj name="公式" r:id="rId11" imgW="2209680" imgH="1434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3387725"/>
                        <a:ext cx="2306638" cy="1625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1">
            <a:extLst>
              <a:ext uri="{FF2B5EF4-FFF2-40B4-BE49-F238E27FC236}">
                <a16:creationId xmlns:a16="http://schemas.microsoft.com/office/drawing/2014/main" id="{3929A1C9-C779-46F9-A341-451AC519F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2300" y="2420938"/>
          <a:ext cx="16446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2" name="Equation" r:id="rId13" imgW="711000" imgH="558720" progId="Equation.3">
                  <p:embed/>
                </p:oleObj>
              </mc:Choice>
              <mc:Fallback>
                <p:oleObj name="Equation" r:id="rId13" imgW="711000" imgH="558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2420938"/>
                        <a:ext cx="1644650" cy="1127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0" name="Text Box 12">
            <a:extLst>
              <a:ext uri="{FF2B5EF4-FFF2-40B4-BE49-F238E27FC236}">
                <a16:creationId xmlns:a16="http://schemas.microsoft.com/office/drawing/2014/main" id="{32FA13C3-8224-4300-818D-AB7092C94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2757488"/>
            <a:ext cx="184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600" baseline="0">
              <a:solidFill>
                <a:srgbClr val="006600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109581" name="Object 13">
            <a:extLst>
              <a:ext uri="{FF2B5EF4-FFF2-40B4-BE49-F238E27FC236}">
                <a16:creationId xmlns:a16="http://schemas.microsoft.com/office/drawing/2014/main" id="{D8E69DAB-FB39-4231-9D3A-8202F6739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2038" y="5300663"/>
          <a:ext cx="211931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3" name="公式" r:id="rId15" imgW="1866600" imgH="990360" progId="Equation.3">
                  <p:embed/>
                </p:oleObj>
              </mc:Choice>
              <mc:Fallback>
                <p:oleObj name="公式" r:id="rId15" imgW="1866600" imgH="990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5300663"/>
                        <a:ext cx="2119312" cy="1119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2" name="Text Box 14">
            <a:extLst>
              <a:ext uri="{FF2B5EF4-FFF2-40B4-BE49-F238E27FC236}">
                <a16:creationId xmlns:a16="http://schemas.microsoft.com/office/drawing/2014/main" id="{722CC502-F572-4FDF-B71E-F75315E21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3" y="5564188"/>
            <a:ext cx="2592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则上式可写为：</a:t>
            </a:r>
          </a:p>
        </p:txBody>
      </p:sp>
      <p:grpSp>
        <p:nvGrpSpPr>
          <p:cNvPr id="109583" name="Group 15">
            <a:extLst>
              <a:ext uri="{FF2B5EF4-FFF2-40B4-BE49-F238E27FC236}">
                <a16:creationId xmlns:a16="http://schemas.microsoft.com/office/drawing/2014/main" id="{FA0F3862-4D82-44D9-A94F-742B1368A9C8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5300663"/>
            <a:ext cx="2890838" cy="939800"/>
            <a:chOff x="340" y="3067"/>
            <a:chExt cx="1821" cy="592"/>
          </a:xfrm>
        </p:grpSpPr>
        <p:sp>
          <p:nvSpPr>
            <p:cNvPr id="109584" name="Text Box 16">
              <a:extLst>
                <a:ext uri="{FF2B5EF4-FFF2-40B4-BE49-F238E27FC236}">
                  <a16:creationId xmlns:a16="http://schemas.microsoft.com/office/drawing/2014/main" id="{409959F0-1F60-462D-A58D-25D0D5054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20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令</a:t>
              </a:r>
            </a:p>
          </p:txBody>
        </p:sp>
        <p:graphicFrame>
          <p:nvGraphicFramePr>
            <p:cNvPr id="109585" name="Object 17">
              <a:extLst>
                <a:ext uri="{FF2B5EF4-FFF2-40B4-BE49-F238E27FC236}">
                  <a16:creationId xmlns:a16="http://schemas.microsoft.com/office/drawing/2014/main" id="{C2D67BFD-825F-47B6-B8BE-AD2415976F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3067"/>
            <a:ext cx="795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94" name="公式" r:id="rId17" imgW="1168200" imgH="838080" progId="Equation.3">
                    <p:embed/>
                  </p:oleObj>
                </mc:Choice>
                <mc:Fallback>
                  <p:oleObj name="公式" r:id="rId17" imgW="1168200" imgH="8380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067"/>
                          <a:ext cx="795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86" name="Text Box 18">
              <a:extLst>
                <a:ext uri="{FF2B5EF4-FFF2-40B4-BE49-F238E27FC236}">
                  <a16:creationId xmlns:a16="http://schemas.microsoft.com/office/drawing/2014/main" id="{FBCF1107-FF84-43D2-850F-6B2B8F9DC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217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得：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1" grpId="0" animBg="1" autoUpdateAnimBg="0"/>
      <p:bldP spid="109580" grpId="0" autoUpdateAnimBg="0"/>
      <p:bldP spid="1095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>
            <a:extLst>
              <a:ext uri="{FF2B5EF4-FFF2-40B4-BE49-F238E27FC236}">
                <a16:creationId xmlns:a16="http://schemas.microsoft.com/office/drawing/2014/main" id="{C1D5DA49-976E-4AFE-98AA-A76678CC6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1620838"/>
            <a:ext cx="6858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正变换</a:t>
            </a:r>
          </a:p>
          <a:p>
            <a:pPr eaLnBrk="0" hangingPunct="0">
              <a:spcBef>
                <a:spcPct val="50000"/>
              </a:spcBef>
            </a:pPr>
            <a:endParaRPr lang="en-US" altLang="zh-CN" baseline="0">
              <a:solidFill>
                <a:srgbClr val="FF0000"/>
              </a:solidFill>
              <a:ea typeface="华文中宋" panose="02010600040101010101" pitchFamily="2" charset="-122"/>
            </a:endParaRP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C1954C5E-7CC9-4270-84C5-8C885342B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628775"/>
            <a:ext cx="6858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逆变换</a:t>
            </a:r>
          </a:p>
          <a:p>
            <a:pPr eaLnBrk="0" hangingPunct="0">
              <a:spcBef>
                <a:spcPct val="50000"/>
              </a:spcBef>
            </a:pPr>
            <a:endParaRPr lang="en-US" altLang="zh-CN" baseline="0">
              <a:solidFill>
                <a:srgbClr val="FF0000"/>
              </a:solidFill>
              <a:ea typeface="华文中宋" panose="02010600040101010101" pitchFamily="2" charset="-122"/>
            </a:endParaRPr>
          </a:p>
        </p:txBody>
      </p:sp>
      <p:grpSp>
        <p:nvGrpSpPr>
          <p:cNvPr id="110596" name="Group 4">
            <a:extLst>
              <a:ext uri="{FF2B5EF4-FFF2-40B4-BE49-F238E27FC236}">
                <a16:creationId xmlns:a16="http://schemas.microsoft.com/office/drawing/2014/main" id="{45FFAF7E-BD6E-43BC-8D2C-1738AA97E44D}"/>
              </a:ext>
            </a:extLst>
          </p:cNvPr>
          <p:cNvGrpSpPr>
            <a:grpSpLocks/>
          </p:cNvGrpSpPr>
          <p:nvPr/>
        </p:nvGrpSpPr>
        <p:grpSpPr bwMode="auto">
          <a:xfrm>
            <a:off x="1390650" y="979488"/>
            <a:ext cx="2592388" cy="2735262"/>
            <a:chOff x="839" y="209"/>
            <a:chExt cx="1791" cy="1723"/>
          </a:xfrm>
        </p:grpSpPr>
        <p:graphicFrame>
          <p:nvGraphicFramePr>
            <p:cNvPr id="110597" name="Object 5">
              <a:extLst>
                <a:ext uri="{FF2B5EF4-FFF2-40B4-BE49-F238E27FC236}">
                  <a16:creationId xmlns:a16="http://schemas.microsoft.com/office/drawing/2014/main" id="{69E42800-11BC-4674-B595-833CDC2729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209"/>
            <a:ext cx="1519" cy="1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1" name="公式" r:id="rId3" imgW="2184120" imgH="2425680" progId="Equation.3">
                    <p:embed/>
                  </p:oleObj>
                </mc:Choice>
                <mc:Fallback>
                  <p:oleObj name="公式" r:id="rId3" imgW="2184120" imgH="24256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09"/>
                          <a:ext cx="1519" cy="172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0000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598" name="AutoShape 6">
              <a:extLst>
                <a:ext uri="{FF2B5EF4-FFF2-40B4-BE49-F238E27FC236}">
                  <a16:creationId xmlns:a16="http://schemas.microsoft.com/office/drawing/2014/main" id="{ED919584-0E59-4141-97C8-E00D543EF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" y="384"/>
              <a:ext cx="136" cy="1277"/>
            </a:xfrm>
            <a:prstGeom prst="leftBrace">
              <a:avLst>
                <a:gd name="adj1" fmla="val 78248"/>
                <a:gd name="adj2" fmla="val 50000"/>
              </a:avLst>
            </a:prstGeom>
            <a:noFill/>
            <a:ln w="28575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 baseline="0">
                <a:solidFill>
                  <a:srgbClr val="000066"/>
                </a:solidFill>
                <a:ea typeface="华文中宋" panose="02010600040101010101" pitchFamily="2" charset="-122"/>
              </a:endParaRPr>
            </a:p>
          </p:txBody>
        </p:sp>
      </p:grpSp>
      <p:grpSp>
        <p:nvGrpSpPr>
          <p:cNvPr id="110599" name="Group 7">
            <a:extLst>
              <a:ext uri="{FF2B5EF4-FFF2-40B4-BE49-F238E27FC236}">
                <a16:creationId xmlns:a16="http://schemas.microsoft.com/office/drawing/2014/main" id="{1E0499A7-FD85-4604-AA99-354EDE04D38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946150"/>
            <a:ext cx="2952750" cy="2736850"/>
            <a:chOff x="3424" y="188"/>
            <a:chExt cx="1951" cy="1724"/>
          </a:xfrm>
        </p:grpSpPr>
        <p:graphicFrame>
          <p:nvGraphicFramePr>
            <p:cNvPr id="110600" name="Object 8">
              <a:extLst>
                <a:ext uri="{FF2B5EF4-FFF2-40B4-BE49-F238E27FC236}">
                  <a16:creationId xmlns:a16="http://schemas.microsoft.com/office/drawing/2014/main" id="{428984C5-5BB5-4415-AAE9-62E21ABC4F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2" y="188"/>
            <a:ext cx="1643" cy="1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2" name="公式" r:id="rId5" imgW="2273040" imgH="2425680" progId="Equation.3">
                    <p:embed/>
                  </p:oleObj>
                </mc:Choice>
                <mc:Fallback>
                  <p:oleObj name="公式" r:id="rId5" imgW="2273040" imgH="24256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188"/>
                          <a:ext cx="1643" cy="172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0000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1" name="AutoShape 9">
              <a:extLst>
                <a:ext uri="{FF2B5EF4-FFF2-40B4-BE49-F238E27FC236}">
                  <a16:creationId xmlns:a16="http://schemas.microsoft.com/office/drawing/2014/main" id="{218A0451-33DC-4580-9342-5F6282323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" y="345"/>
              <a:ext cx="187" cy="1274"/>
            </a:xfrm>
            <a:prstGeom prst="leftBrace">
              <a:avLst>
                <a:gd name="adj1" fmla="val 56774"/>
                <a:gd name="adj2" fmla="val 50000"/>
              </a:avLst>
            </a:prstGeom>
            <a:noFill/>
            <a:ln w="28575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02" name="Group 10">
            <a:extLst>
              <a:ext uri="{FF2B5EF4-FFF2-40B4-BE49-F238E27FC236}">
                <a16:creationId xmlns:a16="http://schemas.microsoft.com/office/drawing/2014/main" id="{690EF892-6549-4413-8652-BBEE019C02C6}"/>
              </a:ext>
            </a:extLst>
          </p:cNvPr>
          <p:cNvGrpSpPr>
            <a:grpSpLocks/>
          </p:cNvGrpSpPr>
          <p:nvPr/>
        </p:nvGrpSpPr>
        <p:grpSpPr bwMode="auto">
          <a:xfrm>
            <a:off x="917575" y="4289425"/>
            <a:ext cx="6450013" cy="1008063"/>
            <a:chOff x="541" y="2294"/>
            <a:chExt cx="4063" cy="635"/>
          </a:xfrm>
        </p:grpSpPr>
        <p:graphicFrame>
          <p:nvGraphicFramePr>
            <p:cNvPr id="110603" name="Object 11">
              <a:extLst>
                <a:ext uri="{FF2B5EF4-FFF2-40B4-BE49-F238E27FC236}">
                  <a16:creationId xmlns:a16="http://schemas.microsoft.com/office/drawing/2014/main" id="{F33C519E-2BC9-4E51-A8D2-2CCDD8B633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1" y="2294"/>
            <a:ext cx="1341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3" name="公式" r:id="rId7" imgW="1701720" imgH="838080" progId="Equation.3">
                    <p:embed/>
                  </p:oleObj>
                </mc:Choice>
                <mc:Fallback>
                  <p:oleObj name="公式" r:id="rId7" imgW="1701720" imgH="8380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" y="2294"/>
                          <a:ext cx="1341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4" name="Object 12">
              <a:extLst>
                <a:ext uri="{FF2B5EF4-FFF2-40B4-BE49-F238E27FC236}">
                  <a16:creationId xmlns:a16="http://schemas.microsoft.com/office/drawing/2014/main" id="{671130E8-5286-402D-9DE9-6DECF5CF9A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5" y="2328"/>
            <a:ext cx="1070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4" name="公式" r:id="rId9" imgW="1307880" imgH="838080" progId="Equation.3">
                    <p:embed/>
                  </p:oleObj>
                </mc:Choice>
                <mc:Fallback>
                  <p:oleObj name="公式" r:id="rId9" imgW="1307880" imgH="8380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328"/>
                          <a:ext cx="1070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5" name="Object 13">
              <a:extLst>
                <a:ext uri="{FF2B5EF4-FFF2-40B4-BE49-F238E27FC236}">
                  <a16:creationId xmlns:a16="http://schemas.microsoft.com/office/drawing/2014/main" id="{A6F7E119-8500-4EBD-9CB1-1968612B91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2294"/>
            <a:ext cx="998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5" name="公式" r:id="rId11" imgW="1104840" imgH="838080" progId="Equation.3">
                    <p:embed/>
                  </p:oleObj>
                </mc:Choice>
                <mc:Fallback>
                  <p:oleObj name="公式" r:id="rId11" imgW="1104840" imgH="8380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294"/>
                          <a:ext cx="998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606" name="Group 14">
            <a:extLst>
              <a:ext uri="{FF2B5EF4-FFF2-40B4-BE49-F238E27FC236}">
                <a16:creationId xmlns:a16="http://schemas.microsoft.com/office/drawing/2014/main" id="{02073602-E510-49D4-8AF1-59063FFDA324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5441950"/>
            <a:ext cx="5870575" cy="942975"/>
            <a:chOff x="860" y="3020"/>
            <a:chExt cx="3698" cy="594"/>
          </a:xfrm>
        </p:grpSpPr>
        <p:graphicFrame>
          <p:nvGraphicFramePr>
            <p:cNvPr id="110607" name="Object 15">
              <a:extLst>
                <a:ext uri="{FF2B5EF4-FFF2-40B4-BE49-F238E27FC236}">
                  <a16:creationId xmlns:a16="http://schemas.microsoft.com/office/drawing/2014/main" id="{7C79D6CF-16CB-4C47-91C4-53731B6CF1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0" y="3020"/>
            <a:ext cx="1022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6" name="公式" r:id="rId13" imgW="1409400" imgH="838080" progId="Equation.3">
                    <p:embed/>
                  </p:oleObj>
                </mc:Choice>
                <mc:Fallback>
                  <p:oleObj name="公式" r:id="rId13" imgW="1409400" imgH="8380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3020"/>
                          <a:ext cx="1022" cy="59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8" name="Object 16">
              <a:extLst>
                <a:ext uri="{FF2B5EF4-FFF2-40B4-BE49-F238E27FC236}">
                  <a16:creationId xmlns:a16="http://schemas.microsoft.com/office/drawing/2014/main" id="{009ACDB0-4F3C-4903-9CDF-D9E93A86FB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2" y="3020"/>
            <a:ext cx="996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7" name="公式" r:id="rId15" imgW="1384200" imgH="838080" progId="Equation.3">
                    <p:embed/>
                  </p:oleObj>
                </mc:Choice>
                <mc:Fallback>
                  <p:oleObj name="公式" r:id="rId15" imgW="1384200" imgH="8380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3020"/>
                          <a:ext cx="996" cy="58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9" name="Object 17">
              <a:extLst>
                <a:ext uri="{FF2B5EF4-FFF2-40B4-BE49-F238E27FC236}">
                  <a16:creationId xmlns:a16="http://schemas.microsoft.com/office/drawing/2014/main" id="{4A542C88-493A-44B7-ADAA-256730E25D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7" y="3020"/>
            <a:ext cx="861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18" name="公式" r:id="rId17" imgW="1180800" imgH="838080" progId="Equation.3">
                    <p:embed/>
                  </p:oleObj>
                </mc:Choice>
                <mc:Fallback>
                  <p:oleObj name="公式" r:id="rId17" imgW="1180800" imgH="8380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3020"/>
                          <a:ext cx="861" cy="59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10" name="Rectangle 18">
            <a:extLst>
              <a:ext uri="{FF2B5EF4-FFF2-40B4-BE49-F238E27FC236}">
                <a16:creationId xmlns:a16="http://schemas.microsoft.com/office/drawing/2014/main" id="{1CF64F46-8CAE-47D5-B062-000D7E82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" y="3784600"/>
            <a:ext cx="24955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洛仑兹速度变换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5" grpId="0" autoUpdateAnimBg="0"/>
      <p:bldP spid="11061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>
            <a:extLst>
              <a:ext uri="{FF2B5EF4-FFF2-40B4-BE49-F238E27FC236}">
                <a16:creationId xmlns:a16="http://schemas.microsoft.com/office/drawing/2014/main" id="{2B0B2910-1D7D-42EC-B4FD-23CC47157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4638" y="2863850"/>
          <a:ext cx="26670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0" name="公式" r:id="rId3" imgW="2882880" imgH="1511280" progId="Equation.3">
                  <p:embed/>
                </p:oleObj>
              </mc:Choice>
              <mc:Fallback>
                <p:oleObj name="公式" r:id="rId3" imgW="2882880" imgH="1511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2863850"/>
                        <a:ext cx="26670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>
            <a:extLst>
              <a:ext uri="{FF2B5EF4-FFF2-40B4-BE49-F238E27FC236}">
                <a16:creationId xmlns:a16="http://schemas.microsoft.com/office/drawing/2014/main" id="{470C29C7-B53C-4DE7-B2B3-DADB72E35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592638"/>
          <a:ext cx="26638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1" name="公式" r:id="rId5" imgW="2717640" imgH="1473120" progId="Equation.3">
                  <p:embed/>
                </p:oleObj>
              </mc:Choice>
              <mc:Fallback>
                <p:oleObj name="公式" r:id="rId5" imgW="2717640" imgH="1473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92638"/>
                        <a:ext cx="26638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>
            <a:extLst>
              <a:ext uri="{FF2B5EF4-FFF2-40B4-BE49-F238E27FC236}">
                <a16:creationId xmlns:a16="http://schemas.microsoft.com/office/drawing/2014/main" id="{0344FB5D-E38E-4BCD-A09B-0C56BB09B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231900"/>
          <a:ext cx="2376488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公式" r:id="rId7" imgW="2044440" imgH="1320480" progId="Equation.3">
                  <p:embed/>
                </p:oleObj>
              </mc:Choice>
              <mc:Fallback>
                <p:oleObj name="公式" r:id="rId7" imgW="2044440" imgH="1320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31900"/>
                        <a:ext cx="2376488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>
            <a:extLst>
              <a:ext uri="{FF2B5EF4-FFF2-40B4-BE49-F238E27FC236}">
                <a16:creationId xmlns:a16="http://schemas.microsoft.com/office/drawing/2014/main" id="{8387C52D-DDD8-41DB-91AB-4FFFC164D3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8988" y="2792413"/>
          <a:ext cx="25908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3" name="公式" r:id="rId9" imgW="2793960" imgH="1511280" progId="Equation.3">
                  <p:embed/>
                </p:oleObj>
              </mc:Choice>
              <mc:Fallback>
                <p:oleObj name="公式" r:id="rId9" imgW="2793960" imgH="1511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792413"/>
                        <a:ext cx="259080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>
            <a:extLst>
              <a:ext uri="{FF2B5EF4-FFF2-40B4-BE49-F238E27FC236}">
                <a16:creationId xmlns:a16="http://schemas.microsoft.com/office/drawing/2014/main" id="{2F2B14BD-173F-484D-B07E-2BC9E4CA9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4573588"/>
          <a:ext cx="2808287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4" name="公式" r:id="rId11" imgW="2717640" imgH="1473120" progId="Equation.3">
                  <p:embed/>
                </p:oleObj>
              </mc:Choice>
              <mc:Fallback>
                <p:oleObj name="公式" r:id="rId11" imgW="2717640" imgH="1473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573588"/>
                        <a:ext cx="2808287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Text Box 7">
            <a:extLst>
              <a:ext uri="{FF2B5EF4-FFF2-40B4-BE49-F238E27FC236}">
                <a16:creationId xmlns:a16="http://schemas.microsoft.com/office/drawing/2014/main" id="{485707D8-4DD1-42FE-93F2-846DC1DEE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25" y="3008313"/>
            <a:ext cx="4572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FF0000"/>
                </a:solidFill>
                <a:latin typeface="黑体" panose="02010609060101010101" pitchFamily="49" charset="-122"/>
                <a:ea typeface="华文中宋" panose="02010600040101010101" pitchFamily="2" charset="-122"/>
              </a:rPr>
              <a:t>逆变换</a:t>
            </a:r>
          </a:p>
          <a:p>
            <a:pPr eaLnBrk="0" hangingPunct="0">
              <a:spcBef>
                <a:spcPct val="50000"/>
              </a:spcBef>
            </a:pPr>
            <a:endParaRPr lang="en-US" altLang="zh-CN" baseline="0">
              <a:solidFill>
                <a:srgbClr val="FF0000"/>
              </a:solidFill>
              <a:latin typeface="黑体" panose="02010609060101010101" pitchFamily="49" charset="-122"/>
              <a:ea typeface="华文中宋" panose="02010600040101010101" pitchFamily="2" charset="-122"/>
            </a:endParaRPr>
          </a:p>
        </p:txBody>
      </p:sp>
      <p:sp>
        <p:nvSpPr>
          <p:cNvPr id="111624" name="Text Box 8">
            <a:extLst>
              <a:ext uri="{FF2B5EF4-FFF2-40B4-BE49-F238E27FC236}">
                <a16:creationId xmlns:a16="http://schemas.microsoft.com/office/drawing/2014/main" id="{DED62945-7BAB-40DC-8F2C-1A9D7CA8B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3008313"/>
            <a:ext cx="6096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正变换</a:t>
            </a:r>
          </a:p>
          <a:p>
            <a:pPr>
              <a:spcBef>
                <a:spcPct val="50000"/>
              </a:spcBef>
            </a:pPr>
            <a:endParaRPr lang="en-US" altLang="zh-CN" baseline="0">
              <a:solidFill>
                <a:srgbClr val="FF0000"/>
              </a:solidFill>
              <a:ea typeface="华文中宋" panose="02010600040101010101" pitchFamily="2" charset="-122"/>
            </a:endParaRPr>
          </a:p>
        </p:txBody>
      </p:sp>
      <p:sp>
        <p:nvSpPr>
          <p:cNvPr id="111625" name="AutoShape 9">
            <a:extLst>
              <a:ext uri="{FF2B5EF4-FFF2-40B4-BE49-F238E27FC236}">
                <a16:creationId xmlns:a16="http://schemas.microsoft.com/office/drawing/2014/main" id="{12440778-FB29-4EAC-86A8-962AF2150BA3}"/>
              </a:ext>
            </a:extLst>
          </p:cNvPr>
          <p:cNvSpPr>
            <a:spLocks/>
          </p:cNvSpPr>
          <p:nvPr/>
        </p:nvSpPr>
        <p:spPr bwMode="auto">
          <a:xfrm>
            <a:off x="1066800" y="1784350"/>
            <a:ext cx="336550" cy="3451225"/>
          </a:xfrm>
          <a:prstGeom prst="leftBrace">
            <a:avLst>
              <a:gd name="adj1" fmla="val 85456"/>
              <a:gd name="adj2" fmla="val 50000"/>
            </a:avLst>
          </a:prstGeom>
          <a:noFill/>
          <a:ln w="31750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6" name="AutoShape 10">
            <a:extLst>
              <a:ext uri="{FF2B5EF4-FFF2-40B4-BE49-F238E27FC236}">
                <a16:creationId xmlns:a16="http://schemas.microsoft.com/office/drawing/2014/main" id="{843016D4-0E51-4482-A658-FB9706C2342D}"/>
              </a:ext>
            </a:extLst>
          </p:cNvPr>
          <p:cNvSpPr>
            <a:spLocks/>
          </p:cNvSpPr>
          <p:nvPr/>
        </p:nvSpPr>
        <p:spPr bwMode="auto">
          <a:xfrm>
            <a:off x="5397500" y="1789113"/>
            <a:ext cx="322263" cy="3594100"/>
          </a:xfrm>
          <a:prstGeom prst="leftBrace">
            <a:avLst>
              <a:gd name="adj1" fmla="val 92939"/>
              <a:gd name="adj2" fmla="val 50000"/>
            </a:avLst>
          </a:prstGeom>
          <a:noFill/>
          <a:ln w="31750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1627" name="Object 11">
            <a:extLst>
              <a:ext uri="{FF2B5EF4-FFF2-40B4-BE49-F238E27FC236}">
                <a16:creationId xmlns:a16="http://schemas.microsoft.com/office/drawing/2014/main" id="{BCA38C9F-C8ED-4AB8-B2C8-FE2CE72A5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311275"/>
          <a:ext cx="2376488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公式" r:id="rId13" imgW="2133360" imgH="1320480" progId="Equation.3">
                  <p:embed/>
                </p:oleObj>
              </mc:Choice>
              <mc:Fallback>
                <p:oleObj name="公式" r:id="rId13" imgW="2133360" imgH="1320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11275"/>
                        <a:ext cx="2376488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8" name="Text Box 12">
            <a:extLst>
              <a:ext uri="{FF2B5EF4-FFF2-40B4-BE49-F238E27FC236}">
                <a16:creationId xmlns:a16="http://schemas.microsoft.com/office/drawing/2014/main" id="{3C5FFCFC-CA21-4929-9378-8EFCD31C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6369050"/>
            <a:ext cx="184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600" baseline="0">
              <a:solidFill>
                <a:srgbClr val="006600"/>
              </a:solidFill>
              <a:ea typeface="华文中宋" panose="02010600040101010101" pitchFamily="2" charset="-122"/>
            </a:endParaRPr>
          </a:p>
        </p:txBody>
      </p:sp>
      <p:sp>
        <p:nvSpPr>
          <p:cNvPr id="111629" name="Text Box 13">
            <a:extLst>
              <a:ext uri="{FF2B5EF4-FFF2-40B4-BE49-F238E27FC236}">
                <a16:creationId xmlns:a16="http://schemas.microsoft.com/office/drawing/2014/main" id="{9D7BA7B2-5F5D-4559-AE48-AE48C84B8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19163"/>
            <a:ext cx="6192838" cy="469900"/>
          </a:xfrm>
          <a:prstGeom prst="rect">
            <a:avLst/>
          </a:prstGeom>
          <a:noFill/>
          <a:ln w="12699">
            <a:solidFill>
              <a:srgbClr val="FFFFFF">
                <a:alpha val="0"/>
              </a:srgb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∴ 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由洛仑兹坐标变换得速度变换：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 autoUpdateAnimBg="0"/>
      <p:bldP spid="111624" grpId="0" autoUpdateAnimBg="0"/>
      <p:bldP spid="111628" grpId="0" autoUpdateAnimBg="0"/>
      <p:bldP spid="11162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C9E7299-7785-4187-A048-990A56844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1052513"/>
            <a:ext cx="6121400" cy="503237"/>
          </a:xfrm>
        </p:spPr>
        <p:txBody>
          <a:bodyPr/>
          <a:lstStyle/>
          <a:p>
            <a:r>
              <a:rPr lang="zh-CN" altLang="en-US" sz="3600" b="1">
                <a:ea typeface="楷体_GB2312" pitchFamily="49" charset="-122"/>
              </a:rPr>
              <a:t>第一章   相对论和量子力学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5055E70-1238-45CF-8633-1E6102AA3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§1  </a:t>
            </a:r>
            <a:r>
              <a:rPr kumimoji="0"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狭义相对论的基本原理</a:t>
            </a:r>
          </a:p>
          <a:p>
            <a:r>
              <a:rPr lang="en-US" altLang="zh-CN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§2  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狭义相对论时空观</a:t>
            </a:r>
          </a:p>
          <a:p>
            <a:r>
              <a:rPr lang="en-US" altLang="zh-CN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§3  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狭义相对论质点力学</a:t>
            </a:r>
          </a:p>
          <a:p>
            <a:r>
              <a:rPr lang="en-US" altLang="zh-CN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§4  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相对论量子力学</a:t>
            </a:r>
          </a:p>
          <a:p>
            <a:endParaRPr lang="en-US" altLang="zh-CN" b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>
            <a:extLst>
              <a:ext uri="{FF2B5EF4-FFF2-40B4-BE49-F238E27FC236}">
                <a16:creationId xmlns:a16="http://schemas.microsoft.com/office/drawing/2014/main" id="{07A29143-1955-44C5-A163-B03C732A3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947738"/>
            <a:ext cx="51847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对洛仑兹变换的说明：       </a:t>
            </a: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2A8F89B0-85B3-47EB-A9B0-B8725B75E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98755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洛仑兹变换反映新的时空观。</a:t>
            </a:r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5F2DDD06-F48F-43A1-8C5D-3321CB07B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300413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洛仑兹变换满足光速不变原理。</a:t>
            </a:r>
          </a:p>
        </p:txBody>
      </p:sp>
      <p:grpSp>
        <p:nvGrpSpPr>
          <p:cNvPr id="112645" name="Group 5">
            <a:extLst>
              <a:ext uri="{FF2B5EF4-FFF2-40B4-BE49-F238E27FC236}">
                <a16:creationId xmlns:a16="http://schemas.microsoft.com/office/drawing/2014/main" id="{8570CBF1-8468-4DF6-9FCD-5B6151C7E38E}"/>
              </a:ext>
            </a:extLst>
          </p:cNvPr>
          <p:cNvGrpSpPr>
            <a:grpSpLocks/>
          </p:cNvGrpSpPr>
          <p:nvPr/>
        </p:nvGrpSpPr>
        <p:grpSpPr bwMode="auto">
          <a:xfrm>
            <a:off x="2139950" y="3779838"/>
            <a:ext cx="3465513" cy="528637"/>
            <a:chOff x="1053" y="1918"/>
            <a:chExt cx="2183" cy="333"/>
          </a:xfrm>
        </p:grpSpPr>
        <p:grpSp>
          <p:nvGrpSpPr>
            <p:cNvPr id="112646" name="Group 6">
              <a:extLst>
                <a:ext uri="{FF2B5EF4-FFF2-40B4-BE49-F238E27FC236}">
                  <a16:creationId xmlns:a16="http://schemas.microsoft.com/office/drawing/2014/main" id="{F3EAA879-5A48-4CCC-9D79-6C643A3E3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" y="1933"/>
              <a:ext cx="853" cy="288"/>
              <a:chOff x="521" y="1609"/>
              <a:chExt cx="853" cy="288"/>
            </a:xfrm>
          </p:grpSpPr>
          <p:graphicFrame>
            <p:nvGraphicFramePr>
              <p:cNvPr id="112647" name="Object 7">
                <a:extLst>
                  <a:ext uri="{FF2B5EF4-FFF2-40B4-BE49-F238E27FC236}">
                    <a16:creationId xmlns:a16="http://schemas.microsoft.com/office/drawing/2014/main" id="{59069FFA-012F-4764-B25D-4266EA6F1E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1" y="1636"/>
              <a:ext cx="272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61" name="Equation" r:id="rId3" imgW="215640" imgH="203040" progId="Equation.3">
                      <p:embed/>
                    </p:oleObj>
                  </mc:Choice>
                  <mc:Fallback>
                    <p:oleObj name="Equation" r:id="rId3" imgW="215640" imgH="20304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" y="1636"/>
                            <a:ext cx="272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648" name="Text Box 8">
                <a:extLst>
                  <a:ext uri="{FF2B5EF4-FFF2-40B4-BE49-F238E27FC236}">
                    <a16:creationId xmlns:a16="http://schemas.microsoft.com/office/drawing/2014/main" id="{6F684A5F-6A13-446A-ACAD-7632CB80C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" y="1609"/>
                <a:ext cx="6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aseline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系：   </a:t>
                </a:r>
              </a:p>
            </p:txBody>
          </p:sp>
        </p:grpSp>
        <p:sp>
          <p:nvSpPr>
            <p:cNvPr id="112649" name="Text Box 9">
              <a:extLst>
                <a:ext uri="{FF2B5EF4-FFF2-40B4-BE49-F238E27FC236}">
                  <a16:creationId xmlns:a16="http://schemas.microsoft.com/office/drawing/2014/main" id="{92F87D91-F0BE-4F0D-9742-CABAF3F39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934"/>
              <a:ext cx="7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光速     </a:t>
              </a:r>
            </a:p>
          </p:txBody>
        </p:sp>
        <p:graphicFrame>
          <p:nvGraphicFramePr>
            <p:cNvPr id="112650" name="Object 10">
              <a:extLst>
                <a:ext uri="{FF2B5EF4-FFF2-40B4-BE49-F238E27FC236}">
                  <a16:creationId xmlns:a16="http://schemas.microsoft.com/office/drawing/2014/main" id="{86D09B3E-47CA-44C2-9457-E30C0A9717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7" y="1918"/>
            <a:ext cx="719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2" name="公式" r:id="rId5" imgW="990360" imgH="457200" progId="Equation.3">
                    <p:embed/>
                  </p:oleObj>
                </mc:Choice>
                <mc:Fallback>
                  <p:oleObj name="公式" r:id="rId5" imgW="990360" imgH="45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918"/>
                          <a:ext cx="719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51" name="Object 11">
            <a:extLst>
              <a:ext uri="{FF2B5EF4-FFF2-40B4-BE49-F238E27FC236}">
                <a16:creationId xmlns:a16="http://schemas.microsoft.com/office/drawing/2014/main" id="{9D242848-D71F-469E-B201-806B175FC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6650" y="4795838"/>
          <a:ext cx="2533650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3" name="公式" r:id="rId7" imgW="2158920" imgH="1409400" progId="Equation.3">
                  <p:embed/>
                </p:oleObj>
              </mc:Choice>
              <mc:Fallback>
                <p:oleObj name="公式" r:id="rId7" imgW="2158920" imgH="1409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4795838"/>
                        <a:ext cx="2533650" cy="167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52" name="Group 12">
            <a:extLst>
              <a:ext uri="{FF2B5EF4-FFF2-40B4-BE49-F238E27FC236}">
                <a16:creationId xmlns:a16="http://schemas.microsoft.com/office/drawing/2014/main" id="{4280B825-C9CB-4EA1-BEDD-20780305813E}"/>
              </a:ext>
            </a:extLst>
          </p:cNvPr>
          <p:cNvGrpSpPr>
            <a:grpSpLocks/>
          </p:cNvGrpSpPr>
          <p:nvPr/>
        </p:nvGrpSpPr>
        <p:grpSpPr bwMode="auto">
          <a:xfrm>
            <a:off x="2228850" y="4292600"/>
            <a:ext cx="2249488" cy="477838"/>
            <a:chOff x="1109" y="2438"/>
            <a:chExt cx="1417" cy="301"/>
          </a:xfrm>
        </p:grpSpPr>
        <p:grpSp>
          <p:nvGrpSpPr>
            <p:cNvPr id="112653" name="Group 13">
              <a:extLst>
                <a:ext uri="{FF2B5EF4-FFF2-40B4-BE49-F238E27FC236}">
                  <a16:creationId xmlns:a16="http://schemas.microsoft.com/office/drawing/2014/main" id="{1774A68D-7926-4F23-8369-AEF6FC06D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2438"/>
              <a:ext cx="728" cy="288"/>
              <a:chOff x="661" y="2791"/>
              <a:chExt cx="728" cy="288"/>
            </a:xfrm>
          </p:grpSpPr>
          <p:graphicFrame>
            <p:nvGraphicFramePr>
              <p:cNvPr id="112654" name="Object 14">
                <a:extLst>
                  <a:ext uri="{FF2B5EF4-FFF2-40B4-BE49-F238E27FC236}">
                    <a16:creationId xmlns:a16="http://schemas.microsoft.com/office/drawing/2014/main" id="{9BB942C0-1B45-4512-8273-36B4B4325A9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61" y="2848"/>
              <a:ext cx="161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64" name="公式" r:id="rId9" imgW="266400" imgH="291960" progId="Equation.3">
                      <p:embed/>
                    </p:oleObj>
                  </mc:Choice>
                  <mc:Fallback>
                    <p:oleObj name="公式" r:id="rId9" imgW="266400" imgH="29196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1" y="2848"/>
                            <a:ext cx="161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655" name="Text Box 15">
                <a:extLst>
                  <a:ext uri="{FF2B5EF4-FFF2-40B4-BE49-F238E27FC236}">
                    <a16:creationId xmlns:a16="http://schemas.microsoft.com/office/drawing/2014/main" id="{1A276BDE-64B0-40E4-BE09-BA969B19E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2791"/>
                <a:ext cx="5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aseline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系：  </a:t>
                </a:r>
              </a:p>
            </p:txBody>
          </p:sp>
        </p:grpSp>
        <p:sp>
          <p:nvSpPr>
            <p:cNvPr id="112656" name="Text Box 16">
              <a:extLst>
                <a:ext uri="{FF2B5EF4-FFF2-40B4-BE49-F238E27FC236}">
                  <a16:creationId xmlns:a16="http://schemas.microsoft.com/office/drawing/2014/main" id="{7842EC24-8A2D-466F-8EB0-2EEAA82A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451"/>
              <a:ext cx="7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光速     </a:t>
              </a:r>
            </a:p>
          </p:txBody>
        </p:sp>
      </p:grpSp>
      <p:sp>
        <p:nvSpPr>
          <p:cNvPr id="112657" name="Text Box 17">
            <a:extLst>
              <a:ext uri="{FF2B5EF4-FFF2-40B4-BE49-F238E27FC236}">
                <a16:creationId xmlns:a16="http://schemas.microsoft.com/office/drawing/2014/main" id="{97006C59-F102-4AFE-8C50-8E2458ED7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8227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例：   </a:t>
            </a:r>
          </a:p>
        </p:txBody>
      </p:sp>
      <p:sp>
        <p:nvSpPr>
          <p:cNvPr id="112658" name="Text Box 18">
            <a:extLst>
              <a:ext uri="{FF2B5EF4-FFF2-40B4-BE49-F238E27FC236}">
                <a16:creationId xmlns:a16="http://schemas.microsoft.com/office/drawing/2014/main" id="{51EFFEEC-DE64-434D-B85C-FA93464EC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484313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洛仑兹变换是狭义相对论的核心。            </a:t>
            </a:r>
          </a:p>
        </p:txBody>
      </p:sp>
      <p:graphicFrame>
        <p:nvGraphicFramePr>
          <p:cNvPr id="112659" name="Object 19">
            <a:extLst>
              <a:ext uri="{FF2B5EF4-FFF2-40B4-BE49-F238E27FC236}">
                <a16:creationId xmlns:a16="http://schemas.microsoft.com/office/drawing/2014/main" id="{59665332-4595-4555-AEA7-228322516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2188" y="4795838"/>
          <a:ext cx="2755900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5" name="公式" r:id="rId11" imgW="2361960" imgH="1409400" progId="Equation.3">
                  <p:embed/>
                </p:oleObj>
              </mc:Choice>
              <mc:Fallback>
                <p:oleObj name="公式" r:id="rId11" imgW="2361960" imgH="1409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4795838"/>
                        <a:ext cx="2755900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0" name="Rectangle 20">
            <a:extLst>
              <a:ext uri="{FF2B5EF4-FFF2-40B4-BE49-F238E27FC236}">
                <a16:creationId xmlns:a16="http://schemas.microsoft.com/office/drawing/2014/main" id="{3A4A5334-D799-4506-BE41-062F8D330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347913"/>
            <a:ext cx="7920037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lang="en-US" altLang="zh-CN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        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在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L</a:t>
            </a:r>
            <a:r>
              <a:rPr lang="en-US" altLang="zh-CN" sz="8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-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lang="en-US" altLang="zh-CN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中，时间和空间密切相关，不再相互独立，</a:t>
            </a:r>
          </a:p>
          <a:p>
            <a:pPr eaLnBrk="0" hangingPunct="0">
              <a:lnSpc>
                <a:spcPct val="115000"/>
              </a:lnSpc>
            </a:pP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与物质运动有关。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utoUpdateAnimBg="0"/>
      <p:bldP spid="112643" grpId="0" autoUpdateAnimBg="0"/>
      <p:bldP spid="112644" grpId="0" autoUpdateAnimBg="0"/>
      <p:bldP spid="112657" grpId="0" autoUpdateAnimBg="0"/>
      <p:bldP spid="112658" grpId="0" autoUpdateAnimBg="0"/>
      <p:bldP spid="11266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>
            <a:extLst>
              <a:ext uri="{FF2B5EF4-FFF2-40B4-BE49-F238E27FC236}">
                <a16:creationId xmlns:a16="http://schemas.microsoft.com/office/drawing/2014/main" id="{F2C8A321-47D8-418A-A4CB-23EEBC272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82407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低速时</a:t>
            </a:r>
            <a:r>
              <a:rPr lang="zh-CN" altLang="en-US" sz="10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u</a:t>
            </a:r>
            <a:r>
              <a:rPr lang="en-US" altLang="zh-CN" sz="12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＜＜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lang="en-US" altLang="zh-CN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，洛仑兹变换转化为伽利略变换。</a:t>
            </a:r>
          </a:p>
        </p:txBody>
      </p:sp>
      <p:graphicFrame>
        <p:nvGraphicFramePr>
          <p:cNvPr id="113667" name="Object 3">
            <a:extLst>
              <a:ext uri="{FF2B5EF4-FFF2-40B4-BE49-F238E27FC236}">
                <a16:creationId xmlns:a16="http://schemas.microsoft.com/office/drawing/2014/main" id="{315BA67F-1EB3-4663-A284-EA3E50A34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6188" y="2781300"/>
          <a:ext cx="45370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9" name="公式" r:id="rId3" imgW="4305240" imgH="419040" progId="Equation.3">
                  <p:embed/>
                </p:oleObj>
              </mc:Choice>
              <mc:Fallback>
                <p:oleObj name="公式" r:id="rId3" imgW="43052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2781300"/>
                        <a:ext cx="4537075" cy="439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>
            <a:extLst>
              <a:ext uri="{FF2B5EF4-FFF2-40B4-BE49-F238E27FC236}">
                <a16:creationId xmlns:a16="http://schemas.microsoft.com/office/drawing/2014/main" id="{8D0D83CA-3C4A-47B2-BD34-236E28E9F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7625" y="1589088"/>
          <a:ext cx="280828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0" name="公式" r:id="rId5" imgW="2628720" imgH="990360" progId="Equation.3">
                  <p:embed/>
                </p:oleObj>
              </mc:Choice>
              <mc:Fallback>
                <p:oleObj name="公式" r:id="rId5" imgW="2628720" imgH="990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1589088"/>
                        <a:ext cx="2808288" cy="1119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>
            <a:extLst>
              <a:ext uri="{FF2B5EF4-FFF2-40B4-BE49-F238E27FC236}">
                <a16:creationId xmlns:a16="http://schemas.microsoft.com/office/drawing/2014/main" id="{FD8BB856-0DFB-4807-A1F2-02BAD178FC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7713" y="1125538"/>
          <a:ext cx="2520950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1" name="公式" r:id="rId7" imgW="2298600" imgH="1434960" progId="Equation.3">
                  <p:embed/>
                </p:oleObj>
              </mc:Choice>
              <mc:Fallback>
                <p:oleObj name="公式" r:id="rId7" imgW="2298600" imgH="1434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13" y="1125538"/>
                        <a:ext cx="2520950" cy="16176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670" name="Group 6">
            <a:extLst>
              <a:ext uri="{FF2B5EF4-FFF2-40B4-BE49-F238E27FC236}">
                <a16:creationId xmlns:a16="http://schemas.microsoft.com/office/drawing/2014/main" id="{8F0FA562-EAC5-427C-BE39-8A2174C17B35}"/>
              </a:ext>
            </a:extLst>
          </p:cNvPr>
          <p:cNvGrpSpPr>
            <a:grpSpLocks/>
          </p:cNvGrpSpPr>
          <p:nvPr/>
        </p:nvGrpSpPr>
        <p:grpSpPr bwMode="auto">
          <a:xfrm>
            <a:off x="477838" y="3357563"/>
            <a:ext cx="8337550" cy="636587"/>
            <a:chOff x="268" y="2213"/>
            <a:chExt cx="5252" cy="401"/>
          </a:xfrm>
        </p:grpSpPr>
        <p:sp>
          <p:nvSpPr>
            <p:cNvPr id="113671" name="Text Box 7">
              <a:extLst>
                <a:ext uri="{FF2B5EF4-FFF2-40B4-BE49-F238E27FC236}">
                  <a16:creationId xmlns:a16="http://schemas.microsoft.com/office/drawing/2014/main" id="{51014900-096D-4CA0-8DDA-FB439748B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" y="2296"/>
              <a:ext cx="5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5</a:t>
              </a:r>
              <a:r>
                <a:rPr lang="en-US" altLang="zh-CN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. 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若                                          为虚数，洛仑兹变换无意义；     </a:t>
              </a:r>
            </a:p>
          </p:txBody>
        </p:sp>
        <p:graphicFrame>
          <p:nvGraphicFramePr>
            <p:cNvPr id="113672" name="Object 8">
              <a:extLst>
                <a:ext uri="{FF2B5EF4-FFF2-40B4-BE49-F238E27FC236}">
                  <a16:creationId xmlns:a16="http://schemas.microsoft.com/office/drawing/2014/main" id="{784EC9DB-FBAD-4F10-A4D0-9049184A81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6" y="2213"/>
            <a:ext cx="1853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82" name="公式" r:id="rId9" imgW="2908080" imgH="558720" progId="Equation.3">
                    <p:embed/>
                  </p:oleObj>
                </mc:Choice>
                <mc:Fallback>
                  <p:oleObj name="公式" r:id="rId9" imgW="2908080" imgH="5587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" y="2213"/>
                          <a:ext cx="1853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673" name="Text Box 9">
            <a:extLst>
              <a:ext uri="{FF2B5EF4-FFF2-40B4-BE49-F238E27FC236}">
                <a16:creationId xmlns:a16="http://schemas.microsoft.com/office/drawing/2014/main" id="{268D1970-5113-4CEA-8A6A-F846E7627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4918075"/>
            <a:ext cx="77612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常数</a:t>
            </a:r>
            <a:r>
              <a:rPr lang="zh-CN" altLang="en-US" sz="9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lang="en-US" altLang="zh-CN" sz="1000" i="1" baseline="0">
                <a:solidFill>
                  <a:srgbClr val="000066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给出了应用狭义相对论和经典力学的界定：        </a:t>
            </a:r>
          </a:p>
        </p:txBody>
      </p:sp>
      <p:sp>
        <p:nvSpPr>
          <p:cNvPr id="113674" name="Text Box 10">
            <a:extLst>
              <a:ext uri="{FF2B5EF4-FFF2-40B4-BE49-F238E27FC236}">
                <a16:creationId xmlns:a16="http://schemas.microsoft.com/office/drawing/2014/main" id="{19A15E0F-47AC-43DA-ADB2-526F9A13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5445125"/>
            <a:ext cx="6299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当</a:t>
            </a:r>
            <a:r>
              <a:rPr kumimoji="0"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u</a:t>
            </a:r>
            <a:r>
              <a:rPr kumimoji="0" lang="en-US" altLang="zh-CN" sz="28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kumimoji="0" lang="zh-CN" altLang="en-US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＜＜</a:t>
            </a:r>
            <a:r>
              <a:rPr kumimoji="0"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kumimoji="0" lang="en-US" altLang="zh-CN" sz="2300" i="1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时，经典力学足够精确，</a:t>
            </a:r>
          </a:p>
        </p:txBody>
      </p:sp>
      <p:sp>
        <p:nvSpPr>
          <p:cNvPr id="113675" name="Text Box 11">
            <a:extLst>
              <a:ext uri="{FF2B5EF4-FFF2-40B4-BE49-F238E27FC236}">
                <a16:creationId xmlns:a16="http://schemas.microsoft.com/office/drawing/2014/main" id="{60C0977E-3662-46E3-9087-18A224428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5888038"/>
            <a:ext cx="61118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当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u</a:t>
            </a:r>
            <a:r>
              <a:rPr lang="en-US" altLang="zh-CN" sz="28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 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→ 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lang="en-US" altLang="zh-CN" sz="2300" i="1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1200" i="1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1000" i="1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时，必须考虑</a:t>
            </a: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相对论效应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。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         </a:t>
            </a:r>
            <a:endParaRPr lang="zh-CN" altLang="en-US" sz="2300" i="1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sp>
        <p:nvSpPr>
          <p:cNvPr id="113676" name="Rectangle 12">
            <a:extLst>
              <a:ext uri="{FF2B5EF4-FFF2-40B4-BE49-F238E27FC236}">
                <a16:creationId xmlns:a16="http://schemas.microsoft.com/office/drawing/2014/main" id="{91339383-2744-4CF6-A5FD-F82FBAF39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820863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L</a:t>
            </a:r>
            <a:r>
              <a:rPr lang="en-US" altLang="zh-CN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baseline="0">
                <a:solidFill>
                  <a:srgbClr val="FF0000"/>
                </a:solidFill>
                <a:ea typeface="黑体" panose="02010609060101010101" pitchFamily="49" charset="-122"/>
              </a:rPr>
              <a:t>-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lang="en-US" altLang="zh-CN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：  </a:t>
            </a:r>
          </a:p>
        </p:txBody>
      </p:sp>
      <p:sp>
        <p:nvSpPr>
          <p:cNvPr id="113677" name="Rectangle 13">
            <a:extLst>
              <a:ext uri="{FF2B5EF4-FFF2-40B4-BE49-F238E27FC236}">
                <a16:creationId xmlns:a16="http://schemas.microsoft.com/office/drawing/2014/main" id="{983B9994-5347-453E-94AD-41173AEB9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2771775"/>
            <a:ext cx="1179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G</a:t>
            </a:r>
            <a:r>
              <a:rPr kumimoji="0" lang="en-US" altLang="zh-CN" baseline="0">
                <a:solidFill>
                  <a:srgbClr val="FF0000"/>
                </a:solidFill>
                <a:ea typeface="华文中宋" panose="02010600040101010101" pitchFamily="2" charset="-122"/>
              </a:rPr>
              <a:t> -</a:t>
            </a:r>
            <a:r>
              <a:rPr kumimoji="0"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kumimoji="0"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：</a:t>
            </a:r>
          </a:p>
        </p:txBody>
      </p:sp>
      <p:sp>
        <p:nvSpPr>
          <p:cNvPr id="113678" name="Rectangle 14">
            <a:extLst>
              <a:ext uri="{FF2B5EF4-FFF2-40B4-BE49-F238E27FC236}">
                <a16:creationId xmlns:a16="http://schemas.microsoft.com/office/drawing/2014/main" id="{E569D728-0EE8-46D2-A414-A3E987326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4365625"/>
            <a:ext cx="5154613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光速</a:t>
            </a:r>
            <a:r>
              <a:rPr lang="zh-CN" altLang="en-US" sz="12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lang="en-US" altLang="zh-CN" sz="12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是物质运动的极限速度。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/>
      <p:bldP spid="113673" grpId="0" autoUpdateAnimBg="0"/>
      <p:bldP spid="113674" grpId="0" autoUpdateAnimBg="0"/>
      <p:bldP spid="113675" grpId="0" autoUpdateAnimBg="0"/>
      <p:bldP spid="113676" grpId="0" autoUpdateAnimBg="0"/>
      <p:bldP spid="113677" grpId="0" autoUpdateAnimBg="0"/>
      <p:bldP spid="11367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>
            <a:extLst>
              <a:ext uri="{FF2B5EF4-FFF2-40B4-BE49-F238E27FC236}">
                <a16:creationId xmlns:a16="http://schemas.microsoft.com/office/drawing/2014/main" id="{6E038BBC-4294-49CC-B750-2D0D8B7B7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836613"/>
            <a:ext cx="822960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5000"/>
              </a:lnSpc>
            </a:pP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例：设想一飞船以 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0.80</a:t>
            </a:r>
            <a:r>
              <a:rPr lang="en-US" altLang="zh-CN" sz="10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lang="en-US" altLang="zh-CN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的速度在地球上空飞行，如果</a:t>
            </a:r>
          </a:p>
          <a:p>
            <a:pPr eaLnBrk="0" hangingPunct="0">
              <a:lnSpc>
                <a:spcPct val="105000"/>
              </a:lnSpc>
            </a:pP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这时从飞船上沿速度方向发射一物体，物体相对飞船的速度为 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0.90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。问：从地面上看，物体速度多大？</a:t>
            </a:r>
          </a:p>
        </p:txBody>
      </p:sp>
      <p:grpSp>
        <p:nvGrpSpPr>
          <p:cNvPr id="114790" name="Group 102">
            <a:extLst>
              <a:ext uri="{FF2B5EF4-FFF2-40B4-BE49-F238E27FC236}">
                <a16:creationId xmlns:a16="http://schemas.microsoft.com/office/drawing/2014/main" id="{144A1618-1379-4DAC-B510-B3D77C52B13E}"/>
              </a:ext>
            </a:extLst>
          </p:cNvPr>
          <p:cNvGrpSpPr>
            <a:grpSpLocks/>
          </p:cNvGrpSpPr>
          <p:nvPr/>
        </p:nvGrpSpPr>
        <p:grpSpPr bwMode="auto">
          <a:xfrm>
            <a:off x="522288" y="2330450"/>
            <a:ext cx="7416800" cy="457200"/>
            <a:chOff x="329" y="1468"/>
            <a:chExt cx="4672" cy="288"/>
          </a:xfrm>
        </p:grpSpPr>
        <p:sp>
          <p:nvSpPr>
            <p:cNvPr id="114692" name="Text Box 4">
              <a:extLst>
                <a:ext uri="{FF2B5EF4-FFF2-40B4-BE49-F238E27FC236}">
                  <a16:creationId xmlns:a16="http://schemas.microsoft.com/office/drawing/2014/main" id="{C4042995-B59C-4044-B26E-19EB74332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" y="1468"/>
              <a:ext cx="4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解：地面参考系为   系，选飞船参考系为       系，</a:t>
              </a:r>
            </a:p>
          </p:txBody>
        </p:sp>
        <p:graphicFrame>
          <p:nvGraphicFramePr>
            <p:cNvPr id="114693" name="Object 5">
              <a:extLst>
                <a:ext uri="{FF2B5EF4-FFF2-40B4-BE49-F238E27FC236}">
                  <a16:creationId xmlns:a16="http://schemas.microsoft.com/office/drawing/2014/main" id="{C1F75D3C-403D-4C5E-B857-6B37194DF8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1480"/>
            <a:ext cx="247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1" name="公式" r:id="rId3" imgW="355320" imgH="330120" progId="Equation.3">
                    <p:embed/>
                  </p:oleObj>
                </mc:Choice>
                <mc:Fallback>
                  <p:oleObj name="公式" r:id="rId3" imgW="355320" imgH="3301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480"/>
                          <a:ext cx="247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694" name="Object 6">
              <a:extLst>
                <a:ext uri="{FF2B5EF4-FFF2-40B4-BE49-F238E27FC236}">
                  <a16:creationId xmlns:a16="http://schemas.microsoft.com/office/drawing/2014/main" id="{581FDBA6-4E01-433B-B82C-AF87917E1D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1" y="1481"/>
            <a:ext cx="31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2" name="公式" r:id="rId5" imgW="152280" imgH="177480" progId="Equation.3">
                    <p:embed/>
                  </p:oleObj>
                </mc:Choice>
                <mc:Fallback>
                  <p:oleObj name="公式" r:id="rId5" imgW="152280" imgH="177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1" y="1481"/>
                          <a:ext cx="31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695" name="Group 7">
            <a:extLst>
              <a:ext uri="{FF2B5EF4-FFF2-40B4-BE49-F238E27FC236}">
                <a16:creationId xmlns:a16="http://schemas.microsoft.com/office/drawing/2014/main" id="{5F6CCDA9-EDF9-4B4B-A0E8-0A4033C251FA}"/>
              </a:ext>
            </a:extLst>
          </p:cNvPr>
          <p:cNvGrpSpPr>
            <a:grpSpLocks/>
          </p:cNvGrpSpPr>
          <p:nvPr/>
        </p:nvGrpSpPr>
        <p:grpSpPr bwMode="auto">
          <a:xfrm>
            <a:off x="5780088" y="2928938"/>
            <a:ext cx="2789237" cy="2562225"/>
            <a:chOff x="3470" y="1465"/>
            <a:chExt cx="1757" cy="1614"/>
          </a:xfrm>
        </p:grpSpPr>
        <p:graphicFrame>
          <p:nvGraphicFramePr>
            <p:cNvPr id="114696" name="Object 8">
              <a:extLst>
                <a:ext uri="{FF2B5EF4-FFF2-40B4-BE49-F238E27FC236}">
                  <a16:creationId xmlns:a16="http://schemas.microsoft.com/office/drawing/2014/main" id="{507C747B-076D-48C8-B701-4EE511C2A1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0" y="1465"/>
            <a:ext cx="31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3" name="Equation" r:id="rId7" imgW="177480" imgH="203040" progId="Equation.3">
                    <p:embed/>
                  </p:oleObj>
                </mc:Choice>
                <mc:Fallback>
                  <p:oleObj name="Equation" r:id="rId7" imgW="17748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1465"/>
                          <a:ext cx="31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697" name="Object 9">
              <a:extLst>
                <a:ext uri="{FF2B5EF4-FFF2-40B4-BE49-F238E27FC236}">
                  <a16:creationId xmlns:a16="http://schemas.microsoft.com/office/drawing/2014/main" id="{96CD635A-C20F-4B91-ADCE-A9EDB693AE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9" y="2833"/>
            <a:ext cx="2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4" name="公式" r:id="rId9" imgW="342720" imgH="291960" progId="Equation.3">
                    <p:embed/>
                  </p:oleObj>
                </mc:Choice>
                <mc:Fallback>
                  <p:oleObj name="公式" r:id="rId9" imgW="342720" imgH="2919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833"/>
                          <a:ext cx="27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4698" name="Group 10">
              <a:extLst>
                <a:ext uri="{FF2B5EF4-FFF2-40B4-BE49-F238E27FC236}">
                  <a16:creationId xmlns:a16="http://schemas.microsoft.com/office/drawing/2014/main" id="{405BA2BE-09D1-4C38-9732-0F2DA1B59A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2495"/>
              <a:ext cx="555" cy="519"/>
              <a:chOff x="1156" y="916"/>
              <a:chExt cx="904" cy="927"/>
            </a:xfrm>
          </p:grpSpPr>
          <p:sp>
            <p:nvSpPr>
              <p:cNvPr id="114699" name="Oval 11">
                <a:extLst>
                  <a:ext uri="{FF2B5EF4-FFF2-40B4-BE49-F238E27FC236}">
                    <a16:creationId xmlns:a16="http://schemas.microsoft.com/office/drawing/2014/main" id="{B93FEF89-C536-4D2C-B380-B88D7B51B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916"/>
                <a:ext cx="904" cy="927"/>
              </a:xfrm>
              <a:prstGeom prst="ellipse">
                <a:avLst/>
              </a:prstGeom>
              <a:gradFill rotWithShape="0">
                <a:gsLst>
                  <a:gs pos="0">
                    <a:srgbClr val="0066FF"/>
                  </a:gs>
                  <a:gs pos="100000">
                    <a:srgbClr val="0066FF">
                      <a:gamma/>
                      <a:shade val="6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4700" name="Group 12">
                <a:extLst>
                  <a:ext uri="{FF2B5EF4-FFF2-40B4-BE49-F238E27FC236}">
                    <a16:creationId xmlns:a16="http://schemas.microsoft.com/office/drawing/2014/main" id="{7E6C37FE-B890-434D-B98B-3555E196CA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1" y="1017"/>
                <a:ext cx="836" cy="693"/>
                <a:chOff x="1161" y="1017"/>
                <a:chExt cx="836" cy="693"/>
              </a:xfrm>
            </p:grpSpPr>
            <p:sp>
              <p:nvSpPr>
                <p:cNvPr id="114701" name="Freeform 13">
                  <a:extLst>
                    <a:ext uri="{FF2B5EF4-FFF2-40B4-BE49-F238E27FC236}">
                      <a16:creationId xmlns:a16="http://schemas.microsoft.com/office/drawing/2014/main" id="{BB7CA784-875A-4E00-BEB5-D90399FD46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1" y="1286"/>
                  <a:ext cx="275" cy="369"/>
                </a:xfrm>
                <a:custGeom>
                  <a:avLst/>
                  <a:gdLst>
                    <a:gd name="T0" fmla="*/ 34 w 275"/>
                    <a:gd name="T1" fmla="*/ 46 h 369"/>
                    <a:gd name="T2" fmla="*/ 19 w 275"/>
                    <a:gd name="T3" fmla="*/ 57 h 369"/>
                    <a:gd name="T4" fmla="*/ 7 w 275"/>
                    <a:gd name="T5" fmla="*/ 82 h 369"/>
                    <a:gd name="T6" fmla="*/ 4 w 275"/>
                    <a:gd name="T7" fmla="*/ 106 h 369"/>
                    <a:gd name="T8" fmla="*/ 11 w 275"/>
                    <a:gd name="T9" fmla="*/ 141 h 369"/>
                    <a:gd name="T10" fmla="*/ 34 w 275"/>
                    <a:gd name="T11" fmla="*/ 173 h 369"/>
                    <a:gd name="T12" fmla="*/ 58 w 275"/>
                    <a:gd name="T13" fmla="*/ 165 h 369"/>
                    <a:gd name="T14" fmla="*/ 104 w 275"/>
                    <a:gd name="T15" fmla="*/ 175 h 369"/>
                    <a:gd name="T16" fmla="*/ 116 w 275"/>
                    <a:gd name="T17" fmla="*/ 231 h 369"/>
                    <a:gd name="T18" fmla="*/ 116 w 275"/>
                    <a:gd name="T19" fmla="*/ 245 h 369"/>
                    <a:gd name="T20" fmla="*/ 112 w 275"/>
                    <a:gd name="T21" fmla="*/ 277 h 369"/>
                    <a:gd name="T22" fmla="*/ 125 w 275"/>
                    <a:gd name="T23" fmla="*/ 314 h 369"/>
                    <a:gd name="T24" fmla="*/ 138 w 275"/>
                    <a:gd name="T25" fmla="*/ 352 h 369"/>
                    <a:gd name="T26" fmla="*/ 159 w 275"/>
                    <a:gd name="T27" fmla="*/ 365 h 369"/>
                    <a:gd name="T28" fmla="*/ 194 w 275"/>
                    <a:gd name="T29" fmla="*/ 336 h 369"/>
                    <a:gd name="T30" fmla="*/ 202 w 275"/>
                    <a:gd name="T31" fmla="*/ 317 h 369"/>
                    <a:gd name="T32" fmla="*/ 207 w 275"/>
                    <a:gd name="T33" fmla="*/ 304 h 369"/>
                    <a:gd name="T34" fmla="*/ 225 w 275"/>
                    <a:gd name="T35" fmla="*/ 271 h 369"/>
                    <a:gd name="T36" fmla="*/ 225 w 275"/>
                    <a:gd name="T37" fmla="*/ 242 h 369"/>
                    <a:gd name="T38" fmla="*/ 223 w 275"/>
                    <a:gd name="T39" fmla="*/ 226 h 369"/>
                    <a:gd name="T40" fmla="*/ 236 w 275"/>
                    <a:gd name="T41" fmla="*/ 194 h 369"/>
                    <a:gd name="T42" fmla="*/ 274 w 275"/>
                    <a:gd name="T43" fmla="*/ 130 h 369"/>
                    <a:gd name="T44" fmla="*/ 236 w 275"/>
                    <a:gd name="T45" fmla="*/ 135 h 369"/>
                    <a:gd name="T46" fmla="*/ 220 w 275"/>
                    <a:gd name="T47" fmla="*/ 111 h 369"/>
                    <a:gd name="T48" fmla="*/ 194 w 275"/>
                    <a:gd name="T49" fmla="*/ 57 h 369"/>
                    <a:gd name="T50" fmla="*/ 195 w 275"/>
                    <a:gd name="T51" fmla="*/ 39 h 369"/>
                    <a:gd name="T52" fmla="*/ 179 w 275"/>
                    <a:gd name="T53" fmla="*/ 42 h 369"/>
                    <a:gd name="T54" fmla="*/ 141 w 275"/>
                    <a:gd name="T55" fmla="*/ 49 h 369"/>
                    <a:gd name="T56" fmla="*/ 128 w 275"/>
                    <a:gd name="T57" fmla="*/ 31 h 369"/>
                    <a:gd name="T58" fmla="*/ 114 w 275"/>
                    <a:gd name="T59" fmla="*/ 8 h 369"/>
                    <a:gd name="T60" fmla="*/ 66 w 275"/>
                    <a:gd name="T61" fmla="*/ 0 h 369"/>
                    <a:gd name="T62" fmla="*/ 50 w 275"/>
                    <a:gd name="T63" fmla="*/ 19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75" h="369">
                      <a:moveTo>
                        <a:pt x="39" y="29"/>
                      </a:moveTo>
                      <a:lnTo>
                        <a:pt x="34" y="46"/>
                      </a:lnTo>
                      <a:lnTo>
                        <a:pt x="28" y="52"/>
                      </a:lnTo>
                      <a:lnTo>
                        <a:pt x="19" y="57"/>
                      </a:lnTo>
                      <a:lnTo>
                        <a:pt x="14" y="67"/>
                      </a:lnTo>
                      <a:lnTo>
                        <a:pt x="7" y="82"/>
                      </a:lnTo>
                      <a:lnTo>
                        <a:pt x="7" y="92"/>
                      </a:lnTo>
                      <a:lnTo>
                        <a:pt x="4" y="106"/>
                      </a:lnTo>
                      <a:lnTo>
                        <a:pt x="0" y="124"/>
                      </a:lnTo>
                      <a:lnTo>
                        <a:pt x="11" y="141"/>
                      </a:lnTo>
                      <a:lnTo>
                        <a:pt x="23" y="157"/>
                      </a:lnTo>
                      <a:lnTo>
                        <a:pt x="34" y="173"/>
                      </a:lnTo>
                      <a:lnTo>
                        <a:pt x="41" y="165"/>
                      </a:lnTo>
                      <a:lnTo>
                        <a:pt x="58" y="165"/>
                      </a:lnTo>
                      <a:lnTo>
                        <a:pt x="83" y="165"/>
                      </a:lnTo>
                      <a:lnTo>
                        <a:pt x="104" y="175"/>
                      </a:lnTo>
                      <a:lnTo>
                        <a:pt x="102" y="198"/>
                      </a:lnTo>
                      <a:lnTo>
                        <a:pt x="116" y="231"/>
                      </a:lnTo>
                      <a:lnTo>
                        <a:pt x="118" y="237"/>
                      </a:lnTo>
                      <a:lnTo>
                        <a:pt x="116" y="245"/>
                      </a:lnTo>
                      <a:lnTo>
                        <a:pt x="121" y="255"/>
                      </a:lnTo>
                      <a:lnTo>
                        <a:pt x="112" y="277"/>
                      </a:lnTo>
                      <a:lnTo>
                        <a:pt x="119" y="297"/>
                      </a:lnTo>
                      <a:lnTo>
                        <a:pt x="125" y="314"/>
                      </a:lnTo>
                      <a:lnTo>
                        <a:pt x="130" y="333"/>
                      </a:lnTo>
                      <a:lnTo>
                        <a:pt x="138" y="352"/>
                      </a:lnTo>
                      <a:lnTo>
                        <a:pt x="145" y="368"/>
                      </a:lnTo>
                      <a:lnTo>
                        <a:pt x="159" y="365"/>
                      </a:lnTo>
                      <a:lnTo>
                        <a:pt x="184" y="351"/>
                      </a:lnTo>
                      <a:lnTo>
                        <a:pt x="194" y="336"/>
                      </a:lnTo>
                      <a:lnTo>
                        <a:pt x="194" y="324"/>
                      </a:lnTo>
                      <a:lnTo>
                        <a:pt x="202" y="317"/>
                      </a:lnTo>
                      <a:lnTo>
                        <a:pt x="208" y="312"/>
                      </a:lnTo>
                      <a:lnTo>
                        <a:pt x="207" y="304"/>
                      </a:lnTo>
                      <a:lnTo>
                        <a:pt x="205" y="297"/>
                      </a:lnTo>
                      <a:lnTo>
                        <a:pt x="225" y="271"/>
                      </a:lnTo>
                      <a:lnTo>
                        <a:pt x="230" y="248"/>
                      </a:lnTo>
                      <a:lnTo>
                        <a:pt x="225" y="242"/>
                      </a:lnTo>
                      <a:lnTo>
                        <a:pt x="227" y="235"/>
                      </a:lnTo>
                      <a:lnTo>
                        <a:pt x="223" y="226"/>
                      </a:lnTo>
                      <a:lnTo>
                        <a:pt x="237" y="205"/>
                      </a:lnTo>
                      <a:lnTo>
                        <a:pt x="236" y="194"/>
                      </a:lnTo>
                      <a:lnTo>
                        <a:pt x="261" y="177"/>
                      </a:lnTo>
                      <a:lnTo>
                        <a:pt x="274" y="130"/>
                      </a:lnTo>
                      <a:lnTo>
                        <a:pt x="252" y="141"/>
                      </a:lnTo>
                      <a:lnTo>
                        <a:pt x="236" y="135"/>
                      </a:lnTo>
                      <a:lnTo>
                        <a:pt x="237" y="123"/>
                      </a:lnTo>
                      <a:lnTo>
                        <a:pt x="220" y="111"/>
                      </a:lnTo>
                      <a:lnTo>
                        <a:pt x="212" y="83"/>
                      </a:lnTo>
                      <a:lnTo>
                        <a:pt x="194" y="57"/>
                      </a:lnTo>
                      <a:lnTo>
                        <a:pt x="195" y="42"/>
                      </a:lnTo>
                      <a:lnTo>
                        <a:pt x="195" y="39"/>
                      </a:lnTo>
                      <a:lnTo>
                        <a:pt x="186" y="39"/>
                      </a:lnTo>
                      <a:lnTo>
                        <a:pt x="179" y="42"/>
                      </a:lnTo>
                      <a:lnTo>
                        <a:pt x="154" y="33"/>
                      </a:lnTo>
                      <a:lnTo>
                        <a:pt x="141" y="49"/>
                      </a:lnTo>
                      <a:lnTo>
                        <a:pt x="132" y="36"/>
                      </a:lnTo>
                      <a:lnTo>
                        <a:pt x="128" y="31"/>
                      </a:lnTo>
                      <a:lnTo>
                        <a:pt x="115" y="29"/>
                      </a:lnTo>
                      <a:lnTo>
                        <a:pt x="114" y="8"/>
                      </a:lnTo>
                      <a:lnTo>
                        <a:pt x="94" y="12"/>
                      </a:lnTo>
                      <a:lnTo>
                        <a:pt x="66" y="0"/>
                      </a:lnTo>
                      <a:lnTo>
                        <a:pt x="60" y="9"/>
                      </a:lnTo>
                      <a:lnTo>
                        <a:pt x="50" y="19"/>
                      </a:lnTo>
                      <a:lnTo>
                        <a:pt x="39" y="29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02" name="Freeform 14">
                  <a:extLst>
                    <a:ext uri="{FF2B5EF4-FFF2-40B4-BE49-F238E27FC236}">
                      <a16:creationId xmlns:a16="http://schemas.microsoft.com/office/drawing/2014/main" id="{02070ACD-997A-421F-90CB-C401AD34E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" y="1596"/>
                  <a:ext cx="47" cy="69"/>
                </a:xfrm>
                <a:custGeom>
                  <a:avLst/>
                  <a:gdLst>
                    <a:gd name="T0" fmla="*/ 30 w 47"/>
                    <a:gd name="T1" fmla="*/ 0 h 69"/>
                    <a:gd name="T2" fmla="*/ 28 w 47"/>
                    <a:gd name="T3" fmla="*/ 23 h 69"/>
                    <a:gd name="T4" fmla="*/ 12 w 47"/>
                    <a:gd name="T5" fmla="*/ 39 h 69"/>
                    <a:gd name="T6" fmla="*/ 3 w 47"/>
                    <a:gd name="T7" fmla="*/ 51 h 69"/>
                    <a:gd name="T8" fmla="*/ 0 w 47"/>
                    <a:gd name="T9" fmla="*/ 57 h 69"/>
                    <a:gd name="T10" fmla="*/ 3 w 47"/>
                    <a:gd name="T11" fmla="*/ 61 h 69"/>
                    <a:gd name="T12" fmla="*/ 12 w 47"/>
                    <a:gd name="T13" fmla="*/ 68 h 69"/>
                    <a:gd name="T14" fmla="*/ 21 w 47"/>
                    <a:gd name="T15" fmla="*/ 52 h 69"/>
                    <a:gd name="T16" fmla="*/ 34 w 47"/>
                    <a:gd name="T17" fmla="*/ 39 h 69"/>
                    <a:gd name="T18" fmla="*/ 41 w 47"/>
                    <a:gd name="T19" fmla="*/ 26 h 69"/>
                    <a:gd name="T20" fmla="*/ 46 w 47"/>
                    <a:gd name="T21" fmla="*/ 16 h 69"/>
                    <a:gd name="T22" fmla="*/ 42 w 47"/>
                    <a:gd name="T23" fmla="*/ 11 h 69"/>
                    <a:gd name="T24" fmla="*/ 30 w 47"/>
                    <a:gd name="T25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7" h="69">
                      <a:moveTo>
                        <a:pt x="30" y="0"/>
                      </a:moveTo>
                      <a:lnTo>
                        <a:pt x="28" y="23"/>
                      </a:lnTo>
                      <a:lnTo>
                        <a:pt x="12" y="39"/>
                      </a:lnTo>
                      <a:lnTo>
                        <a:pt x="3" y="51"/>
                      </a:lnTo>
                      <a:lnTo>
                        <a:pt x="0" y="57"/>
                      </a:lnTo>
                      <a:lnTo>
                        <a:pt x="3" y="61"/>
                      </a:lnTo>
                      <a:lnTo>
                        <a:pt x="12" y="68"/>
                      </a:lnTo>
                      <a:lnTo>
                        <a:pt x="21" y="52"/>
                      </a:lnTo>
                      <a:lnTo>
                        <a:pt x="34" y="39"/>
                      </a:lnTo>
                      <a:lnTo>
                        <a:pt x="41" y="26"/>
                      </a:lnTo>
                      <a:lnTo>
                        <a:pt x="46" y="16"/>
                      </a:lnTo>
                      <a:lnTo>
                        <a:pt x="42" y="11"/>
                      </a:lnTo>
                      <a:lnTo>
                        <a:pt x="3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03" name="Freeform 15">
                  <a:extLst>
                    <a:ext uri="{FF2B5EF4-FFF2-40B4-BE49-F238E27FC236}">
                      <a16:creationId xmlns:a16="http://schemas.microsoft.com/office/drawing/2014/main" id="{354357A3-3965-404B-AC83-3EC7BCC581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" y="1544"/>
                  <a:ext cx="147" cy="140"/>
                </a:xfrm>
                <a:custGeom>
                  <a:avLst/>
                  <a:gdLst>
                    <a:gd name="T0" fmla="*/ 100 w 147"/>
                    <a:gd name="T1" fmla="*/ 8 h 140"/>
                    <a:gd name="T2" fmla="*/ 101 w 147"/>
                    <a:gd name="T3" fmla="*/ 13 h 140"/>
                    <a:gd name="T4" fmla="*/ 99 w 147"/>
                    <a:gd name="T5" fmla="*/ 23 h 140"/>
                    <a:gd name="T6" fmla="*/ 90 w 147"/>
                    <a:gd name="T7" fmla="*/ 22 h 140"/>
                    <a:gd name="T8" fmla="*/ 84 w 147"/>
                    <a:gd name="T9" fmla="*/ 1 h 140"/>
                    <a:gd name="T10" fmla="*/ 68 w 147"/>
                    <a:gd name="T11" fmla="*/ 0 h 140"/>
                    <a:gd name="T12" fmla="*/ 63 w 147"/>
                    <a:gd name="T13" fmla="*/ 6 h 140"/>
                    <a:gd name="T14" fmla="*/ 54 w 147"/>
                    <a:gd name="T15" fmla="*/ 15 h 140"/>
                    <a:gd name="T16" fmla="*/ 46 w 147"/>
                    <a:gd name="T17" fmla="*/ 13 h 140"/>
                    <a:gd name="T18" fmla="*/ 35 w 147"/>
                    <a:gd name="T19" fmla="*/ 25 h 140"/>
                    <a:gd name="T20" fmla="*/ 31 w 147"/>
                    <a:gd name="T21" fmla="*/ 27 h 140"/>
                    <a:gd name="T22" fmla="*/ 27 w 147"/>
                    <a:gd name="T23" fmla="*/ 36 h 140"/>
                    <a:gd name="T24" fmla="*/ 9 w 147"/>
                    <a:gd name="T25" fmla="*/ 42 h 140"/>
                    <a:gd name="T26" fmla="*/ 0 w 147"/>
                    <a:gd name="T27" fmla="*/ 59 h 140"/>
                    <a:gd name="T28" fmla="*/ 5 w 147"/>
                    <a:gd name="T29" fmla="*/ 75 h 140"/>
                    <a:gd name="T30" fmla="*/ 2 w 147"/>
                    <a:gd name="T31" fmla="*/ 81 h 140"/>
                    <a:gd name="T32" fmla="*/ 8 w 147"/>
                    <a:gd name="T33" fmla="*/ 98 h 140"/>
                    <a:gd name="T34" fmla="*/ 18 w 147"/>
                    <a:gd name="T35" fmla="*/ 111 h 140"/>
                    <a:gd name="T36" fmla="*/ 39 w 147"/>
                    <a:gd name="T37" fmla="*/ 106 h 140"/>
                    <a:gd name="T38" fmla="*/ 50 w 147"/>
                    <a:gd name="T39" fmla="*/ 99 h 140"/>
                    <a:gd name="T40" fmla="*/ 54 w 147"/>
                    <a:gd name="T41" fmla="*/ 97 h 140"/>
                    <a:gd name="T42" fmla="*/ 69 w 147"/>
                    <a:gd name="T43" fmla="*/ 99 h 140"/>
                    <a:gd name="T44" fmla="*/ 76 w 147"/>
                    <a:gd name="T45" fmla="*/ 108 h 140"/>
                    <a:gd name="T46" fmla="*/ 81 w 147"/>
                    <a:gd name="T47" fmla="*/ 115 h 140"/>
                    <a:gd name="T48" fmla="*/ 95 w 147"/>
                    <a:gd name="T49" fmla="*/ 119 h 140"/>
                    <a:gd name="T50" fmla="*/ 109 w 147"/>
                    <a:gd name="T51" fmla="*/ 133 h 140"/>
                    <a:gd name="T52" fmla="*/ 116 w 147"/>
                    <a:gd name="T53" fmla="*/ 138 h 140"/>
                    <a:gd name="T54" fmla="*/ 127 w 147"/>
                    <a:gd name="T55" fmla="*/ 129 h 140"/>
                    <a:gd name="T56" fmla="*/ 135 w 147"/>
                    <a:gd name="T57" fmla="*/ 115 h 140"/>
                    <a:gd name="T58" fmla="*/ 142 w 147"/>
                    <a:gd name="T59" fmla="*/ 98 h 140"/>
                    <a:gd name="T60" fmla="*/ 144 w 147"/>
                    <a:gd name="T61" fmla="*/ 73 h 140"/>
                    <a:gd name="T62" fmla="*/ 135 w 147"/>
                    <a:gd name="T63" fmla="*/ 56 h 140"/>
                    <a:gd name="T64" fmla="*/ 131 w 147"/>
                    <a:gd name="T65" fmla="*/ 46 h 140"/>
                    <a:gd name="T66" fmla="*/ 120 w 147"/>
                    <a:gd name="T67" fmla="*/ 38 h 140"/>
                    <a:gd name="T68" fmla="*/ 115 w 147"/>
                    <a:gd name="T69" fmla="*/ 19 h 140"/>
                    <a:gd name="T70" fmla="*/ 105 w 147"/>
                    <a:gd name="T71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7" h="140">
                      <a:moveTo>
                        <a:pt x="102" y="1"/>
                      </a:moveTo>
                      <a:lnTo>
                        <a:pt x="100" y="8"/>
                      </a:lnTo>
                      <a:lnTo>
                        <a:pt x="99" y="10"/>
                      </a:lnTo>
                      <a:lnTo>
                        <a:pt x="101" y="13"/>
                      </a:lnTo>
                      <a:lnTo>
                        <a:pt x="101" y="21"/>
                      </a:lnTo>
                      <a:lnTo>
                        <a:pt x="99" y="23"/>
                      </a:lnTo>
                      <a:lnTo>
                        <a:pt x="95" y="25"/>
                      </a:lnTo>
                      <a:lnTo>
                        <a:pt x="90" y="22"/>
                      </a:lnTo>
                      <a:lnTo>
                        <a:pt x="89" y="14"/>
                      </a:lnTo>
                      <a:lnTo>
                        <a:pt x="84" y="1"/>
                      </a:lnTo>
                      <a:lnTo>
                        <a:pt x="76" y="3"/>
                      </a:lnTo>
                      <a:lnTo>
                        <a:pt x="68" y="0"/>
                      </a:lnTo>
                      <a:lnTo>
                        <a:pt x="68" y="6"/>
                      </a:lnTo>
                      <a:lnTo>
                        <a:pt x="63" y="6"/>
                      </a:lnTo>
                      <a:lnTo>
                        <a:pt x="59" y="14"/>
                      </a:lnTo>
                      <a:lnTo>
                        <a:pt x="54" y="15"/>
                      </a:lnTo>
                      <a:lnTo>
                        <a:pt x="50" y="16"/>
                      </a:lnTo>
                      <a:lnTo>
                        <a:pt x="46" y="13"/>
                      </a:lnTo>
                      <a:lnTo>
                        <a:pt x="36" y="22"/>
                      </a:lnTo>
                      <a:lnTo>
                        <a:pt x="35" y="25"/>
                      </a:lnTo>
                      <a:lnTo>
                        <a:pt x="32" y="23"/>
                      </a:lnTo>
                      <a:lnTo>
                        <a:pt x="31" y="27"/>
                      </a:lnTo>
                      <a:lnTo>
                        <a:pt x="31" y="30"/>
                      </a:lnTo>
                      <a:lnTo>
                        <a:pt x="27" y="36"/>
                      </a:lnTo>
                      <a:lnTo>
                        <a:pt x="19" y="39"/>
                      </a:lnTo>
                      <a:lnTo>
                        <a:pt x="9" y="42"/>
                      </a:lnTo>
                      <a:lnTo>
                        <a:pt x="2" y="47"/>
                      </a:lnTo>
                      <a:lnTo>
                        <a:pt x="0" y="59"/>
                      </a:lnTo>
                      <a:lnTo>
                        <a:pt x="1" y="75"/>
                      </a:lnTo>
                      <a:lnTo>
                        <a:pt x="5" y="75"/>
                      </a:lnTo>
                      <a:lnTo>
                        <a:pt x="5" y="77"/>
                      </a:lnTo>
                      <a:lnTo>
                        <a:pt x="2" y="81"/>
                      </a:lnTo>
                      <a:lnTo>
                        <a:pt x="7" y="92"/>
                      </a:lnTo>
                      <a:lnTo>
                        <a:pt x="8" y="98"/>
                      </a:lnTo>
                      <a:lnTo>
                        <a:pt x="7" y="106"/>
                      </a:lnTo>
                      <a:lnTo>
                        <a:pt x="18" y="111"/>
                      </a:lnTo>
                      <a:lnTo>
                        <a:pt x="25" y="106"/>
                      </a:lnTo>
                      <a:lnTo>
                        <a:pt x="39" y="106"/>
                      </a:lnTo>
                      <a:lnTo>
                        <a:pt x="37" y="104"/>
                      </a:lnTo>
                      <a:lnTo>
                        <a:pt x="50" y="99"/>
                      </a:lnTo>
                      <a:lnTo>
                        <a:pt x="54" y="99"/>
                      </a:lnTo>
                      <a:lnTo>
                        <a:pt x="54" y="97"/>
                      </a:lnTo>
                      <a:lnTo>
                        <a:pt x="59" y="96"/>
                      </a:lnTo>
                      <a:lnTo>
                        <a:pt x="69" y="99"/>
                      </a:lnTo>
                      <a:lnTo>
                        <a:pt x="75" y="99"/>
                      </a:lnTo>
                      <a:lnTo>
                        <a:pt x="76" y="108"/>
                      </a:lnTo>
                      <a:lnTo>
                        <a:pt x="81" y="108"/>
                      </a:lnTo>
                      <a:lnTo>
                        <a:pt x="81" y="115"/>
                      </a:lnTo>
                      <a:lnTo>
                        <a:pt x="91" y="116"/>
                      </a:lnTo>
                      <a:lnTo>
                        <a:pt x="95" y="119"/>
                      </a:lnTo>
                      <a:lnTo>
                        <a:pt x="96" y="128"/>
                      </a:lnTo>
                      <a:lnTo>
                        <a:pt x="109" y="133"/>
                      </a:lnTo>
                      <a:lnTo>
                        <a:pt x="112" y="139"/>
                      </a:lnTo>
                      <a:lnTo>
                        <a:pt x="116" y="138"/>
                      </a:lnTo>
                      <a:lnTo>
                        <a:pt x="123" y="132"/>
                      </a:lnTo>
                      <a:lnTo>
                        <a:pt x="127" y="129"/>
                      </a:lnTo>
                      <a:lnTo>
                        <a:pt x="133" y="129"/>
                      </a:lnTo>
                      <a:lnTo>
                        <a:pt x="135" y="115"/>
                      </a:lnTo>
                      <a:lnTo>
                        <a:pt x="136" y="104"/>
                      </a:lnTo>
                      <a:lnTo>
                        <a:pt x="142" y="98"/>
                      </a:lnTo>
                      <a:lnTo>
                        <a:pt x="146" y="88"/>
                      </a:lnTo>
                      <a:lnTo>
                        <a:pt x="144" y="73"/>
                      </a:lnTo>
                      <a:lnTo>
                        <a:pt x="142" y="63"/>
                      </a:lnTo>
                      <a:lnTo>
                        <a:pt x="135" y="56"/>
                      </a:lnTo>
                      <a:lnTo>
                        <a:pt x="134" y="51"/>
                      </a:lnTo>
                      <a:lnTo>
                        <a:pt x="131" y="46"/>
                      </a:lnTo>
                      <a:lnTo>
                        <a:pt x="128" y="42"/>
                      </a:lnTo>
                      <a:lnTo>
                        <a:pt x="120" y="38"/>
                      </a:lnTo>
                      <a:lnTo>
                        <a:pt x="118" y="29"/>
                      </a:lnTo>
                      <a:lnTo>
                        <a:pt x="115" y="19"/>
                      </a:lnTo>
                      <a:lnTo>
                        <a:pt x="111" y="10"/>
                      </a:lnTo>
                      <a:lnTo>
                        <a:pt x="105" y="0"/>
                      </a:lnTo>
                      <a:lnTo>
                        <a:pt x="102" y="1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04" name="Freeform 16">
                  <a:extLst>
                    <a:ext uri="{FF2B5EF4-FFF2-40B4-BE49-F238E27FC236}">
                      <a16:creationId xmlns:a16="http://schemas.microsoft.com/office/drawing/2014/main" id="{579DA493-88CE-420E-8713-B4DAC09E2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6" y="1475"/>
                  <a:ext cx="77" cy="66"/>
                </a:xfrm>
                <a:custGeom>
                  <a:avLst/>
                  <a:gdLst>
                    <a:gd name="T0" fmla="*/ 0 w 77"/>
                    <a:gd name="T1" fmla="*/ 0 h 66"/>
                    <a:gd name="T2" fmla="*/ 5 w 77"/>
                    <a:gd name="T3" fmla="*/ 16 h 66"/>
                    <a:gd name="T4" fmla="*/ 30 w 77"/>
                    <a:gd name="T5" fmla="*/ 38 h 66"/>
                    <a:gd name="T6" fmla="*/ 45 w 77"/>
                    <a:gd name="T7" fmla="*/ 35 h 66"/>
                    <a:gd name="T8" fmla="*/ 76 w 77"/>
                    <a:gd name="T9" fmla="*/ 65 h 66"/>
                    <a:gd name="T10" fmla="*/ 59 w 77"/>
                    <a:gd name="T11" fmla="*/ 33 h 66"/>
                    <a:gd name="T12" fmla="*/ 59 w 77"/>
                    <a:gd name="T13" fmla="*/ 27 h 66"/>
                    <a:gd name="T14" fmla="*/ 62 w 77"/>
                    <a:gd name="T15" fmla="*/ 20 h 66"/>
                    <a:gd name="T16" fmla="*/ 29 w 77"/>
                    <a:gd name="T17" fmla="*/ 7 h 66"/>
                    <a:gd name="T18" fmla="*/ 0 w 77"/>
                    <a:gd name="T1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7" h="66">
                      <a:moveTo>
                        <a:pt x="0" y="0"/>
                      </a:moveTo>
                      <a:lnTo>
                        <a:pt x="5" y="16"/>
                      </a:lnTo>
                      <a:lnTo>
                        <a:pt x="30" y="38"/>
                      </a:lnTo>
                      <a:lnTo>
                        <a:pt x="45" y="35"/>
                      </a:lnTo>
                      <a:lnTo>
                        <a:pt x="76" y="65"/>
                      </a:lnTo>
                      <a:lnTo>
                        <a:pt x="59" y="33"/>
                      </a:lnTo>
                      <a:lnTo>
                        <a:pt x="59" y="27"/>
                      </a:lnTo>
                      <a:lnTo>
                        <a:pt x="62" y="20"/>
                      </a:lnTo>
                      <a:lnTo>
                        <a:pt x="29" y="7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05" name="Freeform 17">
                  <a:extLst>
                    <a:ext uri="{FF2B5EF4-FFF2-40B4-BE49-F238E27FC236}">
                      <a16:creationId xmlns:a16="http://schemas.microsoft.com/office/drawing/2014/main" id="{7F23CB5C-B17C-497E-B1E4-04BCC30E0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" y="1452"/>
                  <a:ext cx="47" cy="64"/>
                </a:xfrm>
                <a:custGeom>
                  <a:avLst/>
                  <a:gdLst>
                    <a:gd name="T0" fmla="*/ 34 w 47"/>
                    <a:gd name="T1" fmla="*/ 0 h 64"/>
                    <a:gd name="T2" fmla="*/ 15 w 47"/>
                    <a:gd name="T3" fmla="*/ 32 h 64"/>
                    <a:gd name="T4" fmla="*/ 0 w 47"/>
                    <a:gd name="T5" fmla="*/ 33 h 64"/>
                    <a:gd name="T6" fmla="*/ 5 w 47"/>
                    <a:gd name="T7" fmla="*/ 56 h 64"/>
                    <a:gd name="T8" fmla="*/ 38 w 47"/>
                    <a:gd name="T9" fmla="*/ 63 h 64"/>
                    <a:gd name="T10" fmla="*/ 46 w 47"/>
                    <a:gd name="T11" fmla="*/ 18 h 64"/>
                    <a:gd name="T12" fmla="*/ 34 w 47"/>
                    <a:gd name="T13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7" h="64">
                      <a:moveTo>
                        <a:pt x="34" y="0"/>
                      </a:moveTo>
                      <a:lnTo>
                        <a:pt x="15" y="32"/>
                      </a:lnTo>
                      <a:lnTo>
                        <a:pt x="0" y="33"/>
                      </a:lnTo>
                      <a:lnTo>
                        <a:pt x="5" y="56"/>
                      </a:lnTo>
                      <a:lnTo>
                        <a:pt x="38" y="63"/>
                      </a:lnTo>
                      <a:lnTo>
                        <a:pt x="46" y="18"/>
                      </a:lnTo>
                      <a:lnTo>
                        <a:pt x="34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06" name="Freeform 18">
                  <a:extLst>
                    <a:ext uri="{FF2B5EF4-FFF2-40B4-BE49-F238E27FC236}">
                      <a16:creationId xmlns:a16="http://schemas.microsoft.com/office/drawing/2014/main" id="{A29B9AA5-485C-4F63-906C-22A683B352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2" y="1495"/>
                  <a:ext cx="52" cy="40"/>
                </a:xfrm>
                <a:custGeom>
                  <a:avLst/>
                  <a:gdLst>
                    <a:gd name="T0" fmla="*/ 0 w 52"/>
                    <a:gd name="T1" fmla="*/ 0 h 40"/>
                    <a:gd name="T2" fmla="*/ 30 w 52"/>
                    <a:gd name="T3" fmla="*/ 37 h 40"/>
                    <a:gd name="T4" fmla="*/ 45 w 52"/>
                    <a:gd name="T5" fmla="*/ 39 h 40"/>
                    <a:gd name="T6" fmla="*/ 51 w 52"/>
                    <a:gd name="T7" fmla="*/ 26 h 40"/>
                    <a:gd name="T8" fmla="*/ 21 w 52"/>
                    <a:gd name="T9" fmla="*/ 5 h 40"/>
                    <a:gd name="T10" fmla="*/ 0 w 52"/>
                    <a:gd name="T11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40">
                      <a:moveTo>
                        <a:pt x="0" y="0"/>
                      </a:moveTo>
                      <a:lnTo>
                        <a:pt x="30" y="37"/>
                      </a:lnTo>
                      <a:lnTo>
                        <a:pt x="45" y="39"/>
                      </a:lnTo>
                      <a:lnTo>
                        <a:pt x="51" y="26"/>
                      </a:lnTo>
                      <a:lnTo>
                        <a:pt x="21" y="5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07" name="Freeform 19">
                  <a:extLst>
                    <a:ext uri="{FF2B5EF4-FFF2-40B4-BE49-F238E27FC236}">
                      <a16:creationId xmlns:a16="http://schemas.microsoft.com/office/drawing/2014/main" id="{850CCFC5-A7D4-4B66-A33C-F3D7E43B0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9" y="1534"/>
                  <a:ext cx="88" cy="26"/>
                </a:xfrm>
                <a:custGeom>
                  <a:avLst/>
                  <a:gdLst>
                    <a:gd name="T0" fmla="*/ 0 w 88"/>
                    <a:gd name="T1" fmla="*/ 0 h 26"/>
                    <a:gd name="T2" fmla="*/ 18 w 88"/>
                    <a:gd name="T3" fmla="*/ 25 h 26"/>
                    <a:gd name="T4" fmla="*/ 87 w 88"/>
                    <a:gd name="T5" fmla="*/ 10 h 26"/>
                    <a:gd name="T6" fmla="*/ 21 w 88"/>
                    <a:gd name="T7" fmla="*/ 12 h 26"/>
                    <a:gd name="T8" fmla="*/ 0 w 88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26">
                      <a:moveTo>
                        <a:pt x="0" y="0"/>
                      </a:moveTo>
                      <a:lnTo>
                        <a:pt x="18" y="25"/>
                      </a:lnTo>
                      <a:lnTo>
                        <a:pt x="87" y="10"/>
                      </a:lnTo>
                      <a:lnTo>
                        <a:pt x="21" y="12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08" name="Freeform 20">
                  <a:extLst>
                    <a:ext uri="{FF2B5EF4-FFF2-40B4-BE49-F238E27FC236}">
                      <a16:creationId xmlns:a16="http://schemas.microsoft.com/office/drawing/2014/main" id="{88070ECD-5596-4B43-948A-87E7E5E893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0" y="1689"/>
                  <a:ext cx="18" cy="21"/>
                </a:xfrm>
                <a:custGeom>
                  <a:avLst/>
                  <a:gdLst>
                    <a:gd name="T0" fmla="*/ 5 w 18"/>
                    <a:gd name="T1" fmla="*/ 0 h 21"/>
                    <a:gd name="T2" fmla="*/ 0 w 18"/>
                    <a:gd name="T3" fmla="*/ 0 h 21"/>
                    <a:gd name="T4" fmla="*/ 0 w 18"/>
                    <a:gd name="T5" fmla="*/ 4 h 21"/>
                    <a:gd name="T6" fmla="*/ 5 w 18"/>
                    <a:gd name="T7" fmla="*/ 8 h 21"/>
                    <a:gd name="T8" fmla="*/ 5 w 18"/>
                    <a:gd name="T9" fmla="*/ 15 h 21"/>
                    <a:gd name="T10" fmla="*/ 11 w 18"/>
                    <a:gd name="T11" fmla="*/ 20 h 21"/>
                    <a:gd name="T12" fmla="*/ 14 w 18"/>
                    <a:gd name="T13" fmla="*/ 16 h 21"/>
                    <a:gd name="T14" fmla="*/ 14 w 18"/>
                    <a:gd name="T15" fmla="*/ 12 h 21"/>
                    <a:gd name="T16" fmla="*/ 16 w 18"/>
                    <a:gd name="T17" fmla="*/ 9 h 21"/>
                    <a:gd name="T18" fmla="*/ 17 w 18"/>
                    <a:gd name="T19" fmla="*/ 1 h 21"/>
                    <a:gd name="T20" fmla="*/ 9 w 18"/>
                    <a:gd name="T21" fmla="*/ 3 h 21"/>
                    <a:gd name="T22" fmla="*/ 5 w 18"/>
                    <a:gd name="T2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21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5" y="8"/>
                      </a:lnTo>
                      <a:lnTo>
                        <a:pt x="5" y="15"/>
                      </a:lnTo>
                      <a:lnTo>
                        <a:pt x="11" y="20"/>
                      </a:lnTo>
                      <a:lnTo>
                        <a:pt x="14" y="16"/>
                      </a:lnTo>
                      <a:lnTo>
                        <a:pt x="14" y="12"/>
                      </a:lnTo>
                      <a:lnTo>
                        <a:pt x="16" y="9"/>
                      </a:lnTo>
                      <a:lnTo>
                        <a:pt x="17" y="1"/>
                      </a:lnTo>
                      <a:lnTo>
                        <a:pt x="9" y="3"/>
                      </a:lnTo>
                      <a:lnTo>
                        <a:pt x="5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09" name="Freeform 21">
                  <a:extLst>
                    <a:ext uri="{FF2B5EF4-FFF2-40B4-BE49-F238E27FC236}">
                      <a16:creationId xmlns:a16="http://schemas.microsoft.com/office/drawing/2014/main" id="{209A98BF-0D2F-46C5-A2C5-F843CEA18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212"/>
                  <a:ext cx="62" cy="102"/>
                </a:xfrm>
                <a:custGeom>
                  <a:avLst/>
                  <a:gdLst>
                    <a:gd name="T0" fmla="*/ 40 w 62"/>
                    <a:gd name="T1" fmla="*/ 0 h 102"/>
                    <a:gd name="T2" fmla="*/ 40 w 62"/>
                    <a:gd name="T3" fmla="*/ 13 h 102"/>
                    <a:gd name="T4" fmla="*/ 35 w 62"/>
                    <a:gd name="T5" fmla="*/ 20 h 102"/>
                    <a:gd name="T6" fmla="*/ 36 w 62"/>
                    <a:gd name="T7" fmla="*/ 35 h 102"/>
                    <a:gd name="T8" fmla="*/ 30 w 62"/>
                    <a:gd name="T9" fmla="*/ 53 h 102"/>
                    <a:gd name="T10" fmla="*/ 20 w 62"/>
                    <a:gd name="T11" fmla="*/ 68 h 102"/>
                    <a:gd name="T12" fmla="*/ 3 w 62"/>
                    <a:gd name="T13" fmla="*/ 82 h 102"/>
                    <a:gd name="T14" fmla="*/ 0 w 62"/>
                    <a:gd name="T15" fmla="*/ 101 h 102"/>
                    <a:gd name="T16" fmla="*/ 6 w 62"/>
                    <a:gd name="T17" fmla="*/ 101 h 102"/>
                    <a:gd name="T18" fmla="*/ 8 w 62"/>
                    <a:gd name="T19" fmla="*/ 83 h 102"/>
                    <a:gd name="T20" fmla="*/ 29 w 62"/>
                    <a:gd name="T21" fmla="*/ 81 h 102"/>
                    <a:gd name="T22" fmla="*/ 46 w 62"/>
                    <a:gd name="T23" fmla="*/ 69 h 102"/>
                    <a:gd name="T24" fmla="*/ 45 w 62"/>
                    <a:gd name="T25" fmla="*/ 45 h 102"/>
                    <a:gd name="T26" fmla="*/ 49 w 62"/>
                    <a:gd name="T27" fmla="*/ 36 h 102"/>
                    <a:gd name="T28" fmla="*/ 42 w 62"/>
                    <a:gd name="T29" fmla="*/ 23 h 102"/>
                    <a:gd name="T30" fmla="*/ 53 w 62"/>
                    <a:gd name="T31" fmla="*/ 16 h 102"/>
                    <a:gd name="T32" fmla="*/ 61 w 62"/>
                    <a:gd name="T33" fmla="*/ 3 h 102"/>
                    <a:gd name="T34" fmla="*/ 45 w 62"/>
                    <a:gd name="T35" fmla="*/ 6 h 102"/>
                    <a:gd name="T36" fmla="*/ 40 w 62"/>
                    <a:gd name="T3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2" h="102">
                      <a:moveTo>
                        <a:pt x="40" y="0"/>
                      </a:moveTo>
                      <a:lnTo>
                        <a:pt x="40" y="13"/>
                      </a:lnTo>
                      <a:lnTo>
                        <a:pt x="35" y="20"/>
                      </a:lnTo>
                      <a:lnTo>
                        <a:pt x="36" y="35"/>
                      </a:lnTo>
                      <a:lnTo>
                        <a:pt x="30" y="53"/>
                      </a:lnTo>
                      <a:lnTo>
                        <a:pt x="20" y="68"/>
                      </a:lnTo>
                      <a:lnTo>
                        <a:pt x="3" y="82"/>
                      </a:lnTo>
                      <a:lnTo>
                        <a:pt x="0" y="101"/>
                      </a:lnTo>
                      <a:lnTo>
                        <a:pt x="6" y="101"/>
                      </a:lnTo>
                      <a:lnTo>
                        <a:pt x="8" y="83"/>
                      </a:lnTo>
                      <a:lnTo>
                        <a:pt x="29" y="81"/>
                      </a:lnTo>
                      <a:lnTo>
                        <a:pt x="46" y="69"/>
                      </a:lnTo>
                      <a:lnTo>
                        <a:pt x="45" y="45"/>
                      </a:lnTo>
                      <a:lnTo>
                        <a:pt x="49" y="36"/>
                      </a:lnTo>
                      <a:lnTo>
                        <a:pt x="42" y="23"/>
                      </a:lnTo>
                      <a:lnTo>
                        <a:pt x="53" y="16"/>
                      </a:lnTo>
                      <a:lnTo>
                        <a:pt x="61" y="3"/>
                      </a:lnTo>
                      <a:lnTo>
                        <a:pt x="45" y="6"/>
                      </a:lnTo>
                      <a:lnTo>
                        <a:pt x="4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0" name="Freeform 22">
                  <a:extLst>
                    <a:ext uri="{FF2B5EF4-FFF2-40B4-BE49-F238E27FC236}">
                      <a16:creationId xmlns:a16="http://schemas.microsoft.com/office/drawing/2014/main" id="{B91A17D5-EE58-44AB-B3EC-327364D76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5" y="1356"/>
                  <a:ext cx="18" cy="17"/>
                </a:xfrm>
                <a:custGeom>
                  <a:avLst/>
                  <a:gdLst>
                    <a:gd name="T0" fmla="*/ 9 w 18"/>
                    <a:gd name="T1" fmla="*/ 0 h 17"/>
                    <a:gd name="T2" fmla="*/ 17 w 18"/>
                    <a:gd name="T3" fmla="*/ 6 h 17"/>
                    <a:gd name="T4" fmla="*/ 6 w 18"/>
                    <a:gd name="T5" fmla="*/ 16 h 17"/>
                    <a:gd name="T6" fmla="*/ 0 w 18"/>
                    <a:gd name="T7" fmla="*/ 16 h 17"/>
                    <a:gd name="T8" fmla="*/ 3 w 18"/>
                    <a:gd name="T9" fmla="*/ 7 h 17"/>
                    <a:gd name="T10" fmla="*/ 9 w 18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17">
                      <a:moveTo>
                        <a:pt x="9" y="0"/>
                      </a:moveTo>
                      <a:lnTo>
                        <a:pt x="17" y="6"/>
                      </a:lnTo>
                      <a:lnTo>
                        <a:pt x="6" y="16"/>
                      </a:lnTo>
                      <a:lnTo>
                        <a:pt x="0" y="16"/>
                      </a:lnTo>
                      <a:lnTo>
                        <a:pt x="3" y="7"/>
                      </a:lnTo>
                      <a:lnTo>
                        <a:pt x="9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1" name="Freeform 23">
                  <a:extLst>
                    <a:ext uri="{FF2B5EF4-FFF2-40B4-BE49-F238E27FC236}">
                      <a16:creationId xmlns:a16="http://schemas.microsoft.com/office/drawing/2014/main" id="{436A61BF-C2AB-4EB2-BDFF-793AAE3CC7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5" y="1378"/>
                  <a:ext cx="18" cy="22"/>
                </a:xfrm>
                <a:custGeom>
                  <a:avLst/>
                  <a:gdLst>
                    <a:gd name="T0" fmla="*/ 6 w 18"/>
                    <a:gd name="T1" fmla="*/ 0 h 22"/>
                    <a:gd name="T2" fmla="*/ 10 w 18"/>
                    <a:gd name="T3" fmla="*/ 7 h 22"/>
                    <a:gd name="T4" fmla="*/ 6 w 18"/>
                    <a:gd name="T5" fmla="*/ 11 h 22"/>
                    <a:gd name="T6" fmla="*/ 6 w 18"/>
                    <a:gd name="T7" fmla="*/ 13 h 22"/>
                    <a:gd name="T8" fmla="*/ 17 w 18"/>
                    <a:gd name="T9" fmla="*/ 17 h 22"/>
                    <a:gd name="T10" fmla="*/ 16 w 18"/>
                    <a:gd name="T11" fmla="*/ 20 h 22"/>
                    <a:gd name="T12" fmla="*/ 9 w 18"/>
                    <a:gd name="T13" fmla="*/ 17 h 22"/>
                    <a:gd name="T14" fmla="*/ 2 w 18"/>
                    <a:gd name="T15" fmla="*/ 21 h 22"/>
                    <a:gd name="T16" fmla="*/ 0 w 18"/>
                    <a:gd name="T17" fmla="*/ 16 h 22"/>
                    <a:gd name="T18" fmla="*/ 3 w 18"/>
                    <a:gd name="T19" fmla="*/ 13 h 22"/>
                    <a:gd name="T20" fmla="*/ 0 w 18"/>
                    <a:gd name="T21" fmla="*/ 9 h 22"/>
                    <a:gd name="T22" fmla="*/ 6 w 18"/>
                    <a:gd name="T2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22">
                      <a:moveTo>
                        <a:pt x="6" y="0"/>
                      </a:moveTo>
                      <a:lnTo>
                        <a:pt x="10" y="7"/>
                      </a:lnTo>
                      <a:lnTo>
                        <a:pt x="6" y="11"/>
                      </a:lnTo>
                      <a:lnTo>
                        <a:pt x="6" y="13"/>
                      </a:lnTo>
                      <a:lnTo>
                        <a:pt x="17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2" y="21"/>
                      </a:lnTo>
                      <a:lnTo>
                        <a:pt x="0" y="16"/>
                      </a:lnTo>
                      <a:lnTo>
                        <a:pt x="3" y="13"/>
                      </a:lnTo>
                      <a:lnTo>
                        <a:pt x="0" y="9"/>
                      </a:lnTo>
                      <a:lnTo>
                        <a:pt x="6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2" name="Freeform 24">
                  <a:extLst>
                    <a:ext uri="{FF2B5EF4-FFF2-40B4-BE49-F238E27FC236}">
                      <a16:creationId xmlns:a16="http://schemas.microsoft.com/office/drawing/2014/main" id="{32269B06-AD88-4B41-9DF0-78607D7D3D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01"/>
                  <a:ext cx="18" cy="17"/>
                </a:xfrm>
                <a:custGeom>
                  <a:avLst/>
                  <a:gdLst>
                    <a:gd name="T0" fmla="*/ 6 w 18"/>
                    <a:gd name="T1" fmla="*/ 0 h 17"/>
                    <a:gd name="T2" fmla="*/ 0 w 18"/>
                    <a:gd name="T3" fmla="*/ 6 h 17"/>
                    <a:gd name="T4" fmla="*/ 13 w 18"/>
                    <a:gd name="T5" fmla="*/ 16 h 17"/>
                    <a:gd name="T6" fmla="*/ 17 w 18"/>
                    <a:gd name="T7" fmla="*/ 13 h 17"/>
                    <a:gd name="T8" fmla="*/ 6 w 18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13" y="16"/>
                      </a:lnTo>
                      <a:lnTo>
                        <a:pt x="17" y="13"/>
                      </a:lnTo>
                      <a:lnTo>
                        <a:pt x="6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3" name="Freeform 25">
                  <a:extLst>
                    <a:ext uri="{FF2B5EF4-FFF2-40B4-BE49-F238E27FC236}">
                      <a16:creationId xmlns:a16="http://schemas.microsoft.com/office/drawing/2014/main" id="{45981AA3-A7D9-4BE6-8163-B4757B477B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8" y="1401"/>
                  <a:ext cx="18" cy="17"/>
                </a:xfrm>
                <a:custGeom>
                  <a:avLst/>
                  <a:gdLst>
                    <a:gd name="T0" fmla="*/ 17 w 18"/>
                    <a:gd name="T1" fmla="*/ 0 h 17"/>
                    <a:gd name="T2" fmla="*/ 12 w 18"/>
                    <a:gd name="T3" fmla="*/ 16 h 17"/>
                    <a:gd name="T4" fmla="*/ 0 w 18"/>
                    <a:gd name="T5" fmla="*/ 10 h 17"/>
                    <a:gd name="T6" fmla="*/ 17 w 18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7">
                      <a:moveTo>
                        <a:pt x="17" y="0"/>
                      </a:moveTo>
                      <a:lnTo>
                        <a:pt x="12" y="16"/>
                      </a:lnTo>
                      <a:lnTo>
                        <a:pt x="0" y="10"/>
                      </a:lnTo>
                      <a:lnTo>
                        <a:pt x="17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4" name="Freeform 26">
                  <a:extLst>
                    <a:ext uri="{FF2B5EF4-FFF2-40B4-BE49-F238E27FC236}">
                      <a16:creationId xmlns:a16="http://schemas.microsoft.com/office/drawing/2014/main" id="{1C89425F-7634-4F2B-BC1A-47176EB82E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6" y="1470"/>
                  <a:ext cx="18" cy="28"/>
                </a:xfrm>
                <a:custGeom>
                  <a:avLst/>
                  <a:gdLst>
                    <a:gd name="T0" fmla="*/ 8 w 18"/>
                    <a:gd name="T1" fmla="*/ 0 h 28"/>
                    <a:gd name="T2" fmla="*/ 0 w 18"/>
                    <a:gd name="T3" fmla="*/ 12 h 28"/>
                    <a:gd name="T4" fmla="*/ 7 w 18"/>
                    <a:gd name="T5" fmla="*/ 27 h 28"/>
                    <a:gd name="T6" fmla="*/ 17 w 18"/>
                    <a:gd name="T7" fmla="*/ 16 h 28"/>
                    <a:gd name="T8" fmla="*/ 8 w 18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8">
                      <a:moveTo>
                        <a:pt x="8" y="0"/>
                      </a:moveTo>
                      <a:lnTo>
                        <a:pt x="0" y="12"/>
                      </a:lnTo>
                      <a:lnTo>
                        <a:pt x="7" y="27"/>
                      </a:lnTo>
                      <a:lnTo>
                        <a:pt x="17" y="16"/>
                      </a:lnTo>
                      <a:lnTo>
                        <a:pt x="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5" name="Freeform 27">
                  <a:extLst>
                    <a:ext uri="{FF2B5EF4-FFF2-40B4-BE49-F238E27FC236}">
                      <a16:creationId xmlns:a16="http://schemas.microsoft.com/office/drawing/2014/main" id="{99B5A32D-0E44-4805-9B18-4CBE9417A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5" y="1169"/>
                  <a:ext cx="27" cy="44"/>
                </a:xfrm>
                <a:custGeom>
                  <a:avLst/>
                  <a:gdLst>
                    <a:gd name="T0" fmla="*/ 20 w 27"/>
                    <a:gd name="T1" fmla="*/ 0 h 44"/>
                    <a:gd name="T2" fmla="*/ 15 w 27"/>
                    <a:gd name="T3" fmla="*/ 0 h 44"/>
                    <a:gd name="T4" fmla="*/ 12 w 27"/>
                    <a:gd name="T5" fmla="*/ 3 h 44"/>
                    <a:gd name="T6" fmla="*/ 8 w 27"/>
                    <a:gd name="T7" fmla="*/ 5 h 44"/>
                    <a:gd name="T8" fmla="*/ 8 w 27"/>
                    <a:gd name="T9" fmla="*/ 18 h 44"/>
                    <a:gd name="T10" fmla="*/ 12 w 27"/>
                    <a:gd name="T11" fmla="*/ 20 h 44"/>
                    <a:gd name="T12" fmla="*/ 12 w 27"/>
                    <a:gd name="T13" fmla="*/ 26 h 44"/>
                    <a:gd name="T14" fmla="*/ 10 w 27"/>
                    <a:gd name="T15" fmla="*/ 26 h 44"/>
                    <a:gd name="T16" fmla="*/ 6 w 27"/>
                    <a:gd name="T17" fmla="*/ 31 h 44"/>
                    <a:gd name="T18" fmla="*/ 6 w 27"/>
                    <a:gd name="T19" fmla="*/ 36 h 44"/>
                    <a:gd name="T20" fmla="*/ 0 w 27"/>
                    <a:gd name="T21" fmla="*/ 43 h 44"/>
                    <a:gd name="T22" fmla="*/ 19 w 27"/>
                    <a:gd name="T23" fmla="*/ 43 h 44"/>
                    <a:gd name="T24" fmla="*/ 26 w 27"/>
                    <a:gd name="T25" fmla="*/ 35 h 44"/>
                    <a:gd name="T26" fmla="*/ 19 w 27"/>
                    <a:gd name="T27" fmla="*/ 28 h 44"/>
                    <a:gd name="T28" fmla="*/ 19 w 27"/>
                    <a:gd name="T29" fmla="*/ 9 h 44"/>
                    <a:gd name="T30" fmla="*/ 22 w 27"/>
                    <a:gd name="T31" fmla="*/ 5 h 44"/>
                    <a:gd name="T32" fmla="*/ 17 w 27"/>
                    <a:gd name="T33" fmla="*/ 5 h 44"/>
                    <a:gd name="T34" fmla="*/ 20 w 27"/>
                    <a:gd name="T35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" h="44">
                      <a:moveTo>
                        <a:pt x="20" y="0"/>
                      </a:moveTo>
                      <a:lnTo>
                        <a:pt x="15" y="0"/>
                      </a:lnTo>
                      <a:lnTo>
                        <a:pt x="12" y="3"/>
                      </a:lnTo>
                      <a:lnTo>
                        <a:pt x="8" y="5"/>
                      </a:lnTo>
                      <a:lnTo>
                        <a:pt x="8" y="18"/>
                      </a:lnTo>
                      <a:lnTo>
                        <a:pt x="12" y="20"/>
                      </a:lnTo>
                      <a:lnTo>
                        <a:pt x="12" y="26"/>
                      </a:lnTo>
                      <a:lnTo>
                        <a:pt x="10" y="26"/>
                      </a:lnTo>
                      <a:lnTo>
                        <a:pt x="6" y="31"/>
                      </a:lnTo>
                      <a:lnTo>
                        <a:pt x="6" y="36"/>
                      </a:lnTo>
                      <a:lnTo>
                        <a:pt x="0" y="43"/>
                      </a:lnTo>
                      <a:lnTo>
                        <a:pt x="19" y="43"/>
                      </a:lnTo>
                      <a:lnTo>
                        <a:pt x="26" y="35"/>
                      </a:lnTo>
                      <a:lnTo>
                        <a:pt x="19" y="28"/>
                      </a:lnTo>
                      <a:lnTo>
                        <a:pt x="19" y="9"/>
                      </a:lnTo>
                      <a:lnTo>
                        <a:pt x="22" y="5"/>
                      </a:lnTo>
                      <a:lnTo>
                        <a:pt x="17" y="5"/>
                      </a:lnTo>
                      <a:lnTo>
                        <a:pt x="2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6" name="Freeform 28">
                  <a:extLst>
                    <a:ext uri="{FF2B5EF4-FFF2-40B4-BE49-F238E27FC236}">
                      <a16:creationId xmlns:a16="http://schemas.microsoft.com/office/drawing/2014/main" id="{C962B485-FA7C-40CC-A844-E158119FE8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6" y="1182"/>
                  <a:ext cx="18" cy="18"/>
                </a:xfrm>
                <a:custGeom>
                  <a:avLst/>
                  <a:gdLst>
                    <a:gd name="T0" fmla="*/ 17 w 18"/>
                    <a:gd name="T1" fmla="*/ 0 h 18"/>
                    <a:gd name="T2" fmla="*/ 12 w 18"/>
                    <a:gd name="T3" fmla="*/ 0 h 18"/>
                    <a:gd name="T4" fmla="*/ 6 w 18"/>
                    <a:gd name="T5" fmla="*/ 5 h 18"/>
                    <a:gd name="T6" fmla="*/ 0 w 18"/>
                    <a:gd name="T7" fmla="*/ 11 h 18"/>
                    <a:gd name="T8" fmla="*/ 0 w 18"/>
                    <a:gd name="T9" fmla="*/ 17 h 18"/>
                    <a:gd name="T10" fmla="*/ 10 w 18"/>
                    <a:gd name="T11" fmla="*/ 17 h 18"/>
                    <a:gd name="T12" fmla="*/ 14 w 18"/>
                    <a:gd name="T13" fmla="*/ 13 h 18"/>
                    <a:gd name="T14" fmla="*/ 14 w 18"/>
                    <a:gd name="T15" fmla="*/ 5 h 18"/>
                    <a:gd name="T16" fmla="*/ 17 w 18"/>
                    <a:gd name="T17" fmla="*/ 5 h 18"/>
                    <a:gd name="T18" fmla="*/ 17 w 18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18">
                      <a:moveTo>
                        <a:pt x="17" y="0"/>
                      </a:moveTo>
                      <a:lnTo>
                        <a:pt x="12" y="0"/>
                      </a:lnTo>
                      <a:lnTo>
                        <a:pt x="6" y="5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10" y="17"/>
                      </a:lnTo>
                      <a:lnTo>
                        <a:pt x="14" y="13"/>
                      </a:lnTo>
                      <a:lnTo>
                        <a:pt x="14" y="5"/>
                      </a:lnTo>
                      <a:lnTo>
                        <a:pt x="17" y="5"/>
                      </a:lnTo>
                      <a:lnTo>
                        <a:pt x="17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7" name="Freeform 29">
                  <a:extLst>
                    <a:ext uri="{FF2B5EF4-FFF2-40B4-BE49-F238E27FC236}">
                      <a16:creationId xmlns:a16="http://schemas.microsoft.com/office/drawing/2014/main" id="{9166002E-CB76-4781-9FA4-4EE76396DC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7" y="1532"/>
                  <a:ext cx="19" cy="68"/>
                </a:xfrm>
                <a:custGeom>
                  <a:avLst/>
                  <a:gdLst>
                    <a:gd name="T0" fmla="*/ 13 w 19"/>
                    <a:gd name="T1" fmla="*/ 0 h 68"/>
                    <a:gd name="T2" fmla="*/ 9 w 19"/>
                    <a:gd name="T3" fmla="*/ 16 h 68"/>
                    <a:gd name="T4" fmla="*/ 0 w 19"/>
                    <a:gd name="T5" fmla="*/ 22 h 68"/>
                    <a:gd name="T6" fmla="*/ 3 w 19"/>
                    <a:gd name="T7" fmla="*/ 32 h 68"/>
                    <a:gd name="T8" fmla="*/ 3 w 19"/>
                    <a:gd name="T9" fmla="*/ 40 h 68"/>
                    <a:gd name="T10" fmla="*/ 0 w 19"/>
                    <a:gd name="T11" fmla="*/ 49 h 68"/>
                    <a:gd name="T12" fmla="*/ 0 w 19"/>
                    <a:gd name="T13" fmla="*/ 67 h 68"/>
                    <a:gd name="T14" fmla="*/ 13 w 19"/>
                    <a:gd name="T15" fmla="*/ 59 h 68"/>
                    <a:gd name="T16" fmla="*/ 16 w 19"/>
                    <a:gd name="T17" fmla="*/ 38 h 68"/>
                    <a:gd name="T18" fmla="*/ 18 w 19"/>
                    <a:gd name="T19" fmla="*/ 25 h 68"/>
                    <a:gd name="T20" fmla="*/ 13 w 19"/>
                    <a:gd name="T21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68">
                      <a:moveTo>
                        <a:pt x="13" y="0"/>
                      </a:moveTo>
                      <a:lnTo>
                        <a:pt x="9" y="16"/>
                      </a:lnTo>
                      <a:lnTo>
                        <a:pt x="0" y="22"/>
                      </a:lnTo>
                      <a:lnTo>
                        <a:pt x="3" y="32"/>
                      </a:lnTo>
                      <a:lnTo>
                        <a:pt x="3" y="40"/>
                      </a:lnTo>
                      <a:lnTo>
                        <a:pt x="0" y="49"/>
                      </a:lnTo>
                      <a:lnTo>
                        <a:pt x="0" y="67"/>
                      </a:lnTo>
                      <a:lnTo>
                        <a:pt x="13" y="59"/>
                      </a:lnTo>
                      <a:lnTo>
                        <a:pt x="16" y="38"/>
                      </a:lnTo>
                      <a:lnTo>
                        <a:pt x="18" y="25"/>
                      </a:lnTo>
                      <a:lnTo>
                        <a:pt x="13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8" name="Freeform 30">
                  <a:extLst>
                    <a:ext uri="{FF2B5EF4-FFF2-40B4-BE49-F238E27FC236}">
                      <a16:creationId xmlns:a16="http://schemas.microsoft.com/office/drawing/2014/main" id="{D998DDDF-9A92-4E28-9A62-C897A51D63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0" y="1260"/>
                  <a:ext cx="18" cy="17"/>
                </a:xfrm>
                <a:custGeom>
                  <a:avLst/>
                  <a:gdLst>
                    <a:gd name="T0" fmla="*/ 0 w 18"/>
                    <a:gd name="T1" fmla="*/ 1 h 17"/>
                    <a:gd name="T2" fmla="*/ 0 w 18"/>
                    <a:gd name="T3" fmla="*/ 16 h 17"/>
                    <a:gd name="T4" fmla="*/ 17 w 18"/>
                    <a:gd name="T5" fmla="*/ 8 h 17"/>
                    <a:gd name="T6" fmla="*/ 17 w 18"/>
                    <a:gd name="T7" fmla="*/ 0 h 17"/>
                    <a:gd name="T8" fmla="*/ 0 w 18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0" y="1"/>
                      </a:moveTo>
                      <a:lnTo>
                        <a:pt x="0" y="16"/>
                      </a:lnTo>
                      <a:lnTo>
                        <a:pt x="17" y="8"/>
                      </a:lnTo>
                      <a:lnTo>
                        <a:pt x="17" y="0"/>
                      </a:lnTo>
                      <a:lnTo>
                        <a:pt x="0" y="1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9" name="Freeform 31">
                  <a:extLst>
                    <a:ext uri="{FF2B5EF4-FFF2-40B4-BE49-F238E27FC236}">
                      <a16:creationId xmlns:a16="http://schemas.microsoft.com/office/drawing/2014/main" id="{B127D78E-95C2-4500-A58B-8AA8C419A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9" y="1268"/>
                  <a:ext cx="18" cy="17"/>
                </a:xfrm>
                <a:custGeom>
                  <a:avLst/>
                  <a:gdLst>
                    <a:gd name="T0" fmla="*/ 14 w 18"/>
                    <a:gd name="T1" fmla="*/ 0 h 17"/>
                    <a:gd name="T2" fmla="*/ 0 w 18"/>
                    <a:gd name="T3" fmla="*/ 7 h 17"/>
                    <a:gd name="T4" fmla="*/ 0 w 18"/>
                    <a:gd name="T5" fmla="*/ 16 h 17"/>
                    <a:gd name="T6" fmla="*/ 17 w 18"/>
                    <a:gd name="T7" fmla="*/ 16 h 17"/>
                    <a:gd name="T8" fmla="*/ 14 w 18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4" y="0"/>
                      </a:moveTo>
                      <a:lnTo>
                        <a:pt x="0" y="7"/>
                      </a:lnTo>
                      <a:lnTo>
                        <a:pt x="0" y="16"/>
                      </a:lnTo>
                      <a:lnTo>
                        <a:pt x="17" y="16"/>
                      </a:lnTo>
                      <a:lnTo>
                        <a:pt x="14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20" name="Freeform 32">
                  <a:extLst>
                    <a:ext uri="{FF2B5EF4-FFF2-40B4-BE49-F238E27FC236}">
                      <a16:creationId xmlns:a16="http://schemas.microsoft.com/office/drawing/2014/main" id="{288EB31B-5337-4B07-9ECF-B7970AACF0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3" y="1287"/>
                  <a:ext cx="18" cy="17"/>
                </a:xfrm>
                <a:custGeom>
                  <a:avLst/>
                  <a:gdLst>
                    <a:gd name="T0" fmla="*/ 0 w 18"/>
                    <a:gd name="T1" fmla="*/ 0 h 17"/>
                    <a:gd name="T2" fmla="*/ 15 w 18"/>
                    <a:gd name="T3" fmla="*/ 0 h 17"/>
                    <a:gd name="T4" fmla="*/ 17 w 18"/>
                    <a:gd name="T5" fmla="*/ 16 h 17"/>
                    <a:gd name="T6" fmla="*/ 0 w 18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7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7" y="16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21" name="Freeform 33">
                  <a:extLst>
                    <a:ext uri="{FF2B5EF4-FFF2-40B4-BE49-F238E27FC236}">
                      <a16:creationId xmlns:a16="http://schemas.microsoft.com/office/drawing/2014/main" id="{0E9AA38B-5FA9-4A31-8736-73BBC09295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0" y="1017"/>
                  <a:ext cx="722" cy="481"/>
                </a:xfrm>
                <a:custGeom>
                  <a:avLst/>
                  <a:gdLst>
                    <a:gd name="T0" fmla="*/ 341 w 722"/>
                    <a:gd name="T1" fmla="*/ 10 h 481"/>
                    <a:gd name="T2" fmla="*/ 479 w 722"/>
                    <a:gd name="T3" fmla="*/ 4 h 481"/>
                    <a:gd name="T4" fmla="*/ 566 w 722"/>
                    <a:gd name="T5" fmla="*/ 46 h 481"/>
                    <a:gd name="T6" fmla="*/ 670 w 722"/>
                    <a:gd name="T7" fmla="*/ 57 h 481"/>
                    <a:gd name="T8" fmla="*/ 717 w 722"/>
                    <a:gd name="T9" fmla="*/ 97 h 481"/>
                    <a:gd name="T10" fmla="*/ 661 w 722"/>
                    <a:gd name="T11" fmla="*/ 137 h 481"/>
                    <a:gd name="T12" fmla="*/ 636 w 722"/>
                    <a:gd name="T13" fmla="*/ 175 h 481"/>
                    <a:gd name="T14" fmla="*/ 625 w 722"/>
                    <a:gd name="T15" fmla="*/ 137 h 481"/>
                    <a:gd name="T16" fmla="*/ 589 w 722"/>
                    <a:gd name="T17" fmla="*/ 171 h 481"/>
                    <a:gd name="T18" fmla="*/ 583 w 722"/>
                    <a:gd name="T19" fmla="*/ 228 h 481"/>
                    <a:gd name="T20" fmla="*/ 582 w 722"/>
                    <a:gd name="T21" fmla="*/ 258 h 481"/>
                    <a:gd name="T22" fmla="*/ 570 w 722"/>
                    <a:gd name="T23" fmla="*/ 258 h 481"/>
                    <a:gd name="T24" fmla="*/ 563 w 722"/>
                    <a:gd name="T25" fmla="*/ 306 h 481"/>
                    <a:gd name="T26" fmla="*/ 514 w 722"/>
                    <a:gd name="T27" fmla="*/ 367 h 481"/>
                    <a:gd name="T28" fmla="*/ 489 w 722"/>
                    <a:gd name="T29" fmla="*/ 442 h 481"/>
                    <a:gd name="T30" fmla="*/ 494 w 722"/>
                    <a:gd name="T31" fmla="*/ 480 h 481"/>
                    <a:gd name="T32" fmla="*/ 396 w 722"/>
                    <a:gd name="T33" fmla="*/ 372 h 481"/>
                    <a:gd name="T34" fmla="*/ 349 w 722"/>
                    <a:gd name="T35" fmla="*/ 462 h 481"/>
                    <a:gd name="T36" fmla="*/ 287 w 722"/>
                    <a:gd name="T37" fmla="*/ 380 h 481"/>
                    <a:gd name="T38" fmla="*/ 199 w 722"/>
                    <a:gd name="T39" fmla="*/ 320 h 481"/>
                    <a:gd name="T40" fmla="*/ 234 w 722"/>
                    <a:gd name="T41" fmla="*/ 360 h 481"/>
                    <a:gd name="T42" fmla="*/ 180 w 722"/>
                    <a:gd name="T43" fmla="*/ 377 h 481"/>
                    <a:gd name="T44" fmla="*/ 136 w 722"/>
                    <a:gd name="T45" fmla="*/ 313 h 481"/>
                    <a:gd name="T46" fmla="*/ 155 w 722"/>
                    <a:gd name="T47" fmla="*/ 269 h 481"/>
                    <a:gd name="T48" fmla="*/ 122 w 722"/>
                    <a:gd name="T49" fmla="*/ 258 h 481"/>
                    <a:gd name="T50" fmla="*/ 143 w 722"/>
                    <a:gd name="T51" fmla="*/ 245 h 481"/>
                    <a:gd name="T52" fmla="*/ 153 w 722"/>
                    <a:gd name="T53" fmla="*/ 229 h 481"/>
                    <a:gd name="T54" fmla="*/ 150 w 722"/>
                    <a:gd name="T55" fmla="*/ 226 h 481"/>
                    <a:gd name="T56" fmla="*/ 139 w 722"/>
                    <a:gd name="T57" fmla="*/ 228 h 481"/>
                    <a:gd name="T58" fmla="*/ 127 w 722"/>
                    <a:gd name="T59" fmla="*/ 229 h 481"/>
                    <a:gd name="T60" fmla="*/ 125 w 722"/>
                    <a:gd name="T61" fmla="*/ 254 h 481"/>
                    <a:gd name="T62" fmla="*/ 116 w 722"/>
                    <a:gd name="T63" fmla="*/ 269 h 481"/>
                    <a:gd name="T64" fmla="*/ 98 w 722"/>
                    <a:gd name="T65" fmla="*/ 261 h 481"/>
                    <a:gd name="T66" fmla="*/ 80 w 722"/>
                    <a:gd name="T67" fmla="*/ 230 h 481"/>
                    <a:gd name="T68" fmla="*/ 93 w 722"/>
                    <a:gd name="T69" fmla="*/ 261 h 481"/>
                    <a:gd name="T70" fmla="*/ 88 w 722"/>
                    <a:gd name="T71" fmla="*/ 265 h 481"/>
                    <a:gd name="T72" fmla="*/ 67 w 722"/>
                    <a:gd name="T73" fmla="*/ 243 h 481"/>
                    <a:gd name="T74" fmla="*/ 43 w 722"/>
                    <a:gd name="T75" fmla="*/ 238 h 481"/>
                    <a:gd name="T76" fmla="*/ 0 w 722"/>
                    <a:gd name="T77" fmla="*/ 241 h 481"/>
                    <a:gd name="T78" fmla="*/ 25 w 722"/>
                    <a:gd name="T79" fmla="*/ 232 h 481"/>
                    <a:gd name="T80" fmla="*/ 44 w 722"/>
                    <a:gd name="T81" fmla="*/ 200 h 481"/>
                    <a:gd name="T82" fmla="*/ 69 w 722"/>
                    <a:gd name="T83" fmla="*/ 185 h 481"/>
                    <a:gd name="T84" fmla="*/ 80 w 722"/>
                    <a:gd name="T85" fmla="*/ 177 h 481"/>
                    <a:gd name="T86" fmla="*/ 85 w 722"/>
                    <a:gd name="T87" fmla="*/ 187 h 481"/>
                    <a:gd name="T88" fmla="*/ 104 w 722"/>
                    <a:gd name="T89" fmla="*/ 178 h 481"/>
                    <a:gd name="T90" fmla="*/ 121 w 722"/>
                    <a:gd name="T91" fmla="*/ 159 h 481"/>
                    <a:gd name="T92" fmla="*/ 102 w 722"/>
                    <a:gd name="T93" fmla="*/ 140 h 481"/>
                    <a:gd name="T94" fmla="*/ 105 w 722"/>
                    <a:gd name="T95" fmla="*/ 122 h 481"/>
                    <a:gd name="T96" fmla="*/ 96 w 722"/>
                    <a:gd name="T97" fmla="*/ 156 h 481"/>
                    <a:gd name="T98" fmla="*/ 80 w 722"/>
                    <a:gd name="T99" fmla="*/ 179 h 481"/>
                    <a:gd name="T100" fmla="*/ 65 w 722"/>
                    <a:gd name="T101" fmla="*/ 161 h 481"/>
                    <a:gd name="T102" fmla="*/ 93 w 722"/>
                    <a:gd name="T103" fmla="*/ 107 h 481"/>
                    <a:gd name="T104" fmla="*/ 151 w 722"/>
                    <a:gd name="T105" fmla="*/ 112 h 481"/>
                    <a:gd name="T106" fmla="*/ 174 w 722"/>
                    <a:gd name="T107" fmla="*/ 115 h 481"/>
                    <a:gd name="T108" fmla="*/ 223 w 722"/>
                    <a:gd name="T109" fmla="*/ 69 h 481"/>
                    <a:gd name="T110" fmla="*/ 199 w 722"/>
                    <a:gd name="T111" fmla="*/ 107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22" h="481">
                      <a:moveTo>
                        <a:pt x="247" y="83"/>
                      </a:moveTo>
                      <a:lnTo>
                        <a:pt x="286" y="64"/>
                      </a:lnTo>
                      <a:lnTo>
                        <a:pt x="342" y="39"/>
                      </a:lnTo>
                      <a:lnTo>
                        <a:pt x="341" y="10"/>
                      </a:lnTo>
                      <a:lnTo>
                        <a:pt x="387" y="4"/>
                      </a:lnTo>
                      <a:lnTo>
                        <a:pt x="414" y="17"/>
                      </a:lnTo>
                      <a:lnTo>
                        <a:pt x="466" y="0"/>
                      </a:lnTo>
                      <a:lnTo>
                        <a:pt x="479" y="4"/>
                      </a:lnTo>
                      <a:lnTo>
                        <a:pt x="489" y="10"/>
                      </a:lnTo>
                      <a:lnTo>
                        <a:pt x="512" y="35"/>
                      </a:lnTo>
                      <a:lnTo>
                        <a:pt x="525" y="51"/>
                      </a:lnTo>
                      <a:lnTo>
                        <a:pt x="566" y="46"/>
                      </a:lnTo>
                      <a:lnTo>
                        <a:pt x="575" y="44"/>
                      </a:lnTo>
                      <a:lnTo>
                        <a:pt x="600" y="59"/>
                      </a:lnTo>
                      <a:lnTo>
                        <a:pt x="629" y="58"/>
                      </a:lnTo>
                      <a:lnTo>
                        <a:pt x="670" y="57"/>
                      </a:lnTo>
                      <a:lnTo>
                        <a:pt x="713" y="69"/>
                      </a:lnTo>
                      <a:lnTo>
                        <a:pt x="721" y="74"/>
                      </a:lnTo>
                      <a:lnTo>
                        <a:pt x="721" y="83"/>
                      </a:lnTo>
                      <a:lnTo>
                        <a:pt x="717" y="97"/>
                      </a:lnTo>
                      <a:lnTo>
                        <a:pt x="690" y="107"/>
                      </a:lnTo>
                      <a:lnTo>
                        <a:pt x="674" y="115"/>
                      </a:lnTo>
                      <a:lnTo>
                        <a:pt x="679" y="128"/>
                      </a:lnTo>
                      <a:lnTo>
                        <a:pt x="661" y="137"/>
                      </a:lnTo>
                      <a:lnTo>
                        <a:pt x="659" y="156"/>
                      </a:lnTo>
                      <a:lnTo>
                        <a:pt x="661" y="166"/>
                      </a:lnTo>
                      <a:lnTo>
                        <a:pt x="642" y="191"/>
                      </a:lnTo>
                      <a:lnTo>
                        <a:pt x="636" y="175"/>
                      </a:lnTo>
                      <a:lnTo>
                        <a:pt x="636" y="167"/>
                      </a:lnTo>
                      <a:lnTo>
                        <a:pt x="645" y="152"/>
                      </a:lnTo>
                      <a:lnTo>
                        <a:pt x="643" y="116"/>
                      </a:lnTo>
                      <a:lnTo>
                        <a:pt x="625" y="137"/>
                      </a:lnTo>
                      <a:lnTo>
                        <a:pt x="610" y="147"/>
                      </a:lnTo>
                      <a:lnTo>
                        <a:pt x="600" y="131"/>
                      </a:lnTo>
                      <a:lnTo>
                        <a:pt x="591" y="152"/>
                      </a:lnTo>
                      <a:lnTo>
                        <a:pt x="589" y="171"/>
                      </a:lnTo>
                      <a:lnTo>
                        <a:pt x="599" y="171"/>
                      </a:lnTo>
                      <a:lnTo>
                        <a:pt x="597" y="191"/>
                      </a:lnTo>
                      <a:lnTo>
                        <a:pt x="589" y="219"/>
                      </a:lnTo>
                      <a:lnTo>
                        <a:pt x="583" y="228"/>
                      </a:lnTo>
                      <a:lnTo>
                        <a:pt x="575" y="237"/>
                      </a:lnTo>
                      <a:lnTo>
                        <a:pt x="570" y="243"/>
                      </a:lnTo>
                      <a:lnTo>
                        <a:pt x="579" y="253"/>
                      </a:lnTo>
                      <a:lnTo>
                        <a:pt x="582" y="258"/>
                      </a:lnTo>
                      <a:lnTo>
                        <a:pt x="577" y="270"/>
                      </a:lnTo>
                      <a:lnTo>
                        <a:pt x="573" y="275"/>
                      </a:lnTo>
                      <a:lnTo>
                        <a:pt x="572" y="267"/>
                      </a:lnTo>
                      <a:lnTo>
                        <a:pt x="570" y="258"/>
                      </a:lnTo>
                      <a:lnTo>
                        <a:pt x="561" y="250"/>
                      </a:lnTo>
                      <a:lnTo>
                        <a:pt x="546" y="258"/>
                      </a:lnTo>
                      <a:lnTo>
                        <a:pt x="561" y="292"/>
                      </a:lnTo>
                      <a:lnTo>
                        <a:pt x="563" y="306"/>
                      </a:lnTo>
                      <a:lnTo>
                        <a:pt x="561" y="324"/>
                      </a:lnTo>
                      <a:lnTo>
                        <a:pt x="546" y="355"/>
                      </a:lnTo>
                      <a:lnTo>
                        <a:pt x="521" y="366"/>
                      </a:lnTo>
                      <a:lnTo>
                        <a:pt x="514" y="367"/>
                      </a:lnTo>
                      <a:lnTo>
                        <a:pt x="495" y="366"/>
                      </a:lnTo>
                      <a:lnTo>
                        <a:pt x="505" y="384"/>
                      </a:lnTo>
                      <a:lnTo>
                        <a:pt x="507" y="411"/>
                      </a:lnTo>
                      <a:lnTo>
                        <a:pt x="489" y="442"/>
                      </a:lnTo>
                      <a:lnTo>
                        <a:pt x="469" y="423"/>
                      </a:lnTo>
                      <a:lnTo>
                        <a:pt x="466" y="442"/>
                      </a:lnTo>
                      <a:lnTo>
                        <a:pt x="482" y="457"/>
                      </a:lnTo>
                      <a:lnTo>
                        <a:pt x="494" y="480"/>
                      </a:lnTo>
                      <a:lnTo>
                        <a:pt x="473" y="466"/>
                      </a:lnTo>
                      <a:lnTo>
                        <a:pt x="448" y="390"/>
                      </a:lnTo>
                      <a:lnTo>
                        <a:pt x="416" y="370"/>
                      </a:lnTo>
                      <a:lnTo>
                        <a:pt x="396" y="372"/>
                      </a:lnTo>
                      <a:lnTo>
                        <a:pt x="365" y="415"/>
                      </a:lnTo>
                      <a:lnTo>
                        <a:pt x="369" y="432"/>
                      </a:lnTo>
                      <a:lnTo>
                        <a:pt x="360" y="461"/>
                      </a:lnTo>
                      <a:lnTo>
                        <a:pt x="349" y="462"/>
                      </a:lnTo>
                      <a:lnTo>
                        <a:pt x="315" y="398"/>
                      </a:lnTo>
                      <a:lnTo>
                        <a:pt x="315" y="370"/>
                      </a:lnTo>
                      <a:lnTo>
                        <a:pt x="308" y="380"/>
                      </a:lnTo>
                      <a:lnTo>
                        <a:pt x="287" y="380"/>
                      </a:lnTo>
                      <a:lnTo>
                        <a:pt x="297" y="362"/>
                      </a:lnTo>
                      <a:lnTo>
                        <a:pt x="265" y="342"/>
                      </a:lnTo>
                      <a:lnTo>
                        <a:pt x="231" y="341"/>
                      </a:lnTo>
                      <a:lnTo>
                        <a:pt x="199" y="320"/>
                      </a:lnTo>
                      <a:lnTo>
                        <a:pt x="197" y="341"/>
                      </a:lnTo>
                      <a:lnTo>
                        <a:pt x="211" y="351"/>
                      </a:lnTo>
                      <a:lnTo>
                        <a:pt x="224" y="360"/>
                      </a:lnTo>
                      <a:lnTo>
                        <a:pt x="234" y="360"/>
                      </a:lnTo>
                      <a:lnTo>
                        <a:pt x="207" y="386"/>
                      </a:lnTo>
                      <a:lnTo>
                        <a:pt x="191" y="390"/>
                      </a:lnTo>
                      <a:lnTo>
                        <a:pt x="180" y="394"/>
                      </a:lnTo>
                      <a:lnTo>
                        <a:pt x="180" y="377"/>
                      </a:lnTo>
                      <a:lnTo>
                        <a:pt x="161" y="349"/>
                      </a:lnTo>
                      <a:lnTo>
                        <a:pt x="145" y="329"/>
                      </a:lnTo>
                      <a:lnTo>
                        <a:pt x="138" y="317"/>
                      </a:lnTo>
                      <a:lnTo>
                        <a:pt x="136" y="313"/>
                      </a:lnTo>
                      <a:lnTo>
                        <a:pt x="136" y="308"/>
                      </a:lnTo>
                      <a:lnTo>
                        <a:pt x="148" y="299"/>
                      </a:lnTo>
                      <a:lnTo>
                        <a:pt x="158" y="292"/>
                      </a:lnTo>
                      <a:lnTo>
                        <a:pt x="155" y="269"/>
                      </a:lnTo>
                      <a:lnTo>
                        <a:pt x="148" y="277"/>
                      </a:lnTo>
                      <a:lnTo>
                        <a:pt x="130" y="277"/>
                      </a:lnTo>
                      <a:lnTo>
                        <a:pt x="122" y="269"/>
                      </a:lnTo>
                      <a:lnTo>
                        <a:pt x="122" y="258"/>
                      </a:lnTo>
                      <a:lnTo>
                        <a:pt x="127" y="258"/>
                      </a:lnTo>
                      <a:lnTo>
                        <a:pt x="131" y="253"/>
                      </a:lnTo>
                      <a:lnTo>
                        <a:pt x="136" y="253"/>
                      </a:lnTo>
                      <a:lnTo>
                        <a:pt x="143" y="245"/>
                      </a:lnTo>
                      <a:lnTo>
                        <a:pt x="154" y="245"/>
                      </a:lnTo>
                      <a:lnTo>
                        <a:pt x="165" y="240"/>
                      </a:lnTo>
                      <a:lnTo>
                        <a:pt x="154" y="229"/>
                      </a:lnTo>
                      <a:lnTo>
                        <a:pt x="153" y="229"/>
                      </a:lnTo>
                      <a:lnTo>
                        <a:pt x="153" y="213"/>
                      </a:lnTo>
                      <a:lnTo>
                        <a:pt x="145" y="224"/>
                      </a:lnTo>
                      <a:lnTo>
                        <a:pt x="148" y="226"/>
                      </a:lnTo>
                      <a:lnTo>
                        <a:pt x="150" y="226"/>
                      </a:lnTo>
                      <a:lnTo>
                        <a:pt x="150" y="228"/>
                      </a:lnTo>
                      <a:lnTo>
                        <a:pt x="147" y="228"/>
                      </a:lnTo>
                      <a:lnTo>
                        <a:pt x="143" y="233"/>
                      </a:lnTo>
                      <a:lnTo>
                        <a:pt x="139" y="228"/>
                      </a:lnTo>
                      <a:lnTo>
                        <a:pt x="141" y="224"/>
                      </a:lnTo>
                      <a:lnTo>
                        <a:pt x="136" y="224"/>
                      </a:lnTo>
                      <a:lnTo>
                        <a:pt x="132" y="222"/>
                      </a:lnTo>
                      <a:lnTo>
                        <a:pt x="127" y="229"/>
                      </a:lnTo>
                      <a:lnTo>
                        <a:pt x="127" y="241"/>
                      </a:lnTo>
                      <a:lnTo>
                        <a:pt x="124" y="245"/>
                      </a:lnTo>
                      <a:lnTo>
                        <a:pt x="130" y="254"/>
                      </a:lnTo>
                      <a:lnTo>
                        <a:pt x="125" y="254"/>
                      </a:lnTo>
                      <a:lnTo>
                        <a:pt x="122" y="257"/>
                      </a:lnTo>
                      <a:lnTo>
                        <a:pt x="116" y="257"/>
                      </a:lnTo>
                      <a:lnTo>
                        <a:pt x="111" y="263"/>
                      </a:lnTo>
                      <a:lnTo>
                        <a:pt x="116" y="269"/>
                      </a:lnTo>
                      <a:lnTo>
                        <a:pt x="109" y="278"/>
                      </a:lnTo>
                      <a:lnTo>
                        <a:pt x="102" y="273"/>
                      </a:lnTo>
                      <a:lnTo>
                        <a:pt x="104" y="270"/>
                      </a:lnTo>
                      <a:lnTo>
                        <a:pt x="98" y="261"/>
                      </a:lnTo>
                      <a:lnTo>
                        <a:pt x="98" y="255"/>
                      </a:lnTo>
                      <a:lnTo>
                        <a:pt x="91" y="247"/>
                      </a:lnTo>
                      <a:lnTo>
                        <a:pt x="80" y="234"/>
                      </a:lnTo>
                      <a:lnTo>
                        <a:pt x="80" y="230"/>
                      </a:lnTo>
                      <a:lnTo>
                        <a:pt x="75" y="230"/>
                      </a:lnTo>
                      <a:lnTo>
                        <a:pt x="75" y="237"/>
                      </a:lnTo>
                      <a:lnTo>
                        <a:pt x="84" y="249"/>
                      </a:lnTo>
                      <a:lnTo>
                        <a:pt x="93" y="261"/>
                      </a:lnTo>
                      <a:lnTo>
                        <a:pt x="91" y="262"/>
                      </a:lnTo>
                      <a:lnTo>
                        <a:pt x="88" y="259"/>
                      </a:lnTo>
                      <a:lnTo>
                        <a:pt x="86" y="262"/>
                      </a:lnTo>
                      <a:lnTo>
                        <a:pt x="88" y="265"/>
                      </a:lnTo>
                      <a:lnTo>
                        <a:pt x="84" y="270"/>
                      </a:lnTo>
                      <a:lnTo>
                        <a:pt x="84" y="263"/>
                      </a:lnTo>
                      <a:lnTo>
                        <a:pt x="75" y="252"/>
                      </a:lnTo>
                      <a:lnTo>
                        <a:pt x="67" y="243"/>
                      </a:lnTo>
                      <a:lnTo>
                        <a:pt x="68" y="239"/>
                      </a:lnTo>
                      <a:lnTo>
                        <a:pt x="64" y="234"/>
                      </a:lnTo>
                      <a:lnTo>
                        <a:pt x="60" y="238"/>
                      </a:lnTo>
                      <a:lnTo>
                        <a:pt x="43" y="238"/>
                      </a:lnTo>
                      <a:lnTo>
                        <a:pt x="22" y="264"/>
                      </a:lnTo>
                      <a:lnTo>
                        <a:pt x="8" y="264"/>
                      </a:lnTo>
                      <a:lnTo>
                        <a:pt x="0" y="255"/>
                      </a:lnTo>
                      <a:lnTo>
                        <a:pt x="0" y="241"/>
                      </a:lnTo>
                      <a:lnTo>
                        <a:pt x="4" y="234"/>
                      </a:lnTo>
                      <a:lnTo>
                        <a:pt x="4" y="224"/>
                      </a:lnTo>
                      <a:lnTo>
                        <a:pt x="18" y="223"/>
                      </a:lnTo>
                      <a:lnTo>
                        <a:pt x="25" y="232"/>
                      </a:lnTo>
                      <a:lnTo>
                        <a:pt x="32" y="224"/>
                      </a:lnTo>
                      <a:lnTo>
                        <a:pt x="32" y="209"/>
                      </a:lnTo>
                      <a:lnTo>
                        <a:pt x="25" y="200"/>
                      </a:lnTo>
                      <a:lnTo>
                        <a:pt x="44" y="200"/>
                      </a:lnTo>
                      <a:lnTo>
                        <a:pt x="49" y="195"/>
                      </a:lnTo>
                      <a:lnTo>
                        <a:pt x="52" y="194"/>
                      </a:lnTo>
                      <a:lnTo>
                        <a:pt x="61" y="185"/>
                      </a:lnTo>
                      <a:lnTo>
                        <a:pt x="69" y="185"/>
                      </a:lnTo>
                      <a:lnTo>
                        <a:pt x="69" y="171"/>
                      </a:lnTo>
                      <a:lnTo>
                        <a:pt x="75" y="164"/>
                      </a:lnTo>
                      <a:lnTo>
                        <a:pt x="75" y="171"/>
                      </a:lnTo>
                      <a:lnTo>
                        <a:pt x="80" y="177"/>
                      </a:lnTo>
                      <a:lnTo>
                        <a:pt x="80" y="179"/>
                      </a:lnTo>
                      <a:lnTo>
                        <a:pt x="75" y="185"/>
                      </a:lnTo>
                      <a:lnTo>
                        <a:pt x="84" y="185"/>
                      </a:lnTo>
                      <a:lnTo>
                        <a:pt x="85" y="187"/>
                      </a:lnTo>
                      <a:lnTo>
                        <a:pt x="92" y="180"/>
                      </a:lnTo>
                      <a:lnTo>
                        <a:pt x="97" y="185"/>
                      </a:lnTo>
                      <a:lnTo>
                        <a:pt x="101" y="181"/>
                      </a:lnTo>
                      <a:lnTo>
                        <a:pt x="104" y="178"/>
                      </a:lnTo>
                      <a:lnTo>
                        <a:pt x="104" y="167"/>
                      </a:lnTo>
                      <a:lnTo>
                        <a:pt x="110" y="173"/>
                      </a:lnTo>
                      <a:lnTo>
                        <a:pt x="110" y="159"/>
                      </a:lnTo>
                      <a:lnTo>
                        <a:pt x="121" y="159"/>
                      </a:lnTo>
                      <a:lnTo>
                        <a:pt x="121" y="154"/>
                      </a:lnTo>
                      <a:lnTo>
                        <a:pt x="105" y="154"/>
                      </a:lnTo>
                      <a:lnTo>
                        <a:pt x="102" y="150"/>
                      </a:lnTo>
                      <a:lnTo>
                        <a:pt x="102" y="140"/>
                      </a:lnTo>
                      <a:lnTo>
                        <a:pt x="109" y="130"/>
                      </a:lnTo>
                      <a:lnTo>
                        <a:pt x="116" y="120"/>
                      </a:lnTo>
                      <a:lnTo>
                        <a:pt x="115" y="113"/>
                      </a:lnTo>
                      <a:lnTo>
                        <a:pt x="105" y="122"/>
                      </a:lnTo>
                      <a:lnTo>
                        <a:pt x="98" y="131"/>
                      </a:lnTo>
                      <a:lnTo>
                        <a:pt x="91" y="140"/>
                      </a:lnTo>
                      <a:lnTo>
                        <a:pt x="92" y="152"/>
                      </a:lnTo>
                      <a:lnTo>
                        <a:pt x="96" y="156"/>
                      </a:lnTo>
                      <a:lnTo>
                        <a:pt x="91" y="163"/>
                      </a:lnTo>
                      <a:lnTo>
                        <a:pt x="90" y="171"/>
                      </a:lnTo>
                      <a:lnTo>
                        <a:pt x="85" y="178"/>
                      </a:lnTo>
                      <a:lnTo>
                        <a:pt x="80" y="179"/>
                      </a:lnTo>
                      <a:lnTo>
                        <a:pt x="80" y="161"/>
                      </a:lnTo>
                      <a:lnTo>
                        <a:pt x="75" y="158"/>
                      </a:lnTo>
                      <a:lnTo>
                        <a:pt x="71" y="161"/>
                      </a:lnTo>
                      <a:lnTo>
                        <a:pt x="65" y="161"/>
                      </a:lnTo>
                      <a:lnTo>
                        <a:pt x="66" y="140"/>
                      </a:lnTo>
                      <a:lnTo>
                        <a:pt x="69" y="135"/>
                      </a:lnTo>
                      <a:lnTo>
                        <a:pt x="80" y="122"/>
                      </a:lnTo>
                      <a:lnTo>
                        <a:pt x="93" y="107"/>
                      </a:lnTo>
                      <a:lnTo>
                        <a:pt x="102" y="97"/>
                      </a:lnTo>
                      <a:lnTo>
                        <a:pt x="125" y="83"/>
                      </a:lnTo>
                      <a:lnTo>
                        <a:pt x="148" y="99"/>
                      </a:lnTo>
                      <a:lnTo>
                        <a:pt x="151" y="112"/>
                      </a:lnTo>
                      <a:lnTo>
                        <a:pt x="146" y="113"/>
                      </a:lnTo>
                      <a:lnTo>
                        <a:pt x="137" y="111"/>
                      </a:lnTo>
                      <a:lnTo>
                        <a:pt x="148" y="126"/>
                      </a:lnTo>
                      <a:lnTo>
                        <a:pt x="174" y="115"/>
                      </a:lnTo>
                      <a:lnTo>
                        <a:pt x="196" y="107"/>
                      </a:lnTo>
                      <a:lnTo>
                        <a:pt x="190" y="92"/>
                      </a:lnTo>
                      <a:lnTo>
                        <a:pt x="209" y="68"/>
                      </a:lnTo>
                      <a:lnTo>
                        <a:pt x="223" y="69"/>
                      </a:lnTo>
                      <a:lnTo>
                        <a:pt x="210" y="77"/>
                      </a:lnTo>
                      <a:lnTo>
                        <a:pt x="202" y="91"/>
                      </a:lnTo>
                      <a:lnTo>
                        <a:pt x="199" y="99"/>
                      </a:lnTo>
                      <a:lnTo>
                        <a:pt x="199" y="107"/>
                      </a:lnTo>
                      <a:lnTo>
                        <a:pt x="208" y="112"/>
                      </a:lnTo>
                      <a:lnTo>
                        <a:pt x="219" y="120"/>
                      </a:lnTo>
                      <a:lnTo>
                        <a:pt x="247" y="83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l="100000" b="100000"/>
                  </a:path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4722" name="Line 34">
              <a:extLst>
                <a:ext uri="{FF2B5EF4-FFF2-40B4-BE49-F238E27FC236}">
                  <a16:creationId xmlns:a16="http://schemas.microsoft.com/office/drawing/2014/main" id="{B851E198-5FE9-488A-853F-C358D3AA5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1688"/>
              <a:ext cx="0" cy="1095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23" name="Line 35">
              <a:extLst>
                <a:ext uri="{FF2B5EF4-FFF2-40B4-BE49-F238E27FC236}">
                  <a16:creationId xmlns:a16="http://schemas.microsoft.com/office/drawing/2014/main" id="{5F30E111-3DE2-477B-A123-1199FE06C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8" y="2783"/>
              <a:ext cx="1387" cy="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724" name="Group 36">
            <a:extLst>
              <a:ext uri="{FF2B5EF4-FFF2-40B4-BE49-F238E27FC236}">
                <a16:creationId xmlns:a16="http://schemas.microsoft.com/office/drawing/2014/main" id="{EBDDD680-FD3A-4BA1-9615-CAEBD74746D1}"/>
              </a:ext>
            </a:extLst>
          </p:cNvPr>
          <p:cNvGrpSpPr>
            <a:grpSpLocks/>
          </p:cNvGrpSpPr>
          <p:nvPr/>
        </p:nvGrpSpPr>
        <p:grpSpPr bwMode="auto">
          <a:xfrm>
            <a:off x="6881813" y="2879725"/>
            <a:ext cx="2262187" cy="2035175"/>
            <a:chOff x="4164" y="1434"/>
            <a:chExt cx="1425" cy="1282"/>
          </a:xfrm>
        </p:grpSpPr>
        <p:sp>
          <p:nvSpPr>
            <p:cNvPr id="114725" name="Line 37">
              <a:extLst>
                <a:ext uri="{FF2B5EF4-FFF2-40B4-BE49-F238E27FC236}">
                  <a16:creationId xmlns:a16="http://schemas.microsoft.com/office/drawing/2014/main" id="{C409FDB4-3158-466B-8980-36E7BE544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1855"/>
              <a:ext cx="388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4726" name="Object 38">
              <a:extLst>
                <a:ext uri="{FF2B5EF4-FFF2-40B4-BE49-F238E27FC236}">
                  <a16:creationId xmlns:a16="http://schemas.microsoft.com/office/drawing/2014/main" id="{A7C36630-B1A9-43E2-80A2-6955D96805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3" y="1751"/>
            <a:ext cx="23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5" name="公式" r:id="rId11" imgW="228600" imgH="228600" progId="Equation.3">
                    <p:embed/>
                  </p:oleObj>
                </mc:Choice>
                <mc:Fallback>
                  <p:oleObj name="公式" r:id="rId11" imgW="228600" imgH="2286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3" y="1751"/>
                          <a:ext cx="23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27" name="Object 39">
              <a:extLst>
                <a:ext uri="{FF2B5EF4-FFF2-40B4-BE49-F238E27FC236}">
                  <a16:creationId xmlns:a16="http://schemas.microsoft.com/office/drawing/2014/main" id="{5F920B5D-3E45-47DA-967F-B94D65C3C9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0" y="1434"/>
            <a:ext cx="27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6" name="公式" r:id="rId13" imgW="355320" imgH="330120" progId="Equation.3">
                    <p:embed/>
                  </p:oleObj>
                </mc:Choice>
                <mc:Fallback>
                  <p:oleObj name="公式" r:id="rId13" imgW="355320" imgH="33012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1434"/>
                          <a:ext cx="274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4728" name="Group 40">
              <a:extLst>
                <a:ext uri="{FF2B5EF4-FFF2-40B4-BE49-F238E27FC236}">
                  <a16:creationId xmlns:a16="http://schemas.microsoft.com/office/drawing/2014/main" id="{B4D14C9A-1130-4B02-9035-1087E91E56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" y="2182"/>
              <a:ext cx="907" cy="519"/>
              <a:chOff x="2529" y="864"/>
              <a:chExt cx="1504" cy="730"/>
            </a:xfrm>
          </p:grpSpPr>
          <p:sp>
            <p:nvSpPr>
              <p:cNvPr id="114729" name="Freeform 41">
                <a:extLst>
                  <a:ext uri="{FF2B5EF4-FFF2-40B4-BE49-F238E27FC236}">
                    <a16:creationId xmlns:a16="http://schemas.microsoft.com/office/drawing/2014/main" id="{B0569F5F-A2DC-4470-B5E3-4B00277A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897"/>
                <a:ext cx="246" cy="283"/>
              </a:xfrm>
              <a:custGeom>
                <a:avLst/>
                <a:gdLst>
                  <a:gd name="T0" fmla="*/ 0 w 246"/>
                  <a:gd name="T1" fmla="*/ 238 h 283"/>
                  <a:gd name="T2" fmla="*/ 131 w 246"/>
                  <a:gd name="T3" fmla="*/ 0 h 283"/>
                  <a:gd name="T4" fmla="*/ 217 w 246"/>
                  <a:gd name="T5" fmla="*/ 2 h 283"/>
                  <a:gd name="T6" fmla="*/ 245 w 246"/>
                  <a:gd name="T7" fmla="*/ 236 h 283"/>
                  <a:gd name="T8" fmla="*/ 88 w 246"/>
                  <a:gd name="T9" fmla="*/ 282 h 283"/>
                  <a:gd name="T10" fmla="*/ 0 w 246"/>
                  <a:gd name="T11" fmla="*/ 23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283">
                    <a:moveTo>
                      <a:pt x="0" y="238"/>
                    </a:moveTo>
                    <a:lnTo>
                      <a:pt x="131" y="0"/>
                    </a:lnTo>
                    <a:lnTo>
                      <a:pt x="217" y="2"/>
                    </a:lnTo>
                    <a:lnTo>
                      <a:pt x="245" y="236"/>
                    </a:lnTo>
                    <a:lnTo>
                      <a:pt x="88" y="282"/>
                    </a:lnTo>
                    <a:lnTo>
                      <a:pt x="0" y="238"/>
                    </a:lnTo>
                  </a:path>
                </a:pathLst>
              </a:custGeom>
              <a:gradFill rotWithShape="0">
                <a:gsLst>
                  <a:gs pos="0">
                    <a:srgbClr val="669900"/>
                  </a:gs>
                  <a:gs pos="100000">
                    <a:srgbClr val="669900">
                      <a:gamma/>
                      <a:shade val="69804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30" name="Freeform 42">
                <a:extLst>
                  <a:ext uri="{FF2B5EF4-FFF2-40B4-BE49-F238E27FC236}">
                    <a16:creationId xmlns:a16="http://schemas.microsoft.com/office/drawing/2014/main" id="{150A6E98-F6B6-4B97-9783-E612966E1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8" y="895"/>
                <a:ext cx="239" cy="243"/>
              </a:xfrm>
              <a:custGeom>
                <a:avLst/>
                <a:gdLst>
                  <a:gd name="T0" fmla="*/ 107 w 239"/>
                  <a:gd name="T1" fmla="*/ 242 h 243"/>
                  <a:gd name="T2" fmla="*/ 238 w 239"/>
                  <a:gd name="T3" fmla="*/ 1 h 243"/>
                  <a:gd name="T4" fmla="*/ 180 w 239"/>
                  <a:gd name="T5" fmla="*/ 0 h 243"/>
                  <a:gd name="T6" fmla="*/ 0 w 239"/>
                  <a:gd name="T7" fmla="*/ 240 h 243"/>
                  <a:gd name="T8" fmla="*/ 107 w 239"/>
                  <a:gd name="T9" fmla="*/ 242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243">
                    <a:moveTo>
                      <a:pt x="107" y="242"/>
                    </a:moveTo>
                    <a:lnTo>
                      <a:pt x="238" y="1"/>
                    </a:lnTo>
                    <a:lnTo>
                      <a:pt x="180" y="0"/>
                    </a:lnTo>
                    <a:lnTo>
                      <a:pt x="0" y="240"/>
                    </a:lnTo>
                    <a:lnTo>
                      <a:pt x="107" y="242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31" name="Freeform 43">
                <a:extLst>
                  <a:ext uri="{FF2B5EF4-FFF2-40B4-BE49-F238E27FC236}">
                    <a16:creationId xmlns:a16="http://schemas.microsoft.com/office/drawing/2014/main" id="{8AC545AF-0CA6-4E60-AB82-FF6FBDAE9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4" y="892"/>
                <a:ext cx="145" cy="249"/>
              </a:xfrm>
              <a:custGeom>
                <a:avLst/>
                <a:gdLst>
                  <a:gd name="T0" fmla="*/ 133 w 145"/>
                  <a:gd name="T1" fmla="*/ 1 h 249"/>
                  <a:gd name="T2" fmla="*/ 0 w 145"/>
                  <a:gd name="T3" fmla="*/ 243 h 249"/>
                  <a:gd name="T4" fmla="*/ 6 w 145"/>
                  <a:gd name="T5" fmla="*/ 248 h 249"/>
                  <a:gd name="T6" fmla="*/ 144 w 145"/>
                  <a:gd name="T7" fmla="*/ 0 h 249"/>
                  <a:gd name="T8" fmla="*/ 133 w 145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249">
                    <a:moveTo>
                      <a:pt x="133" y="1"/>
                    </a:moveTo>
                    <a:lnTo>
                      <a:pt x="0" y="243"/>
                    </a:lnTo>
                    <a:lnTo>
                      <a:pt x="6" y="248"/>
                    </a:lnTo>
                    <a:lnTo>
                      <a:pt x="144" y="0"/>
                    </a:lnTo>
                    <a:lnTo>
                      <a:pt x="133" y="1"/>
                    </a:lnTo>
                  </a:path>
                </a:pathLst>
              </a:cu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732" name="Group 44">
                <a:extLst>
                  <a:ext uri="{FF2B5EF4-FFF2-40B4-BE49-F238E27FC236}">
                    <a16:creationId xmlns:a16="http://schemas.microsoft.com/office/drawing/2014/main" id="{49866DD7-0A9A-4BD1-932C-355C8071C0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6" y="931"/>
                <a:ext cx="161" cy="164"/>
                <a:chOff x="3106" y="931"/>
                <a:chExt cx="161" cy="164"/>
              </a:xfrm>
            </p:grpSpPr>
            <p:sp>
              <p:nvSpPr>
                <p:cNvPr id="114733" name="Line 45">
                  <a:extLst>
                    <a:ext uri="{FF2B5EF4-FFF2-40B4-BE49-F238E27FC236}">
                      <a16:creationId xmlns:a16="http://schemas.microsoft.com/office/drawing/2014/main" id="{1CB0A716-882C-4636-ABA8-101F775365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215" y="931"/>
                  <a:ext cx="52" cy="8"/>
                </a:xfrm>
                <a:prstGeom prst="line">
                  <a:avLst/>
                </a:prstGeom>
                <a:noFill/>
                <a:ln w="12700">
                  <a:solidFill>
                    <a:srgbClr val="40404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34" name="Line 46">
                  <a:extLst>
                    <a:ext uri="{FF2B5EF4-FFF2-40B4-BE49-F238E27FC236}">
                      <a16:creationId xmlns:a16="http://schemas.microsoft.com/office/drawing/2014/main" id="{5725CE48-6133-4056-AC03-9E08B49760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167" y="1000"/>
                  <a:ext cx="63" cy="10"/>
                </a:xfrm>
                <a:prstGeom prst="line">
                  <a:avLst/>
                </a:prstGeom>
                <a:noFill/>
                <a:ln w="12700">
                  <a:solidFill>
                    <a:srgbClr val="40404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735" name="Line 47">
                  <a:extLst>
                    <a:ext uri="{FF2B5EF4-FFF2-40B4-BE49-F238E27FC236}">
                      <a16:creationId xmlns:a16="http://schemas.microsoft.com/office/drawing/2014/main" id="{6FE49658-0CF8-433F-83F3-61D24E4E46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106" y="1083"/>
                  <a:ext cx="75" cy="12"/>
                </a:xfrm>
                <a:prstGeom prst="line">
                  <a:avLst/>
                </a:prstGeom>
                <a:noFill/>
                <a:ln w="12700">
                  <a:solidFill>
                    <a:srgbClr val="40404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4736" name="Freeform 48">
                <a:extLst>
                  <a:ext uri="{FF2B5EF4-FFF2-40B4-BE49-F238E27FC236}">
                    <a16:creationId xmlns:a16="http://schemas.microsoft.com/office/drawing/2014/main" id="{3341C658-B341-403E-851F-7FD6AEC7A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1" y="897"/>
                <a:ext cx="40" cy="221"/>
              </a:xfrm>
              <a:custGeom>
                <a:avLst/>
                <a:gdLst>
                  <a:gd name="T0" fmla="*/ 9 w 40"/>
                  <a:gd name="T1" fmla="*/ 1 h 221"/>
                  <a:gd name="T2" fmla="*/ 39 w 40"/>
                  <a:gd name="T3" fmla="*/ 220 h 221"/>
                  <a:gd name="T4" fmla="*/ 28 w 40"/>
                  <a:gd name="T5" fmla="*/ 220 h 221"/>
                  <a:gd name="T6" fmla="*/ 0 w 40"/>
                  <a:gd name="T7" fmla="*/ 0 h 221"/>
                  <a:gd name="T8" fmla="*/ 9 w 40"/>
                  <a:gd name="T9" fmla="*/ 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21">
                    <a:moveTo>
                      <a:pt x="9" y="1"/>
                    </a:moveTo>
                    <a:lnTo>
                      <a:pt x="39" y="220"/>
                    </a:lnTo>
                    <a:lnTo>
                      <a:pt x="28" y="220"/>
                    </a:lnTo>
                    <a:lnTo>
                      <a:pt x="0" y="0"/>
                    </a:lnTo>
                    <a:lnTo>
                      <a:pt x="9" y="1"/>
                    </a:lnTo>
                  </a:path>
                </a:pathLst>
              </a:cu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737" name="Group 49">
                <a:extLst>
                  <a:ext uri="{FF2B5EF4-FFF2-40B4-BE49-F238E27FC236}">
                    <a16:creationId xmlns:a16="http://schemas.microsoft.com/office/drawing/2014/main" id="{DD3C9566-B10B-454E-9600-15E0DBF9DE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7" y="864"/>
                <a:ext cx="244" cy="54"/>
                <a:chOff x="3187" y="864"/>
                <a:chExt cx="244" cy="54"/>
              </a:xfrm>
            </p:grpSpPr>
            <p:sp>
              <p:nvSpPr>
                <p:cNvPr id="114738" name="Freeform 50">
                  <a:extLst>
                    <a:ext uri="{FF2B5EF4-FFF2-40B4-BE49-F238E27FC236}">
                      <a16:creationId xmlns:a16="http://schemas.microsoft.com/office/drawing/2014/main" id="{7160EDF6-2CCB-43F0-8327-0BFB69DCBC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4" y="875"/>
                  <a:ext cx="28" cy="43"/>
                </a:xfrm>
                <a:custGeom>
                  <a:avLst/>
                  <a:gdLst>
                    <a:gd name="T0" fmla="*/ 3 w 28"/>
                    <a:gd name="T1" fmla="*/ 0 h 43"/>
                    <a:gd name="T2" fmla="*/ 0 w 28"/>
                    <a:gd name="T3" fmla="*/ 20 h 43"/>
                    <a:gd name="T4" fmla="*/ 0 w 28"/>
                    <a:gd name="T5" fmla="*/ 42 h 43"/>
                    <a:gd name="T6" fmla="*/ 6 w 28"/>
                    <a:gd name="T7" fmla="*/ 38 h 43"/>
                    <a:gd name="T8" fmla="*/ 13 w 28"/>
                    <a:gd name="T9" fmla="*/ 34 h 43"/>
                    <a:gd name="T10" fmla="*/ 20 w 28"/>
                    <a:gd name="T11" fmla="*/ 32 h 43"/>
                    <a:gd name="T12" fmla="*/ 26 w 28"/>
                    <a:gd name="T13" fmla="*/ 29 h 43"/>
                    <a:gd name="T14" fmla="*/ 27 w 28"/>
                    <a:gd name="T15" fmla="*/ 17 h 43"/>
                    <a:gd name="T16" fmla="*/ 19 w 28"/>
                    <a:gd name="T17" fmla="*/ 13 h 43"/>
                    <a:gd name="T18" fmla="*/ 13 w 28"/>
                    <a:gd name="T19" fmla="*/ 8 h 43"/>
                    <a:gd name="T20" fmla="*/ 8 w 28"/>
                    <a:gd name="T21" fmla="*/ 5 h 43"/>
                    <a:gd name="T22" fmla="*/ 3 w 28"/>
                    <a:gd name="T23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43">
                      <a:moveTo>
                        <a:pt x="3" y="0"/>
                      </a:moveTo>
                      <a:lnTo>
                        <a:pt x="0" y="20"/>
                      </a:lnTo>
                      <a:lnTo>
                        <a:pt x="0" y="42"/>
                      </a:lnTo>
                      <a:lnTo>
                        <a:pt x="6" y="38"/>
                      </a:lnTo>
                      <a:lnTo>
                        <a:pt x="13" y="34"/>
                      </a:lnTo>
                      <a:lnTo>
                        <a:pt x="20" y="32"/>
                      </a:lnTo>
                      <a:lnTo>
                        <a:pt x="26" y="29"/>
                      </a:lnTo>
                      <a:lnTo>
                        <a:pt x="27" y="17"/>
                      </a:lnTo>
                      <a:lnTo>
                        <a:pt x="19" y="13"/>
                      </a:lnTo>
                      <a:lnTo>
                        <a:pt x="13" y="8"/>
                      </a:lnTo>
                      <a:lnTo>
                        <a:pt x="8" y="5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39" name="Freeform 51">
                  <a:extLst>
                    <a:ext uri="{FF2B5EF4-FFF2-40B4-BE49-F238E27FC236}">
                      <a16:creationId xmlns:a16="http://schemas.microsoft.com/office/drawing/2014/main" id="{CDC60DF9-5535-4A5B-A0DF-3F7908176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7" y="881"/>
                  <a:ext cx="244" cy="23"/>
                </a:xfrm>
                <a:custGeom>
                  <a:avLst/>
                  <a:gdLst>
                    <a:gd name="T0" fmla="*/ 240 w 244"/>
                    <a:gd name="T1" fmla="*/ 12 h 23"/>
                    <a:gd name="T2" fmla="*/ 216 w 244"/>
                    <a:gd name="T3" fmla="*/ 8 h 23"/>
                    <a:gd name="T4" fmla="*/ 0 w 244"/>
                    <a:gd name="T5" fmla="*/ 0 h 23"/>
                    <a:gd name="T6" fmla="*/ 0 w 244"/>
                    <a:gd name="T7" fmla="*/ 2 h 23"/>
                    <a:gd name="T8" fmla="*/ 3 w 244"/>
                    <a:gd name="T9" fmla="*/ 8 h 23"/>
                    <a:gd name="T10" fmla="*/ 6 w 244"/>
                    <a:gd name="T11" fmla="*/ 11 h 23"/>
                    <a:gd name="T12" fmla="*/ 9 w 244"/>
                    <a:gd name="T13" fmla="*/ 12 h 23"/>
                    <a:gd name="T14" fmla="*/ 214 w 244"/>
                    <a:gd name="T15" fmla="*/ 22 h 23"/>
                    <a:gd name="T16" fmla="*/ 237 w 244"/>
                    <a:gd name="T17" fmla="*/ 22 h 23"/>
                    <a:gd name="T18" fmla="*/ 242 w 244"/>
                    <a:gd name="T19" fmla="*/ 20 h 23"/>
                    <a:gd name="T20" fmla="*/ 243 w 244"/>
                    <a:gd name="T21" fmla="*/ 15 h 23"/>
                    <a:gd name="T22" fmla="*/ 240 w 244"/>
                    <a:gd name="T23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4" h="23">
                      <a:moveTo>
                        <a:pt x="240" y="12"/>
                      </a:moveTo>
                      <a:lnTo>
                        <a:pt x="216" y="8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3" y="8"/>
                      </a:lnTo>
                      <a:lnTo>
                        <a:pt x="6" y="11"/>
                      </a:lnTo>
                      <a:lnTo>
                        <a:pt x="9" y="12"/>
                      </a:lnTo>
                      <a:lnTo>
                        <a:pt x="214" y="22"/>
                      </a:lnTo>
                      <a:lnTo>
                        <a:pt x="237" y="22"/>
                      </a:lnTo>
                      <a:lnTo>
                        <a:pt x="242" y="20"/>
                      </a:lnTo>
                      <a:lnTo>
                        <a:pt x="243" y="15"/>
                      </a:lnTo>
                      <a:lnTo>
                        <a:pt x="240" y="1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40" name="Freeform 52">
                  <a:extLst>
                    <a:ext uri="{FF2B5EF4-FFF2-40B4-BE49-F238E27FC236}">
                      <a16:creationId xmlns:a16="http://schemas.microsoft.com/office/drawing/2014/main" id="{944B49D2-4E4A-4495-BA8A-8AF4B504F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2" y="889"/>
                  <a:ext cx="49" cy="18"/>
                </a:xfrm>
                <a:custGeom>
                  <a:avLst/>
                  <a:gdLst>
                    <a:gd name="T0" fmla="*/ 48 w 49"/>
                    <a:gd name="T1" fmla="*/ 2 h 18"/>
                    <a:gd name="T2" fmla="*/ 33 w 49"/>
                    <a:gd name="T3" fmla="*/ 17 h 18"/>
                    <a:gd name="T4" fmla="*/ 6 w 49"/>
                    <a:gd name="T5" fmla="*/ 15 h 18"/>
                    <a:gd name="T6" fmla="*/ 0 w 49"/>
                    <a:gd name="T7" fmla="*/ 0 h 18"/>
                    <a:gd name="T8" fmla="*/ 48 w 49"/>
                    <a:gd name="T9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18">
                      <a:moveTo>
                        <a:pt x="48" y="2"/>
                      </a:moveTo>
                      <a:lnTo>
                        <a:pt x="33" y="17"/>
                      </a:lnTo>
                      <a:lnTo>
                        <a:pt x="6" y="15"/>
                      </a:lnTo>
                      <a:lnTo>
                        <a:pt x="0" y="0"/>
                      </a:lnTo>
                      <a:lnTo>
                        <a:pt x="48" y="2"/>
                      </a:lnTo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41" name="Freeform 53">
                  <a:extLst>
                    <a:ext uri="{FF2B5EF4-FFF2-40B4-BE49-F238E27FC236}">
                      <a16:creationId xmlns:a16="http://schemas.microsoft.com/office/drawing/2014/main" id="{96FB0E7F-974A-4EF8-9D6E-82ECA10EE7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9" y="864"/>
                  <a:ext cx="54" cy="20"/>
                </a:xfrm>
                <a:custGeom>
                  <a:avLst/>
                  <a:gdLst>
                    <a:gd name="T0" fmla="*/ 53 w 54"/>
                    <a:gd name="T1" fmla="*/ 19 h 20"/>
                    <a:gd name="T2" fmla="*/ 0 w 54"/>
                    <a:gd name="T3" fmla="*/ 16 h 20"/>
                    <a:gd name="T4" fmla="*/ 8 w 54"/>
                    <a:gd name="T5" fmla="*/ 0 h 20"/>
                    <a:gd name="T6" fmla="*/ 42 w 54"/>
                    <a:gd name="T7" fmla="*/ 1 h 20"/>
                    <a:gd name="T8" fmla="*/ 53 w 54"/>
                    <a:gd name="T9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20">
                      <a:moveTo>
                        <a:pt x="53" y="19"/>
                      </a:moveTo>
                      <a:lnTo>
                        <a:pt x="0" y="16"/>
                      </a:lnTo>
                      <a:lnTo>
                        <a:pt x="8" y="0"/>
                      </a:lnTo>
                      <a:lnTo>
                        <a:pt x="42" y="1"/>
                      </a:lnTo>
                      <a:lnTo>
                        <a:pt x="53" y="19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4742" name="Freeform 54">
                <a:extLst>
                  <a:ext uri="{FF2B5EF4-FFF2-40B4-BE49-F238E27FC236}">
                    <a16:creationId xmlns:a16="http://schemas.microsoft.com/office/drawing/2014/main" id="{5A2D32CC-7346-4DFB-89F1-02A20AAB0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" y="1049"/>
                <a:ext cx="1376" cy="262"/>
              </a:xfrm>
              <a:custGeom>
                <a:avLst/>
                <a:gdLst>
                  <a:gd name="T0" fmla="*/ 34 w 1376"/>
                  <a:gd name="T1" fmla="*/ 241 h 262"/>
                  <a:gd name="T2" fmla="*/ 111 w 1376"/>
                  <a:gd name="T3" fmla="*/ 254 h 262"/>
                  <a:gd name="T4" fmla="*/ 204 w 1376"/>
                  <a:gd name="T5" fmla="*/ 260 h 262"/>
                  <a:gd name="T6" fmla="*/ 313 w 1376"/>
                  <a:gd name="T7" fmla="*/ 260 h 262"/>
                  <a:gd name="T8" fmla="*/ 807 w 1376"/>
                  <a:gd name="T9" fmla="*/ 205 h 262"/>
                  <a:gd name="T10" fmla="*/ 891 w 1376"/>
                  <a:gd name="T11" fmla="*/ 207 h 262"/>
                  <a:gd name="T12" fmla="*/ 978 w 1376"/>
                  <a:gd name="T13" fmla="*/ 205 h 262"/>
                  <a:gd name="T14" fmla="*/ 1080 w 1376"/>
                  <a:gd name="T15" fmla="*/ 199 h 262"/>
                  <a:gd name="T16" fmla="*/ 1190 w 1376"/>
                  <a:gd name="T17" fmla="*/ 188 h 262"/>
                  <a:gd name="T18" fmla="*/ 1246 w 1376"/>
                  <a:gd name="T19" fmla="*/ 182 h 262"/>
                  <a:gd name="T20" fmla="*/ 1284 w 1376"/>
                  <a:gd name="T21" fmla="*/ 177 h 262"/>
                  <a:gd name="T22" fmla="*/ 1316 w 1376"/>
                  <a:gd name="T23" fmla="*/ 171 h 262"/>
                  <a:gd name="T24" fmla="*/ 1343 w 1376"/>
                  <a:gd name="T25" fmla="*/ 163 h 262"/>
                  <a:gd name="T26" fmla="*/ 1368 w 1376"/>
                  <a:gd name="T27" fmla="*/ 152 h 262"/>
                  <a:gd name="T28" fmla="*/ 1365 w 1376"/>
                  <a:gd name="T29" fmla="*/ 140 h 262"/>
                  <a:gd name="T30" fmla="*/ 1337 w 1376"/>
                  <a:gd name="T31" fmla="*/ 129 h 262"/>
                  <a:gd name="T32" fmla="*/ 1300 w 1376"/>
                  <a:gd name="T33" fmla="*/ 118 h 262"/>
                  <a:gd name="T34" fmla="*/ 1265 w 1376"/>
                  <a:gd name="T35" fmla="*/ 109 h 262"/>
                  <a:gd name="T36" fmla="*/ 1208 w 1376"/>
                  <a:gd name="T37" fmla="*/ 100 h 262"/>
                  <a:gd name="T38" fmla="*/ 1124 w 1376"/>
                  <a:gd name="T39" fmla="*/ 89 h 262"/>
                  <a:gd name="T40" fmla="*/ 1039 w 1376"/>
                  <a:gd name="T41" fmla="*/ 81 h 262"/>
                  <a:gd name="T42" fmla="*/ 931 w 1376"/>
                  <a:gd name="T43" fmla="*/ 71 h 262"/>
                  <a:gd name="T44" fmla="*/ 823 w 1376"/>
                  <a:gd name="T45" fmla="*/ 69 h 262"/>
                  <a:gd name="T46" fmla="*/ 773 w 1376"/>
                  <a:gd name="T47" fmla="*/ 65 h 262"/>
                  <a:gd name="T48" fmla="*/ 718 w 1376"/>
                  <a:gd name="T49" fmla="*/ 67 h 262"/>
                  <a:gd name="T50" fmla="*/ 663 w 1376"/>
                  <a:gd name="T51" fmla="*/ 74 h 262"/>
                  <a:gd name="T52" fmla="*/ 610 w 1376"/>
                  <a:gd name="T53" fmla="*/ 89 h 262"/>
                  <a:gd name="T54" fmla="*/ 572 w 1376"/>
                  <a:gd name="T55" fmla="*/ 85 h 262"/>
                  <a:gd name="T56" fmla="*/ 527 w 1376"/>
                  <a:gd name="T57" fmla="*/ 81 h 262"/>
                  <a:gd name="T58" fmla="*/ 479 w 1376"/>
                  <a:gd name="T59" fmla="*/ 82 h 262"/>
                  <a:gd name="T60" fmla="*/ 419 w 1376"/>
                  <a:gd name="T61" fmla="*/ 85 h 262"/>
                  <a:gd name="T62" fmla="*/ 141 w 1376"/>
                  <a:gd name="T63" fmla="*/ 0 h 262"/>
                  <a:gd name="T64" fmla="*/ 117 w 1376"/>
                  <a:gd name="T65" fmla="*/ 5 h 262"/>
                  <a:gd name="T66" fmla="*/ 106 w 1376"/>
                  <a:gd name="T67" fmla="*/ 29 h 262"/>
                  <a:gd name="T68" fmla="*/ 117 w 1376"/>
                  <a:gd name="T69" fmla="*/ 116 h 262"/>
                  <a:gd name="T70" fmla="*/ 66 w 1376"/>
                  <a:gd name="T71" fmla="*/ 128 h 262"/>
                  <a:gd name="T72" fmla="*/ 37 w 1376"/>
                  <a:gd name="T73" fmla="*/ 145 h 262"/>
                  <a:gd name="T74" fmla="*/ 32 w 1376"/>
                  <a:gd name="T75" fmla="*/ 167 h 262"/>
                  <a:gd name="T76" fmla="*/ 38 w 1376"/>
                  <a:gd name="T77" fmla="*/ 183 h 262"/>
                  <a:gd name="T78" fmla="*/ 15 w 1376"/>
                  <a:gd name="T79" fmla="*/ 184 h 262"/>
                  <a:gd name="T80" fmla="*/ 0 w 1376"/>
                  <a:gd name="T81" fmla="*/ 204 h 262"/>
                  <a:gd name="T82" fmla="*/ 4 w 1376"/>
                  <a:gd name="T83" fmla="*/ 225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76" h="262">
                    <a:moveTo>
                      <a:pt x="10" y="236"/>
                    </a:moveTo>
                    <a:lnTo>
                      <a:pt x="34" y="241"/>
                    </a:lnTo>
                    <a:lnTo>
                      <a:pt x="59" y="246"/>
                    </a:lnTo>
                    <a:lnTo>
                      <a:pt x="111" y="254"/>
                    </a:lnTo>
                    <a:lnTo>
                      <a:pt x="154" y="258"/>
                    </a:lnTo>
                    <a:lnTo>
                      <a:pt x="204" y="260"/>
                    </a:lnTo>
                    <a:lnTo>
                      <a:pt x="252" y="261"/>
                    </a:lnTo>
                    <a:lnTo>
                      <a:pt x="313" y="260"/>
                    </a:lnTo>
                    <a:lnTo>
                      <a:pt x="599" y="220"/>
                    </a:lnTo>
                    <a:lnTo>
                      <a:pt x="807" y="205"/>
                    </a:lnTo>
                    <a:lnTo>
                      <a:pt x="844" y="207"/>
                    </a:lnTo>
                    <a:lnTo>
                      <a:pt x="891" y="207"/>
                    </a:lnTo>
                    <a:lnTo>
                      <a:pt x="934" y="205"/>
                    </a:lnTo>
                    <a:lnTo>
                      <a:pt x="978" y="205"/>
                    </a:lnTo>
                    <a:lnTo>
                      <a:pt x="1026" y="203"/>
                    </a:lnTo>
                    <a:lnTo>
                      <a:pt x="1080" y="199"/>
                    </a:lnTo>
                    <a:lnTo>
                      <a:pt x="1133" y="195"/>
                    </a:lnTo>
                    <a:lnTo>
                      <a:pt x="1190" y="188"/>
                    </a:lnTo>
                    <a:lnTo>
                      <a:pt x="1224" y="184"/>
                    </a:lnTo>
                    <a:lnTo>
                      <a:pt x="1246" y="182"/>
                    </a:lnTo>
                    <a:lnTo>
                      <a:pt x="1265" y="179"/>
                    </a:lnTo>
                    <a:lnTo>
                      <a:pt x="1284" y="177"/>
                    </a:lnTo>
                    <a:lnTo>
                      <a:pt x="1301" y="174"/>
                    </a:lnTo>
                    <a:lnTo>
                      <a:pt x="1316" y="171"/>
                    </a:lnTo>
                    <a:lnTo>
                      <a:pt x="1332" y="167"/>
                    </a:lnTo>
                    <a:lnTo>
                      <a:pt x="1343" y="163"/>
                    </a:lnTo>
                    <a:lnTo>
                      <a:pt x="1355" y="157"/>
                    </a:lnTo>
                    <a:lnTo>
                      <a:pt x="1368" y="152"/>
                    </a:lnTo>
                    <a:lnTo>
                      <a:pt x="1375" y="147"/>
                    </a:lnTo>
                    <a:lnTo>
                      <a:pt x="1365" y="140"/>
                    </a:lnTo>
                    <a:lnTo>
                      <a:pt x="1352" y="135"/>
                    </a:lnTo>
                    <a:lnTo>
                      <a:pt x="1337" y="129"/>
                    </a:lnTo>
                    <a:lnTo>
                      <a:pt x="1318" y="123"/>
                    </a:lnTo>
                    <a:lnTo>
                      <a:pt x="1300" y="118"/>
                    </a:lnTo>
                    <a:lnTo>
                      <a:pt x="1283" y="114"/>
                    </a:lnTo>
                    <a:lnTo>
                      <a:pt x="1265" y="109"/>
                    </a:lnTo>
                    <a:lnTo>
                      <a:pt x="1246" y="106"/>
                    </a:lnTo>
                    <a:lnTo>
                      <a:pt x="1208" y="100"/>
                    </a:lnTo>
                    <a:lnTo>
                      <a:pt x="1164" y="94"/>
                    </a:lnTo>
                    <a:lnTo>
                      <a:pt x="1124" y="89"/>
                    </a:lnTo>
                    <a:lnTo>
                      <a:pt x="1078" y="84"/>
                    </a:lnTo>
                    <a:lnTo>
                      <a:pt x="1039" y="81"/>
                    </a:lnTo>
                    <a:lnTo>
                      <a:pt x="987" y="74"/>
                    </a:lnTo>
                    <a:lnTo>
                      <a:pt x="931" y="71"/>
                    </a:lnTo>
                    <a:lnTo>
                      <a:pt x="873" y="71"/>
                    </a:lnTo>
                    <a:lnTo>
                      <a:pt x="823" y="69"/>
                    </a:lnTo>
                    <a:lnTo>
                      <a:pt x="799" y="68"/>
                    </a:lnTo>
                    <a:lnTo>
                      <a:pt x="773" y="65"/>
                    </a:lnTo>
                    <a:lnTo>
                      <a:pt x="746" y="64"/>
                    </a:lnTo>
                    <a:lnTo>
                      <a:pt x="718" y="67"/>
                    </a:lnTo>
                    <a:lnTo>
                      <a:pt x="689" y="71"/>
                    </a:lnTo>
                    <a:lnTo>
                      <a:pt x="663" y="74"/>
                    </a:lnTo>
                    <a:lnTo>
                      <a:pt x="637" y="81"/>
                    </a:lnTo>
                    <a:lnTo>
                      <a:pt x="610" y="89"/>
                    </a:lnTo>
                    <a:lnTo>
                      <a:pt x="593" y="87"/>
                    </a:lnTo>
                    <a:lnTo>
                      <a:pt x="572" y="85"/>
                    </a:lnTo>
                    <a:lnTo>
                      <a:pt x="549" y="83"/>
                    </a:lnTo>
                    <a:lnTo>
                      <a:pt x="527" y="81"/>
                    </a:lnTo>
                    <a:lnTo>
                      <a:pt x="505" y="81"/>
                    </a:lnTo>
                    <a:lnTo>
                      <a:pt x="479" y="82"/>
                    </a:lnTo>
                    <a:lnTo>
                      <a:pt x="451" y="82"/>
                    </a:lnTo>
                    <a:lnTo>
                      <a:pt x="419" y="85"/>
                    </a:lnTo>
                    <a:lnTo>
                      <a:pt x="233" y="88"/>
                    </a:lnTo>
                    <a:lnTo>
                      <a:pt x="141" y="0"/>
                    </a:lnTo>
                    <a:lnTo>
                      <a:pt x="128" y="0"/>
                    </a:lnTo>
                    <a:lnTo>
                      <a:pt x="117" y="5"/>
                    </a:lnTo>
                    <a:lnTo>
                      <a:pt x="108" y="15"/>
                    </a:lnTo>
                    <a:lnTo>
                      <a:pt x="106" y="29"/>
                    </a:lnTo>
                    <a:lnTo>
                      <a:pt x="124" y="119"/>
                    </a:lnTo>
                    <a:lnTo>
                      <a:pt x="117" y="116"/>
                    </a:lnTo>
                    <a:lnTo>
                      <a:pt x="92" y="121"/>
                    </a:lnTo>
                    <a:lnTo>
                      <a:pt x="66" y="128"/>
                    </a:lnTo>
                    <a:lnTo>
                      <a:pt x="42" y="136"/>
                    </a:lnTo>
                    <a:lnTo>
                      <a:pt x="37" y="145"/>
                    </a:lnTo>
                    <a:lnTo>
                      <a:pt x="33" y="154"/>
                    </a:lnTo>
                    <a:lnTo>
                      <a:pt x="32" y="167"/>
                    </a:lnTo>
                    <a:lnTo>
                      <a:pt x="34" y="176"/>
                    </a:lnTo>
                    <a:lnTo>
                      <a:pt x="38" y="183"/>
                    </a:lnTo>
                    <a:lnTo>
                      <a:pt x="26" y="184"/>
                    </a:lnTo>
                    <a:lnTo>
                      <a:pt x="15" y="184"/>
                    </a:lnTo>
                    <a:lnTo>
                      <a:pt x="6" y="192"/>
                    </a:lnTo>
                    <a:lnTo>
                      <a:pt x="0" y="204"/>
                    </a:lnTo>
                    <a:lnTo>
                      <a:pt x="0" y="212"/>
                    </a:lnTo>
                    <a:lnTo>
                      <a:pt x="4" y="225"/>
                    </a:lnTo>
                    <a:lnTo>
                      <a:pt x="10" y="236"/>
                    </a:lnTo>
                  </a:path>
                </a:pathLst>
              </a:custGeom>
              <a:gradFill rotWithShape="0">
                <a:gsLst>
                  <a:gs pos="0">
                    <a:srgbClr val="009966">
                      <a:gamma/>
                      <a:shade val="40000"/>
                      <a:invGamma/>
                    </a:srgbClr>
                  </a:gs>
                  <a:gs pos="50000">
                    <a:srgbClr val="009966"/>
                  </a:gs>
                  <a:gs pos="100000">
                    <a:srgbClr val="009966">
                      <a:gamma/>
                      <a:shade val="4000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43" name="Freeform 55">
                <a:extLst>
                  <a:ext uri="{FF2B5EF4-FFF2-40B4-BE49-F238E27FC236}">
                    <a16:creationId xmlns:a16="http://schemas.microsoft.com/office/drawing/2014/main" id="{75143FBB-C4CB-46E4-8BB6-14DD4F5D2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9" y="1557"/>
                <a:ext cx="126" cy="17"/>
              </a:xfrm>
              <a:custGeom>
                <a:avLst/>
                <a:gdLst>
                  <a:gd name="T0" fmla="*/ 122 w 126"/>
                  <a:gd name="T1" fmla="*/ 5 h 17"/>
                  <a:gd name="T2" fmla="*/ 0 w 126"/>
                  <a:gd name="T3" fmla="*/ 0 h 17"/>
                  <a:gd name="T4" fmla="*/ 3 w 126"/>
                  <a:gd name="T5" fmla="*/ 9 h 17"/>
                  <a:gd name="T6" fmla="*/ 125 w 126"/>
                  <a:gd name="T7" fmla="*/ 16 h 17"/>
                  <a:gd name="T8" fmla="*/ 122 w 126"/>
                  <a:gd name="T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7">
                    <a:moveTo>
                      <a:pt x="122" y="5"/>
                    </a:moveTo>
                    <a:lnTo>
                      <a:pt x="0" y="0"/>
                    </a:lnTo>
                    <a:lnTo>
                      <a:pt x="3" y="9"/>
                    </a:lnTo>
                    <a:lnTo>
                      <a:pt x="125" y="16"/>
                    </a:lnTo>
                    <a:lnTo>
                      <a:pt x="122" y="5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44" name="Freeform 56">
                <a:extLst>
                  <a:ext uri="{FF2B5EF4-FFF2-40B4-BE49-F238E27FC236}">
                    <a16:creationId xmlns:a16="http://schemas.microsoft.com/office/drawing/2014/main" id="{7FEF53AC-2003-4F24-858A-88F124FA1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1290"/>
                <a:ext cx="321" cy="280"/>
              </a:xfrm>
              <a:custGeom>
                <a:avLst/>
                <a:gdLst>
                  <a:gd name="T0" fmla="*/ 165 w 321"/>
                  <a:gd name="T1" fmla="*/ 98 h 280"/>
                  <a:gd name="T2" fmla="*/ 0 w 321"/>
                  <a:gd name="T3" fmla="*/ 270 h 280"/>
                  <a:gd name="T4" fmla="*/ 2 w 321"/>
                  <a:gd name="T5" fmla="*/ 279 h 280"/>
                  <a:gd name="T6" fmla="*/ 56 w 321"/>
                  <a:gd name="T7" fmla="*/ 244 h 280"/>
                  <a:gd name="T8" fmla="*/ 127 w 321"/>
                  <a:gd name="T9" fmla="*/ 191 h 280"/>
                  <a:gd name="T10" fmla="*/ 206 w 321"/>
                  <a:gd name="T11" fmla="*/ 127 h 280"/>
                  <a:gd name="T12" fmla="*/ 254 w 321"/>
                  <a:gd name="T13" fmla="*/ 84 h 280"/>
                  <a:gd name="T14" fmla="*/ 320 w 321"/>
                  <a:gd name="T15" fmla="*/ 26 h 280"/>
                  <a:gd name="T16" fmla="*/ 227 w 321"/>
                  <a:gd name="T17" fmla="*/ 0 h 280"/>
                  <a:gd name="T18" fmla="*/ 165 w 321"/>
                  <a:gd name="T19" fmla="*/ 98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80">
                    <a:moveTo>
                      <a:pt x="165" y="98"/>
                    </a:moveTo>
                    <a:lnTo>
                      <a:pt x="0" y="270"/>
                    </a:lnTo>
                    <a:lnTo>
                      <a:pt x="2" y="279"/>
                    </a:lnTo>
                    <a:lnTo>
                      <a:pt x="56" y="244"/>
                    </a:lnTo>
                    <a:lnTo>
                      <a:pt x="127" y="191"/>
                    </a:lnTo>
                    <a:lnTo>
                      <a:pt x="206" y="127"/>
                    </a:lnTo>
                    <a:lnTo>
                      <a:pt x="254" y="84"/>
                    </a:lnTo>
                    <a:lnTo>
                      <a:pt x="320" y="26"/>
                    </a:lnTo>
                    <a:lnTo>
                      <a:pt x="227" y="0"/>
                    </a:lnTo>
                    <a:lnTo>
                      <a:pt x="165" y="98"/>
                    </a:lnTo>
                  </a:path>
                </a:pathLst>
              </a:custGeom>
              <a:solidFill>
                <a:srgbClr val="60606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745" name="Group 57">
                <a:extLst>
                  <a:ext uri="{FF2B5EF4-FFF2-40B4-BE49-F238E27FC236}">
                    <a16:creationId xmlns:a16="http://schemas.microsoft.com/office/drawing/2014/main" id="{077D5111-E71F-421E-88AC-AAE57A5A20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2" y="1186"/>
                <a:ext cx="878" cy="376"/>
                <a:chOff x="2842" y="1186"/>
                <a:chExt cx="878" cy="376"/>
              </a:xfrm>
            </p:grpSpPr>
            <p:sp>
              <p:nvSpPr>
                <p:cNvPr id="114746" name="Freeform 58">
                  <a:extLst>
                    <a:ext uri="{FF2B5EF4-FFF2-40B4-BE49-F238E27FC236}">
                      <a16:creationId xmlns:a16="http://schemas.microsoft.com/office/drawing/2014/main" id="{D58139EE-C227-47D7-81A8-C25E978CA5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8" y="1186"/>
                  <a:ext cx="872" cy="370"/>
                </a:xfrm>
                <a:custGeom>
                  <a:avLst/>
                  <a:gdLst>
                    <a:gd name="T0" fmla="*/ 658 w 872"/>
                    <a:gd name="T1" fmla="*/ 86 h 370"/>
                    <a:gd name="T2" fmla="*/ 679 w 872"/>
                    <a:gd name="T3" fmla="*/ 77 h 370"/>
                    <a:gd name="T4" fmla="*/ 707 w 872"/>
                    <a:gd name="T5" fmla="*/ 67 h 370"/>
                    <a:gd name="T6" fmla="*/ 733 w 872"/>
                    <a:gd name="T7" fmla="*/ 63 h 370"/>
                    <a:gd name="T8" fmla="*/ 757 w 872"/>
                    <a:gd name="T9" fmla="*/ 60 h 370"/>
                    <a:gd name="T10" fmla="*/ 777 w 872"/>
                    <a:gd name="T11" fmla="*/ 57 h 370"/>
                    <a:gd name="T12" fmla="*/ 796 w 872"/>
                    <a:gd name="T13" fmla="*/ 51 h 370"/>
                    <a:gd name="T14" fmla="*/ 813 w 872"/>
                    <a:gd name="T15" fmla="*/ 45 h 370"/>
                    <a:gd name="T16" fmla="*/ 832 w 872"/>
                    <a:gd name="T17" fmla="*/ 40 h 370"/>
                    <a:gd name="T18" fmla="*/ 850 w 872"/>
                    <a:gd name="T19" fmla="*/ 33 h 370"/>
                    <a:gd name="T20" fmla="*/ 871 w 872"/>
                    <a:gd name="T21" fmla="*/ 25 h 370"/>
                    <a:gd name="T22" fmla="*/ 840 w 872"/>
                    <a:gd name="T23" fmla="*/ 21 h 370"/>
                    <a:gd name="T24" fmla="*/ 812 w 872"/>
                    <a:gd name="T25" fmla="*/ 17 h 370"/>
                    <a:gd name="T26" fmla="*/ 783 w 872"/>
                    <a:gd name="T27" fmla="*/ 14 h 370"/>
                    <a:gd name="T28" fmla="*/ 748 w 872"/>
                    <a:gd name="T29" fmla="*/ 14 h 370"/>
                    <a:gd name="T30" fmla="*/ 716 w 872"/>
                    <a:gd name="T31" fmla="*/ 14 h 370"/>
                    <a:gd name="T32" fmla="*/ 685 w 872"/>
                    <a:gd name="T33" fmla="*/ 15 h 370"/>
                    <a:gd name="T34" fmla="*/ 648 w 872"/>
                    <a:gd name="T35" fmla="*/ 16 h 370"/>
                    <a:gd name="T36" fmla="*/ 610 w 872"/>
                    <a:gd name="T37" fmla="*/ 17 h 370"/>
                    <a:gd name="T38" fmla="*/ 582 w 872"/>
                    <a:gd name="T39" fmla="*/ 11 h 370"/>
                    <a:gd name="T40" fmla="*/ 559 w 872"/>
                    <a:gd name="T41" fmla="*/ 8 h 370"/>
                    <a:gd name="T42" fmla="*/ 532 w 872"/>
                    <a:gd name="T43" fmla="*/ 3 h 370"/>
                    <a:gd name="T44" fmla="*/ 506 w 872"/>
                    <a:gd name="T45" fmla="*/ 0 h 370"/>
                    <a:gd name="T46" fmla="*/ 477 w 872"/>
                    <a:gd name="T47" fmla="*/ 0 h 370"/>
                    <a:gd name="T48" fmla="*/ 438 w 872"/>
                    <a:gd name="T49" fmla="*/ 1 h 370"/>
                    <a:gd name="T50" fmla="*/ 387 w 872"/>
                    <a:gd name="T51" fmla="*/ 7 h 370"/>
                    <a:gd name="T52" fmla="*/ 344 w 872"/>
                    <a:gd name="T53" fmla="*/ 14 h 370"/>
                    <a:gd name="T54" fmla="*/ 301 w 872"/>
                    <a:gd name="T55" fmla="*/ 24 h 370"/>
                    <a:gd name="T56" fmla="*/ 250 w 872"/>
                    <a:gd name="T57" fmla="*/ 35 h 370"/>
                    <a:gd name="T58" fmla="*/ 212 w 872"/>
                    <a:gd name="T59" fmla="*/ 48 h 370"/>
                    <a:gd name="T60" fmla="*/ 171 w 872"/>
                    <a:gd name="T61" fmla="*/ 62 h 370"/>
                    <a:gd name="T62" fmla="*/ 136 w 872"/>
                    <a:gd name="T63" fmla="*/ 76 h 370"/>
                    <a:gd name="T64" fmla="*/ 119 w 872"/>
                    <a:gd name="T65" fmla="*/ 125 h 370"/>
                    <a:gd name="T66" fmla="*/ 93 w 872"/>
                    <a:gd name="T67" fmla="*/ 189 h 370"/>
                    <a:gd name="T68" fmla="*/ 63 w 872"/>
                    <a:gd name="T69" fmla="*/ 260 h 370"/>
                    <a:gd name="T70" fmla="*/ 27 w 872"/>
                    <a:gd name="T71" fmla="*/ 327 h 370"/>
                    <a:gd name="T72" fmla="*/ 0 w 872"/>
                    <a:gd name="T73" fmla="*/ 367 h 370"/>
                    <a:gd name="T74" fmla="*/ 113 w 872"/>
                    <a:gd name="T75" fmla="*/ 369 h 370"/>
                    <a:gd name="T76" fmla="*/ 161 w 872"/>
                    <a:gd name="T77" fmla="*/ 320 h 370"/>
                    <a:gd name="T78" fmla="*/ 227 w 872"/>
                    <a:gd name="T79" fmla="*/ 269 h 370"/>
                    <a:gd name="T80" fmla="*/ 294 w 872"/>
                    <a:gd name="T81" fmla="*/ 215 h 370"/>
                    <a:gd name="T82" fmla="*/ 353 w 872"/>
                    <a:gd name="T83" fmla="*/ 161 h 370"/>
                    <a:gd name="T84" fmla="*/ 414 w 872"/>
                    <a:gd name="T85" fmla="*/ 126 h 370"/>
                    <a:gd name="T86" fmla="*/ 446 w 872"/>
                    <a:gd name="T87" fmla="*/ 128 h 370"/>
                    <a:gd name="T88" fmla="*/ 467 w 872"/>
                    <a:gd name="T89" fmla="*/ 127 h 370"/>
                    <a:gd name="T90" fmla="*/ 491 w 872"/>
                    <a:gd name="T91" fmla="*/ 124 h 370"/>
                    <a:gd name="T92" fmla="*/ 516 w 872"/>
                    <a:gd name="T93" fmla="*/ 121 h 370"/>
                    <a:gd name="T94" fmla="*/ 541 w 872"/>
                    <a:gd name="T95" fmla="*/ 117 h 370"/>
                    <a:gd name="T96" fmla="*/ 564 w 872"/>
                    <a:gd name="T97" fmla="*/ 113 h 370"/>
                    <a:gd name="T98" fmla="*/ 586 w 872"/>
                    <a:gd name="T99" fmla="*/ 107 h 370"/>
                    <a:gd name="T100" fmla="*/ 611 w 872"/>
                    <a:gd name="T101" fmla="*/ 100 h 370"/>
                    <a:gd name="T102" fmla="*/ 632 w 872"/>
                    <a:gd name="T103" fmla="*/ 94 h 370"/>
                    <a:gd name="T104" fmla="*/ 658 w 872"/>
                    <a:gd name="T105" fmla="*/ 86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72" h="370">
                      <a:moveTo>
                        <a:pt x="658" y="86"/>
                      </a:moveTo>
                      <a:lnTo>
                        <a:pt x="679" y="77"/>
                      </a:lnTo>
                      <a:lnTo>
                        <a:pt x="707" y="67"/>
                      </a:lnTo>
                      <a:lnTo>
                        <a:pt x="733" y="63"/>
                      </a:lnTo>
                      <a:lnTo>
                        <a:pt x="757" y="60"/>
                      </a:lnTo>
                      <a:lnTo>
                        <a:pt x="777" y="57"/>
                      </a:lnTo>
                      <a:lnTo>
                        <a:pt x="796" y="51"/>
                      </a:lnTo>
                      <a:lnTo>
                        <a:pt x="813" y="45"/>
                      </a:lnTo>
                      <a:lnTo>
                        <a:pt x="832" y="40"/>
                      </a:lnTo>
                      <a:lnTo>
                        <a:pt x="850" y="33"/>
                      </a:lnTo>
                      <a:lnTo>
                        <a:pt x="871" y="25"/>
                      </a:lnTo>
                      <a:lnTo>
                        <a:pt x="840" y="21"/>
                      </a:lnTo>
                      <a:lnTo>
                        <a:pt x="812" y="17"/>
                      </a:lnTo>
                      <a:lnTo>
                        <a:pt x="783" y="14"/>
                      </a:lnTo>
                      <a:lnTo>
                        <a:pt x="748" y="14"/>
                      </a:lnTo>
                      <a:lnTo>
                        <a:pt x="716" y="14"/>
                      </a:lnTo>
                      <a:lnTo>
                        <a:pt x="685" y="15"/>
                      </a:lnTo>
                      <a:lnTo>
                        <a:pt x="648" y="16"/>
                      </a:lnTo>
                      <a:lnTo>
                        <a:pt x="610" y="17"/>
                      </a:lnTo>
                      <a:lnTo>
                        <a:pt x="582" y="11"/>
                      </a:lnTo>
                      <a:lnTo>
                        <a:pt x="559" y="8"/>
                      </a:lnTo>
                      <a:lnTo>
                        <a:pt x="532" y="3"/>
                      </a:lnTo>
                      <a:lnTo>
                        <a:pt x="506" y="0"/>
                      </a:lnTo>
                      <a:lnTo>
                        <a:pt x="477" y="0"/>
                      </a:lnTo>
                      <a:lnTo>
                        <a:pt x="438" y="1"/>
                      </a:lnTo>
                      <a:lnTo>
                        <a:pt x="387" y="7"/>
                      </a:lnTo>
                      <a:lnTo>
                        <a:pt x="344" y="14"/>
                      </a:lnTo>
                      <a:lnTo>
                        <a:pt x="301" y="24"/>
                      </a:lnTo>
                      <a:lnTo>
                        <a:pt x="250" y="35"/>
                      </a:lnTo>
                      <a:lnTo>
                        <a:pt x="212" y="48"/>
                      </a:lnTo>
                      <a:lnTo>
                        <a:pt x="171" y="62"/>
                      </a:lnTo>
                      <a:lnTo>
                        <a:pt x="136" y="76"/>
                      </a:lnTo>
                      <a:lnTo>
                        <a:pt x="119" y="125"/>
                      </a:lnTo>
                      <a:lnTo>
                        <a:pt x="93" y="189"/>
                      </a:lnTo>
                      <a:lnTo>
                        <a:pt x="63" y="260"/>
                      </a:lnTo>
                      <a:lnTo>
                        <a:pt x="27" y="327"/>
                      </a:lnTo>
                      <a:lnTo>
                        <a:pt x="0" y="367"/>
                      </a:lnTo>
                      <a:lnTo>
                        <a:pt x="113" y="369"/>
                      </a:lnTo>
                      <a:lnTo>
                        <a:pt x="161" y="320"/>
                      </a:lnTo>
                      <a:lnTo>
                        <a:pt x="227" y="269"/>
                      </a:lnTo>
                      <a:lnTo>
                        <a:pt x="294" y="215"/>
                      </a:lnTo>
                      <a:lnTo>
                        <a:pt x="353" y="161"/>
                      </a:lnTo>
                      <a:lnTo>
                        <a:pt x="414" y="126"/>
                      </a:lnTo>
                      <a:lnTo>
                        <a:pt x="446" y="128"/>
                      </a:lnTo>
                      <a:lnTo>
                        <a:pt x="467" y="127"/>
                      </a:lnTo>
                      <a:lnTo>
                        <a:pt x="491" y="124"/>
                      </a:lnTo>
                      <a:lnTo>
                        <a:pt x="516" y="121"/>
                      </a:lnTo>
                      <a:lnTo>
                        <a:pt x="541" y="117"/>
                      </a:lnTo>
                      <a:lnTo>
                        <a:pt x="564" y="113"/>
                      </a:lnTo>
                      <a:lnTo>
                        <a:pt x="586" y="107"/>
                      </a:lnTo>
                      <a:lnTo>
                        <a:pt x="611" y="100"/>
                      </a:lnTo>
                      <a:lnTo>
                        <a:pt x="632" y="94"/>
                      </a:lnTo>
                      <a:lnTo>
                        <a:pt x="658" y="86"/>
                      </a:lnTo>
                    </a:path>
                  </a:pathLst>
                </a:custGeom>
                <a:gradFill rotWithShape="0">
                  <a:gsLst>
                    <a:gs pos="0">
                      <a:srgbClr val="669900"/>
                    </a:gs>
                    <a:gs pos="100000">
                      <a:srgbClr val="66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47" name="Freeform 59">
                  <a:extLst>
                    <a:ext uri="{FF2B5EF4-FFF2-40B4-BE49-F238E27FC236}">
                      <a16:creationId xmlns:a16="http://schemas.microsoft.com/office/drawing/2014/main" id="{500E8159-8D35-48F6-B124-473D6390F7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2" y="1190"/>
                  <a:ext cx="871" cy="372"/>
                </a:xfrm>
                <a:custGeom>
                  <a:avLst/>
                  <a:gdLst>
                    <a:gd name="T0" fmla="*/ 657 w 871"/>
                    <a:gd name="T1" fmla="*/ 85 h 372"/>
                    <a:gd name="T2" fmla="*/ 679 w 871"/>
                    <a:gd name="T3" fmla="*/ 76 h 372"/>
                    <a:gd name="T4" fmla="*/ 706 w 871"/>
                    <a:gd name="T5" fmla="*/ 66 h 372"/>
                    <a:gd name="T6" fmla="*/ 732 w 871"/>
                    <a:gd name="T7" fmla="*/ 63 h 372"/>
                    <a:gd name="T8" fmla="*/ 755 w 871"/>
                    <a:gd name="T9" fmla="*/ 60 h 372"/>
                    <a:gd name="T10" fmla="*/ 777 w 871"/>
                    <a:gd name="T11" fmla="*/ 56 h 372"/>
                    <a:gd name="T12" fmla="*/ 795 w 871"/>
                    <a:gd name="T13" fmla="*/ 51 h 372"/>
                    <a:gd name="T14" fmla="*/ 812 w 871"/>
                    <a:gd name="T15" fmla="*/ 45 h 372"/>
                    <a:gd name="T16" fmla="*/ 831 w 871"/>
                    <a:gd name="T17" fmla="*/ 39 h 372"/>
                    <a:gd name="T18" fmla="*/ 850 w 871"/>
                    <a:gd name="T19" fmla="*/ 32 h 372"/>
                    <a:gd name="T20" fmla="*/ 870 w 871"/>
                    <a:gd name="T21" fmla="*/ 24 h 372"/>
                    <a:gd name="T22" fmla="*/ 839 w 871"/>
                    <a:gd name="T23" fmla="*/ 19 h 372"/>
                    <a:gd name="T24" fmla="*/ 812 w 871"/>
                    <a:gd name="T25" fmla="*/ 17 h 372"/>
                    <a:gd name="T26" fmla="*/ 782 w 871"/>
                    <a:gd name="T27" fmla="*/ 14 h 372"/>
                    <a:gd name="T28" fmla="*/ 748 w 871"/>
                    <a:gd name="T29" fmla="*/ 13 h 372"/>
                    <a:gd name="T30" fmla="*/ 716 w 871"/>
                    <a:gd name="T31" fmla="*/ 13 h 372"/>
                    <a:gd name="T32" fmla="*/ 684 w 871"/>
                    <a:gd name="T33" fmla="*/ 14 h 372"/>
                    <a:gd name="T34" fmla="*/ 647 w 871"/>
                    <a:gd name="T35" fmla="*/ 14 h 372"/>
                    <a:gd name="T36" fmla="*/ 610 w 871"/>
                    <a:gd name="T37" fmla="*/ 17 h 372"/>
                    <a:gd name="T38" fmla="*/ 581 w 871"/>
                    <a:gd name="T39" fmla="*/ 11 h 372"/>
                    <a:gd name="T40" fmla="*/ 558 w 871"/>
                    <a:gd name="T41" fmla="*/ 7 h 372"/>
                    <a:gd name="T42" fmla="*/ 532 w 871"/>
                    <a:gd name="T43" fmla="*/ 3 h 372"/>
                    <a:gd name="T44" fmla="*/ 505 w 871"/>
                    <a:gd name="T45" fmla="*/ 0 h 372"/>
                    <a:gd name="T46" fmla="*/ 476 w 871"/>
                    <a:gd name="T47" fmla="*/ 0 h 372"/>
                    <a:gd name="T48" fmla="*/ 436 w 871"/>
                    <a:gd name="T49" fmla="*/ 0 h 372"/>
                    <a:gd name="T50" fmla="*/ 386 w 871"/>
                    <a:gd name="T51" fmla="*/ 6 h 372"/>
                    <a:gd name="T52" fmla="*/ 344 w 871"/>
                    <a:gd name="T53" fmla="*/ 14 h 372"/>
                    <a:gd name="T54" fmla="*/ 299 w 871"/>
                    <a:gd name="T55" fmla="*/ 22 h 372"/>
                    <a:gd name="T56" fmla="*/ 250 w 871"/>
                    <a:gd name="T57" fmla="*/ 34 h 372"/>
                    <a:gd name="T58" fmla="*/ 211 w 871"/>
                    <a:gd name="T59" fmla="*/ 47 h 372"/>
                    <a:gd name="T60" fmla="*/ 170 w 871"/>
                    <a:gd name="T61" fmla="*/ 61 h 372"/>
                    <a:gd name="T62" fmla="*/ 134 w 871"/>
                    <a:gd name="T63" fmla="*/ 76 h 372"/>
                    <a:gd name="T64" fmla="*/ 118 w 871"/>
                    <a:gd name="T65" fmla="*/ 125 h 372"/>
                    <a:gd name="T66" fmla="*/ 92 w 871"/>
                    <a:gd name="T67" fmla="*/ 189 h 372"/>
                    <a:gd name="T68" fmla="*/ 62 w 871"/>
                    <a:gd name="T69" fmla="*/ 260 h 372"/>
                    <a:gd name="T70" fmla="*/ 26 w 871"/>
                    <a:gd name="T71" fmla="*/ 327 h 372"/>
                    <a:gd name="T72" fmla="*/ 0 w 871"/>
                    <a:gd name="T73" fmla="*/ 366 h 372"/>
                    <a:gd name="T74" fmla="*/ 119 w 871"/>
                    <a:gd name="T75" fmla="*/ 371 h 372"/>
                    <a:gd name="T76" fmla="*/ 183 w 871"/>
                    <a:gd name="T77" fmla="*/ 326 h 372"/>
                    <a:gd name="T78" fmla="*/ 247 w 871"/>
                    <a:gd name="T79" fmla="*/ 274 h 372"/>
                    <a:gd name="T80" fmla="*/ 313 w 871"/>
                    <a:gd name="T81" fmla="*/ 219 h 372"/>
                    <a:gd name="T82" fmla="*/ 369 w 871"/>
                    <a:gd name="T83" fmla="*/ 170 h 372"/>
                    <a:gd name="T84" fmla="*/ 416 w 871"/>
                    <a:gd name="T85" fmla="*/ 131 h 372"/>
                    <a:gd name="T86" fmla="*/ 446 w 871"/>
                    <a:gd name="T87" fmla="*/ 128 h 372"/>
                    <a:gd name="T88" fmla="*/ 467 w 871"/>
                    <a:gd name="T89" fmla="*/ 126 h 372"/>
                    <a:gd name="T90" fmla="*/ 490 w 871"/>
                    <a:gd name="T91" fmla="*/ 125 h 372"/>
                    <a:gd name="T92" fmla="*/ 515 w 871"/>
                    <a:gd name="T93" fmla="*/ 121 h 372"/>
                    <a:gd name="T94" fmla="*/ 540 w 871"/>
                    <a:gd name="T95" fmla="*/ 117 h 372"/>
                    <a:gd name="T96" fmla="*/ 564 w 871"/>
                    <a:gd name="T97" fmla="*/ 113 h 372"/>
                    <a:gd name="T98" fmla="*/ 584 w 871"/>
                    <a:gd name="T99" fmla="*/ 107 h 372"/>
                    <a:gd name="T100" fmla="*/ 610 w 871"/>
                    <a:gd name="T101" fmla="*/ 99 h 372"/>
                    <a:gd name="T102" fmla="*/ 631 w 871"/>
                    <a:gd name="T103" fmla="*/ 93 h 372"/>
                    <a:gd name="T104" fmla="*/ 657 w 871"/>
                    <a:gd name="T105" fmla="*/ 85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71" h="372">
                      <a:moveTo>
                        <a:pt x="657" y="85"/>
                      </a:moveTo>
                      <a:lnTo>
                        <a:pt x="679" y="76"/>
                      </a:lnTo>
                      <a:lnTo>
                        <a:pt x="706" y="66"/>
                      </a:lnTo>
                      <a:lnTo>
                        <a:pt x="732" y="63"/>
                      </a:lnTo>
                      <a:lnTo>
                        <a:pt x="755" y="60"/>
                      </a:lnTo>
                      <a:lnTo>
                        <a:pt x="777" y="56"/>
                      </a:lnTo>
                      <a:lnTo>
                        <a:pt x="795" y="51"/>
                      </a:lnTo>
                      <a:lnTo>
                        <a:pt x="812" y="45"/>
                      </a:lnTo>
                      <a:lnTo>
                        <a:pt x="831" y="39"/>
                      </a:lnTo>
                      <a:lnTo>
                        <a:pt x="850" y="32"/>
                      </a:lnTo>
                      <a:lnTo>
                        <a:pt x="870" y="24"/>
                      </a:lnTo>
                      <a:lnTo>
                        <a:pt x="839" y="19"/>
                      </a:lnTo>
                      <a:lnTo>
                        <a:pt x="812" y="17"/>
                      </a:lnTo>
                      <a:lnTo>
                        <a:pt x="782" y="14"/>
                      </a:lnTo>
                      <a:lnTo>
                        <a:pt x="748" y="13"/>
                      </a:lnTo>
                      <a:lnTo>
                        <a:pt x="716" y="13"/>
                      </a:lnTo>
                      <a:lnTo>
                        <a:pt x="684" y="14"/>
                      </a:lnTo>
                      <a:lnTo>
                        <a:pt x="647" y="14"/>
                      </a:lnTo>
                      <a:lnTo>
                        <a:pt x="610" y="17"/>
                      </a:lnTo>
                      <a:lnTo>
                        <a:pt x="581" y="11"/>
                      </a:lnTo>
                      <a:lnTo>
                        <a:pt x="558" y="7"/>
                      </a:lnTo>
                      <a:lnTo>
                        <a:pt x="532" y="3"/>
                      </a:lnTo>
                      <a:lnTo>
                        <a:pt x="505" y="0"/>
                      </a:lnTo>
                      <a:lnTo>
                        <a:pt x="476" y="0"/>
                      </a:lnTo>
                      <a:lnTo>
                        <a:pt x="436" y="0"/>
                      </a:lnTo>
                      <a:lnTo>
                        <a:pt x="386" y="6"/>
                      </a:lnTo>
                      <a:lnTo>
                        <a:pt x="344" y="14"/>
                      </a:lnTo>
                      <a:lnTo>
                        <a:pt x="299" y="22"/>
                      </a:lnTo>
                      <a:lnTo>
                        <a:pt x="250" y="34"/>
                      </a:lnTo>
                      <a:lnTo>
                        <a:pt x="211" y="47"/>
                      </a:lnTo>
                      <a:lnTo>
                        <a:pt x="170" y="61"/>
                      </a:lnTo>
                      <a:lnTo>
                        <a:pt x="134" y="76"/>
                      </a:lnTo>
                      <a:lnTo>
                        <a:pt x="118" y="125"/>
                      </a:lnTo>
                      <a:lnTo>
                        <a:pt x="92" y="189"/>
                      </a:lnTo>
                      <a:lnTo>
                        <a:pt x="62" y="260"/>
                      </a:lnTo>
                      <a:lnTo>
                        <a:pt x="26" y="327"/>
                      </a:lnTo>
                      <a:lnTo>
                        <a:pt x="0" y="366"/>
                      </a:lnTo>
                      <a:lnTo>
                        <a:pt x="119" y="371"/>
                      </a:lnTo>
                      <a:lnTo>
                        <a:pt x="183" y="326"/>
                      </a:lnTo>
                      <a:lnTo>
                        <a:pt x="247" y="274"/>
                      </a:lnTo>
                      <a:lnTo>
                        <a:pt x="313" y="219"/>
                      </a:lnTo>
                      <a:lnTo>
                        <a:pt x="369" y="170"/>
                      </a:lnTo>
                      <a:lnTo>
                        <a:pt x="416" y="131"/>
                      </a:lnTo>
                      <a:lnTo>
                        <a:pt x="446" y="128"/>
                      </a:lnTo>
                      <a:lnTo>
                        <a:pt x="467" y="126"/>
                      </a:lnTo>
                      <a:lnTo>
                        <a:pt x="490" y="125"/>
                      </a:lnTo>
                      <a:lnTo>
                        <a:pt x="515" y="121"/>
                      </a:lnTo>
                      <a:lnTo>
                        <a:pt x="540" y="117"/>
                      </a:lnTo>
                      <a:lnTo>
                        <a:pt x="564" y="113"/>
                      </a:lnTo>
                      <a:lnTo>
                        <a:pt x="584" y="107"/>
                      </a:lnTo>
                      <a:lnTo>
                        <a:pt x="610" y="99"/>
                      </a:lnTo>
                      <a:lnTo>
                        <a:pt x="631" y="93"/>
                      </a:lnTo>
                      <a:lnTo>
                        <a:pt x="657" y="85"/>
                      </a:lnTo>
                    </a:path>
                  </a:pathLst>
                </a:custGeom>
                <a:gradFill rotWithShape="0">
                  <a:gsLst>
                    <a:gs pos="0">
                      <a:srgbClr val="669900"/>
                    </a:gs>
                    <a:gs pos="100000">
                      <a:srgbClr val="669900">
                        <a:gamma/>
                        <a:shade val="69804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4748" name="Freeform 60">
                <a:extLst>
                  <a:ext uri="{FF2B5EF4-FFF2-40B4-BE49-F238E27FC236}">
                    <a16:creationId xmlns:a16="http://schemas.microsoft.com/office/drawing/2014/main" id="{35C8AA22-ABA4-44FD-9D70-1A8E5D741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7" y="1297"/>
                <a:ext cx="196" cy="27"/>
              </a:xfrm>
              <a:custGeom>
                <a:avLst/>
                <a:gdLst>
                  <a:gd name="T0" fmla="*/ 195 w 196"/>
                  <a:gd name="T1" fmla="*/ 26 h 27"/>
                  <a:gd name="T2" fmla="*/ 165 w 196"/>
                  <a:gd name="T3" fmla="*/ 15 h 27"/>
                  <a:gd name="T4" fmla="*/ 141 w 196"/>
                  <a:gd name="T5" fmla="*/ 7 h 27"/>
                  <a:gd name="T6" fmla="*/ 113 w 196"/>
                  <a:gd name="T7" fmla="*/ 3 h 27"/>
                  <a:gd name="T8" fmla="*/ 89 w 196"/>
                  <a:gd name="T9" fmla="*/ 0 h 27"/>
                  <a:gd name="T10" fmla="*/ 63 w 196"/>
                  <a:gd name="T11" fmla="*/ 0 h 27"/>
                  <a:gd name="T12" fmla="*/ 42 w 196"/>
                  <a:gd name="T13" fmla="*/ 2 h 27"/>
                  <a:gd name="T14" fmla="*/ 21 w 196"/>
                  <a:gd name="T15" fmla="*/ 6 h 27"/>
                  <a:gd name="T16" fmla="*/ 0 w 196"/>
                  <a:gd name="T17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27">
                    <a:moveTo>
                      <a:pt x="195" y="26"/>
                    </a:moveTo>
                    <a:lnTo>
                      <a:pt x="165" y="15"/>
                    </a:lnTo>
                    <a:lnTo>
                      <a:pt x="141" y="7"/>
                    </a:lnTo>
                    <a:lnTo>
                      <a:pt x="113" y="3"/>
                    </a:lnTo>
                    <a:lnTo>
                      <a:pt x="89" y="0"/>
                    </a:lnTo>
                    <a:lnTo>
                      <a:pt x="63" y="0"/>
                    </a:lnTo>
                    <a:lnTo>
                      <a:pt x="42" y="2"/>
                    </a:lnTo>
                    <a:lnTo>
                      <a:pt x="21" y="6"/>
                    </a:lnTo>
                    <a:lnTo>
                      <a:pt x="0" y="13"/>
                    </a:lnTo>
                  </a:path>
                </a:pathLst>
              </a:custGeom>
              <a:noFill/>
              <a:ln w="127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749" name="Group 61">
                <a:extLst>
                  <a:ext uri="{FF2B5EF4-FFF2-40B4-BE49-F238E27FC236}">
                    <a16:creationId xmlns:a16="http://schemas.microsoft.com/office/drawing/2014/main" id="{C8C0D785-E538-46D8-90E0-8D6E5A9F4E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9" y="1259"/>
                <a:ext cx="232" cy="300"/>
                <a:chOff x="2839" y="1259"/>
                <a:chExt cx="232" cy="300"/>
              </a:xfrm>
            </p:grpSpPr>
            <p:sp>
              <p:nvSpPr>
                <p:cNvPr id="114750" name="Freeform 62">
                  <a:extLst>
                    <a:ext uri="{FF2B5EF4-FFF2-40B4-BE49-F238E27FC236}">
                      <a16:creationId xmlns:a16="http://schemas.microsoft.com/office/drawing/2014/main" id="{C8FB31C8-8A0E-484B-972A-852FD7A9F3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9" y="1259"/>
                  <a:ext cx="232" cy="300"/>
                </a:xfrm>
                <a:custGeom>
                  <a:avLst/>
                  <a:gdLst>
                    <a:gd name="T0" fmla="*/ 134 w 232"/>
                    <a:gd name="T1" fmla="*/ 6 h 300"/>
                    <a:gd name="T2" fmla="*/ 0 w 232"/>
                    <a:gd name="T3" fmla="*/ 297 h 300"/>
                    <a:gd name="T4" fmla="*/ 54 w 232"/>
                    <a:gd name="T5" fmla="*/ 299 h 300"/>
                    <a:gd name="T6" fmla="*/ 231 w 232"/>
                    <a:gd name="T7" fmla="*/ 0 h 300"/>
                    <a:gd name="T8" fmla="*/ 134 w 232"/>
                    <a:gd name="T9" fmla="*/ 6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300">
                      <a:moveTo>
                        <a:pt x="134" y="6"/>
                      </a:moveTo>
                      <a:lnTo>
                        <a:pt x="0" y="297"/>
                      </a:lnTo>
                      <a:lnTo>
                        <a:pt x="54" y="299"/>
                      </a:lnTo>
                      <a:lnTo>
                        <a:pt x="231" y="0"/>
                      </a:lnTo>
                      <a:lnTo>
                        <a:pt x="134" y="6"/>
                      </a:lnTo>
                    </a:path>
                  </a:pathLst>
                </a:custGeom>
                <a:solidFill>
                  <a:srgbClr val="FF9900"/>
                </a:solidFill>
                <a:ln w="12700" cap="rnd" cmpd="sng">
                  <a:solidFill>
                    <a:srgbClr val="A0A0A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4751" name="Group 63">
                  <a:extLst>
                    <a:ext uri="{FF2B5EF4-FFF2-40B4-BE49-F238E27FC236}">
                      <a16:creationId xmlns:a16="http://schemas.microsoft.com/office/drawing/2014/main" id="{5E093C9F-464F-4323-B684-55D4C36539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64" y="1349"/>
                  <a:ext cx="145" cy="154"/>
                  <a:chOff x="2864" y="1349"/>
                  <a:chExt cx="145" cy="154"/>
                </a:xfrm>
              </p:grpSpPr>
              <p:sp>
                <p:nvSpPr>
                  <p:cNvPr id="114752" name="Line 64">
                    <a:extLst>
                      <a:ext uri="{FF2B5EF4-FFF2-40B4-BE49-F238E27FC236}">
                        <a16:creationId xmlns:a16="http://schemas.microsoft.com/office/drawing/2014/main" id="{09ED5F1C-18B4-4F00-971C-EC74BE7185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0" y="1349"/>
                    <a:ext cx="79" cy="5"/>
                  </a:xfrm>
                  <a:prstGeom prst="line">
                    <a:avLst/>
                  </a:prstGeom>
                  <a:noFill/>
                  <a:ln w="12700">
                    <a:solidFill>
                      <a:srgbClr val="40404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53" name="Line 65">
                    <a:extLst>
                      <a:ext uri="{FF2B5EF4-FFF2-40B4-BE49-F238E27FC236}">
                        <a16:creationId xmlns:a16="http://schemas.microsoft.com/office/drawing/2014/main" id="{B35B84BC-024E-41DD-A7DC-B4CC8E996B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95" y="1429"/>
                    <a:ext cx="67" cy="5"/>
                  </a:xfrm>
                  <a:prstGeom prst="line">
                    <a:avLst/>
                  </a:prstGeom>
                  <a:noFill/>
                  <a:ln w="12700">
                    <a:solidFill>
                      <a:srgbClr val="40404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54" name="Line 66">
                    <a:extLst>
                      <a:ext uri="{FF2B5EF4-FFF2-40B4-BE49-F238E27FC236}">
                        <a16:creationId xmlns:a16="http://schemas.microsoft.com/office/drawing/2014/main" id="{348DCC61-D2F2-44E3-B6D3-65FC2FA1C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64" y="1498"/>
                    <a:ext cx="57" cy="5"/>
                  </a:xfrm>
                  <a:prstGeom prst="line">
                    <a:avLst/>
                  </a:prstGeom>
                  <a:noFill/>
                  <a:ln w="12700">
                    <a:solidFill>
                      <a:srgbClr val="40404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14755" name="Freeform 67">
                <a:extLst>
                  <a:ext uri="{FF2B5EF4-FFF2-40B4-BE49-F238E27FC236}">
                    <a16:creationId xmlns:a16="http://schemas.microsoft.com/office/drawing/2014/main" id="{6BF1A917-6C28-449A-BC66-2117EB5AD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5" y="1257"/>
                <a:ext cx="183" cy="307"/>
              </a:xfrm>
              <a:custGeom>
                <a:avLst/>
                <a:gdLst>
                  <a:gd name="T0" fmla="*/ 177 w 183"/>
                  <a:gd name="T1" fmla="*/ 0 h 307"/>
                  <a:gd name="T2" fmla="*/ 0 w 183"/>
                  <a:gd name="T3" fmla="*/ 304 h 307"/>
                  <a:gd name="T4" fmla="*/ 8 w 183"/>
                  <a:gd name="T5" fmla="*/ 306 h 307"/>
                  <a:gd name="T6" fmla="*/ 182 w 183"/>
                  <a:gd name="T7" fmla="*/ 9 h 307"/>
                  <a:gd name="T8" fmla="*/ 177 w 183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307">
                    <a:moveTo>
                      <a:pt x="177" y="0"/>
                    </a:moveTo>
                    <a:lnTo>
                      <a:pt x="0" y="304"/>
                    </a:lnTo>
                    <a:lnTo>
                      <a:pt x="8" y="306"/>
                    </a:lnTo>
                    <a:lnTo>
                      <a:pt x="182" y="9"/>
                    </a:lnTo>
                    <a:lnTo>
                      <a:pt x="177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756" name="Group 68">
                <a:extLst>
                  <a:ext uri="{FF2B5EF4-FFF2-40B4-BE49-F238E27FC236}">
                    <a16:creationId xmlns:a16="http://schemas.microsoft.com/office/drawing/2014/main" id="{DACB6F2D-AB0C-4623-B545-CC365C7A83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2" y="1541"/>
                <a:ext cx="243" cy="53"/>
                <a:chOff x="2782" y="1541"/>
                <a:chExt cx="243" cy="53"/>
              </a:xfrm>
            </p:grpSpPr>
            <p:sp>
              <p:nvSpPr>
                <p:cNvPr id="114757" name="Freeform 69">
                  <a:extLst>
                    <a:ext uri="{FF2B5EF4-FFF2-40B4-BE49-F238E27FC236}">
                      <a16:creationId xmlns:a16="http://schemas.microsoft.com/office/drawing/2014/main" id="{B3EE42F3-5A44-43A8-AE3C-DE95197B63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9" y="1553"/>
                  <a:ext cx="26" cy="41"/>
                </a:xfrm>
                <a:custGeom>
                  <a:avLst/>
                  <a:gdLst>
                    <a:gd name="T0" fmla="*/ 3 w 26"/>
                    <a:gd name="T1" fmla="*/ 0 h 41"/>
                    <a:gd name="T2" fmla="*/ 0 w 26"/>
                    <a:gd name="T3" fmla="*/ 19 h 41"/>
                    <a:gd name="T4" fmla="*/ 1 w 26"/>
                    <a:gd name="T5" fmla="*/ 40 h 41"/>
                    <a:gd name="T6" fmla="*/ 6 w 26"/>
                    <a:gd name="T7" fmla="*/ 36 h 41"/>
                    <a:gd name="T8" fmla="*/ 12 w 26"/>
                    <a:gd name="T9" fmla="*/ 32 h 41"/>
                    <a:gd name="T10" fmla="*/ 18 w 26"/>
                    <a:gd name="T11" fmla="*/ 30 h 41"/>
                    <a:gd name="T12" fmla="*/ 25 w 26"/>
                    <a:gd name="T13" fmla="*/ 27 h 41"/>
                    <a:gd name="T14" fmla="*/ 25 w 26"/>
                    <a:gd name="T15" fmla="*/ 16 h 41"/>
                    <a:gd name="T16" fmla="*/ 19 w 26"/>
                    <a:gd name="T17" fmla="*/ 12 h 41"/>
                    <a:gd name="T18" fmla="*/ 12 w 26"/>
                    <a:gd name="T19" fmla="*/ 8 h 41"/>
                    <a:gd name="T20" fmla="*/ 8 w 26"/>
                    <a:gd name="T21" fmla="*/ 4 h 41"/>
                    <a:gd name="T22" fmla="*/ 3 w 26"/>
                    <a:gd name="T23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" h="41">
                      <a:moveTo>
                        <a:pt x="3" y="0"/>
                      </a:moveTo>
                      <a:lnTo>
                        <a:pt x="0" y="19"/>
                      </a:lnTo>
                      <a:lnTo>
                        <a:pt x="1" y="40"/>
                      </a:lnTo>
                      <a:lnTo>
                        <a:pt x="6" y="36"/>
                      </a:lnTo>
                      <a:lnTo>
                        <a:pt x="12" y="32"/>
                      </a:lnTo>
                      <a:lnTo>
                        <a:pt x="18" y="30"/>
                      </a:lnTo>
                      <a:lnTo>
                        <a:pt x="25" y="27"/>
                      </a:lnTo>
                      <a:lnTo>
                        <a:pt x="25" y="16"/>
                      </a:lnTo>
                      <a:lnTo>
                        <a:pt x="19" y="12"/>
                      </a:lnTo>
                      <a:lnTo>
                        <a:pt x="12" y="8"/>
                      </a:lnTo>
                      <a:lnTo>
                        <a:pt x="8" y="4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58" name="Freeform 70">
                  <a:extLst>
                    <a:ext uri="{FF2B5EF4-FFF2-40B4-BE49-F238E27FC236}">
                      <a16:creationId xmlns:a16="http://schemas.microsoft.com/office/drawing/2014/main" id="{FAF553EE-5FD6-45DF-92B5-DCADBDDDD2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558"/>
                  <a:ext cx="243" cy="23"/>
                </a:xfrm>
                <a:custGeom>
                  <a:avLst/>
                  <a:gdLst>
                    <a:gd name="T0" fmla="*/ 238 w 243"/>
                    <a:gd name="T1" fmla="*/ 12 h 23"/>
                    <a:gd name="T2" fmla="*/ 215 w 243"/>
                    <a:gd name="T3" fmla="*/ 9 h 23"/>
                    <a:gd name="T4" fmla="*/ 0 w 243"/>
                    <a:gd name="T5" fmla="*/ 0 h 23"/>
                    <a:gd name="T6" fmla="*/ 0 w 243"/>
                    <a:gd name="T7" fmla="*/ 3 h 23"/>
                    <a:gd name="T8" fmla="*/ 3 w 243"/>
                    <a:gd name="T9" fmla="*/ 8 h 23"/>
                    <a:gd name="T10" fmla="*/ 5 w 243"/>
                    <a:gd name="T11" fmla="*/ 11 h 23"/>
                    <a:gd name="T12" fmla="*/ 9 w 243"/>
                    <a:gd name="T13" fmla="*/ 12 h 23"/>
                    <a:gd name="T14" fmla="*/ 213 w 243"/>
                    <a:gd name="T15" fmla="*/ 22 h 23"/>
                    <a:gd name="T16" fmla="*/ 236 w 243"/>
                    <a:gd name="T17" fmla="*/ 21 h 23"/>
                    <a:gd name="T18" fmla="*/ 240 w 243"/>
                    <a:gd name="T19" fmla="*/ 19 h 23"/>
                    <a:gd name="T20" fmla="*/ 242 w 243"/>
                    <a:gd name="T21" fmla="*/ 15 h 23"/>
                    <a:gd name="T22" fmla="*/ 238 w 243"/>
                    <a:gd name="T23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3" h="23">
                      <a:moveTo>
                        <a:pt x="238" y="12"/>
                      </a:moveTo>
                      <a:lnTo>
                        <a:pt x="215" y="9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8"/>
                      </a:lnTo>
                      <a:lnTo>
                        <a:pt x="5" y="11"/>
                      </a:lnTo>
                      <a:lnTo>
                        <a:pt x="9" y="12"/>
                      </a:lnTo>
                      <a:lnTo>
                        <a:pt x="213" y="22"/>
                      </a:lnTo>
                      <a:lnTo>
                        <a:pt x="236" y="21"/>
                      </a:lnTo>
                      <a:lnTo>
                        <a:pt x="240" y="19"/>
                      </a:lnTo>
                      <a:lnTo>
                        <a:pt x="242" y="15"/>
                      </a:lnTo>
                      <a:lnTo>
                        <a:pt x="238" y="12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59" name="Freeform 71">
                  <a:extLst>
                    <a:ext uri="{FF2B5EF4-FFF2-40B4-BE49-F238E27FC236}">
                      <a16:creationId xmlns:a16="http://schemas.microsoft.com/office/drawing/2014/main" id="{FABBD1AA-E0D6-4B98-AB58-73A0FC12F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6" y="1566"/>
                  <a:ext cx="48" cy="18"/>
                </a:xfrm>
                <a:custGeom>
                  <a:avLst/>
                  <a:gdLst>
                    <a:gd name="T0" fmla="*/ 47 w 48"/>
                    <a:gd name="T1" fmla="*/ 1 h 18"/>
                    <a:gd name="T2" fmla="*/ 34 w 48"/>
                    <a:gd name="T3" fmla="*/ 17 h 18"/>
                    <a:gd name="T4" fmla="*/ 6 w 48"/>
                    <a:gd name="T5" fmla="*/ 15 h 18"/>
                    <a:gd name="T6" fmla="*/ 0 w 48"/>
                    <a:gd name="T7" fmla="*/ 0 h 18"/>
                    <a:gd name="T8" fmla="*/ 47 w 48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8">
                      <a:moveTo>
                        <a:pt x="47" y="1"/>
                      </a:moveTo>
                      <a:lnTo>
                        <a:pt x="34" y="17"/>
                      </a:lnTo>
                      <a:lnTo>
                        <a:pt x="6" y="15"/>
                      </a:lnTo>
                      <a:lnTo>
                        <a:pt x="0" y="0"/>
                      </a:lnTo>
                      <a:lnTo>
                        <a:pt x="47" y="1"/>
                      </a:lnTo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60" name="Freeform 72">
                  <a:extLst>
                    <a:ext uri="{FF2B5EF4-FFF2-40B4-BE49-F238E27FC236}">
                      <a16:creationId xmlns:a16="http://schemas.microsoft.com/office/drawing/2014/main" id="{3839727B-F07E-4EA4-81CF-C74B225D5F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541"/>
                  <a:ext cx="54" cy="21"/>
                </a:xfrm>
                <a:custGeom>
                  <a:avLst/>
                  <a:gdLst>
                    <a:gd name="T0" fmla="*/ 53 w 54"/>
                    <a:gd name="T1" fmla="*/ 20 h 21"/>
                    <a:gd name="T2" fmla="*/ 0 w 54"/>
                    <a:gd name="T3" fmla="*/ 17 h 21"/>
                    <a:gd name="T4" fmla="*/ 7 w 54"/>
                    <a:gd name="T5" fmla="*/ 0 h 21"/>
                    <a:gd name="T6" fmla="*/ 42 w 54"/>
                    <a:gd name="T7" fmla="*/ 2 h 21"/>
                    <a:gd name="T8" fmla="*/ 53 w 54"/>
                    <a:gd name="T9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21">
                      <a:moveTo>
                        <a:pt x="53" y="20"/>
                      </a:moveTo>
                      <a:lnTo>
                        <a:pt x="0" y="17"/>
                      </a:lnTo>
                      <a:lnTo>
                        <a:pt x="7" y="0"/>
                      </a:lnTo>
                      <a:lnTo>
                        <a:pt x="42" y="2"/>
                      </a:lnTo>
                      <a:lnTo>
                        <a:pt x="53" y="20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4761" name="Freeform 73">
                <a:extLst>
                  <a:ext uri="{FF2B5EF4-FFF2-40B4-BE49-F238E27FC236}">
                    <a16:creationId xmlns:a16="http://schemas.microsoft.com/office/drawing/2014/main" id="{564C97C8-CE6C-4145-B5A3-EA9F8A816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3" y="1160"/>
                <a:ext cx="24" cy="70"/>
              </a:xfrm>
              <a:custGeom>
                <a:avLst/>
                <a:gdLst>
                  <a:gd name="T0" fmla="*/ 10 w 24"/>
                  <a:gd name="T1" fmla="*/ 0 h 70"/>
                  <a:gd name="T2" fmla="*/ 4 w 24"/>
                  <a:gd name="T3" fmla="*/ 8 h 70"/>
                  <a:gd name="T4" fmla="*/ 3 w 24"/>
                  <a:gd name="T5" fmla="*/ 17 h 70"/>
                  <a:gd name="T6" fmla="*/ 0 w 24"/>
                  <a:gd name="T7" fmla="*/ 27 h 70"/>
                  <a:gd name="T8" fmla="*/ 1 w 24"/>
                  <a:gd name="T9" fmla="*/ 38 h 70"/>
                  <a:gd name="T10" fmla="*/ 7 w 24"/>
                  <a:gd name="T11" fmla="*/ 47 h 70"/>
                  <a:gd name="T12" fmla="*/ 12 w 24"/>
                  <a:gd name="T13" fmla="*/ 58 h 70"/>
                  <a:gd name="T14" fmla="*/ 23 w 24"/>
                  <a:gd name="T15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0">
                    <a:moveTo>
                      <a:pt x="10" y="0"/>
                    </a:moveTo>
                    <a:lnTo>
                      <a:pt x="4" y="8"/>
                    </a:lnTo>
                    <a:lnTo>
                      <a:pt x="3" y="17"/>
                    </a:lnTo>
                    <a:lnTo>
                      <a:pt x="0" y="27"/>
                    </a:lnTo>
                    <a:lnTo>
                      <a:pt x="1" y="38"/>
                    </a:lnTo>
                    <a:lnTo>
                      <a:pt x="7" y="47"/>
                    </a:lnTo>
                    <a:lnTo>
                      <a:pt x="12" y="58"/>
                    </a:lnTo>
                    <a:lnTo>
                      <a:pt x="23" y="69"/>
                    </a:lnTo>
                  </a:path>
                </a:pathLst>
              </a:custGeom>
              <a:noFill/>
              <a:ln w="12700" cap="rnd" cmpd="sng">
                <a:solidFill>
                  <a:srgbClr val="40404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762" name="Group 74">
                <a:extLst>
                  <a:ext uri="{FF2B5EF4-FFF2-40B4-BE49-F238E27FC236}">
                    <a16:creationId xmlns:a16="http://schemas.microsoft.com/office/drawing/2014/main" id="{B91C9673-5EB8-461C-8DDF-871637D581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9" y="1233"/>
                <a:ext cx="72" cy="61"/>
                <a:chOff x="2689" y="1233"/>
                <a:chExt cx="72" cy="61"/>
              </a:xfrm>
            </p:grpSpPr>
            <p:grpSp>
              <p:nvGrpSpPr>
                <p:cNvPr id="114763" name="Group 75">
                  <a:extLst>
                    <a:ext uri="{FF2B5EF4-FFF2-40B4-BE49-F238E27FC236}">
                      <a16:creationId xmlns:a16="http://schemas.microsoft.com/office/drawing/2014/main" id="{B9C8312E-CCB7-42BD-8935-040556646D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02" y="1236"/>
                  <a:ext cx="38" cy="58"/>
                  <a:chOff x="2702" y="1236"/>
                  <a:chExt cx="38" cy="58"/>
                </a:xfrm>
              </p:grpSpPr>
              <p:sp>
                <p:nvSpPr>
                  <p:cNvPr id="114764" name="Freeform 76">
                    <a:extLst>
                      <a:ext uri="{FF2B5EF4-FFF2-40B4-BE49-F238E27FC236}">
                        <a16:creationId xmlns:a16="http://schemas.microsoft.com/office/drawing/2014/main" id="{BC2C4280-5FB9-4DF1-ABEC-E583508E77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2" y="1236"/>
                    <a:ext cx="34" cy="58"/>
                  </a:xfrm>
                  <a:custGeom>
                    <a:avLst/>
                    <a:gdLst>
                      <a:gd name="T0" fmla="*/ 30 w 34"/>
                      <a:gd name="T1" fmla="*/ 3 h 58"/>
                      <a:gd name="T2" fmla="*/ 27 w 34"/>
                      <a:gd name="T3" fmla="*/ 10 h 58"/>
                      <a:gd name="T4" fmla="*/ 27 w 34"/>
                      <a:gd name="T5" fmla="*/ 22 h 58"/>
                      <a:gd name="T6" fmla="*/ 27 w 34"/>
                      <a:gd name="T7" fmla="*/ 32 h 58"/>
                      <a:gd name="T8" fmla="*/ 29 w 34"/>
                      <a:gd name="T9" fmla="*/ 44 h 58"/>
                      <a:gd name="T10" fmla="*/ 33 w 34"/>
                      <a:gd name="T11" fmla="*/ 55 h 58"/>
                      <a:gd name="T12" fmla="*/ 9 w 34"/>
                      <a:gd name="T13" fmla="*/ 57 h 58"/>
                      <a:gd name="T14" fmla="*/ 3 w 34"/>
                      <a:gd name="T15" fmla="*/ 45 h 58"/>
                      <a:gd name="T16" fmla="*/ 0 w 34"/>
                      <a:gd name="T17" fmla="*/ 31 h 58"/>
                      <a:gd name="T18" fmla="*/ 0 w 34"/>
                      <a:gd name="T19" fmla="*/ 22 h 58"/>
                      <a:gd name="T20" fmla="*/ 1 w 34"/>
                      <a:gd name="T21" fmla="*/ 12 h 58"/>
                      <a:gd name="T22" fmla="*/ 6 w 34"/>
                      <a:gd name="T23" fmla="*/ 0 h 58"/>
                      <a:gd name="T24" fmla="*/ 30 w 34"/>
                      <a:gd name="T25" fmla="*/ 3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4" h="58">
                        <a:moveTo>
                          <a:pt x="30" y="3"/>
                        </a:moveTo>
                        <a:lnTo>
                          <a:pt x="27" y="10"/>
                        </a:lnTo>
                        <a:lnTo>
                          <a:pt x="27" y="22"/>
                        </a:lnTo>
                        <a:lnTo>
                          <a:pt x="27" y="32"/>
                        </a:lnTo>
                        <a:lnTo>
                          <a:pt x="29" y="44"/>
                        </a:lnTo>
                        <a:lnTo>
                          <a:pt x="33" y="55"/>
                        </a:lnTo>
                        <a:lnTo>
                          <a:pt x="9" y="57"/>
                        </a:lnTo>
                        <a:lnTo>
                          <a:pt x="3" y="45"/>
                        </a:lnTo>
                        <a:lnTo>
                          <a:pt x="0" y="31"/>
                        </a:lnTo>
                        <a:lnTo>
                          <a:pt x="0" y="22"/>
                        </a:lnTo>
                        <a:lnTo>
                          <a:pt x="1" y="12"/>
                        </a:lnTo>
                        <a:lnTo>
                          <a:pt x="6" y="0"/>
                        </a:lnTo>
                        <a:lnTo>
                          <a:pt x="30" y="3"/>
                        </a:lnTo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65" name="Freeform 77">
                    <a:extLst>
                      <a:ext uri="{FF2B5EF4-FFF2-40B4-BE49-F238E27FC236}">
                        <a16:creationId xmlns:a16="http://schemas.microsoft.com/office/drawing/2014/main" id="{FBA1D5E0-A404-4EC4-BA23-D2F1E1A4E1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5" y="1236"/>
                    <a:ext cx="35" cy="57"/>
                  </a:xfrm>
                  <a:custGeom>
                    <a:avLst/>
                    <a:gdLst>
                      <a:gd name="T0" fmla="*/ 32 w 35"/>
                      <a:gd name="T1" fmla="*/ 2 h 57"/>
                      <a:gd name="T2" fmla="*/ 30 w 35"/>
                      <a:gd name="T3" fmla="*/ 9 h 57"/>
                      <a:gd name="T4" fmla="*/ 29 w 35"/>
                      <a:gd name="T5" fmla="*/ 21 h 57"/>
                      <a:gd name="T6" fmla="*/ 28 w 35"/>
                      <a:gd name="T7" fmla="*/ 32 h 57"/>
                      <a:gd name="T8" fmla="*/ 29 w 35"/>
                      <a:gd name="T9" fmla="*/ 44 h 57"/>
                      <a:gd name="T10" fmla="*/ 34 w 35"/>
                      <a:gd name="T11" fmla="*/ 54 h 57"/>
                      <a:gd name="T12" fmla="*/ 9 w 35"/>
                      <a:gd name="T13" fmla="*/ 56 h 57"/>
                      <a:gd name="T14" fmla="*/ 3 w 35"/>
                      <a:gd name="T15" fmla="*/ 45 h 57"/>
                      <a:gd name="T16" fmla="*/ 2 w 35"/>
                      <a:gd name="T17" fmla="*/ 32 h 57"/>
                      <a:gd name="T18" fmla="*/ 0 w 35"/>
                      <a:gd name="T19" fmla="*/ 20 h 57"/>
                      <a:gd name="T20" fmla="*/ 3 w 35"/>
                      <a:gd name="T21" fmla="*/ 11 h 57"/>
                      <a:gd name="T22" fmla="*/ 8 w 35"/>
                      <a:gd name="T23" fmla="*/ 0 h 57"/>
                      <a:gd name="T24" fmla="*/ 32 w 35"/>
                      <a:gd name="T25" fmla="*/ 2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57">
                        <a:moveTo>
                          <a:pt x="32" y="2"/>
                        </a:moveTo>
                        <a:lnTo>
                          <a:pt x="30" y="9"/>
                        </a:lnTo>
                        <a:lnTo>
                          <a:pt x="29" y="21"/>
                        </a:lnTo>
                        <a:lnTo>
                          <a:pt x="28" y="32"/>
                        </a:lnTo>
                        <a:lnTo>
                          <a:pt x="29" y="44"/>
                        </a:lnTo>
                        <a:lnTo>
                          <a:pt x="34" y="54"/>
                        </a:lnTo>
                        <a:lnTo>
                          <a:pt x="9" y="56"/>
                        </a:lnTo>
                        <a:lnTo>
                          <a:pt x="3" y="45"/>
                        </a:lnTo>
                        <a:lnTo>
                          <a:pt x="2" y="32"/>
                        </a:lnTo>
                        <a:lnTo>
                          <a:pt x="0" y="20"/>
                        </a:lnTo>
                        <a:lnTo>
                          <a:pt x="3" y="11"/>
                        </a:lnTo>
                        <a:lnTo>
                          <a:pt x="8" y="0"/>
                        </a:lnTo>
                        <a:lnTo>
                          <a:pt x="32" y="2"/>
                        </a:lnTo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4766" name="Line 78">
                  <a:extLst>
                    <a:ext uri="{FF2B5EF4-FFF2-40B4-BE49-F238E27FC236}">
                      <a16:creationId xmlns:a16="http://schemas.microsoft.com/office/drawing/2014/main" id="{92CD853B-F2CB-4E47-A3E8-1B5D4CEDEB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9" y="1233"/>
                  <a:ext cx="72" cy="5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4767" name="Freeform 79">
                <a:extLst>
                  <a:ext uri="{FF2B5EF4-FFF2-40B4-BE49-F238E27FC236}">
                    <a16:creationId xmlns:a16="http://schemas.microsoft.com/office/drawing/2014/main" id="{D07E5229-4AEF-445A-BCFC-0ACF13DCB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" y="1289"/>
                <a:ext cx="315" cy="178"/>
              </a:xfrm>
              <a:custGeom>
                <a:avLst/>
                <a:gdLst>
                  <a:gd name="T0" fmla="*/ 314 w 315"/>
                  <a:gd name="T1" fmla="*/ 11 h 178"/>
                  <a:gd name="T2" fmla="*/ 57 w 315"/>
                  <a:gd name="T3" fmla="*/ 171 h 178"/>
                  <a:gd name="T4" fmla="*/ 47 w 315"/>
                  <a:gd name="T5" fmla="*/ 177 h 178"/>
                  <a:gd name="T6" fmla="*/ 34 w 315"/>
                  <a:gd name="T7" fmla="*/ 177 h 178"/>
                  <a:gd name="T8" fmla="*/ 21 w 315"/>
                  <a:gd name="T9" fmla="*/ 174 h 178"/>
                  <a:gd name="T10" fmla="*/ 13 w 315"/>
                  <a:gd name="T11" fmla="*/ 170 h 178"/>
                  <a:gd name="T12" fmla="*/ 6 w 315"/>
                  <a:gd name="T13" fmla="*/ 163 h 178"/>
                  <a:gd name="T14" fmla="*/ 0 w 315"/>
                  <a:gd name="T15" fmla="*/ 152 h 178"/>
                  <a:gd name="T16" fmla="*/ 0 w 315"/>
                  <a:gd name="T17" fmla="*/ 141 h 178"/>
                  <a:gd name="T18" fmla="*/ 11 w 315"/>
                  <a:gd name="T19" fmla="*/ 131 h 178"/>
                  <a:gd name="T20" fmla="*/ 183 w 315"/>
                  <a:gd name="T21" fmla="*/ 3 h 178"/>
                  <a:gd name="T22" fmla="*/ 204 w 315"/>
                  <a:gd name="T23" fmla="*/ 1 h 178"/>
                  <a:gd name="T24" fmla="*/ 235 w 315"/>
                  <a:gd name="T25" fmla="*/ 0 h 178"/>
                  <a:gd name="T26" fmla="*/ 266 w 315"/>
                  <a:gd name="T27" fmla="*/ 2 h 178"/>
                  <a:gd name="T28" fmla="*/ 289 w 315"/>
                  <a:gd name="T29" fmla="*/ 4 h 178"/>
                  <a:gd name="T30" fmla="*/ 314 w 315"/>
                  <a:gd name="T31" fmla="*/ 1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5" h="178">
                    <a:moveTo>
                      <a:pt x="314" y="11"/>
                    </a:moveTo>
                    <a:lnTo>
                      <a:pt x="57" y="171"/>
                    </a:lnTo>
                    <a:lnTo>
                      <a:pt x="47" y="177"/>
                    </a:lnTo>
                    <a:lnTo>
                      <a:pt x="34" y="177"/>
                    </a:lnTo>
                    <a:lnTo>
                      <a:pt x="21" y="174"/>
                    </a:lnTo>
                    <a:lnTo>
                      <a:pt x="13" y="170"/>
                    </a:lnTo>
                    <a:lnTo>
                      <a:pt x="6" y="163"/>
                    </a:lnTo>
                    <a:lnTo>
                      <a:pt x="0" y="152"/>
                    </a:lnTo>
                    <a:lnTo>
                      <a:pt x="0" y="141"/>
                    </a:lnTo>
                    <a:lnTo>
                      <a:pt x="11" y="131"/>
                    </a:lnTo>
                    <a:lnTo>
                      <a:pt x="183" y="3"/>
                    </a:lnTo>
                    <a:lnTo>
                      <a:pt x="204" y="1"/>
                    </a:lnTo>
                    <a:lnTo>
                      <a:pt x="235" y="0"/>
                    </a:lnTo>
                    <a:lnTo>
                      <a:pt x="266" y="2"/>
                    </a:lnTo>
                    <a:lnTo>
                      <a:pt x="289" y="4"/>
                    </a:lnTo>
                    <a:lnTo>
                      <a:pt x="314" y="11"/>
                    </a:lnTo>
                  </a:path>
                </a:pathLst>
              </a:cu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768" name="Group 80">
                <a:extLst>
                  <a:ext uri="{FF2B5EF4-FFF2-40B4-BE49-F238E27FC236}">
                    <a16:creationId xmlns:a16="http://schemas.microsoft.com/office/drawing/2014/main" id="{E6243EDA-120B-4B6D-8801-5152D3E8F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1" y="986"/>
                <a:ext cx="341" cy="176"/>
                <a:chOff x="2761" y="986"/>
                <a:chExt cx="341" cy="176"/>
              </a:xfrm>
            </p:grpSpPr>
            <p:sp>
              <p:nvSpPr>
                <p:cNvPr id="114769" name="Freeform 81">
                  <a:extLst>
                    <a:ext uri="{FF2B5EF4-FFF2-40B4-BE49-F238E27FC236}">
                      <a16:creationId xmlns:a16="http://schemas.microsoft.com/office/drawing/2014/main" id="{5CD1F2AB-380E-479B-A225-643AB34F87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1" y="986"/>
                  <a:ext cx="341" cy="176"/>
                </a:xfrm>
                <a:custGeom>
                  <a:avLst/>
                  <a:gdLst>
                    <a:gd name="T0" fmla="*/ 340 w 341"/>
                    <a:gd name="T1" fmla="*/ 156 h 176"/>
                    <a:gd name="T2" fmla="*/ 230 w 341"/>
                    <a:gd name="T3" fmla="*/ 86 h 176"/>
                    <a:gd name="T4" fmla="*/ 109 w 341"/>
                    <a:gd name="T5" fmla="*/ 4 h 176"/>
                    <a:gd name="T6" fmla="*/ 100 w 341"/>
                    <a:gd name="T7" fmla="*/ 0 h 176"/>
                    <a:gd name="T8" fmla="*/ 0 w 341"/>
                    <a:gd name="T9" fmla="*/ 3 h 176"/>
                    <a:gd name="T10" fmla="*/ 100 w 341"/>
                    <a:gd name="T11" fmla="*/ 168 h 176"/>
                    <a:gd name="T12" fmla="*/ 126 w 341"/>
                    <a:gd name="T13" fmla="*/ 171 h 176"/>
                    <a:gd name="T14" fmla="*/ 150 w 341"/>
                    <a:gd name="T15" fmla="*/ 173 h 176"/>
                    <a:gd name="T16" fmla="*/ 177 w 341"/>
                    <a:gd name="T17" fmla="*/ 175 h 176"/>
                    <a:gd name="T18" fmla="*/ 207 w 341"/>
                    <a:gd name="T19" fmla="*/ 173 h 176"/>
                    <a:gd name="T20" fmla="*/ 239 w 341"/>
                    <a:gd name="T21" fmla="*/ 170 h 176"/>
                    <a:gd name="T22" fmla="*/ 271 w 341"/>
                    <a:gd name="T23" fmla="*/ 166 h 176"/>
                    <a:gd name="T24" fmla="*/ 306 w 341"/>
                    <a:gd name="T25" fmla="*/ 162 h 176"/>
                    <a:gd name="T26" fmla="*/ 340 w 341"/>
                    <a:gd name="T27" fmla="*/ 156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1" h="176">
                      <a:moveTo>
                        <a:pt x="340" y="156"/>
                      </a:moveTo>
                      <a:lnTo>
                        <a:pt x="230" y="86"/>
                      </a:lnTo>
                      <a:lnTo>
                        <a:pt x="109" y="4"/>
                      </a:lnTo>
                      <a:lnTo>
                        <a:pt x="100" y="0"/>
                      </a:lnTo>
                      <a:lnTo>
                        <a:pt x="0" y="3"/>
                      </a:lnTo>
                      <a:lnTo>
                        <a:pt x="100" y="168"/>
                      </a:lnTo>
                      <a:lnTo>
                        <a:pt x="126" y="171"/>
                      </a:lnTo>
                      <a:lnTo>
                        <a:pt x="150" y="173"/>
                      </a:lnTo>
                      <a:lnTo>
                        <a:pt x="177" y="175"/>
                      </a:lnTo>
                      <a:lnTo>
                        <a:pt x="207" y="173"/>
                      </a:lnTo>
                      <a:lnTo>
                        <a:pt x="239" y="170"/>
                      </a:lnTo>
                      <a:lnTo>
                        <a:pt x="271" y="166"/>
                      </a:lnTo>
                      <a:lnTo>
                        <a:pt x="306" y="162"/>
                      </a:lnTo>
                      <a:lnTo>
                        <a:pt x="340" y="156"/>
                      </a:lnTo>
                    </a:path>
                  </a:pathLst>
                </a:custGeom>
                <a:solidFill>
                  <a:srgbClr val="00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70" name="Freeform 82">
                  <a:extLst>
                    <a:ext uri="{FF2B5EF4-FFF2-40B4-BE49-F238E27FC236}">
                      <a16:creationId xmlns:a16="http://schemas.microsoft.com/office/drawing/2014/main" id="{D08A52A5-F158-44DF-A339-740569B0E8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3" y="1005"/>
                  <a:ext cx="273" cy="151"/>
                </a:xfrm>
                <a:custGeom>
                  <a:avLst/>
                  <a:gdLst>
                    <a:gd name="T0" fmla="*/ 272 w 273"/>
                    <a:gd name="T1" fmla="*/ 135 h 151"/>
                    <a:gd name="T2" fmla="*/ 60 w 273"/>
                    <a:gd name="T3" fmla="*/ 0 h 151"/>
                    <a:gd name="T4" fmla="*/ 0 w 273"/>
                    <a:gd name="T5" fmla="*/ 3 h 151"/>
                    <a:gd name="T6" fmla="*/ 94 w 273"/>
                    <a:gd name="T7" fmla="*/ 146 h 151"/>
                    <a:gd name="T8" fmla="*/ 115 w 273"/>
                    <a:gd name="T9" fmla="*/ 150 h 151"/>
                    <a:gd name="T10" fmla="*/ 140 w 273"/>
                    <a:gd name="T11" fmla="*/ 150 h 151"/>
                    <a:gd name="T12" fmla="*/ 170 w 273"/>
                    <a:gd name="T13" fmla="*/ 146 h 151"/>
                    <a:gd name="T14" fmla="*/ 197 w 273"/>
                    <a:gd name="T15" fmla="*/ 144 h 151"/>
                    <a:gd name="T16" fmla="*/ 221 w 273"/>
                    <a:gd name="T17" fmla="*/ 141 h 151"/>
                    <a:gd name="T18" fmla="*/ 247 w 273"/>
                    <a:gd name="T19" fmla="*/ 138 h 151"/>
                    <a:gd name="T20" fmla="*/ 272 w 273"/>
                    <a:gd name="T21" fmla="*/ 135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3" h="151">
                      <a:moveTo>
                        <a:pt x="272" y="135"/>
                      </a:moveTo>
                      <a:lnTo>
                        <a:pt x="60" y="0"/>
                      </a:lnTo>
                      <a:lnTo>
                        <a:pt x="0" y="3"/>
                      </a:lnTo>
                      <a:lnTo>
                        <a:pt x="94" y="146"/>
                      </a:lnTo>
                      <a:lnTo>
                        <a:pt x="115" y="150"/>
                      </a:lnTo>
                      <a:lnTo>
                        <a:pt x="140" y="150"/>
                      </a:lnTo>
                      <a:lnTo>
                        <a:pt x="170" y="146"/>
                      </a:lnTo>
                      <a:lnTo>
                        <a:pt x="197" y="144"/>
                      </a:lnTo>
                      <a:lnTo>
                        <a:pt x="221" y="141"/>
                      </a:lnTo>
                      <a:lnTo>
                        <a:pt x="247" y="138"/>
                      </a:lnTo>
                      <a:lnTo>
                        <a:pt x="272" y="135"/>
                      </a:lnTo>
                    </a:path>
                  </a:pathLst>
                </a:custGeom>
                <a:solidFill>
                  <a:srgbClr val="0066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4771" name="Freeform 83">
                <a:extLst>
                  <a:ext uri="{FF2B5EF4-FFF2-40B4-BE49-F238E27FC236}">
                    <a16:creationId xmlns:a16="http://schemas.microsoft.com/office/drawing/2014/main" id="{53A1D283-3CBA-4002-A453-B74094BB6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124"/>
                <a:ext cx="159" cy="51"/>
              </a:xfrm>
              <a:custGeom>
                <a:avLst/>
                <a:gdLst>
                  <a:gd name="T0" fmla="*/ 158 w 159"/>
                  <a:gd name="T1" fmla="*/ 44 h 51"/>
                  <a:gd name="T2" fmla="*/ 136 w 159"/>
                  <a:gd name="T3" fmla="*/ 34 h 51"/>
                  <a:gd name="T4" fmla="*/ 122 w 159"/>
                  <a:gd name="T5" fmla="*/ 28 h 51"/>
                  <a:gd name="T6" fmla="*/ 102 w 159"/>
                  <a:gd name="T7" fmla="*/ 19 h 51"/>
                  <a:gd name="T8" fmla="*/ 85 w 159"/>
                  <a:gd name="T9" fmla="*/ 12 h 51"/>
                  <a:gd name="T10" fmla="*/ 62 w 159"/>
                  <a:gd name="T11" fmla="*/ 4 h 51"/>
                  <a:gd name="T12" fmla="*/ 47 w 159"/>
                  <a:gd name="T13" fmla="*/ 2 h 51"/>
                  <a:gd name="T14" fmla="*/ 36 w 159"/>
                  <a:gd name="T15" fmla="*/ 0 h 51"/>
                  <a:gd name="T16" fmla="*/ 27 w 159"/>
                  <a:gd name="T17" fmla="*/ 0 h 51"/>
                  <a:gd name="T18" fmla="*/ 26 w 159"/>
                  <a:gd name="T19" fmla="*/ 1 h 51"/>
                  <a:gd name="T20" fmla="*/ 26 w 159"/>
                  <a:gd name="T21" fmla="*/ 6 h 51"/>
                  <a:gd name="T22" fmla="*/ 27 w 159"/>
                  <a:gd name="T23" fmla="*/ 10 h 51"/>
                  <a:gd name="T24" fmla="*/ 25 w 159"/>
                  <a:gd name="T25" fmla="*/ 15 h 51"/>
                  <a:gd name="T26" fmla="*/ 21 w 159"/>
                  <a:gd name="T27" fmla="*/ 19 h 51"/>
                  <a:gd name="T28" fmla="*/ 17 w 159"/>
                  <a:gd name="T29" fmla="*/ 26 h 51"/>
                  <a:gd name="T30" fmla="*/ 13 w 159"/>
                  <a:gd name="T31" fmla="*/ 29 h 51"/>
                  <a:gd name="T32" fmla="*/ 6 w 159"/>
                  <a:gd name="T33" fmla="*/ 36 h 51"/>
                  <a:gd name="T34" fmla="*/ 0 w 159"/>
                  <a:gd name="T35" fmla="*/ 43 h 51"/>
                  <a:gd name="T36" fmla="*/ 5 w 159"/>
                  <a:gd name="T37" fmla="*/ 46 h 51"/>
                  <a:gd name="T38" fmla="*/ 11 w 159"/>
                  <a:gd name="T39" fmla="*/ 49 h 51"/>
                  <a:gd name="T40" fmla="*/ 21 w 159"/>
                  <a:gd name="T41" fmla="*/ 50 h 51"/>
                  <a:gd name="T42" fmla="*/ 36 w 159"/>
                  <a:gd name="T43" fmla="*/ 50 h 51"/>
                  <a:gd name="T44" fmla="*/ 158 w 159"/>
                  <a:gd name="T45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9" h="51">
                    <a:moveTo>
                      <a:pt x="158" y="44"/>
                    </a:moveTo>
                    <a:lnTo>
                      <a:pt x="136" y="34"/>
                    </a:lnTo>
                    <a:lnTo>
                      <a:pt x="122" y="28"/>
                    </a:lnTo>
                    <a:lnTo>
                      <a:pt x="102" y="19"/>
                    </a:lnTo>
                    <a:lnTo>
                      <a:pt x="85" y="12"/>
                    </a:lnTo>
                    <a:lnTo>
                      <a:pt x="62" y="4"/>
                    </a:lnTo>
                    <a:lnTo>
                      <a:pt x="47" y="2"/>
                    </a:lnTo>
                    <a:lnTo>
                      <a:pt x="36" y="0"/>
                    </a:lnTo>
                    <a:lnTo>
                      <a:pt x="27" y="0"/>
                    </a:lnTo>
                    <a:lnTo>
                      <a:pt x="26" y="1"/>
                    </a:lnTo>
                    <a:lnTo>
                      <a:pt x="26" y="6"/>
                    </a:lnTo>
                    <a:lnTo>
                      <a:pt x="27" y="10"/>
                    </a:lnTo>
                    <a:lnTo>
                      <a:pt x="25" y="15"/>
                    </a:lnTo>
                    <a:lnTo>
                      <a:pt x="21" y="19"/>
                    </a:lnTo>
                    <a:lnTo>
                      <a:pt x="17" y="26"/>
                    </a:lnTo>
                    <a:lnTo>
                      <a:pt x="13" y="29"/>
                    </a:lnTo>
                    <a:lnTo>
                      <a:pt x="6" y="36"/>
                    </a:lnTo>
                    <a:lnTo>
                      <a:pt x="0" y="43"/>
                    </a:lnTo>
                    <a:lnTo>
                      <a:pt x="5" y="46"/>
                    </a:lnTo>
                    <a:lnTo>
                      <a:pt x="11" y="49"/>
                    </a:lnTo>
                    <a:lnTo>
                      <a:pt x="21" y="50"/>
                    </a:lnTo>
                    <a:lnTo>
                      <a:pt x="36" y="50"/>
                    </a:lnTo>
                    <a:lnTo>
                      <a:pt x="158" y="44"/>
                    </a:lnTo>
                  </a:path>
                </a:pathLst>
              </a:cu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72" name="Freeform 84">
                <a:extLst>
                  <a:ext uri="{FF2B5EF4-FFF2-40B4-BE49-F238E27FC236}">
                    <a16:creationId xmlns:a16="http://schemas.microsoft.com/office/drawing/2014/main" id="{E516711A-BFDA-4679-BA78-8B85DC469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1" y="1182"/>
                <a:ext cx="394" cy="87"/>
              </a:xfrm>
              <a:custGeom>
                <a:avLst/>
                <a:gdLst>
                  <a:gd name="T0" fmla="*/ 393 w 394"/>
                  <a:gd name="T1" fmla="*/ 60 h 87"/>
                  <a:gd name="T2" fmla="*/ 355 w 394"/>
                  <a:gd name="T3" fmla="*/ 74 h 87"/>
                  <a:gd name="T4" fmla="*/ 341 w 394"/>
                  <a:gd name="T5" fmla="*/ 81 h 87"/>
                  <a:gd name="T6" fmla="*/ 316 w 394"/>
                  <a:gd name="T7" fmla="*/ 83 h 87"/>
                  <a:gd name="T8" fmla="*/ 271 w 394"/>
                  <a:gd name="T9" fmla="*/ 86 h 87"/>
                  <a:gd name="T10" fmla="*/ 209 w 394"/>
                  <a:gd name="T11" fmla="*/ 84 h 87"/>
                  <a:gd name="T12" fmla="*/ 168 w 394"/>
                  <a:gd name="T13" fmla="*/ 81 h 87"/>
                  <a:gd name="T14" fmla="*/ 98 w 394"/>
                  <a:gd name="T15" fmla="*/ 49 h 87"/>
                  <a:gd name="T16" fmla="*/ 49 w 394"/>
                  <a:gd name="T17" fmla="*/ 25 h 87"/>
                  <a:gd name="T18" fmla="*/ 0 w 394"/>
                  <a:gd name="T19" fmla="*/ 6 h 87"/>
                  <a:gd name="T20" fmla="*/ 0 w 394"/>
                  <a:gd name="T21" fmla="*/ 0 h 87"/>
                  <a:gd name="T22" fmla="*/ 63 w 394"/>
                  <a:gd name="T23" fmla="*/ 1 h 87"/>
                  <a:gd name="T24" fmla="*/ 125 w 394"/>
                  <a:gd name="T25" fmla="*/ 4 h 87"/>
                  <a:gd name="T26" fmla="*/ 170 w 394"/>
                  <a:gd name="T27" fmla="*/ 12 h 87"/>
                  <a:gd name="T28" fmla="*/ 223 w 394"/>
                  <a:gd name="T29" fmla="*/ 24 h 87"/>
                  <a:gd name="T30" fmla="*/ 305 w 394"/>
                  <a:gd name="T31" fmla="*/ 44 h 87"/>
                  <a:gd name="T32" fmla="*/ 393 w 394"/>
                  <a:gd name="T33" fmla="*/ 6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4" h="87">
                    <a:moveTo>
                      <a:pt x="393" y="60"/>
                    </a:moveTo>
                    <a:lnTo>
                      <a:pt x="355" y="74"/>
                    </a:lnTo>
                    <a:lnTo>
                      <a:pt x="341" y="81"/>
                    </a:lnTo>
                    <a:lnTo>
                      <a:pt x="316" y="83"/>
                    </a:lnTo>
                    <a:lnTo>
                      <a:pt x="271" y="86"/>
                    </a:lnTo>
                    <a:lnTo>
                      <a:pt x="209" y="84"/>
                    </a:lnTo>
                    <a:lnTo>
                      <a:pt x="168" y="81"/>
                    </a:lnTo>
                    <a:lnTo>
                      <a:pt x="98" y="49"/>
                    </a:lnTo>
                    <a:lnTo>
                      <a:pt x="49" y="2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3" y="1"/>
                    </a:lnTo>
                    <a:lnTo>
                      <a:pt x="125" y="4"/>
                    </a:lnTo>
                    <a:lnTo>
                      <a:pt x="170" y="12"/>
                    </a:lnTo>
                    <a:lnTo>
                      <a:pt x="223" y="24"/>
                    </a:lnTo>
                    <a:lnTo>
                      <a:pt x="305" y="44"/>
                    </a:lnTo>
                    <a:lnTo>
                      <a:pt x="393" y="60"/>
                    </a:lnTo>
                  </a:path>
                </a:pathLst>
              </a:custGeom>
              <a:solidFill>
                <a:srgbClr val="00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773" name="Group 85">
                <a:extLst>
                  <a:ext uri="{FF2B5EF4-FFF2-40B4-BE49-F238E27FC236}">
                    <a16:creationId xmlns:a16="http://schemas.microsoft.com/office/drawing/2014/main" id="{A850F3E4-8F7A-4B5B-A2DE-0C1482FE5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0" y="1105"/>
                <a:ext cx="345" cy="88"/>
                <a:chOff x="3400" y="1105"/>
                <a:chExt cx="345" cy="88"/>
              </a:xfrm>
            </p:grpSpPr>
            <p:grpSp>
              <p:nvGrpSpPr>
                <p:cNvPr id="114774" name="Group 86">
                  <a:extLst>
                    <a:ext uri="{FF2B5EF4-FFF2-40B4-BE49-F238E27FC236}">
                      <a16:creationId xmlns:a16="http://schemas.microsoft.com/office/drawing/2014/main" id="{2B2EA2CA-3AF7-4B47-A27A-05A635455E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0" y="1105"/>
                  <a:ext cx="345" cy="88"/>
                  <a:chOff x="3400" y="1105"/>
                  <a:chExt cx="345" cy="88"/>
                </a:xfrm>
              </p:grpSpPr>
              <p:sp>
                <p:nvSpPr>
                  <p:cNvPr id="114775" name="Freeform 87">
                    <a:extLst>
                      <a:ext uri="{FF2B5EF4-FFF2-40B4-BE49-F238E27FC236}">
                        <a16:creationId xmlns:a16="http://schemas.microsoft.com/office/drawing/2014/main" id="{6979627F-59D9-4805-B539-1BB64062A9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0" y="1111"/>
                    <a:ext cx="345" cy="82"/>
                  </a:xfrm>
                  <a:custGeom>
                    <a:avLst/>
                    <a:gdLst>
                      <a:gd name="T0" fmla="*/ 334 w 345"/>
                      <a:gd name="T1" fmla="*/ 52 h 82"/>
                      <a:gd name="T2" fmla="*/ 322 w 345"/>
                      <a:gd name="T3" fmla="*/ 57 h 82"/>
                      <a:gd name="T4" fmla="*/ 308 w 345"/>
                      <a:gd name="T5" fmla="*/ 63 h 82"/>
                      <a:gd name="T6" fmla="*/ 290 w 345"/>
                      <a:gd name="T7" fmla="*/ 68 h 82"/>
                      <a:gd name="T8" fmla="*/ 272 w 345"/>
                      <a:gd name="T9" fmla="*/ 72 h 82"/>
                      <a:gd name="T10" fmla="*/ 249 w 345"/>
                      <a:gd name="T11" fmla="*/ 77 h 82"/>
                      <a:gd name="T12" fmla="*/ 229 w 345"/>
                      <a:gd name="T13" fmla="*/ 79 h 82"/>
                      <a:gd name="T14" fmla="*/ 207 w 345"/>
                      <a:gd name="T15" fmla="*/ 81 h 82"/>
                      <a:gd name="T16" fmla="*/ 187 w 345"/>
                      <a:gd name="T17" fmla="*/ 81 h 82"/>
                      <a:gd name="T18" fmla="*/ 166 w 345"/>
                      <a:gd name="T19" fmla="*/ 81 h 82"/>
                      <a:gd name="T20" fmla="*/ 148 w 345"/>
                      <a:gd name="T21" fmla="*/ 81 h 82"/>
                      <a:gd name="T22" fmla="*/ 130 w 345"/>
                      <a:gd name="T23" fmla="*/ 78 h 82"/>
                      <a:gd name="T24" fmla="*/ 113 w 345"/>
                      <a:gd name="T25" fmla="*/ 76 h 82"/>
                      <a:gd name="T26" fmla="*/ 96 w 345"/>
                      <a:gd name="T27" fmla="*/ 72 h 82"/>
                      <a:gd name="T28" fmla="*/ 80 w 345"/>
                      <a:gd name="T29" fmla="*/ 69 h 82"/>
                      <a:gd name="T30" fmla="*/ 65 w 345"/>
                      <a:gd name="T31" fmla="*/ 66 h 82"/>
                      <a:gd name="T32" fmla="*/ 47 w 345"/>
                      <a:gd name="T33" fmla="*/ 60 h 82"/>
                      <a:gd name="T34" fmla="*/ 29 w 345"/>
                      <a:gd name="T35" fmla="*/ 54 h 82"/>
                      <a:gd name="T36" fmla="*/ 17 w 345"/>
                      <a:gd name="T37" fmla="*/ 47 h 82"/>
                      <a:gd name="T38" fmla="*/ 6 w 345"/>
                      <a:gd name="T39" fmla="*/ 39 h 82"/>
                      <a:gd name="T40" fmla="*/ 0 w 345"/>
                      <a:gd name="T41" fmla="*/ 31 h 82"/>
                      <a:gd name="T42" fmla="*/ 12 w 345"/>
                      <a:gd name="T43" fmla="*/ 24 h 82"/>
                      <a:gd name="T44" fmla="*/ 25 w 345"/>
                      <a:gd name="T45" fmla="*/ 19 h 82"/>
                      <a:gd name="T46" fmla="*/ 40 w 345"/>
                      <a:gd name="T47" fmla="*/ 13 h 82"/>
                      <a:gd name="T48" fmla="*/ 54 w 345"/>
                      <a:gd name="T49" fmla="*/ 9 h 82"/>
                      <a:gd name="T50" fmla="*/ 101 w 345"/>
                      <a:gd name="T51" fmla="*/ 5 h 82"/>
                      <a:gd name="T52" fmla="*/ 117 w 345"/>
                      <a:gd name="T53" fmla="*/ 2 h 82"/>
                      <a:gd name="T54" fmla="*/ 132 w 345"/>
                      <a:gd name="T55" fmla="*/ 0 h 82"/>
                      <a:gd name="T56" fmla="*/ 150 w 345"/>
                      <a:gd name="T57" fmla="*/ 0 h 82"/>
                      <a:gd name="T58" fmla="*/ 169 w 345"/>
                      <a:gd name="T59" fmla="*/ 0 h 82"/>
                      <a:gd name="T60" fmla="*/ 187 w 345"/>
                      <a:gd name="T61" fmla="*/ 0 h 82"/>
                      <a:gd name="T62" fmla="*/ 205 w 345"/>
                      <a:gd name="T63" fmla="*/ 2 h 82"/>
                      <a:gd name="T64" fmla="*/ 222 w 345"/>
                      <a:gd name="T65" fmla="*/ 4 h 82"/>
                      <a:gd name="T66" fmla="*/ 237 w 345"/>
                      <a:gd name="T67" fmla="*/ 7 h 82"/>
                      <a:gd name="T68" fmla="*/ 253 w 345"/>
                      <a:gd name="T69" fmla="*/ 12 h 82"/>
                      <a:gd name="T70" fmla="*/ 292 w 345"/>
                      <a:gd name="T71" fmla="*/ 19 h 82"/>
                      <a:gd name="T72" fmla="*/ 310 w 345"/>
                      <a:gd name="T73" fmla="*/ 25 h 82"/>
                      <a:gd name="T74" fmla="*/ 324 w 345"/>
                      <a:gd name="T75" fmla="*/ 31 h 82"/>
                      <a:gd name="T76" fmla="*/ 334 w 345"/>
                      <a:gd name="T77" fmla="*/ 39 h 82"/>
                      <a:gd name="T78" fmla="*/ 344 w 345"/>
                      <a:gd name="T79" fmla="*/ 47 h 82"/>
                      <a:gd name="T80" fmla="*/ 334 w 345"/>
                      <a:gd name="T81" fmla="*/ 52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345" h="82">
                        <a:moveTo>
                          <a:pt x="334" y="52"/>
                        </a:moveTo>
                        <a:lnTo>
                          <a:pt x="322" y="57"/>
                        </a:lnTo>
                        <a:lnTo>
                          <a:pt x="308" y="63"/>
                        </a:lnTo>
                        <a:lnTo>
                          <a:pt x="290" y="68"/>
                        </a:lnTo>
                        <a:lnTo>
                          <a:pt x="272" y="72"/>
                        </a:lnTo>
                        <a:lnTo>
                          <a:pt x="249" y="77"/>
                        </a:lnTo>
                        <a:lnTo>
                          <a:pt x="229" y="79"/>
                        </a:lnTo>
                        <a:lnTo>
                          <a:pt x="207" y="81"/>
                        </a:lnTo>
                        <a:lnTo>
                          <a:pt x="187" y="81"/>
                        </a:lnTo>
                        <a:lnTo>
                          <a:pt x="166" y="81"/>
                        </a:lnTo>
                        <a:lnTo>
                          <a:pt x="148" y="81"/>
                        </a:lnTo>
                        <a:lnTo>
                          <a:pt x="130" y="78"/>
                        </a:lnTo>
                        <a:lnTo>
                          <a:pt x="113" y="76"/>
                        </a:lnTo>
                        <a:lnTo>
                          <a:pt x="96" y="72"/>
                        </a:lnTo>
                        <a:lnTo>
                          <a:pt x="80" y="69"/>
                        </a:lnTo>
                        <a:lnTo>
                          <a:pt x="65" y="66"/>
                        </a:lnTo>
                        <a:lnTo>
                          <a:pt x="47" y="60"/>
                        </a:lnTo>
                        <a:lnTo>
                          <a:pt x="29" y="54"/>
                        </a:lnTo>
                        <a:lnTo>
                          <a:pt x="17" y="47"/>
                        </a:lnTo>
                        <a:lnTo>
                          <a:pt x="6" y="39"/>
                        </a:lnTo>
                        <a:lnTo>
                          <a:pt x="0" y="31"/>
                        </a:lnTo>
                        <a:lnTo>
                          <a:pt x="12" y="24"/>
                        </a:lnTo>
                        <a:lnTo>
                          <a:pt x="25" y="19"/>
                        </a:lnTo>
                        <a:lnTo>
                          <a:pt x="40" y="13"/>
                        </a:lnTo>
                        <a:lnTo>
                          <a:pt x="54" y="9"/>
                        </a:lnTo>
                        <a:lnTo>
                          <a:pt x="101" y="5"/>
                        </a:lnTo>
                        <a:lnTo>
                          <a:pt x="117" y="2"/>
                        </a:lnTo>
                        <a:lnTo>
                          <a:pt x="132" y="0"/>
                        </a:lnTo>
                        <a:lnTo>
                          <a:pt x="150" y="0"/>
                        </a:lnTo>
                        <a:lnTo>
                          <a:pt x="169" y="0"/>
                        </a:lnTo>
                        <a:lnTo>
                          <a:pt x="187" y="0"/>
                        </a:lnTo>
                        <a:lnTo>
                          <a:pt x="205" y="2"/>
                        </a:lnTo>
                        <a:lnTo>
                          <a:pt x="222" y="4"/>
                        </a:lnTo>
                        <a:lnTo>
                          <a:pt x="237" y="7"/>
                        </a:lnTo>
                        <a:lnTo>
                          <a:pt x="253" y="12"/>
                        </a:lnTo>
                        <a:lnTo>
                          <a:pt x="292" y="19"/>
                        </a:lnTo>
                        <a:lnTo>
                          <a:pt x="310" y="25"/>
                        </a:lnTo>
                        <a:lnTo>
                          <a:pt x="324" y="31"/>
                        </a:lnTo>
                        <a:lnTo>
                          <a:pt x="334" y="39"/>
                        </a:lnTo>
                        <a:lnTo>
                          <a:pt x="344" y="47"/>
                        </a:lnTo>
                        <a:lnTo>
                          <a:pt x="334" y="52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76" name="Freeform 88">
                    <a:extLst>
                      <a:ext uri="{FF2B5EF4-FFF2-40B4-BE49-F238E27FC236}">
                        <a16:creationId xmlns:a16="http://schemas.microsoft.com/office/drawing/2014/main" id="{0D6BFF63-48B4-4B94-8A61-397552FA94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9" y="1105"/>
                    <a:ext cx="326" cy="82"/>
                  </a:xfrm>
                  <a:custGeom>
                    <a:avLst/>
                    <a:gdLst>
                      <a:gd name="T0" fmla="*/ 325 w 326"/>
                      <a:gd name="T1" fmla="*/ 51 h 82"/>
                      <a:gd name="T2" fmla="*/ 313 w 326"/>
                      <a:gd name="T3" fmla="*/ 56 h 82"/>
                      <a:gd name="T4" fmla="*/ 299 w 326"/>
                      <a:gd name="T5" fmla="*/ 62 h 82"/>
                      <a:gd name="T6" fmla="*/ 282 w 326"/>
                      <a:gd name="T7" fmla="*/ 68 h 82"/>
                      <a:gd name="T8" fmla="*/ 265 w 326"/>
                      <a:gd name="T9" fmla="*/ 72 h 82"/>
                      <a:gd name="T10" fmla="*/ 240 w 326"/>
                      <a:gd name="T11" fmla="*/ 76 h 82"/>
                      <a:gd name="T12" fmla="*/ 221 w 326"/>
                      <a:gd name="T13" fmla="*/ 79 h 82"/>
                      <a:gd name="T14" fmla="*/ 197 w 326"/>
                      <a:gd name="T15" fmla="*/ 80 h 82"/>
                      <a:gd name="T16" fmla="*/ 178 w 326"/>
                      <a:gd name="T17" fmla="*/ 80 h 82"/>
                      <a:gd name="T18" fmla="*/ 158 w 326"/>
                      <a:gd name="T19" fmla="*/ 81 h 82"/>
                      <a:gd name="T20" fmla="*/ 140 w 326"/>
                      <a:gd name="T21" fmla="*/ 80 h 82"/>
                      <a:gd name="T22" fmla="*/ 122 w 326"/>
                      <a:gd name="T23" fmla="*/ 78 h 82"/>
                      <a:gd name="T24" fmla="*/ 106 w 326"/>
                      <a:gd name="T25" fmla="*/ 76 h 82"/>
                      <a:gd name="T26" fmla="*/ 90 w 326"/>
                      <a:gd name="T27" fmla="*/ 72 h 82"/>
                      <a:gd name="T28" fmla="*/ 72 w 326"/>
                      <a:gd name="T29" fmla="*/ 69 h 82"/>
                      <a:gd name="T30" fmla="*/ 56 w 326"/>
                      <a:gd name="T31" fmla="*/ 65 h 82"/>
                      <a:gd name="T32" fmla="*/ 38 w 326"/>
                      <a:gd name="T33" fmla="*/ 59 h 82"/>
                      <a:gd name="T34" fmla="*/ 21 w 326"/>
                      <a:gd name="T35" fmla="*/ 53 h 82"/>
                      <a:gd name="T36" fmla="*/ 10 w 326"/>
                      <a:gd name="T37" fmla="*/ 47 h 82"/>
                      <a:gd name="T38" fmla="*/ 0 w 326"/>
                      <a:gd name="T39" fmla="*/ 40 h 82"/>
                      <a:gd name="T40" fmla="*/ 12 w 326"/>
                      <a:gd name="T41" fmla="*/ 32 h 82"/>
                      <a:gd name="T42" fmla="*/ 27 w 326"/>
                      <a:gd name="T43" fmla="*/ 24 h 82"/>
                      <a:gd name="T44" fmla="*/ 44 w 326"/>
                      <a:gd name="T45" fmla="*/ 18 h 82"/>
                      <a:gd name="T46" fmla="*/ 60 w 326"/>
                      <a:gd name="T47" fmla="*/ 13 h 82"/>
                      <a:gd name="T48" fmla="*/ 75 w 326"/>
                      <a:gd name="T49" fmla="*/ 8 h 82"/>
                      <a:gd name="T50" fmla="*/ 93 w 326"/>
                      <a:gd name="T51" fmla="*/ 5 h 82"/>
                      <a:gd name="T52" fmla="*/ 109 w 326"/>
                      <a:gd name="T53" fmla="*/ 2 h 82"/>
                      <a:gd name="T54" fmla="*/ 124 w 326"/>
                      <a:gd name="T55" fmla="*/ 0 h 82"/>
                      <a:gd name="T56" fmla="*/ 143 w 326"/>
                      <a:gd name="T57" fmla="*/ 0 h 82"/>
                      <a:gd name="T58" fmla="*/ 162 w 326"/>
                      <a:gd name="T59" fmla="*/ 0 h 82"/>
                      <a:gd name="T60" fmla="*/ 180 w 326"/>
                      <a:gd name="T61" fmla="*/ 0 h 82"/>
                      <a:gd name="T62" fmla="*/ 198 w 326"/>
                      <a:gd name="T63" fmla="*/ 3 h 82"/>
                      <a:gd name="T64" fmla="*/ 214 w 326"/>
                      <a:gd name="T65" fmla="*/ 4 h 82"/>
                      <a:gd name="T66" fmla="*/ 229 w 326"/>
                      <a:gd name="T67" fmla="*/ 7 h 82"/>
                      <a:gd name="T68" fmla="*/ 245 w 326"/>
                      <a:gd name="T69" fmla="*/ 12 h 82"/>
                      <a:gd name="T70" fmla="*/ 261 w 326"/>
                      <a:gd name="T71" fmla="*/ 17 h 82"/>
                      <a:gd name="T72" fmla="*/ 276 w 326"/>
                      <a:gd name="T73" fmla="*/ 22 h 82"/>
                      <a:gd name="T74" fmla="*/ 291 w 326"/>
                      <a:gd name="T75" fmla="*/ 29 h 82"/>
                      <a:gd name="T76" fmla="*/ 303 w 326"/>
                      <a:gd name="T77" fmla="*/ 37 h 82"/>
                      <a:gd name="T78" fmla="*/ 314 w 326"/>
                      <a:gd name="T79" fmla="*/ 44 h 82"/>
                      <a:gd name="T80" fmla="*/ 325 w 326"/>
                      <a:gd name="T81" fmla="*/ 51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326" h="82">
                        <a:moveTo>
                          <a:pt x="325" y="51"/>
                        </a:moveTo>
                        <a:lnTo>
                          <a:pt x="313" y="56"/>
                        </a:lnTo>
                        <a:lnTo>
                          <a:pt x="299" y="62"/>
                        </a:lnTo>
                        <a:lnTo>
                          <a:pt x="282" y="68"/>
                        </a:lnTo>
                        <a:lnTo>
                          <a:pt x="265" y="72"/>
                        </a:lnTo>
                        <a:lnTo>
                          <a:pt x="240" y="76"/>
                        </a:lnTo>
                        <a:lnTo>
                          <a:pt x="221" y="79"/>
                        </a:lnTo>
                        <a:lnTo>
                          <a:pt x="197" y="80"/>
                        </a:lnTo>
                        <a:lnTo>
                          <a:pt x="178" y="80"/>
                        </a:lnTo>
                        <a:lnTo>
                          <a:pt x="158" y="81"/>
                        </a:lnTo>
                        <a:lnTo>
                          <a:pt x="140" y="80"/>
                        </a:lnTo>
                        <a:lnTo>
                          <a:pt x="122" y="78"/>
                        </a:lnTo>
                        <a:lnTo>
                          <a:pt x="106" y="76"/>
                        </a:lnTo>
                        <a:lnTo>
                          <a:pt x="90" y="72"/>
                        </a:lnTo>
                        <a:lnTo>
                          <a:pt x="72" y="69"/>
                        </a:lnTo>
                        <a:lnTo>
                          <a:pt x="56" y="65"/>
                        </a:lnTo>
                        <a:lnTo>
                          <a:pt x="38" y="59"/>
                        </a:lnTo>
                        <a:lnTo>
                          <a:pt x="21" y="53"/>
                        </a:lnTo>
                        <a:lnTo>
                          <a:pt x="10" y="47"/>
                        </a:lnTo>
                        <a:lnTo>
                          <a:pt x="0" y="40"/>
                        </a:lnTo>
                        <a:lnTo>
                          <a:pt x="12" y="32"/>
                        </a:lnTo>
                        <a:lnTo>
                          <a:pt x="27" y="24"/>
                        </a:lnTo>
                        <a:lnTo>
                          <a:pt x="44" y="18"/>
                        </a:lnTo>
                        <a:lnTo>
                          <a:pt x="60" y="13"/>
                        </a:lnTo>
                        <a:lnTo>
                          <a:pt x="75" y="8"/>
                        </a:lnTo>
                        <a:lnTo>
                          <a:pt x="93" y="5"/>
                        </a:lnTo>
                        <a:lnTo>
                          <a:pt x="109" y="2"/>
                        </a:lnTo>
                        <a:lnTo>
                          <a:pt x="124" y="0"/>
                        </a:lnTo>
                        <a:lnTo>
                          <a:pt x="143" y="0"/>
                        </a:lnTo>
                        <a:lnTo>
                          <a:pt x="162" y="0"/>
                        </a:lnTo>
                        <a:lnTo>
                          <a:pt x="180" y="0"/>
                        </a:lnTo>
                        <a:lnTo>
                          <a:pt x="198" y="3"/>
                        </a:lnTo>
                        <a:lnTo>
                          <a:pt x="214" y="4"/>
                        </a:lnTo>
                        <a:lnTo>
                          <a:pt x="229" y="7"/>
                        </a:lnTo>
                        <a:lnTo>
                          <a:pt x="245" y="12"/>
                        </a:lnTo>
                        <a:lnTo>
                          <a:pt x="261" y="17"/>
                        </a:lnTo>
                        <a:lnTo>
                          <a:pt x="276" y="22"/>
                        </a:lnTo>
                        <a:lnTo>
                          <a:pt x="291" y="29"/>
                        </a:lnTo>
                        <a:lnTo>
                          <a:pt x="303" y="37"/>
                        </a:lnTo>
                        <a:lnTo>
                          <a:pt x="314" y="44"/>
                        </a:lnTo>
                        <a:lnTo>
                          <a:pt x="325" y="51"/>
                        </a:lnTo>
                      </a:path>
                    </a:pathLst>
                  </a:custGeom>
                  <a:solidFill>
                    <a:srgbClr val="E0E0FF"/>
                  </a:solidFill>
                  <a:ln w="12700" cap="rnd" cmpd="sng">
                    <a:solidFill>
                      <a:srgbClr val="E0E0FF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4777" name="Freeform 89">
                  <a:extLst>
                    <a:ext uri="{FF2B5EF4-FFF2-40B4-BE49-F238E27FC236}">
                      <a16:creationId xmlns:a16="http://schemas.microsoft.com/office/drawing/2014/main" id="{A6721D60-9F95-41DE-B84B-6F66AD67ED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5" y="1136"/>
                  <a:ext cx="52" cy="21"/>
                </a:xfrm>
                <a:custGeom>
                  <a:avLst/>
                  <a:gdLst>
                    <a:gd name="T0" fmla="*/ 51 w 52"/>
                    <a:gd name="T1" fmla="*/ 15 h 21"/>
                    <a:gd name="T2" fmla="*/ 44 w 52"/>
                    <a:gd name="T3" fmla="*/ 20 h 21"/>
                    <a:gd name="T4" fmla="*/ 39 w 52"/>
                    <a:gd name="T5" fmla="*/ 17 h 21"/>
                    <a:gd name="T6" fmla="*/ 31 w 52"/>
                    <a:gd name="T7" fmla="*/ 13 h 21"/>
                    <a:gd name="T8" fmla="*/ 23 w 52"/>
                    <a:gd name="T9" fmla="*/ 8 h 21"/>
                    <a:gd name="T10" fmla="*/ 15 w 52"/>
                    <a:gd name="T11" fmla="*/ 5 h 21"/>
                    <a:gd name="T12" fmla="*/ 7 w 52"/>
                    <a:gd name="T13" fmla="*/ 2 h 21"/>
                    <a:gd name="T14" fmla="*/ 0 w 52"/>
                    <a:gd name="T15" fmla="*/ 0 h 21"/>
                    <a:gd name="T16" fmla="*/ 4 w 52"/>
                    <a:gd name="T17" fmla="*/ 0 h 21"/>
                    <a:gd name="T18" fmla="*/ 14 w 52"/>
                    <a:gd name="T19" fmla="*/ 0 h 21"/>
                    <a:gd name="T20" fmla="*/ 22 w 52"/>
                    <a:gd name="T21" fmla="*/ 1 h 21"/>
                    <a:gd name="T22" fmla="*/ 30 w 52"/>
                    <a:gd name="T23" fmla="*/ 5 h 21"/>
                    <a:gd name="T24" fmla="*/ 40 w 52"/>
                    <a:gd name="T25" fmla="*/ 7 h 21"/>
                    <a:gd name="T26" fmla="*/ 46 w 52"/>
                    <a:gd name="T27" fmla="*/ 10 h 21"/>
                    <a:gd name="T28" fmla="*/ 51 w 52"/>
                    <a:gd name="T29" fmla="*/ 1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2" h="21">
                      <a:moveTo>
                        <a:pt x="51" y="15"/>
                      </a:moveTo>
                      <a:lnTo>
                        <a:pt x="44" y="20"/>
                      </a:lnTo>
                      <a:lnTo>
                        <a:pt x="39" y="17"/>
                      </a:lnTo>
                      <a:lnTo>
                        <a:pt x="31" y="13"/>
                      </a:lnTo>
                      <a:lnTo>
                        <a:pt x="23" y="8"/>
                      </a:lnTo>
                      <a:lnTo>
                        <a:pt x="15" y="5"/>
                      </a:lnTo>
                      <a:lnTo>
                        <a:pt x="7" y="2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4" y="0"/>
                      </a:lnTo>
                      <a:lnTo>
                        <a:pt x="22" y="1"/>
                      </a:lnTo>
                      <a:lnTo>
                        <a:pt x="30" y="5"/>
                      </a:lnTo>
                      <a:lnTo>
                        <a:pt x="40" y="7"/>
                      </a:lnTo>
                      <a:lnTo>
                        <a:pt x="46" y="10"/>
                      </a:lnTo>
                      <a:lnTo>
                        <a:pt x="51" y="15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14778" name="Object 90">
              <a:extLst>
                <a:ext uri="{FF2B5EF4-FFF2-40B4-BE49-F238E27FC236}">
                  <a16:creationId xmlns:a16="http://schemas.microsoft.com/office/drawing/2014/main" id="{308459BF-B8C8-45CE-81FB-C12E9ECFA1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6" y="2444"/>
            <a:ext cx="26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7" name="公式" r:id="rId15" imgW="330120" imgH="330120" progId="Equation.3">
                    <p:embed/>
                  </p:oleObj>
                </mc:Choice>
                <mc:Fallback>
                  <p:oleObj name="公式" r:id="rId15" imgW="330120" imgH="330120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6" y="2444"/>
                          <a:ext cx="26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79" name="Line 91">
              <a:extLst>
                <a:ext uri="{FF2B5EF4-FFF2-40B4-BE49-F238E27FC236}">
                  <a16:creationId xmlns:a16="http://schemas.microsoft.com/office/drawing/2014/main" id="{CD3AA641-25AE-489D-B4A5-FAD46DC3D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5" y="1582"/>
              <a:ext cx="5" cy="8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80" name="Line 92">
              <a:extLst>
                <a:ext uri="{FF2B5EF4-FFF2-40B4-BE49-F238E27FC236}">
                  <a16:creationId xmlns:a16="http://schemas.microsoft.com/office/drawing/2014/main" id="{53695B51-358B-4579-9FAD-5F13D6985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5" y="2470"/>
              <a:ext cx="111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781" name="Group 93">
            <a:extLst>
              <a:ext uri="{FF2B5EF4-FFF2-40B4-BE49-F238E27FC236}">
                <a16:creationId xmlns:a16="http://schemas.microsoft.com/office/drawing/2014/main" id="{EEE6FF49-05FA-479E-9730-344A226F4F85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3814763"/>
            <a:ext cx="1152525" cy="649287"/>
            <a:chOff x="4739" y="1990"/>
            <a:chExt cx="726" cy="409"/>
          </a:xfrm>
        </p:grpSpPr>
        <p:graphicFrame>
          <p:nvGraphicFramePr>
            <p:cNvPr id="114782" name="Object 94">
              <a:extLst>
                <a:ext uri="{FF2B5EF4-FFF2-40B4-BE49-F238E27FC236}">
                  <a16:creationId xmlns:a16="http://schemas.microsoft.com/office/drawing/2014/main" id="{18C1BD4E-207F-40A0-9370-6F15DF5416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00" y="1990"/>
            <a:ext cx="265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8" name="公式" r:id="rId17" imgW="355320" imgH="431640" progId="Equation.3">
                    <p:embed/>
                  </p:oleObj>
                </mc:Choice>
                <mc:Fallback>
                  <p:oleObj name="公式" r:id="rId17" imgW="355320" imgH="431640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1990"/>
                          <a:ext cx="265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83" name="Line 95">
              <a:extLst>
                <a:ext uri="{FF2B5EF4-FFF2-40B4-BE49-F238E27FC236}">
                  <a16:creationId xmlns:a16="http://schemas.microsoft.com/office/drawing/2014/main" id="{602A736B-6D1D-4042-A511-A89449F71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3" y="2353"/>
              <a:ext cx="55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84" name="Oval 96">
              <a:extLst>
                <a:ext uri="{FF2B5EF4-FFF2-40B4-BE49-F238E27FC236}">
                  <a16:creationId xmlns:a16="http://schemas.microsoft.com/office/drawing/2014/main" id="{31B7AA20-46ED-4A52-ACA6-018A9CA2B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277"/>
              <a:ext cx="136" cy="122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4785" name="Object 97">
            <a:extLst>
              <a:ext uri="{FF2B5EF4-FFF2-40B4-BE49-F238E27FC236}">
                <a16:creationId xmlns:a16="http://schemas.microsoft.com/office/drawing/2014/main" id="{040EEF91-F67C-4FFE-85E2-3A1C37CB6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4450" y="2900363"/>
          <a:ext cx="19970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9" name="公式" r:id="rId19" imgW="1422360" imgH="355320" progId="Equation.3">
                  <p:embed/>
                </p:oleObj>
              </mc:Choice>
              <mc:Fallback>
                <p:oleObj name="公式" r:id="rId19" imgW="1422360" imgH="35532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900363"/>
                        <a:ext cx="19970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86" name="Object 98">
            <a:extLst>
              <a:ext uri="{FF2B5EF4-FFF2-40B4-BE49-F238E27FC236}">
                <a16:creationId xmlns:a16="http://schemas.microsoft.com/office/drawing/2014/main" id="{6373F299-1533-41E2-973B-50C705BED3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0" y="2879725"/>
          <a:ext cx="2028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0" name="公式" r:id="rId21" imgW="1498320" imgH="431640" progId="Equation.3">
                  <p:embed/>
                </p:oleObj>
              </mc:Choice>
              <mc:Fallback>
                <p:oleObj name="公式" r:id="rId21" imgW="1498320" imgH="43164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2879725"/>
                        <a:ext cx="2028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87" name="Object 99">
            <a:extLst>
              <a:ext uri="{FF2B5EF4-FFF2-40B4-BE49-F238E27FC236}">
                <a16:creationId xmlns:a16="http://schemas.microsoft.com/office/drawing/2014/main" id="{28067559-90FA-4038-8D94-08C8D5F06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4450" y="3341688"/>
          <a:ext cx="23368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1" name="公式" r:id="rId23" imgW="1968480" imgH="1282680" progId="Equation.3">
                  <p:embed/>
                </p:oleObj>
              </mc:Choice>
              <mc:Fallback>
                <p:oleObj name="公式" r:id="rId23" imgW="1968480" imgH="128268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341688"/>
                        <a:ext cx="23368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88" name="Object 100">
            <a:extLst>
              <a:ext uri="{FF2B5EF4-FFF2-40B4-BE49-F238E27FC236}">
                <a16:creationId xmlns:a16="http://schemas.microsoft.com/office/drawing/2014/main" id="{C297D142-D096-40E5-9C33-B74E7B731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0" y="5011738"/>
          <a:ext cx="14684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2" name="Equation" r:id="rId25" imgW="507960" imgH="177480" progId="Equation.3">
                  <p:embed/>
                </p:oleObj>
              </mc:Choice>
              <mc:Fallback>
                <p:oleObj name="Equation" r:id="rId25" imgW="507960" imgH="17748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5011738"/>
                        <a:ext cx="14684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89" name="Object 101">
            <a:extLst>
              <a:ext uri="{FF2B5EF4-FFF2-40B4-BE49-F238E27FC236}">
                <a16:creationId xmlns:a16="http://schemas.microsoft.com/office/drawing/2014/main" id="{E4FBEF3D-8C83-4126-B16C-C4269EF9E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3013" y="4876800"/>
          <a:ext cx="28987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3" name="公式" r:id="rId27" imgW="2044440" imgH="634680" progId="Equation.3">
                  <p:embed/>
                </p:oleObj>
              </mc:Choice>
              <mc:Fallback>
                <p:oleObj name="公式" r:id="rId27" imgW="2044440" imgH="63468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4876800"/>
                        <a:ext cx="28987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4" name="Group 2">
            <a:extLst>
              <a:ext uri="{FF2B5EF4-FFF2-40B4-BE49-F238E27FC236}">
                <a16:creationId xmlns:a16="http://schemas.microsoft.com/office/drawing/2014/main" id="{FC09D365-B701-4BCF-92C3-5E64EE929B0F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4610100"/>
            <a:ext cx="2801938" cy="457200"/>
            <a:chOff x="3198" y="2053"/>
            <a:chExt cx="1765" cy="288"/>
          </a:xfrm>
        </p:grpSpPr>
        <p:sp>
          <p:nvSpPr>
            <p:cNvPr id="115715" name="Text Box 3">
              <a:extLst>
                <a:ext uri="{FF2B5EF4-FFF2-40B4-BE49-F238E27FC236}">
                  <a16:creationId xmlns:a16="http://schemas.microsoft.com/office/drawing/2014/main" id="{2AF0E95A-D3BE-45CC-8B93-3944E5F37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053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在火车上，</a:t>
              </a:r>
            </a:p>
          </p:txBody>
        </p:sp>
        <p:graphicFrame>
          <p:nvGraphicFramePr>
            <p:cNvPr id="115716" name="Object 4">
              <a:extLst>
                <a:ext uri="{FF2B5EF4-FFF2-40B4-BE49-F238E27FC236}">
                  <a16:creationId xmlns:a16="http://schemas.microsoft.com/office/drawing/2014/main" id="{2C847564-27AA-4A3B-86C6-F4B962A28C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5" y="2098"/>
            <a:ext cx="70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88" name="公式" r:id="rId3" imgW="1041120" imgH="355320" progId="Equation.3">
                    <p:embed/>
                  </p:oleObj>
                </mc:Choice>
                <mc:Fallback>
                  <p:oleObj name="公式" r:id="rId3" imgW="1041120" imgH="3553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5" y="2098"/>
                          <a:ext cx="70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717" name="Text Box 5">
            <a:extLst>
              <a:ext uri="{FF2B5EF4-FFF2-40B4-BE49-F238E27FC236}">
                <a16:creationId xmlns:a16="http://schemas.microsoft.com/office/drawing/2014/main" id="{2AE1A098-A651-4943-BC11-129F058A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8" y="4610100"/>
            <a:ext cx="407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分别放置光信号接收器，</a:t>
            </a:r>
          </a:p>
        </p:txBody>
      </p:sp>
      <p:sp>
        <p:nvSpPr>
          <p:cNvPr id="115718" name="Text Box 6">
            <a:extLst>
              <a:ext uri="{FF2B5EF4-FFF2-40B4-BE49-F238E27FC236}">
                <a16:creationId xmlns:a16="http://schemas.microsoft.com/office/drawing/2014/main" id="{BC045BF1-1DE8-48D1-9CF6-4B3C8F0B6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213677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实验装置如图： </a:t>
            </a:r>
            <a:endParaRPr lang="zh-CN" altLang="en-US" b="0" baseline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5719" name="Rectangle 7">
            <a:extLst>
              <a:ext uri="{FF2B5EF4-FFF2-40B4-BE49-F238E27FC236}">
                <a16:creationId xmlns:a16="http://schemas.microsoft.com/office/drawing/2014/main" id="{E3EE928F-FE76-492C-B547-0266330B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441450"/>
            <a:ext cx="7651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</a:t>
            </a:r>
            <a:r>
              <a:rPr lang="zh-CN" altLang="en-US" sz="20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同时性的相对性 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(Relativity of  Simultaneity)</a:t>
            </a:r>
          </a:p>
        </p:txBody>
      </p:sp>
      <p:sp>
        <p:nvSpPr>
          <p:cNvPr id="115720" name="Text Box 8">
            <a:extLst>
              <a:ext uri="{FF2B5EF4-FFF2-40B4-BE49-F238E27FC236}">
                <a16:creationId xmlns:a16="http://schemas.microsoft.com/office/drawing/2014/main" id="{9EFE8DC8-9E5A-4AA0-BBC0-F47BA0E6C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671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§</a:t>
            </a:r>
            <a:r>
              <a:rPr lang="en-US" altLang="zh-CN" sz="36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2</a:t>
            </a:r>
            <a:r>
              <a:rPr lang="en-US" altLang="zh-CN" sz="32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4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狭义相对论时空观</a:t>
            </a:r>
            <a:r>
              <a:rPr lang="zh-CN" altLang="en-US" sz="32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</p:txBody>
      </p:sp>
      <p:grpSp>
        <p:nvGrpSpPr>
          <p:cNvPr id="115721" name="Group 9">
            <a:extLst>
              <a:ext uri="{FF2B5EF4-FFF2-40B4-BE49-F238E27FC236}">
                <a16:creationId xmlns:a16="http://schemas.microsoft.com/office/drawing/2014/main" id="{8E96BB3E-BECB-4A01-BBFF-3153675497C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372100"/>
            <a:ext cx="5867400" cy="487363"/>
            <a:chOff x="521" y="2568"/>
            <a:chExt cx="3696" cy="307"/>
          </a:xfrm>
        </p:grpSpPr>
        <p:sp>
          <p:nvSpPr>
            <p:cNvPr id="115722" name="Text Box 10">
              <a:extLst>
                <a:ext uri="{FF2B5EF4-FFF2-40B4-BE49-F238E27FC236}">
                  <a16:creationId xmlns:a16="http://schemas.microsoft.com/office/drawing/2014/main" id="{EE2BC5E9-AFEB-4DC8-BAEC-19B5E6B60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" y="2568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的中点</a:t>
              </a:r>
            </a:p>
          </p:txBody>
        </p:sp>
        <p:sp>
          <p:nvSpPr>
            <p:cNvPr id="115723" name="Text Box 11">
              <a:extLst>
                <a:ext uri="{FF2B5EF4-FFF2-40B4-BE49-F238E27FC236}">
                  <a16:creationId xmlns:a16="http://schemas.microsoft.com/office/drawing/2014/main" id="{676EE246-C6FC-45EF-A5B0-21F2CABD0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9" y="2587"/>
              <a:ext cx="2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放置光信号发生器。</a:t>
              </a:r>
            </a:p>
          </p:txBody>
        </p:sp>
        <p:graphicFrame>
          <p:nvGraphicFramePr>
            <p:cNvPr id="115724" name="Object 12">
              <a:extLst>
                <a:ext uri="{FF2B5EF4-FFF2-40B4-BE49-F238E27FC236}">
                  <a16:creationId xmlns:a16="http://schemas.microsoft.com/office/drawing/2014/main" id="{7E12859E-3A53-4449-9BBD-3B1D666AB9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0" y="2590"/>
            <a:ext cx="39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89" name="公式" r:id="rId5" imgW="241200" imgH="164880" progId="Equation.3">
                    <p:embed/>
                  </p:oleObj>
                </mc:Choice>
                <mc:Fallback>
                  <p:oleObj name="公式" r:id="rId5" imgW="241200" imgH="1648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2590"/>
                          <a:ext cx="39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25" name="Object 13">
              <a:extLst>
                <a:ext uri="{FF2B5EF4-FFF2-40B4-BE49-F238E27FC236}">
                  <a16:creationId xmlns:a16="http://schemas.microsoft.com/office/drawing/2014/main" id="{86272F04-935C-4C16-AD39-D9BE8142B1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2610"/>
            <a:ext cx="51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0" name="Equation" r:id="rId7" imgW="444240" imgH="203040" progId="Equation.3">
                    <p:embed/>
                  </p:oleObj>
                </mc:Choice>
                <mc:Fallback>
                  <p:oleObj name="Equation" r:id="rId7" imgW="444240" imgH="2030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610"/>
                          <a:ext cx="514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726" name="Group 14">
            <a:extLst>
              <a:ext uri="{FF2B5EF4-FFF2-40B4-BE49-F238E27FC236}">
                <a16:creationId xmlns:a16="http://schemas.microsoft.com/office/drawing/2014/main" id="{98F11020-0829-4423-A459-8C26525F7978}"/>
              </a:ext>
            </a:extLst>
          </p:cNvPr>
          <p:cNvGrpSpPr>
            <a:grpSpLocks/>
          </p:cNvGrpSpPr>
          <p:nvPr/>
        </p:nvGrpSpPr>
        <p:grpSpPr bwMode="auto">
          <a:xfrm>
            <a:off x="5810250" y="3033713"/>
            <a:ext cx="482600" cy="495300"/>
            <a:chOff x="3696" y="960"/>
            <a:chExt cx="384" cy="384"/>
          </a:xfrm>
        </p:grpSpPr>
        <p:graphicFrame>
          <p:nvGraphicFramePr>
            <p:cNvPr id="115727" name="Object 15">
              <a:extLst>
                <a:ext uri="{FF2B5EF4-FFF2-40B4-BE49-F238E27FC236}">
                  <a16:creationId xmlns:a16="http://schemas.microsoft.com/office/drawing/2014/main" id="{3DE739ED-BF4E-448D-8D7B-EE38C9CCEC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960"/>
            <a:ext cx="38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1" name="公式" r:id="rId9" imgW="190440" imgH="164880" progId="Equation.3">
                    <p:embed/>
                  </p:oleObj>
                </mc:Choice>
                <mc:Fallback>
                  <p:oleObj name="公式" r:id="rId9" imgW="190440" imgH="164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60"/>
                          <a:ext cx="38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28" name="Oval 16">
              <a:extLst>
                <a:ext uri="{FF2B5EF4-FFF2-40B4-BE49-F238E27FC236}">
                  <a16:creationId xmlns:a16="http://schemas.microsoft.com/office/drawing/2014/main" id="{B77A5B84-F1AA-4006-9AB3-3AE022957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296"/>
              <a:ext cx="48" cy="4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5729" name="Group 17">
            <a:extLst>
              <a:ext uri="{FF2B5EF4-FFF2-40B4-BE49-F238E27FC236}">
                <a16:creationId xmlns:a16="http://schemas.microsoft.com/office/drawing/2014/main" id="{342AED65-D117-411C-A141-32D7DB74CC2C}"/>
              </a:ext>
            </a:extLst>
          </p:cNvPr>
          <p:cNvGrpSpPr>
            <a:grpSpLocks/>
          </p:cNvGrpSpPr>
          <p:nvPr/>
        </p:nvGrpSpPr>
        <p:grpSpPr bwMode="auto">
          <a:xfrm>
            <a:off x="7897813" y="3038475"/>
            <a:ext cx="446087" cy="495300"/>
            <a:chOff x="4776" y="1728"/>
            <a:chExt cx="358" cy="336"/>
          </a:xfrm>
        </p:grpSpPr>
        <p:graphicFrame>
          <p:nvGraphicFramePr>
            <p:cNvPr id="115730" name="Object 18">
              <a:extLst>
                <a:ext uri="{FF2B5EF4-FFF2-40B4-BE49-F238E27FC236}">
                  <a16:creationId xmlns:a16="http://schemas.microsoft.com/office/drawing/2014/main" id="{499D1BC3-BBA9-43AF-958E-AA1D8E41BE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6" y="1728"/>
            <a:ext cx="35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2" name="Equation" r:id="rId11" imgW="266400" imgH="190440" progId="Equation.3">
                    <p:embed/>
                  </p:oleObj>
                </mc:Choice>
                <mc:Fallback>
                  <p:oleObj name="Equation" r:id="rId11" imgW="266400" imgH="1904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" y="1728"/>
                          <a:ext cx="35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31" name="Oval 19">
              <a:extLst>
                <a:ext uri="{FF2B5EF4-FFF2-40B4-BE49-F238E27FC236}">
                  <a16:creationId xmlns:a16="http://schemas.microsoft.com/office/drawing/2014/main" id="{131891C5-A9CB-4C36-9E43-7A011055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" y="2022"/>
              <a:ext cx="43" cy="4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5732" name="Group 20">
            <a:extLst>
              <a:ext uri="{FF2B5EF4-FFF2-40B4-BE49-F238E27FC236}">
                <a16:creationId xmlns:a16="http://schemas.microsoft.com/office/drawing/2014/main" id="{6DC08553-EAF5-4294-A6E0-A3032A97A11D}"/>
              </a:ext>
            </a:extLst>
          </p:cNvPr>
          <p:cNvGrpSpPr>
            <a:grpSpLocks/>
          </p:cNvGrpSpPr>
          <p:nvPr/>
        </p:nvGrpSpPr>
        <p:grpSpPr bwMode="auto">
          <a:xfrm>
            <a:off x="6851650" y="3033713"/>
            <a:ext cx="520700" cy="495300"/>
            <a:chOff x="4366" y="1728"/>
            <a:chExt cx="384" cy="336"/>
          </a:xfrm>
        </p:grpSpPr>
        <p:graphicFrame>
          <p:nvGraphicFramePr>
            <p:cNvPr id="115733" name="Object 21">
              <a:extLst>
                <a:ext uri="{FF2B5EF4-FFF2-40B4-BE49-F238E27FC236}">
                  <a16:creationId xmlns:a16="http://schemas.microsoft.com/office/drawing/2014/main" id="{632585AF-E4F8-4CEB-ACFD-E3EB1FD770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6" y="1728"/>
            <a:ext cx="38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3" name="公式" r:id="rId13" imgW="241200" imgH="164880" progId="Equation.3">
                    <p:embed/>
                  </p:oleObj>
                </mc:Choice>
                <mc:Fallback>
                  <p:oleObj name="公式" r:id="rId13" imgW="241200" imgH="1648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6" y="1728"/>
                          <a:ext cx="38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34" name="Oval 22">
              <a:extLst>
                <a:ext uri="{FF2B5EF4-FFF2-40B4-BE49-F238E27FC236}">
                  <a16:creationId xmlns:a16="http://schemas.microsoft.com/office/drawing/2014/main" id="{FFCF9CEF-EC4B-43CF-835E-502D1B685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2027"/>
              <a:ext cx="43" cy="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5735" name="Group 23">
            <a:extLst>
              <a:ext uri="{FF2B5EF4-FFF2-40B4-BE49-F238E27FC236}">
                <a16:creationId xmlns:a16="http://schemas.microsoft.com/office/drawing/2014/main" id="{C71BEE4D-EB1C-441A-A145-DB4740A456DE}"/>
              </a:ext>
            </a:extLst>
          </p:cNvPr>
          <p:cNvGrpSpPr>
            <a:grpSpLocks/>
          </p:cNvGrpSpPr>
          <p:nvPr/>
        </p:nvGrpSpPr>
        <p:grpSpPr bwMode="auto">
          <a:xfrm>
            <a:off x="5162550" y="2160588"/>
            <a:ext cx="3581400" cy="2122487"/>
            <a:chOff x="1701" y="1214"/>
            <a:chExt cx="2256" cy="1337"/>
          </a:xfrm>
        </p:grpSpPr>
        <p:sp>
          <p:nvSpPr>
            <p:cNvPr id="115736" name="Line 24">
              <a:extLst>
                <a:ext uri="{FF2B5EF4-FFF2-40B4-BE49-F238E27FC236}">
                  <a16:creationId xmlns:a16="http://schemas.microsoft.com/office/drawing/2014/main" id="{84DDA569-C12C-4236-872F-8B69F8467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01" y="1413"/>
              <a:ext cx="1" cy="109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5737" name="Object 25">
              <a:extLst>
                <a:ext uri="{FF2B5EF4-FFF2-40B4-BE49-F238E27FC236}">
                  <a16:creationId xmlns:a16="http://schemas.microsoft.com/office/drawing/2014/main" id="{8D70E162-09F1-4A64-BD88-22E7AFEBB2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1214"/>
            <a:ext cx="26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4" name="公式" r:id="rId15" imgW="152280" imgH="177480" progId="Equation.3">
                    <p:embed/>
                  </p:oleObj>
                </mc:Choice>
                <mc:Fallback>
                  <p:oleObj name="公式" r:id="rId15" imgW="152280" imgH="1774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214"/>
                          <a:ext cx="26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5738" name="Group 26">
              <a:extLst>
                <a:ext uri="{FF2B5EF4-FFF2-40B4-BE49-F238E27FC236}">
                  <a16:creationId xmlns:a16="http://schemas.microsoft.com/office/drawing/2014/main" id="{14B209D2-5945-49A8-A316-CCFDE578D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2503"/>
              <a:ext cx="2256" cy="48"/>
              <a:chOff x="3022" y="2400"/>
              <a:chExt cx="2258" cy="48"/>
            </a:xfrm>
          </p:grpSpPr>
          <p:sp>
            <p:nvSpPr>
              <p:cNvPr id="115739" name="Line 27">
                <a:extLst>
                  <a:ext uri="{FF2B5EF4-FFF2-40B4-BE49-F238E27FC236}">
                    <a16:creationId xmlns:a16="http://schemas.microsoft.com/office/drawing/2014/main" id="{642920FE-654A-46E1-9E6C-67104C8ED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2" y="2400"/>
                <a:ext cx="2258" cy="1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40" name="Line 28">
                <a:extLst>
                  <a:ext uri="{FF2B5EF4-FFF2-40B4-BE49-F238E27FC236}">
                    <a16:creationId xmlns:a16="http://schemas.microsoft.com/office/drawing/2014/main" id="{742F3F68-06FD-46D4-A974-B0AA1B52E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41" name="Line 29">
                <a:extLst>
                  <a:ext uri="{FF2B5EF4-FFF2-40B4-BE49-F238E27FC236}">
                    <a16:creationId xmlns:a16="http://schemas.microsoft.com/office/drawing/2014/main" id="{601586BC-D45C-4B1E-AE68-956195B0A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0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42" name="Line 30">
                <a:extLst>
                  <a:ext uri="{FF2B5EF4-FFF2-40B4-BE49-F238E27FC236}">
                    <a16:creationId xmlns:a16="http://schemas.microsoft.com/office/drawing/2014/main" id="{902925B0-1C35-4088-9C07-6F254C987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43" name="Line 31">
                <a:extLst>
                  <a:ext uri="{FF2B5EF4-FFF2-40B4-BE49-F238E27FC236}">
                    <a16:creationId xmlns:a16="http://schemas.microsoft.com/office/drawing/2014/main" id="{6749A809-9967-44E8-984E-AA2A328F0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44" name="Line 32">
                <a:extLst>
                  <a:ext uri="{FF2B5EF4-FFF2-40B4-BE49-F238E27FC236}">
                    <a16:creationId xmlns:a16="http://schemas.microsoft.com/office/drawing/2014/main" id="{3369C6DD-AF57-426A-84BF-EC4209399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45" name="Line 33">
                <a:extLst>
                  <a:ext uri="{FF2B5EF4-FFF2-40B4-BE49-F238E27FC236}">
                    <a16:creationId xmlns:a16="http://schemas.microsoft.com/office/drawing/2014/main" id="{5FF5243F-79AC-44FC-8E1A-BD3592ACA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46" name="Line 34">
                <a:extLst>
                  <a:ext uri="{FF2B5EF4-FFF2-40B4-BE49-F238E27FC236}">
                    <a16:creationId xmlns:a16="http://schemas.microsoft.com/office/drawing/2014/main" id="{C3EFB3A8-FF37-488F-A236-4D47F569F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47" name="Line 35">
                <a:extLst>
                  <a:ext uri="{FF2B5EF4-FFF2-40B4-BE49-F238E27FC236}">
                    <a16:creationId xmlns:a16="http://schemas.microsoft.com/office/drawing/2014/main" id="{B11DED65-B67B-4F5B-B4E3-4713B8E7C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48" name="Line 36">
                <a:extLst>
                  <a:ext uri="{FF2B5EF4-FFF2-40B4-BE49-F238E27FC236}">
                    <a16:creationId xmlns:a16="http://schemas.microsoft.com/office/drawing/2014/main" id="{980C9342-0DB6-4B43-9D8B-BFEB3538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49" name="Line 37">
                <a:extLst>
                  <a:ext uri="{FF2B5EF4-FFF2-40B4-BE49-F238E27FC236}">
                    <a16:creationId xmlns:a16="http://schemas.microsoft.com/office/drawing/2014/main" id="{BCE2D25D-6013-4F7C-B33A-469EB8F02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50" name="Line 38">
                <a:extLst>
                  <a:ext uri="{FF2B5EF4-FFF2-40B4-BE49-F238E27FC236}">
                    <a16:creationId xmlns:a16="http://schemas.microsoft.com/office/drawing/2014/main" id="{BA641795-6F67-468C-A30F-F6B2A0519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51" name="Line 39">
                <a:extLst>
                  <a:ext uri="{FF2B5EF4-FFF2-40B4-BE49-F238E27FC236}">
                    <a16:creationId xmlns:a16="http://schemas.microsoft.com/office/drawing/2014/main" id="{E92E50E6-CEFD-4097-A650-E93B07022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52" name="Line 40">
                <a:extLst>
                  <a:ext uri="{FF2B5EF4-FFF2-40B4-BE49-F238E27FC236}">
                    <a16:creationId xmlns:a16="http://schemas.microsoft.com/office/drawing/2014/main" id="{87D255CC-5243-450D-8BD8-33377D6AA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53" name="Line 41">
                <a:extLst>
                  <a:ext uri="{FF2B5EF4-FFF2-40B4-BE49-F238E27FC236}">
                    <a16:creationId xmlns:a16="http://schemas.microsoft.com/office/drawing/2014/main" id="{5BFAD945-B6D4-42CE-A920-C5FFE834E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54" name="Line 42">
                <a:extLst>
                  <a:ext uri="{FF2B5EF4-FFF2-40B4-BE49-F238E27FC236}">
                    <a16:creationId xmlns:a16="http://schemas.microsoft.com/office/drawing/2014/main" id="{F6B29C5B-4C03-4845-AE2F-61316F8A5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8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55" name="Line 43">
                <a:extLst>
                  <a:ext uri="{FF2B5EF4-FFF2-40B4-BE49-F238E27FC236}">
                    <a16:creationId xmlns:a16="http://schemas.microsoft.com/office/drawing/2014/main" id="{30F8A08C-D406-48C9-B06A-C2E09CF36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56" name="Line 44">
                <a:extLst>
                  <a:ext uri="{FF2B5EF4-FFF2-40B4-BE49-F238E27FC236}">
                    <a16:creationId xmlns:a16="http://schemas.microsoft.com/office/drawing/2014/main" id="{4090995C-F7E5-436D-A252-FD8E9570C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57" name="Line 45">
                <a:extLst>
                  <a:ext uri="{FF2B5EF4-FFF2-40B4-BE49-F238E27FC236}">
                    <a16:creationId xmlns:a16="http://schemas.microsoft.com/office/drawing/2014/main" id="{E45EEFAF-CD7A-46FB-ABB6-9A32438A7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58" name="Line 46">
                <a:extLst>
                  <a:ext uri="{FF2B5EF4-FFF2-40B4-BE49-F238E27FC236}">
                    <a16:creationId xmlns:a16="http://schemas.microsoft.com/office/drawing/2014/main" id="{5FC75289-5BA8-446E-95C8-A8495972B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2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59" name="Line 47">
                <a:extLst>
                  <a:ext uri="{FF2B5EF4-FFF2-40B4-BE49-F238E27FC236}">
                    <a16:creationId xmlns:a16="http://schemas.microsoft.com/office/drawing/2014/main" id="{80362256-60DE-4EAD-A9CA-8CBCC4BA9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48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60" name="Line 48">
                <a:extLst>
                  <a:ext uri="{FF2B5EF4-FFF2-40B4-BE49-F238E27FC236}">
                    <a16:creationId xmlns:a16="http://schemas.microsoft.com/office/drawing/2014/main" id="{08B0225A-623D-451D-9B12-23953FCFB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4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61" name="Line 49">
                <a:extLst>
                  <a:ext uri="{FF2B5EF4-FFF2-40B4-BE49-F238E27FC236}">
                    <a16:creationId xmlns:a16="http://schemas.microsoft.com/office/drawing/2014/main" id="{99319CF4-3B1C-436C-8E52-8EA492AAD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15762" name="Group 50">
            <a:extLst>
              <a:ext uri="{FF2B5EF4-FFF2-40B4-BE49-F238E27FC236}">
                <a16:creationId xmlns:a16="http://schemas.microsoft.com/office/drawing/2014/main" id="{92A1EDE0-7F15-45E9-AA06-F4DBBE3167EA}"/>
              </a:ext>
            </a:extLst>
          </p:cNvPr>
          <p:cNvGrpSpPr>
            <a:grpSpLocks/>
          </p:cNvGrpSpPr>
          <p:nvPr/>
        </p:nvGrpSpPr>
        <p:grpSpPr bwMode="auto">
          <a:xfrm>
            <a:off x="5694363" y="2119313"/>
            <a:ext cx="3049587" cy="2057400"/>
            <a:chOff x="3590" y="1045"/>
            <a:chExt cx="1921" cy="1296"/>
          </a:xfrm>
        </p:grpSpPr>
        <p:sp>
          <p:nvSpPr>
            <p:cNvPr id="115763" name="Line 51">
              <a:extLst>
                <a:ext uri="{FF2B5EF4-FFF2-40B4-BE49-F238E27FC236}">
                  <a16:creationId xmlns:a16="http://schemas.microsoft.com/office/drawing/2014/main" id="{A5F53FF9-BFB1-4F43-B9CD-B1C8EEDF3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8" y="2101"/>
              <a:ext cx="1913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64" name="Line 52">
              <a:extLst>
                <a:ext uri="{FF2B5EF4-FFF2-40B4-BE49-F238E27FC236}">
                  <a16:creationId xmlns:a16="http://schemas.microsoft.com/office/drawing/2014/main" id="{900C81C4-B279-43AF-A782-424A63500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5" y="1117"/>
              <a:ext cx="1" cy="9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5765" name="Object 53">
              <a:extLst>
                <a:ext uri="{FF2B5EF4-FFF2-40B4-BE49-F238E27FC236}">
                  <a16:creationId xmlns:a16="http://schemas.microsoft.com/office/drawing/2014/main" id="{FB542D29-1685-4BF0-ADAD-6EFABF1207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0" y="1045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5" name="公式" r:id="rId17" imgW="177480" imgH="177480" progId="Equation.3">
                    <p:embed/>
                  </p:oleObj>
                </mc:Choice>
                <mc:Fallback>
                  <p:oleObj name="公式" r:id="rId17" imgW="177480" imgH="17748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0" y="1045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66" name="Line 54">
              <a:extLst>
                <a:ext uri="{FF2B5EF4-FFF2-40B4-BE49-F238E27FC236}">
                  <a16:creationId xmlns:a16="http://schemas.microsoft.com/office/drawing/2014/main" id="{FCC9EA32-ECAD-4DE9-9513-15293B19F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1429"/>
              <a:ext cx="440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5767" name="Object 55">
              <a:extLst>
                <a:ext uri="{FF2B5EF4-FFF2-40B4-BE49-F238E27FC236}">
                  <a16:creationId xmlns:a16="http://schemas.microsoft.com/office/drawing/2014/main" id="{E49D2BAB-B138-4928-A206-145C9A4DBB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1" y="1333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6" name="Equation" r:id="rId19" imgW="139680" imgH="152280" progId="Equation.3">
                    <p:embed/>
                  </p:oleObj>
                </mc:Choice>
                <mc:Fallback>
                  <p:oleObj name="Equation" r:id="rId19" imgW="139680" imgH="1522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" y="1333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5768" name="Group 56">
              <a:extLst>
                <a:ext uri="{FF2B5EF4-FFF2-40B4-BE49-F238E27FC236}">
                  <a16:creationId xmlns:a16="http://schemas.microsoft.com/office/drawing/2014/main" id="{501698DF-B8BA-4CE7-B541-9726B2F1F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1957"/>
              <a:ext cx="1584" cy="384"/>
              <a:chOff x="3694" y="2064"/>
              <a:chExt cx="1584" cy="384"/>
            </a:xfrm>
          </p:grpSpPr>
          <p:grpSp>
            <p:nvGrpSpPr>
              <p:cNvPr id="115769" name="Group 57">
                <a:extLst>
                  <a:ext uri="{FF2B5EF4-FFF2-40B4-BE49-F238E27FC236}">
                    <a16:creationId xmlns:a16="http://schemas.microsoft.com/office/drawing/2014/main" id="{7CD7FCC2-0886-4B45-AA43-817E1146C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4" y="2064"/>
                <a:ext cx="1584" cy="384"/>
                <a:chOff x="3694" y="2064"/>
                <a:chExt cx="1584" cy="384"/>
              </a:xfrm>
            </p:grpSpPr>
            <p:grpSp>
              <p:nvGrpSpPr>
                <p:cNvPr id="115770" name="Group 58">
                  <a:extLst>
                    <a:ext uri="{FF2B5EF4-FFF2-40B4-BE49-F238E27FC236}">
                      <a16:creationId xmlns:a16="http://schemas.microsoft.com/office/drawing/2014/main" id="{236E6A7E-F0A0-4C2D-85C9-837885B83B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4" y="2064"/>
                  <a:ext cx="1584" cy="240"/>
                  <a:chOff x="3408" y="1296"/>
                  <a:chExt cx="1584" cy="240"/>
                </a:xfrm>
              </p:grpSpPr>
              <p:sp>
                <p:nvSpPr>
                  <p:cNvPr id="115771" name="AutoShape 59">
                    <a:extLst>
                      <a:ext uri="{FF2B5EF4-FFF2-40B4-BE49-F238E27FC236}">
                        <a16:creationId xmlns:a16="http://schemas.microsoft.com/office/drawing/2014/main" id="{3708C66B-C9B9-486A-A152-BA30D514DD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296"/>
                    <a:ext cx="288" cy="240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FF66FF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72" name="AutoShape 60">
                    <a:extLst>
                      <a:ext uri="{FF2B5EF4-FFF2-40B4-BE49-F238E27FC236}">
                        <a16:creationId xmlns:a16="http://schemas.microsoft.com/office/drawing/2014/main" id="{6CFDA8E4-BD9B-4D3E-BD1C-B7AF8018F7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1296"/>
                    <a:ext cx="288" cy="240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FF66FF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73" name="AutoShape 61">
                    <a:extLst>
                      <a:ext uri="{FF2B5EF4-FFF2-40B4-BE49-F238E27FC236}">
                        <a16:creationId xmlns:a16="http://schemas.microsoft.com/office/drawing/2014/main" id="{7C73DA68-6CB8-4D88-855E-577A843961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88" cy="240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FF66FF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74" name="AutoShape 62">
                    <a:extLst>
                      <a:ext uri="{FF2B5EF4-FFF2-40B4-BE49-F238E27FC236}">
                        <a16:creationId xmlns:a16="http://schemas.microsoft.com/office/drawing/2014/main" id="{9BA0B483-32B6-4743-8AC5-6B5CBAC738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296"/>
                    <a:ext cx="288" cy="240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FF66FF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5775" name="Oval 63">
                  <a:extLst>
                    <a:ext uri="{FF2B5EF4-FFF2-40B4-BE49-F238E27FC236}">
                      <a16:creationId xmlns:a16="http://schemas.microsoft.com/office/drawing/2014/main" id="{515EFCA3-1140-40AB-9439-F613146A89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2304"/>
                  <a:ext cx="144" cy="144"/>
                </a:xfrm>
                <a:prstGeom prst="ellipse">
                  <a:avLst/>
                </a:prstGeom>
                <a:solidFill>
                  <a:srgbClr val="FF66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8980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776" name="Oval 64">
                  <a:extLst>
                    <a:ext uri="{FF2B5EF4-FFF2-40B4-BE49-F238E27FC236}">
                      <a16:creationId xmlns:a16="http://schemas.microsoft.com/office/drawing/2014/main" id="{897819A4-7E73-40CF-918F-7009503D8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2304"/>
                  <a:ext cx="144" cy="144"/>
                </a:xfrm>
                <a:prstGeom prst="ellipse">
                  <a:avLst/>
                </a:prstGeom>
                <a:solidFill>
                  <a:srgbClr val="FF66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8980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777" name="Oval 65">
                  <a:extLst>
                    <a:ext uri="{FF2B5EF4-FFF2-40B4-BE49-F238E27FC236}">
                      <a16:creationId xmlns:a16="http://schemas.microsoft.com/office/drawing/2014/main" id="{C80D3DC0-4E83-4572-A2C6-4FC30B5AE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304"/>
                  <a:ext cx="144" cy="144"/>
                </a:xfrm>
                <a:prstGeom prst="ellipse">
                  <a:avLst/>
                </a:prstGeom>
                <a:solidFill>
                  <a:srgbClr val="FF66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8980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778" name="Oval 66">
                  <a:extLst>
                    <a:ext uri="{FF2B5EF4-FFF2-40B4-BE49-F238E27FC236}">
                      <a16:creationId xmlns:a16="http://schemas.microsoft.com/office/drawing/2014/main" id="{B3332CE0-91DC-4D8F-A686-038A30E00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8" y="2304"/>
                  <a:ext cx="144" cy="144"/>
                </a:xfrm>
                <a:prstGeom prst="ellipse">
                  <a:avLst/>
                </a:prstGeom>
                <a:solidFill>
                  <a:srgbClr val="FF66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8980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5779" name="Line 67">
                <a:extLst>
                  <a:ext uri="{FF2B5EF4-FFF2-40B4-BE49-F238E27FC236}">
                    <a16:creationId xmlns:a16="http://schemas.microsoft.com/office/drawing/2014/main" id="{B2E01CDF-3D21-4143-AB09-67543F584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2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80" name="Line 68">
                <a:extLst>
                  <a:ext uri="{FF2B5EF4-FFF2-40B4-BE49-F238E27FC236}">
                    <a16:creationId xmlns:a16="http://schemas.microsoft.com/office/drawing/2014/main" id="{66E61C4B-BE0F-4258-BD23-78BBAFD86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2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81" name="Line 69">
                <a:extLst>
                  <a:ext uri="{FF2B5EF4-FFF2-40B4-BE49-F238E27FC236}">
                    <a16:creationId xmlns:a16="http://schemas.microsoft.com/office/drawing/2014/main" id="{2C18A74D-90DD-42B5-98C0-9FD0CD29E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2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15782" name="Group 70">
            <a:extLst>
              <a:ext uri="{FF2B5EF4-FFF2-40B4-BE49-F238E27FC236}">
                <a16:creationId xmlns:a16="http://schemas.microsoft.com/office/drawing/2014/main" id="{A385EC7D-B0CB-470B-9F85-CBEAA07E87C7}"/>
              </a:ext>
            </a:extLst>
          </p:cNvPr>
          <p:cNvGrpSpPr>
            <a:grpSpLocks/>
          </p:cNvGrpSpPr>
          <p:nvPr/>
        </p:nvGrpSpPr>
        <p:grpSpPr bwMode="auto">
          <a:xfrm>
            <a:off x="1057275" y="3586163"/>
            <a:ext cx="3646488" cy="519112"/>
            <a:chOff x="3259" y="1652"/>
            <a:chExt cx="2297" cy="327"/>
          </a:xfrm>
        </p:grpSpPr>
        <p:sp>
          <p:nvSpPr>
            <p:cNvPr id="115783" name="Rectangle 71">
              <a:extLst>
                <a:ext uri="{FF2B5EF4-FFF2-40B4-BE49-F238E27FC236}">
                  <a16:creationId xmlns:a16="http://schemas.microsoft.com/office/drawing/2014/main" id="{798814C2-7FDC-400D-A70C-080F8B434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1652"/>
              <a:ext cx="1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Einstein Train</a:t>
              </a:r>
            </a:p>
          </p:txBody>
        </p:sp>
        <p:graphicFrame>
          <p:nvGraphicFramePr>
            <p:cNvPr id="115784" name="Object 72">
              <a:extLst>
                <a:ext uri="{FF2B5EF4-FFF2-40B4-BE49-F238E27FC236}">
                  <a16:creationId xmlns:a16="http://schemas.microsoft.com/office/drawing/2014/main" id="{B074CAE1-C8F3-4ED2-8DBD-0DFCBE7359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9" y="1669"/>
            <a:ext cx="44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7" name="Equation" r:id="rId21" imgW="279360" imgH="203040" progId="Equation.3">
                    <p:embed/>
                  </p:oleObj>
                </mc:Choice>
                <mc:Fallback>
                  <p:oleObj name="Equation" r:id="rId21" imgW="279360" imgH="20304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9" y="1669"/>
                          <a:ext cx="44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785" name="Group 73">
            <a:extLst>
              <a:ext uri="{FF2B5EF4-FFF2-40B4-BE49-F238E27FC236}">
                <a16:creationId xmlns:a16="http://schemas.microsoft.com/office/drawing/2014/main" id="{42A538EF-C770-48C6-BEE2-E1472E57D559}"/>
              </a:ext>
            </a:extLst>
          </p:cNvPr>
          <p:cNvGrpSpPr>
            <a:grpSpLocks/>
          </p:cNvGrpSpPr>
          <p:nvPr/>
        </p:nvGrpSpPr>
        <p:grpSpPr bwMode="auto">
          <a:xfrm>
            <a:off x="1106488" y="2855913"/>
            <a:ext cx="2952750" cy="457200"/>
            <a:chOff x="3290" y="1342"/>
            <a:chExt cx="1860" cy="288"/>
          </a:xfrm>
        </p:grpSpPr>
        <p:graphicFrame>
          <p:nvGraphicFramePr>
            <p:cNvPr id="115786" name="Object 74">
              <a:extLst>
                <a:ext uri="{FF2B5EF4-FFF2-40B4-BE49-F238E27FC236}">
                  <a16:creationId xmlns:a16="http://schemas.microsoft.com/office/drawing/2014/main" id="{D86BA994-2353-4324-8C42-98CB8D7DA9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0" y="1357"/>
            <a:ext cx="40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8" name="Equation" r:id="rId23" imgW="241200" imgH="190440" progId="Equation.3">
                    <p:embed/>
                  </p:oleObj>
                </mc:Choice>
                <mc:Fallback>
                  <p:oleObj name="Equation" r:id="rId23" imgW="241200" imgH="19044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0" y="1357"/>
                          <a:ext cx="409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87" name="Text Box 75">
              <a:extLst>
                <a:ext uri="{FF2B5EF4-FFF2-40B4-BE49-F238E27FC236}">
                  <a16:creationId xmlns:a16="http://schemas.microsoft.com/office/drawing/2014/main" id="{584632E0-1AF7-47A8-9BF7-585316E9B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1342"/>
              <a:ext cx="1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地面参照系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utoUpdateAnimBg="0"/>
      <p:bldP spid="115718" grpId="0" autoUpdateAnimBg="0"/>
      <p:bldP spid="115719" grpId="0" autoUpdateAnimBg="0"/>
      <p:bldP spid="11572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>
            <a:extLst>
              <a:ext uri="{FF2B5EF4-FFF2-40B4-BE49-F238E27FC236}">
                <a16:creationId xmlns:a16="http://schemas.microsoft.com/office/drawing/2014/main" id="{56623F38-21F9-41AA-A162-91CF9DBD1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20938"/>
            <a:ext cx="440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两事件发生的时间间隔：</a:t>
            </a: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18D5E54A-ECF1-41B5-A734-C2ADBAD0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387475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事件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：</a:t>
            </a:r>
          </a:p>
        </p:txBody>
      </p:sp>
      <p:grpSp>
        <p:nvGrpSpPr>
          <p:cNvPr id="116740" name="Group 4">
            <a:extLst>
              <a:ext uri="{FF2B5EF4-FFF2-40B4-BE49-F238E27FC236}">
                <a16:creationId xmlns:a16="http://schemas.microsoft.com/office/drawing/2014/main" id="{C8024411-577F-4219-9BA4-B9A85269DED7}"/>
              </a:ext>
            </a:extLst>
          </p:cNvPr>
          <p:cNvGrpSpPr>
            <a:grpSpLocks/>
          </p:cNvGrpSpPr>
          <p:nvPr/>
        </p:nvGrpSpPr>
        <p:grpSpPr bwMode="auto">
          <a:xfrm>
            <a:off x="1792288" y="1355725"/>
            <a:ext cx="2794000" cy="488950"/>
            <a:chOff x="1020" y="709"/>
            <a:chExt cx="1760" cy="308"/>
          </a:xfrm>
        </p:grpSpPr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2D075CEA-7702-419C-B5E8-AE9537B22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729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接收到闪光，</a:t>
              </a:r>
            </a:p>
          </p:txBody>
        </p:sp>
        <p:graphicFrame>
          <p:nvGraphicFramePr>
            <p:cNvPr id="116742" name="Object 6">
              <a:extLst>
                <a:ext uri="{FF2B5EF4-FFF2-40B4-BE49-F238E27FC236}">
                  <a16:creationId xmlns:a16="http://schemas.microsoft.com/office/drawing/2014/main" id="{19CC9C1B-8F9F-4A88-87E2-1DF4B28F08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0" y="709"/>
            <a:ext cx="33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32" name="公式" r:id="rId3" imgW="190440" imgH="164880" progId="Equation.3">
                    <p:embed/>
                  </p:oleObj>
                </mc:Choice>
                <mc:Fallback>
                  <p:oleObj name="公式" r:id="rId3" imgW="190440" imgH="1648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709"/>
                          <a:ext cx="336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43" name="Text Box 7">
            <a:extLst>
              <a:ext uri="{FF2B5EF4-FFF2-40B4-BE49-F238E27FC236}">
                <a16:creationId xmlns:a16="http://schemas.microsoft.com/office/drawing/2014/main" id="{804E4165-6962-4FEF-BED8-1EA1C79E9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177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事件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：</a:t>
            </a:r>
          </a:p>
        </p:txBody>
      </p:sp>
      <p:grpSp>
        <p:nvGrpSpPr>
          <p:cNvPr id="116744" name="Group 8">
            <a:extLst>
              <a:ext uri="{FF2B5EF4-FFF2-40B4-BE49-F238E27FC236}">
                <a16:creationId xmlns:a16="http://schemas.microsoft.com/office/drawing/2014/main" id="{AD60FEE2-3FAC-492A-9C63-24AC9894DC7F}"/>
              </a:ext>
            </a:extLst>
          </p:cNvPr>
          <p:cNvGrpSpPr>
            <a:grpSpLocks/>
          </p:cNvGrpSpPr>
          <p:nvPr/>
        </p:nvGrpSpPr>
        <p:grpSpPr bwMode="auto">
          <a:xfrm>
            <a:off x="1778000" y="1916113"/>
            <a:ext cx="2808288" cy="457200"/>
            <a:chOff x="1020" y="1161"/>
            <a:chExt cx="1769" cy="288"/>
          </a:xfrm>
        </p:grpSpPr>
        <p:sp>
          <p:nvSpPr>
            <p:cNvPr id="116745" name="Text Box 9">
              <a:extLst>
                <a:ext uri="{FF2B5EF4-FFF2-40B4-BE49-F238E27FC236}">
                  <a16:creationId xmlns:a16="http://schemas.microsoft.com/office/drawing/2014/main" id="{EA22584B-07FD-4466-80FF-2E94AD81F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161"/>
              <a:ext cx="14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接收到闪光， </a:t>
              </a:r>
            </a:p>
          </p:txBody>
        </p:sp>
        <p:graphicFrame>
          <p:nvGraphicFramePr>
            <p:cNvPr id="116746" name="Object 10">
              <a:extLst>
                <a:ext uri="{FF2B5EF4-FFF2-40B4-BE49-F238E27FC236}">
                  <a16:creationId xmlns:a16="http://schemas.microsoft.com/office/drawing/2014/main" id="{9D3E07E9-C9E4-496A-B3D1-D2EAE1CAD4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0" y="1162"/>
            <a:ext cx="36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33" name="公式" r:id="rId5" imgW="190440" imgH="164880" progId="Equation.3">
                    <p:embed/>
                  </p:oleObj>
                </mc:Choice>
                <mc:Fallback>
                  <p:oleObj name="公式" r:id="rId5" imgW="190440" imgH="1648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162"/>
                          <a:ext cx="36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47" name="AutoShape 11">
            <a:extLst>
              <a:ext uri="{FF2B5EF4-FFF2-40B4-BE49-F238E27FC236}">
                <a16:creationId xmlns:a16="http://schemas.microsoft.com/office/drawing/2014/main" id="{D294B9C8-CA7D-491F-938A-81777B85C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2135188"/>
            <a:ext cx="360363" cy="360362"/>
          </a:xfrm>
          <a:prstGeom prst="sun">
            <a:avLst>
              <a:gd name="adj" fmla="val 25000"/>
            </a:avLst>
          </a:prstGeom>
          <a:solidFill>
            <a:srgbClr val="FF3300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6748" name="Object 12">
            <a:extLst>
              <a:ext uri="{FF2B5EF4-FFF2-40B4-BE49-F238E27FC236}">
                <a16:creationId xmlns:a16="http://schemas.microsoft.com/office/drawing/2014/main" id="{B405DFFF-DAC8-4E7C-84AD-BC90808D7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938" y="3705225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4" name="Equation" r:id="rId7" imgW="279360" imgH="203040" progId="Equation.3">
                  <p:embed/>
                </p:oleObj>
              </mc:Choice>
              <mc:Fallback>
                <p:oleObj name="Equation" r:id="rId7" imgW="2793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3705225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49" name="Group 13">
            <a:extLst>
              <a:ext uri="{FF2B5EF4-FFF2-40B4-BE49-F238E27FC236}">
                <a16:creationId xmlns:a16="http://schemas.microsoft.com/office/drawing/2014/main" id="{7181F133-68F7-40FA-83B3-817A2D9D9E06}"/>
              </a:ext>
            </a:extLst>
          </p:cNvPr>
          <p:cNvGrpSpPr>
            <a:grpSpLocks/>
          </p:cNvGrpSpPr>
          <p:nvPr/>
        </p:nvGrpSpPr>
        <p:grpSpPr bwMode="auto">
          <a:xfrm>
            <a:off x="1851025" y="3705225"/>
            <a:ext cx="2900363" cy="457200"/>
            <a:chOff x="1066" y="2098"/>
            <a:chExt cx="1827" cy="288"/>
          </a:xfrm>
        </p:grpSpPr>
        <p:graphicFrame>
          <p:nvGraphicFramePr>
            <p:cNvPr id="116750" name="Object 14">
              <a:extLst>
                <a:ext uri="{FF2B5EF4-FFF2-40B4-BE49-F238E27FC236}">
                  <a16:creationId xmlns:a16="http://schemas.microsoft.com/office/drawing/2014/main" id="{A737E8F8-BF01-4DB0-8DA5-F0391DA787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2114"/>
            <a:ext cx="41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35" name="公式" r:id="rId9" imgW="241200" imgH="164880" progId="Equation.3">
                    <p:embed/>
                  </p:oleObj>
                </mc:Choice>
                <mc:Fallback>
                  <p:oleObj name="公式" r:id="rId9" imgW="241200" imgH="1648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114"/>
                          <a:ext cx="41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51" name="Text Box 15">
              <a:extLst>
                <a:ext uri="{FF2B5EF4-FFF2-40B4-BE49-F238E27FC236}">
                  <a16:creationId xmlns:a16="http://schemas.microsoft.com/office/drawing/2014/main" id="{EAB0B2AC-997A-4D3A-9843-B627783BC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" y="2098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发出的闪光，</a:t>
              </a:r>
            </a:p>
          </p:txBody>
        </p:sp>
      </p:grpSp>
      <p:sp>
        <p:nvSpPr>
          <p:cNvPr id="116752" name="Text Box 16">
            <a:extLst>
              <a:ext uri="{FF2B5EF4-FFF2-40B4-BE49-F238E27FC236}">
                <a16:creationId xmlns:a16="http://schemas.microsoft.com/office/drawing/2014/main" id="{0DC35588-A62A-4F46-B088-1CC51CE5C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3614738"/>
            <a:ext cx="23050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光速为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，</a:t>
            </a:r>
          </a:p>
        </p:txBody>
      </p:sp>
      <p:graphicFrame>
        <p:nvGraphicFramePr>
          <p:cNvPr id="116753" name="Object 17">
            <a:extLst>
              <a:ext uri="{FF2B5EF4-FFF2-40B4-BE49-F238E27FC236}">
                <a16:creationId xmlns:a16="http://schemas.microsoft.com/office/drawing/2014/main" id="{16971DD9-E7FD-46AA-A01E-AB509EB30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8863" y="4338638"/>
          <a:ext cx="26638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6" name="公式" r:id="rId11" imgW="2641320" imgH="419040" progId="Equation.3">
                  <p:embed/>
                </p:oleObj>
              </mc:Choice>
              <mc:Fallback>
                <p:oleObj name="公式" r:id="rId11" imgW="264132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4338638"/>
                        <a:ext cx="26638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54" name="Group 18">
            <a:extLst>
              <a:ext uri="{FF2B5EF4-FFF2-40B4-BE49-F238E27FC236}">
                <a16:creationId xmlns:a16="http://schemas.microsoft.com/office/drawing/2014/main" id="{BC26E8EB-2A7D-4691-AD1E-55BC570B56E2}"/>
              </a:ext>
            </a:extLst>
          </p:cNvPr>
          <p:cNvGrpSpPr>
            <a:grpSpLocks/>
          </p:cNvGrpSpPr>
          <p:nvPr/>
        </p:nvGrpSpPr>
        <p:grpSpPr bwMode="auto">
          <a:xfrm>
            <a:off x="3938588" y="4278313"/>
            <a:ext cx="4926012" cy="533400"/>
            <a:chOff x="2544" y="2643"/>
            <a:chExt cx="3103" cy="336"/>
          </a:xfrm>
        </p:grpSpPr>
        <p:graphicFrame>
          <p:nvGraphicFramePr>
            <p:cNvPr id="116755" name="Object 19">
              <a:extLst>
                <a:ext uri="{FF2B5EF4-FFF2-40B4-BE49-F238E27FC236}">
                  <a16:creationId xmlns:a16="http://schemas.microsoft.com/office/drawing/2014/main" id="{63B03F0D-9B92-4A90-A8DE-0215D5E962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4" y="2668"/>
            <a:ext cx="41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37" name="Equation" r:id="rId13" imgW="291960" imgH="228600" progId="Equation.3">
                    <p:embed/>
                  </p:oleObj>
                </mc:Choice>
                <mc:Fallback>
                  <p:oleObj name="Equation" r:id="rId13" imgW="29196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2668"/>
                          <a:ext cx="41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6" name="Object 20">
              <a:extLst>
                <a:ext uri="{FF2B5EF4-FFF2-40B4-BE49-F238E27FC236}">
                  <a16:creationId xmlns:a16="http://schemas.microsoft.com/office/drawing/2014/main" id="{77E0D913-0EC1-4F57-A808-313BFAA188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672"/>
            <a:ext cx="33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38" name="公式" r:id="rId15" imgW="190440" imgH="164880" progId="Equation.3">
                    <p:embed/>
                  </p:oleObj>
                </mc:Choice>
                <mc:Fallback>
                  <p:oleObj name="公式" r:id="rId15" imgW="190440" imgH="1648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672"/>
                          <a:ext cx="33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7" name="Object 21">
              <a:extLst>
                <a:ext uri="{FF2B5EF4-FFF2-40B4-BE49-F238E27FC236}">
                  <a16:creationId xmlns:a16="http://schemas.microsoft.com/office/drawing/2014/main" id="{BC733137-2054-4CEF-9C37-9024E2EC42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704"/>
            <a:ext cx="33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39" name="公式" r:id="rId17" imgW="139680" imgH="126720" progId="Equation.3">
                    <p:embed/>
                  </p:oleObj>
                </mc:Choice>
                <mc:Fallback>
                  <p:oleObj name="公式" r:id="rId17" imgW="139680" imgH="12672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704"/>
                          <a:ext cx="33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58" name="Text Box 22">
              <a:extLst>
                <a:ext uri="{FF2B5EF4-FFF2-40B4-BE49-F238E27FC236}">
                  <a16:creationId xmlns:a16="http://schemas.microsoft.com/office/drawing/2014/main" id="{FAB11CE2-B9B0-4CE5-8845-91BACF64A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643"/>
              <a:ext cx="21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同时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接收到光信号。</a:t>
              </a:r>
            </a:p>
          </p:txBody>
        </p:sp>
      </p:grpSp>
      <p:grpSp>
        <p:nvGrpSpPr>
          <p:cNvPr id="116759" name="Group 23">
            <a:extLst>
              <a:ext uri="{FF2B5EF4-FFF2-40B4-BE49-F238E27FC236}">
                <a16:creationId xmlns:a16="http://schemas.microsoft.com/office/drawing/2014/main" id="{DF76BD88-191C-4CA0-8E8D-43498F96EDCE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2867025"/>
            <a:ext cx="1512888" cy="644525"/>
            <a:chOff x="2784" y="1987"/>
            <a:chExt cx="960" cy="432"/>
          </a:xfrm>
        </p:grpSpPr>
        <p:graphicFrame>
          <p:nvGraphicFramePr>
            <p:cNvPr id="116760" name="Object 24">
              <a:extLst>
                <a:ext uri="{FF2B5EF4-FFF2-40B4-BE49-F238E27FC236}">
                  <a16:creationId xmlns:a16="http://schemas.microsoft.com/office/drawing/2014/main" id="{F4A3BA33-9D34-4D87-91D4-3253522C9A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035"/>
            <a:ext cx="38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0" name="公式" r:id="rId19" imgW="177480" imgH="177480" progId="Equation.3">
                    <p:embed/>
                  </p:oleObj>
                </mc:Choice>
                <mc:Fallback>
                  <p:oleObj name="公式" r:id="rId19" imgW="177480" imgH="177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035"/>
                          <a:ext cx="38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61" name="Text Box 25">
              <a:extLst>
                <a:ext uri="{FF2B5EF4-FFF2-40B4-BE49-F238E27FC236}">
                  <a16:creationId xmlns:a16="http://schemas.microsoft.com/office/drawing/2014/main" id="{0A46DC28-B631-4A25-ACBA-2B933C456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987"/>
              <a:ext cx="32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32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？</a:t>
              </a:r>
            </a:p>
          </p:txBody>
        </p:sp>
        <p:sp>
          <p:nvSpPr>
            <p:cNvPr id="116762" name="Rectangle 26">
              <a:extLst>
                <a:ext uri="{FF2B5EF4-FFF2-40B4-BE49-F238E27FC236}">
                  <a16:creationId xmlns:a16="http://schemas.microsoft.com/office/drawing/2014/main" id="{24E1A444-5AFC-4383-918E-9CC93A583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87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763" name="Group 27">
            <a:extLst>
              <a:ext uri="{FF2B5EF4-FFF2-40B4-BE49-F238E27FC236}">
                <a16:creationId xmlns:a16="http://schemas.microsoft.com/office/drawing/2014/main" id="{471D174F-D690-404C-9098-1C2888533CB7}"/>
              </a:ext>
            </a:extLst>
          </p:cNvPr>
          <p:cNvGrpSpPr>
            <a:grpSpLocks/>
          </p:cNvGrpSpPr>
          <p:nvPr/>
        </p:nvGrpSpPr>
        <p:grpSpPr bwMode="auto">
          <a:xfrm>
            <a:off x="2859088" y="2867025"/>
            <a:ext cx="1368425" cy="649288"/>
            <a:chOff x="3936" y="1987"/>
            <a:chExt cx="949" cy="432"/>
          </a:xfrm>
        </p:grpSpPr>
        <p:graphicFrame>
          <p:nvGraphicFramePr>
            <p:cNvPr id="116764" name="Object 28">
              <a:extLst>
                <a:ext uri="{FF2B5EF4-FFF2-40B4-BE49-F238E27FC236}">
                  <a16:creationId xmlns:a16="http://schemas.microsoft.com/office/drawing/2014/main" id="{BEA02F97-FF71-4D26-94AD-0DD10838F9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035"/>
            <a:ext cx="39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1" name="公式" r:id="rId21" imgW="152280" imgH="177480" progId="Equation.3">
                    <p:embed/>
                  </p:oleObj>
                </mc:Choice>
                <mc:Fallback>
                  <p:oleObj name="公式" r:id="rId21" imgW="152280" imgH="1774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035"/>
                          <a:ext cx="39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65" name="Text Box 29">
              <a:extLst>
                <a:ext uri="{FF2B5EF4-FFF2-40B4-BE49-F238E27FC236}">
                  <a16:creationId xmlns:a16="http://schemas.microsoft.com/office/drawing/2014/main" id="{5A56E8D0-2CBA-4971-B06E-167C1B513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987"/>
              <a:ext cx="361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32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？</a:t>
              </a:r>
            </a:p>
          </p:txBody>
        </p:sp>
        <p:sp>
          <p:nvSpPr>
            <p:cNvPr id="116766" name="Rectangle 30">
              <a:extLst>
                <a:ext uri="{FF2B5EF4-FFF2-40B4-BE49-F238E27FC236}">
                  <a16:creationId xmlns:a16="http://schemas.microsoft.com/office/drawing/2014/main" id="{173B2C2A-4EF1-48D8-B73F-708ED6A70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987"/>
              <a:ext cx="949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767" name="Group 31">
            <a:extLst>
              <a:ext uri="{FF2B5EF4-FFF2-40B4-BE49-F238E27FC236}">
                <a16:creationId xmlns:a16="http://schemas.microsoft.com/office/drawing/2014/main" id="{49D467D6-5202-4D95-9A81-F709B56F7281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4956175"/>
            <a:ext cx="7391400" cy="458788"/>
            <a:chOff x="340" y="3264"/>
            <a:chExt cx="4656" cy="289"/>
          </a:xfrm>
        </p:grpSpPr>
        <p:sp>
          <p:nvSpPr>
            <p:cNvPr id="116768" name="Text Box 32">
              <a:extLst>
                <a:ext uri="{FF2B5EF4-FFF2-40B4-BE49-F238E27FC236}">
                  <a16:creationId xmlns:a16="http://schemas.microsoft.com/office/drawing/2014/main" id="{DAD11251-CB6D-4B6C-8AF1-822F53BA5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264"/>
              <a:ext cx="46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00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sz="2100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★ 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结论：</a:t>
              </a:r>
              <a:r>
                <a:rPr lang="zh-CN" altLang="en-US" baseline="0">
                  <a:solidFill>
                    <a:srgbClr val="800000"/>
                  </a:solidFill>
                  <a:ea typeface="华文中宋" panose="02010600040101010101" pitchFamily="2" charset="-122"/>
                </a:rPr>
                <a:t>在      系中事件</a:t>
              </a:r>
              <a:r>
                <a:rPr lang="en-US" altLang="zh-CN" baseline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r>
                <a:rPr lang="zh-CN" altLang="en-US" baseline="0">
                  <a:solidFill>
                    <a:srgbClr val="800000"/>
                  </a:solidFill>
                  <a:ea typeface="华文中宋" panose="02010600040101010101" pitchFamily="2" charset="-122"/>
                </a:rPr>
                <a:t>、事件</a:t>
              </a:r>
              <a:r>
                <a:rPr lang="zh-CN" altLang="en-US" sz="900" baseline="0">
                  <a:solidFill>
                    <a:srgbClr val="800000"/>
                  </a:solidFill>
                  <a:ea typeface="华文中宋" panose="02010600040101010101" pitchFamily="2" charset="-122"/>
                </a:rPr>
                <a:t> </a:t>
              </a:r>
              <a:r>
                <a:rPr lang="zh-CN" altLang="en-US" sz="1000" baseline="0">
                  <a:solidFill>
                    <a:srgbClr val="800000"/>
                  </a:solidFill>
                  <a:ea typeface="华文中宋" panose="02010600040101010101" pitchFamily="2" charset="-122"/>
                </a:rPr>
                <a:t> </a:t>
              </a:r>
              <a:r>
                <a:rPr lang="en-US" altLang="zh-CN" baseline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r>
                <a:rPr lang="en-US" altLang="zh-CN" sz="1400" baseline="0">
                  <a:solidFill>
                    <a:srgbClr val="800000"/>
                  </a:solidFill>
                  <a:ea typeface="华文中宋" panose="02010600040101010101" pitchFamily="2" charset="-122"/>
                </a:rPr>
                <a:t> </a:t>
              </a:r>
              <a:r>
                <a:rPr lang="zh-CN" altLang="en-US" baseline="0">
                  <a:solidFill>
                    <a:srgbClr val="800000"/>
                  </a:solidFill>
                  <a:ea typeface="华文中宋" panose="02010600040101010101" pitchFamily="2" charset="-122"/>
                </a:rPr>
                <a:t>同时发生。</a:t>
              </a:r>
            </a:p>
          </p:txBody>
        </p:sp>
        <p:graphicFrame>
          <p:nvGraphicFramePr>
            <p:cNvPr id="116769" name="Object 33">
              <a:extLst>
                <a:ext uri="{FF2B5EF4-FFF2-40B4-BE49-F238E27FC236}">
                  <a16:creationId xmlns:a16="http://schemas.microsoft.com/office/drawing/2014/main" id="{181CB1DE-97B7-4412-9B61-F5CF0B661B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7" y="3265"/>
            <a:ext cx="3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2" name="Equation" r:id="rId23" imgW="215640" imgH="203040" progId="Equation.3">
                    <p:embed/>
                  </p:oleObj>
                </mc:Choice>
                <mc:Fallback>
                  <p:oleObj name="Equation" r:id="rId23" imgW="215640" imgH="2030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3265"/>
                          <a:ext cx="33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70" name="Group 34">
            <a:extLst>
              <a:ext uri="{FF2B5EF4-FFF2-40B4-BE49-F238E27FC236}">
                <a16:creationId xmlns:a16="http://schemas.microsoft.com/office/drawing/2014/main" id="{4545F549-3AD8-416B-9F08-DEA4A54A13A2}"/>
              </a:ext>
            </a:extLst>
          </p:cNvPr>
          <p:cNvGrpSpPr>
            <a:grpSpLocks/>
          </p:cNvGrpSpPr>
          <p:nvPr/>
        </p:nvGrpSpPr>
        <p:grpSpPr bwMode="auto">
          <a:xfrm>
            <a:off x="769938" y="779463"/>
            <a:ext cx="5265737" cy="457200"/>
            <a:chOff x="567" y="2961"/>
            <a:chExt cx="3317" cy="288"/>
          </a:xfrm>
        </p:grpSpPr>
        <p:graphicFrame>
          <p:nvGraphicFramePr>
            <p:cNvPr id="116771" name="Object 35">
              <a:extLst>
                <a:ext uri="{FF2B5EF4-FFF2-40B4-BE49-F238E27FC236}">
                  <a16:creationId xmlns:a16="http://schemas.microsoft.com/office/drawing/2014/main" id="{1FCCD4B3-C51E-4ED7-B04A-4065FDB964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7" y="2976"/>
            <a:ext cx="34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3" name="公式" r:id="rId25" imgW="495000" imgH="317160" progId="Equation.3">
                    <p:embed/>
                  </p:oleObj>
                </mc:Choice>
                <mc:Fallback>
                  <p:oleObj name="公式" r:id="rId25" imgW="495000" imgH="3171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7" y="2976"/>
                          <a:ext cx="34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72" name="Text Box 36">
              <a:extLst>
                <a:ext uri="{FF2B5EF4-FFF2-40B4-BE49-F238E27FC236}">
                  <a16:creationId xmlns:a16="http://schemas.microsoft.com/office/drawing/2014/main" id="{C2D78150-DACC-4BAC-82C8-A3BB2BED8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961"/>
              <a:ext cx="2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时      发一光信号。</a:t>
              </a:r>
            </a:p>
          </p:txBody>
        </p:sp>
        <p:graphicFrame>
          <p:nvGraphicFramePr>
            <p:cNvPr id="116773" name="Object 37">
              <a:extLst>
                <a:ext uri="{FF2B5EF4-FFF2-40B4-BE49-F238E27FC236}">
                  <a16:creationId xmlns:a16="http://schemas.microsoft.com/office/drawing/2014/main" id="{31C39959-4F01-4BDF-8DDA-2931F35EC9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2990"/>
            <a:ext cx="95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4" name="公式" r:id="rId27" imgW="1295280" imgH="330120" progId="Equation.3">
                    <p:embed/>
                  </p:oleObj>
                </mc:Choice>
                <mc:Fallback>
                  <p:oleObj name="公式" r:id="rId27" imgW="1295280" imgH="33012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990"/>
                          <a:ext cx="953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74" name="Group 38">
            <a:extLst>
              <a:ext uri="{FF2B5EF4-FFF2-40B4-BE49-F238E27FC236}">
                <a16:creationId xmlns:a16="http://schemas.microsoft.com/office/drawing/2014/main" id="{A844A9EA-EE61-43D2-B18D-1F174A116A41}"/>
              </a:ext>
            </a:extLst>
          </p:cNvPr>
          <p:cNvGrpSpPr>
            <a:grpSpLocks/>
          </p:cNvGrpSpPr>
          <p:nvPr/>
        </p:nvGrpSpPr>
        <p:grpSpPr bwMode="auto">
          <a:xfrm>
            <a:off x="5324475" y="923925"/>
            <a:ext cx="3582988" cy="2133600"/>
            <a:chOff x="3254" y="346"/>
            <a:chExt cx="2257" cy="1344"/>
          </a:xfrm>
        </p:grpSpPr>
        <p:sp>
          <p:nvSpPr>
            <p:cNvPr id="116775" name="Line 39">
              <a:extLst>
                <a:ext uri="{FF2B5EF4-FFF2-40B4-BE49-F238E27FC236}">
                  <a16:creationId xmlns:a16="http://schemas.microsoft.com/office/drawing/2014/main" id="{D17DE16C-AF0A-4E57-9E73-EE35C6692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54" y="552"/>
              <a:ext cx="1" cy="109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6776" name="Object 40">
              <a:extLst>
                <a:ext uri="{FF2B5EF4-FFF2-40B4-BE49-F238E27FC236}">
                  <a16:creationId xmlns:a16="http://schemas.microsoft.com/office/drawing/2014/main" id="{1C9F551A-669E-4D49-985B-9B39EF3379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7" y="353"/>
            <a:ext cx="26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5" name="公式" r:id="rId29" imgW="152280" imgH="177480" progId="Equation.3">
                    <p:embed/>
                  </p:oleObj>
                </mc:Choice>
                <mc:Fallback>
                  <p:oleObj name="公式" r:id="rId29" imgW="152280" imgH="17748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7" y="353"/>
                          <a:ext cx="26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77" name="Line 41">
              <a:extLst>
                <a:ext uri="{FF2B5EF4-FFF2-40B4-BE49-F238E27FC236}">
                  <a16:creationId xmlns:a16="http://schemas.microsoft.com/office/drawing/2014/main" id="{B1C57E48-783A-43C0-9865-4BB66CCF8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8" y="1402"/>
              <a:ext cx="1913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78" name="Line 42">
              <a:extLst>
                <a:ext uri="{FF2B5EF4-FFF2-40B4-BE49-F238E27FC236}">
                  <a16:creationId xmlns:a16="http://schemas.microsoft.com/office/drawing/2014/main" id="{A14D2C71-8ED9-45A2-AAA7-D8C13B299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0" y="418"/>
              <a:ext cx="1" cy="9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6779" name="Object 43">
              <a:extLst>
                <a:ext uri="{FF2B5EF4-FFF2-40B4-BE49-F238E27FC236}">
                  <a16:creationId xmlns:a16="http://schemas.microsoft.com/office/drawing/2014/main" id="{CE9889B6-F977-4A27-B4F8-21E6060CC3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7" y="346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6" name="公式" r:id="rId31" imgW="177480" imgH="177480" progId="Equation.3">
                    <p:embed/>
                  </p:oleObj>
                </mc:Choice>
                <mc:Fallback>
                  <p:oleObj name="公式" r:id="rId31" imgW="177480" imgH="17748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7" y="346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80" name="Line 44">
              <a:extLst>
                <a:ext uri="{FF2B5EF4-FFF2-40B4-BE49-F238E27FC236}">
                  <a16:creationId xmlns:a16="http://schemas.microsoft.com/office/drawing/2014/main" id="{511A5DE6-718F-4EA2-9477-886DD44AF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730"/>
              <a:ext cx="440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6781" name="Object 45">
              <a:extLst>
                <a:ext uri="{FF2B5EF4-FFF2-40B4-BE49-F238E27FC236}">
                  <a16:creationId xmlns:a16="http://schemas.microsoft.com/office/drawing/2014/main" id="{2F8981EB-C35E-4B00-BD1E-47957BDCE8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1" y="634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7" name="Equation" r:id="rId33" imgW="139680" imgH="152280" progId="Equation.3">
                    <p:embed/>
                  </p:oleObj>
                </mc:Choice>
                <mc:Fallback>
                  <p:oleObj name="Equation" r:id="rId33" imgW="139680" imgH="15228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" y="634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6782" name="Group 46">
              <a:extLst>
                <a:ext uri="{FF2B5EF4-FFF2-40B4-BE49-F238E27FC236}">
                  <a16:creationId xmlns:a16="http://schemas.microsoft.com/office/drawing/2014/main" id="{3ACD037C-286C-427E-A0B9-CF9945CB5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914"/>
              <a:ext cx="304" cy="312"/>
              <a:chOff x="3696" y="960"/>
              <a:chExt cx="384" cy="384"/>
            </a:xfrm>
          </p:grpSpPr>
          <p:graphicFrame>
            <p:nvGraphicFramePr>
              <p:cNvPr id="116783" name="Object 47">
                <a:extLst>
                  <a:ext uri="{FF2B5EF4-FFF2-40B4-BE49-F238E27FC236}">
                    <a16:creationId xmlns:a16="http://schemas.microsoft.com/office/drawing/2014/main" id="{FC94C6F5-7527-4B58-8F94-6282716E23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960"/>
              <a:ext cx="384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48" name="公式" r:id="rId35" imgW="190440" imgH="164880" progId="Equation.3">
                      <p:embed/>
                    </p:oleObj>
                  </mc:Choice>
                  <mc:Fallback>
                    <p:oleObj name="公式" r:id="rId35" imgW="190440" imgH="164880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960"/>
                            <a:ext cx="384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6784" name="Oval 48">
                <a:extLst>
                  <a:ext uri="{FF2B5EF4-FFF2-40B4-BE49-F238E27FC236}">
                    <a16:creationId xmlns:a16="http://schemas.microsoft.com/office/drawing/2014/main" id="{0DCD177E-FD20-40D9-8B75-9BD09DCC7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29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6785" name="Group 49">
              <a:extLst>
                <a:ext uri="{FF2B5EF4-FFF2-40B4-BE49-F238E27FC236}">
                  <a16:creationId xmlns:a16="http://schemas.microsoft.com/office/drawing/2014/main" id="{04028350-0FB9-45DD-8587-F25408D6D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4" y="922"/>
              <a:ext cx="281" cy="312"/>
              <a:chOff x="4776" y="1728"/>
              <a:chExt cx="358" cy="336"/>
            </a:xfrm>
          </p:grpSpPr>
          <p:graphicFrame>
            <p:nvGraphicFramePr>
              <p:cNvPr id="116786" name="Object 50">
                <a:extLst>
                  <a:ext uri="{FF2B5EF4-FFF2-40B4-BE49-F238E27FC236}">
                    <a16:creationId xmlns:a16="http://schemas.microsoft.com/office/drawing/2014/main" id="{7A25C550-A42E-4EBC-B87C-6543D0F74A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76" y="1728"/>
              <a:ext cx="358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49" name="Equation" r:id="rId37" imgW="266400" imgH="190440" progId="Equation.3">
                      <p:embed/>
                    </p:oleObj>
                  </mc:Choice>
                  <mc:Fallback>
                    <p:oleObj name="Equation" r:id="rId37" imgW="266400" imgH="190440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6" y="1728"/>
                            <a:ext cx="358" cy="2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6787" name="Oval 51">
                <a:extLst>
                  <a:ext uri="{FF2B5EF4-FFF2-40B4-BE49-F238E27FC236}">
                    <a16:creationId xmlns:a16="http://schemas.microsoft.com/office/drawing/2014/main" id="{51241BBA-4D0E-47E3-BD7D-CCC52B2D2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2022"/>
                <a:ext cx="43" cy="42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6788" name="Group 52">
              <a:extLst>
                <a:ext uri="{FF2B5EF4-FFF2-40B4-BE49-F238E27FC236}">
                  <a16:creationId xmlns:a16="http://schemas.microsoft.com/office/drawing/2014/main" id="{FDA56F6F-FB53-4268-8652-69771B7671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2" y="922"/>
              <a:ext cx="328" cy="312"/>
              <a:chOff x="4366" y="1728"/>
              <a:chExt cx="384" cy="336"/>
            </a:xfrm>
          </p:grpSpPr>
          <p:graphicFrame>
            <p:nvGraphicFramePr>
              <p:cNvPr id="116789" name="Object 53">
                <a:extLst>
                  <a:ext uri="{FF2B5EF4-FFF2-40B4-BE49-F238E27FC236}">
                    <a16:creationId xmlns:a16="http://schemas.microsoft.com/office/drawing/2014/main" id="{CF3756C4-9669-4D62-B4A6-BF6FBF9A68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6" y="1728"/>
              <a:ext cx="384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50" name="公式" r:id="rId39" imgW="241200" imgH="164880" progId="Equation.3">
                      <p:embed/>
                    </p:oleObj>
                  </mc:Choice>
                  <mc:Fallback>
                    <p:oleObj name="公式" r:id="rId39" imgW="241200" imgH="16488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6" y="1728"/>
                            <a:ext cx="384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6790" name="Oval 54">
                <a:extLst>
                  <a:ext uri="{FF2B5EF4-FFF2-40B4-BE49-F238E27FC236}">
                    <a16:creationId xmlns:a16="http://schemas.microsoft.com/office/drawing/2014/main" id="{AF03F786-B2AD-47A6-BB9E-C49E63DA8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2027"/>
                <a:ext cx="43" cy="3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6791" name="Group 55">
              <a:extLst>
                <a:ext uri="{FF2B5EF4-FFF2-40B4-BE49-F238E27FC236}">
                  <a16:creationId xmlns:a16="http://schemas.microsoft.com/office/drawing/2014/main" id="{9661B68E-AC0D-4AD2-9F72-5604301CB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5" y="1642"/>
              <a:ext cx="2256" cy="48"/>
              <a:chOff x="3022" y="2400"/>
              <a:chExt cx="2258" cy="48"/>
            </a:xfrm>
          </p:grpSpPr>
          <p:sp>
            <p:nvSpPr>
              <p:cNvPr id="116792" name="Line 56">
                <a:extLst>
                  <a:ext uri="{FF2B5EF4-FFF2-40B4-BE49-F238E27FC236}">
                    <a16:creationId xmlns:a16="http://schemas.microsoft.com/office/drawing/2014/main" id="{826E4E04-67D5-47F0-B055-A27E1E576A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2" y="2400"/>
                <a:ext cx="2258" cy="1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93" name="Line 57">
                <a:extLst>
                  <a:ext uri="{FF2B5EF4-FFF2-40B4-BE49-F238E27FC236}">
                    <a16:creationId xmlns:a16="http://schemas.microsoft.com/office/drawing/2014/main" id="{5902A12C-BC6C-4D8F-ADCD-10136D542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94" name="Line 58">
                <a:extLst>
                  <a:ext uri="{FF2B5EF4-FFF2-40B4-BE49-F238E27FC236}">
                    <a16:creationId xmlns:a16="http://schemas.microsoft.com/office/drawing/2014/main" id="{80CB1A67-05E8-4A21-8BB1-C0EECF334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0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95" name="Line 59">
                <a:extLst>
                  <a:ext uri="{FF2B5EF4-FFF2-40B4-BE49-F238E27FC236}">
                    <a16:creationId xmlns:a16="http://schemas.microsoft.com/office/drawing/2014/main" id="{09ED4AD9-EAA6-44AD-BAF8-08785F3EB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96" name="Line 60">
                <a:extLst>
                  <a:ext uri="{FF2B5EF4-FFF2-40B4-BE49-F238E27FC236}">
                    <a16:creationId xmlns:a16="http://schemas.microsoft.com/office/drawing/2014/main" id="{BFFAC477-12CC-4370-A580-B8DBC4950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97" name="Line 61">
                <a:extLst>
                  <a:ext uri="{FF2B5EF4-FFF2-40B4-BE49-F238E27FC236}">
                    <a16:creationId xmlns:a16="http://schemas.microsoft.com/office/drawing/2014/main" id="{308FEBF5-AAD5-40E1-9542-3C872993B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98" name="Line 62">
                <a:extLst>
                  <a:ext uri="{FF2B5EF4-FFF2-40B4-BE49-F238E27FC236}">
                    <a16:creationId xmlns:a16="http://schemas.microsoft.com/office/drawing/2014/main" id="{AC909AE9-9F64-4293-9C01-B1E8A150F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99" name="Line 63">
                <a:extLst>
                  <a:ext uri="{FF2B5EF4-FFF2-40B4-BE49-F238E27FC236}">
                    <a16:creationId xmlns:a16="http://schemas.microsoft.com/office/drawing/2014/main" id="{A19186DC-CA27-480E-B9AB-8B2B5E817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00" name="Line 64">
                <a:extLst>
                  <a:ext uri="{FF2B5EF4-FFF2-40B4-BE49-F238E27FC236}">
                    <a16:creationId xmlns:a16="http://schemas.microsoft.com/office/drawing/2014/main" id="{C724446B-8A2A-4F52-A19E-CE8FC1503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01" name="Line 65">
                <a:extLst>
                  <a:ext uri="{FF2B5EF4-FFF2-40B4-BE49-F238E27FC236}">
                    <a16:creationId xmlns:a16="http://schemas.microsoft.com/office/drawing/2014/main" id="{4F7FAC19-51CC-4870-A66C-74856A6BF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02" name="Line 66">
                <a:extLst>
                  <a:ext uri="{FF2B5EF4-FFF2-40B4-BE49-F238E27FC236}">
                    <a16:creationId xmlns:a16="http://schemas.microsoft.com/office/drawing/2014/main" id="{F29C642E-BBE9-4F93-985B-F41BC4DF6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03" name="Line 67">
                <a:extLst>
                  <a:ext uri="{FF2B5EF4-FFF2-40B4-BE49-F238E27FC236}">
                    <a16:creationId xmlns:a16="http://schemas.microsoft.com/office/drawing/2014/main" id="{1C65C9B7-FF5F-462D-8DBD-8190F6697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04" name="Line 68">
                <a:extLst>
                  <a:ext uri="{FF2B5EF4-FFF2-40B4-BE49-F238E27FC236}">
                    <a16:creationId xmlns:a16="http://schemas.microsoft.com/office/drawing/2014/main" id="{A3E29BFF-F89E-4506-97D8-F13C4858C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05" name="Line 69">
                <a:extLst>
                  <a:ext uri="{FF2B5EF4-FFF2-40B4-BE49-F238E27FC236}">
                    <a16:creationId xmlns:a16="http://schemas.microsoft.com/office/drawing/2014/main" id="{B91C82DD-9B3D-427A-BA77-7A03457A4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06" name="Line 70">
                <a:extLst>
                  <a:ext uri="{FF2B5EF4-FFF2-40B4-BE49-F238E27FC236}">
                    <a16:creationId xmlns:a16="http://schemas.microsoft.com/office/drawing/2014/main" id="{7D0B27D4-5F59-49A6-BFB3-5AD2970E6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07" name="Line 71">
                <a:extLst>
                  <a:ext uri="{FF2B5EF4-FFF2-40B4-BE49-F238E27FC236}">
                    <a16:creationId xmlns:a16="http://schemas.microsoft.com/office/drawing/2014/main" id="{6E960E3B-EC26-42F2-ACD6-78CCBE16F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8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08" name="Line 72">
                <a:extLst>
                  <a:ext uri="{FF2B5EF4-FFF2-40B4-BE49-F238E27FC236}">
                    <a16:creationId xmlns:a16="http://schemas.microsoft.com/office/drawing/2014/main" id="{B1E54C93-641D-4C9D-AABA-F18B244E4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09" name="Line 73">
                <a:extLst>
                  <a:ext uri="{FF2B5EF4-FFF2-40B4-BE49-F238E27FC236}">
                    <a16:creationId xmlns:a16="http://schemas.microsoft.com/office/drawing/2014/main" id="{512703E4-0EE7-40B9-9BA3-AF1EC33B9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10" name="Line 74">
                <a:extLst>
                  <a:ext uri="{FF2B5EF4-FFF2-40B4-BE49-F238E27FC236}">
                    <a16:creationId xmlns:a16="http://schemas.microsoft.com/office/drawing/2014/main" id="{0251990A-2651-4DC2-83AD-752EC5C34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11" name="Line 75">
                <a:extLst>
                  <a:ext uri="{FF2B5EF4-FFF2-40B4-BE49-F238E27FC236}">
                    <a16:creationId xmlns:a16="http://schemas.microsoft.com/office/drawing/2014/main" id="{A919946E-7C4A-4C6B-89C2-E194D27C7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2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12" name="Line 76">
                <a:extLst>
                  <a:ext uri="{FF2B5EF4-FFF2-40B4-BE49-F238E27FC236}">
                    <a16:creationId xmlns:a16="http://schemas.microsoft.com/office/drawing/2014/main" id="{E12168C8-7968-4067-9DA7-5EC779C99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48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13" name="Line 77">
                <a:extLst>
                  <a:ext uri="{FF2B5EF4-FFF2-40B4-BE49-F238E27FC236}">
                    <a16:creationId xmlns:a16="http://schemas.microsoft.com/office/drawing/2014/main" id="{DDD27786-4CC0-454C-92B3-B320E3A0C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4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14" name="Line 78">
                <a:extLst>
                  <a:ext uri="{FF2B5EF4-FFF2-40B4-BE49-F238E27FC236}">
                    <a16:creationId xmlns:a16="http://schemas.microsoft.com/office/drawing/2014/main" id="{32172BA7-F9E6-4D9D-826B-1085729C1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6815" name="Group 79">
              <a:extLst>
                <a:ext uri="{FF2B5EF4-FFF2-40B4-BE49-F238E27FC236}">
                  <a16:creationId xmlns:a16="http://schemas.microsoft.com/office/drawing/2014/main" id="{58312E75-1872-4E7B-8210-A57B5F1B5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1258"/>
              <a:ext cx="1584" cy="384"/>
              <a:chOff x="3694" y="2064"/>
              <a:chExt cx="1584" cy="384"/>
            </a:xfrm>
          </p:grpSpPr>
          <p:grpSp>
            <p:nvGrpSpPr>
              <p:cNvPr id="116816" name="Group 80">
                <a:extLst>
                  <a:ext uri="{FF2B5EF4-FFF2-40B4-BE49-F238E27FC236}">
                    <a16:creationId xmlns:a16="http://schemas.microsoft.com/office/drawing/2014/main" id="{D8721F9A-79EB-416D-AA0E-1945BBD5D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4" y="2064"/>
                <a:ext cx="1584" cy="384"/>
                <a:chOff x="3694" y="2064"/>
                <a:chExt cx="1584" cy="384"/>
              </a:xfrm>
            </p:grpSpPr>
            <p:grpSp>
              <p:nvGrpSpPr>
                <p:cNvPr id="116817" name="Group 81">
                  <a:extLst>
                    <a:ext uri="{FF2B5EF4-FFF2-40B4-BE49-F238E27FC236}">
                      <a16:creationId xmlns:a16="http://schemas.microsoft.com/office/drawing/2014/main" id="{D8C3ABD4-0E48-42EC-A1FB-ED12DCB52A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4" y="2064"/>
                  <a:ext cx="1584" cy="240"/>
                  <a:chOff x="3408" y="1296"/>
                  <a:chExt cx="1584" cy="240"/>
                </a:xfrm>
              </p:grpSpPr>
              <p:sp>
                <p:nvSpPr>
                  <p:cNvPr id="116818" name="AutoShape 82">
                    <a:extLst>
                      <a:ext uri="{FF2B5EF4-FFF2-40B4-BE49-F238E27FC236}">
                        <a16:creationId xmlns:a16="http://schemas.microsoft.com/office/drawing/2014/main" id="{31CA8460-93FB-47F1-8250-4286236A3A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296"/>
                    <a:ext cx="288" cy="240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FF66FF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819" name="AutoShape 83">
                    <a:extLst>
                      <a:ext uri="{FF2B5EF4-FFF2-40B4-BE49-F238E27FC236}">
                        <a16:creationId xmlns:a16="http://schemas.microsoft.com/office/drawing/2014/main" id="{3AA2F890-EDBD-4408-903F-2D5B441401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1296"/>
                    <a:ext cx="288" cy="240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FF66FF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820" name="AutoShape 84">
                    <a:extLst>
                      <a:ext uri="{FF2B5EF4-FFF2-40B4-BE49-F238E27FC236}">
                        <a16:creationId xmlns:a16="http://schemas.microsoft.com/office/drawing/2014/main" id="{C4D0584A-DDEA-4490-A168-9986F475D3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88" cy="240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FF66FF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821" name="AutoShape 85">
                    <a:extLst>
                      <a:ext uri="{FF2B5EF4-FFF2-40B4-BE49-F238E27FC236}">
                        <a16:creationId xmlns:a16="http://schemas.microsoft.com/office/drawing/2014/main" id="{85F452B0-0F8B-4812-B9FB-2812D63FE8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296"/>
                    <a:ext cx="288" cy="240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FF66FF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6822" name="Oval 86">
                  <a:extLst>
                    <a:ext uri="{FF2B5EF4-FFF2-40B4-BE49-F238E27FC236}">
                      <a16:creationId xmlns:a16="http://schemas.microsoft.com/office/drawing/2014/main" id="{391B98B9-B20F-49EF-A0CC-E22408B80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2304"/>
                  <a:ext cx="144" cy="144"/>
                </a:xfrm>
                <a:prstGeom prst="ellipse">
                  <a:avLst/>
                </a:prstGeom>
                <a:solidFill>
                  <a:srgbClr val="FF66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8980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823" name="Oval 87">
                  <a:extLst>
                    <a:ext uri="{FF2B5EF4-FFF2-40B4-BE49-F238E27FC236}">
                      <a16:creationId xmlns:a16="http://schemas.microsoft.com/office/drawing/2014/main" id="{0420E279-E3D1-4A4A-9A12-183E23ADF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2304"/>
                  <a:ext cx="144" cy="144"/>
                </a:xfrm>
                <a:prstGeom prst="ellipse">
                  <a:avLst/>
                </a:prstGeom>
                <a:solidFill>
                  <a:srgbClr val="FF66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8980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824" name="Oval 88">
                  <a:extLst>
                    <a:ext uri="{FF2B5EF4-FFF2-40B4-BE49-F238E27FC236}">
                      <a16:creationId xmlns:a16="http://schemas.microsoft.com/office/drawing/2014/main" id="{DFCCAAE2-1865-4D9B-BA5C-DBAA7268A6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304"/>
                  <a:ext cx="144" cy="144"/>
                </a:xfrm>
                <a:prstGeom prst="ellipse">
                  <a:avLst/>
                </a:prstGeom>
                <a:solidFill>
                  <a:srgbClr val="FF66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8980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825" name="Oval 89">
                  <a:extLst>
                    <a:ext uri="{FF2B5EF4-FFF2-40B4-BE49-F238E27FC236}">
                      <a16:creationId xmlns:a16="http://schemas.microsoft.com/office/drawing/2014/main" id="{0DC79FC1-8F6D-48D7-8B7C-38F4E88D46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8" y="2304"/>
                  <a:ext cx="144" cy="144"/>
                </a:xfrm>
                <a:prstGeom prst="ellipse">
                  <a:avLst/>
                </a:prstGeom>
                <a:solidFill>
                  <a:srgbClr val="FF66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8980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6826" name="Line 90">
                <a:extLst>
                  <a:ext uri="{FF2B5EF4-FFF2-40B4-BE49-F238E27FC236}">
                    <a16:creationId xmlns:a16="http://schemas.microsoft.com/office/drawing/2014/main" id="{C382634F-79A0-4728-B9D3-C7B9B41C1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2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27" name="Line 91">
                <a:extLst>
                  <a:ext uri="{FF2B5EF4-FFF2-40B4-BE49-F238E27FC236}">
                    <a16:creationId xmlns:a16="http://schemas.microsoft.com/office/drawing/2014/main" id="{F5B54FF9-57E5-478A-9817-16F7D3CAD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2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828" name="Line 92">
                <a:extLst>
                  <a:ext uri="{FF2B5EF4-FFF2-40B4-BE49-F238E27FC236}">
                    <a16:creationId xmlns:a16="http://schemas.microsoft.com/office/drawing/2014/main" id="{2F8A5CB0-B234-4887-884A-5A1902CF9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2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16829" name="Group 93">
            <a:extLst>
              <a:ext uri="{FF2B5EF4-FFF2-40B4-BE49-F238E27FC236}">
                <a16:creationId xmlns:a16="http://schemas.microsoft.com/office/drawing/2014/main" id="{38DE094C-F41C-4D1B-9239-D3C0FC1ED9A3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5603875"/>
            <a:ext cx="4483100" cy="457200"/>
            <a:chOff x="540" y="450"/>
            <a:chExt cx="2824" cy="288"/>
          </a:xfrm>
        </p:grpSpPr>
        <p:graphicFrame>
          <p:nvGraphicFramePr>
            <p:cNvPr id="116830" name="Object 94">
              <a:extLst>
                <a:ext uri="{FF2B5EF4-FFF2-40B4-BE49-F238E27FC236}">
                  <a16:creationId xmlns:a16="http://schemas.microsoft.com/office/drawing/2014/main" id="{F6B34884-435F-440F-B894-A8FAA40636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0" y="482"/>
            <a:ext cx="25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51" name="公式" r:id="rId41" imgW="279360" imgH="317160" progId="Equation.3">
                    <p:embed/>
                  </p:oleObj>
                </mc:Choice>
                <mc:Fallback>
                  <p:oleObj name="公式" r:id="rId41" imgW="279360" imgH="317160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482"/>
                          <a:ext cx="25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831" name="Text Box 95">
              <a:extLst>
                <a:ext uri="{FF2B5EF4-FFF2-40B4-BE49-F238E27FC236}">
                  <a16:creationId xmlns:a16="http://schemas.microsoft.com/office/drawing/2014/main" id="{0C0CAAAE-49A1-4EB5-8052-08B0F5ADA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" y="450"/>
              <a:ext cx="2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系中的观察者又如何看呢？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39" grpId="0" autoUpdateAnimBg="0"/>
      <p:bldP spid="116743" grpId="0" autoUpdateAnimBg="0"/>
      <p:bldP spid="11675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2" name="Group 2">
            <a:extLst>
              <a:ext uri="{FF2B5EF4-FFF2-40B4-BE49-F238E27FC236}">
                <a16:creationId xmlns:a16="http://schemas.microsoft.com/office/drawing/2014/main" id="{008E5A7B-AF87-4248-A5E8-B14BC1E123DA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3216275"/>
            <a:ext cx="7553325" cy="501650"/>
            <a:chOff x="568" y="2777"/>
            <a:chExt cx="4758" cy="316"/>
          </a:xfrm>
        </p:grpSpPr>
        <p:sp>
          <p:nvSpPr>
            <p:cNvPr id="117763" name="Text Box 3">
              <a:extLst>
                <a:ext uri="{FF2B5EF4-FFF2-40B4-BE49-F238E27FC236}">
                  <a16:creationId xmlns:a16="http://schemas.microsoft.com/office/drawing/2014/main" id="{8671F423-F907-4F32-8E60-2DD5AD422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2785"/>
              <a:ext cx="364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sz="2100" baseline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★ </a:t>
              </a: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结论：</a:t>
              </a:r>
              <a:r>
                <a:rPr lang="zh-CN" altLang="en-US" baseline="0">
                  <a:solidFill>
                    <a:srgbClr val="8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事件</a:t>
              </a:r>
              <a:r>
                <a:rPr lang="en-US" altLang="zh-CN" sz="2600" baseline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r>
                <a:rPr lang="zh-CN" altLang="en-US" baseline="0">
                  <a:solidFill>
                    <a:srgbClr val="8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、事件</a:t>
              </a:r>
              <a:r>
                <a:rPr lang="zh-CN" altLang="en-US" sz="800" baseline="0">
                  <a:solidFill>
                    <a:srgbClr val="8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en-US" altLang="zh-CN" sz="2600" baseline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r>
                <a:rPr lang="en-US" altLang="zh-CN" sz="1400" baseline="0">
                  <a:solidFill>
                    <a:srgbClr val="8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zh-CN" altLang="en-US" baseline="0">
                  <a:solidFill>
                    <a:srgbClr val="8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不同时发生，</a:t>
              </a:r>
            </a:p>
          </p:txBody>
        </p:sp>
        <p:sp>
          <p:nvSpPr>
            <p:cNvPr id="117764" name="Text Box 4">
              <a:extLst>
                <a:ext uri="{FF2B5EF4-FFF2-40B4-BE49-F238E27FC236}">
                  <a16:creationId xmlns:a16="http://schemas.microsoft.com/office/drawing/2014/main" id="{05C59B0E-DAAF-4632-9636-DC08EB790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2777"/>
              <a:ext cx="158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8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事件</a:t>
              </a:r>
              <a:r>
                <a:rPr lang="en-US" altLang="zh-CN" sz="2600" baseline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r>
                <a:rPr lang="zh-CN" altLang="en-US" baseline="0">
                  <a:solidFill>
                    <a:srgbClr val="8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先发生。</a:t>
              </a:r>
            </a:p>
          </p:txBody>
        </p:sp>
      </p:grpSp>
      <p:grpSp>
        <p:nvGrpSpPr>
          <p:cNvPr id="117765" name="Group 5">
            <a:extLst>
              <a:ext uri="{FF2B5EF4-FFF2-40B4-BE49-F238E27FC236}">
                <a16:creationId xmlns:a16="http://schemas.microsoft.com/office/drawing/2014/main" id="{355527C7-5192-48A2-BE15-298EDA228B7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765175"/>
            <a:ext cx="4114800" cy="519113"/>
            <a:chOff x="340" y="618"/>
            <a:chExt cx="2592" cy="327"/>
          </a:xfrm>
        </p:grpSpPr>
        <p:graphicFrame>
          <p:nvGraphicFramePr>
            <p:cNvPr id="117766" name="Object 6">
              <a:extLst>
                <a:ext uri="{FF2B5EF4-FFF2-40B4-BE49-F238E27FC236}">
                  <a16:creationId xmlns:a16="http://schemas.microsoft.com/office/drawing/2014/main" id="{8EA3D562-4BB0-49E1-BCD3-E680971BF3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" y="655"/>
            <a:ext cx="38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40" name="公式" r:id="rId3" imgW="241200" imgH="164880" progId="Equation.3">
                    <p:embed/>
                  </p:oleObj>
                </mc:Choice>
                <mc:Fallback>
                  <p:oleObj name="公式" r:id="rId3" imgW="241200" imgH="1648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655"/>
                          <a:ext cx="38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67" name="Text Box 7">
              <a:extLst>
                <a:ext uri="{FF2B5EF4-FFF2-40B4-BE49-F238E27FC236}">
                  <a16:creationId xmlns:a16="http://schemas.microsoft.com/office/drawing/2014/main" id="{76CE9E49-1AD5-42A6-B82D-85F23F0A6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" y="618"/>
              <a:ext cx="22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处闪光光速也为</a:t>
              </a:r>
              <a:r>
                <a:rPr lang="en-US" altLang="zh-CN" sz="2800" i="1" baseline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c</a:t>
              </a:r>
              <a:r>
                <a:rPr lang="en-US" altLang="zh-CN" i="1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，</a:t>
              </a:r>
            </a:p>
          </p:txBody>
        </p:sp>
      </p:grpSp>
      <p:grpSp>
        <p:nvGrpSpPr>
          <p:cNvPr id="117768" name="Group 8">
            <a:extLst>
              <a:ext uri="{FF2B5EF4-FFF2-40B4-BE49-F238E27FC236}">
                <a16:creationId xmlns:a16="http://schemas.microsoft.com/office/drawing/2014/main" id="{9E1BB26E-ED5F-4611-B5F1-E409B4D8DC2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412875"/>
            <a:ext cx="3671887" cy="531813"/>
            <a:chOff x="476" y="989"/>
            <a:chExt cx="2313" cy="335"/>
          </a:xfrm>
        </p:grpSpPr>
        <p:graphicFrame>
          <p:nvGraphicFramePr>
            <p:cNvPr id="117769" name="Object 9">
              <a:extLst>
                <a:ext uri="{FF2B5EF4-FFF2-40B4-BE49-F238E27FC236}">
                  <a16:creationId xmlns:a16="http://schemas.microsoft.com/office/drawing/2014/main" id="{D9C206D0-71C1-4DFE-B6FA-A2A2038DA4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3" y="999"/>
            <a:ext cx="35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41" name="Equation" r:id="rId5" imgW="215640" imgH="190440" progId="Equation.3">
                    <p:embed/>
                  </p:oleObj>
                </mc:Choice>
                <mc:Fallback>
                  <p:oleObj name="Equation" r:id="rId5" imgW="215640" imgH="1904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999"/>
                          <a:ext cx="35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0" name="Object 10">
              <a:extLst>
                <a:ext uri="{FF2B5EF4-FFF2-40B4-BE49-F238E27FC236}">
                  <a16:creationId xmlns:a16="http://schemas.microsoft.com/office/drawing/2014/main" id="{7F605529-D5B0-4C53-A59D-CDE4EC35A3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1001"/>
            <a:ext cx="408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42" name="Equation" r:id="rId7" imgW="266400" imgH="228600" progId="Equation.3">
                    <p:embed/>
                  </p:oleObj>
                </mc:Choice>
                <mc:Fallback>
                  <p:oleObj name="Equation" r:id="rId7" imgW="2664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001"/>
                          <a:ext cx="408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26783E8D-9E28-4AF7-A1DB-EFECCB8E0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" y="994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随  </a:t>
              </a:r>
            </a:p>
          </p:txBody>
        </p:sp>
        <p:graphicFrame>
          <p:nvGraphicFramePr>
            <p:cNvPr id="117772" name="Object 12">
              <a:extLst>
                <a:ext uri="{FF2B5EF4-FFF2-40B4-BE49-F238E27FC236}">
                  <a16:creationId xmlns:a16="http://schemas.microsoft.com/office/drawing/2014/main" id="{4C2F3B02-4E71-41A9-BFB0-23C31891B6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1011"/>
            <a:ext cx="30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43" name="Equation" r:id="rId9" imgW="215640" imgH="203040" progId="Equation.3">
                    <p:embed/>
                  </p:oleObj>
                </mc:Choice>
                <mc:Fallback>
                  <p:oleObj name="Equation" r:id="rId9" imgW="215640" imgH="203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011"/>
                          <a:ext cx="30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73" name="Text Box 13">
              <a:extLst>
                <a:ext uri="{FF2B5EF4-FFF2-40B4-BE49-F238E27FC236}">
                  <a16:creationId xmlns:a16="http://schemas.microsoft.com/office/drawing/2014/main" id="{071003B7-F187-46D6-90B2-0F9DA6721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" y="989"/>
              <a:ext cx="11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系运动。</a:t>
              </a:r>
            </a:p>
          </p:txBody>
        </p:sp>
      </p:grpSp>
      <p:grpSp>
        <p:nvGrpSpPr>
          <p:cNvPr id="117774" name="Group 14">
            <a:extLst>
              <a:ext uri="{FF2B5EF4-FFF2-40B4-BE49-F238E27FC236}">
                <a16:creationId xmlns:a16="http://schemas.microsoft.com/office/drawing/2014/main" id="{4EC4EC98-263E-48BB-9A44-B2B048909016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2060575"/>
            <a:ext cx="2133600" cy="457200"/>
            <a:chOff x="612" y="1434"/>
            <a:chExt cx="1344" cy="288"/>
          </a:xfrm>
        </p:grpSpPr>
        <p:sp>
          <p:nvSpPr>
            <p:cNvPr id="117775" name="Text Box 15">
              <a:extLst>
                <a:ext uri="{FF2B5EF4-FFF2-40B4-BE49-F238E27FC236}">
                  <a16:creationId xmlns:a16="http://schemas.microsoft.com/office/drawing/2014/main" id="{5F7BE3A3-62B1-472A-B48B-0EF873F54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1434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迎着光， </a:t>
              </a:r>
            </a:p>
          </p:txBody>
        </p:sp>
        <p:graphicFrame>
          <p:nvGraphicFramePr>
            <p:cNvPr id="117776" name="Object 16">
              <a:extLst>
                <a:ext uri="{FF2B5EF4-FFF2-40B4-BE49-F238E27FC236}">
                  <a16:creationId xmlns:a16="http://schemas.microsoft.com/office/drawing/2014/main" id="{D915B7A2-254D-4AF5-A718-E46D728708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434"/>
            <a:ext cx="36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44" name="公式" r:id="rId11" imgW="190440" imgH="164880" progId="Equation.3">
                    <p:embed/>
                  </p:oleObj>
                </mc:Choice>
                <mc:Fallback>
                  <p:oleObj name="公式" r:id="rId11" imgW="190440" imgH="1648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434"/>
                          <a:ext cx="36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7777" name="Group 17">
            <a:extLst>
              <a:ext uri="{FF2B5EF4-FFF2-40B4-BE49-F238E27FC236}">
                <a16:creationId xmlns:a16="http://schemas.microsoft.com/office/drawing/2014/main" id="{D34F55E1-CAEA-408B-8B0D-76C6D5D24B4B}"/>
              </a:ext>
            </a:extLst>
          </p:cNvPr>
          <p:cNvGrpSpPr>
            <a:grpSpLocks/>
          </p:cNvGrpSpPr>
          <p:nvPr/>
        </p:nvGrpSpPr>
        <p:grpSpPr bwMode="auto">
          <a:xfrm>
            <a:off x="836613" y="2708275"/>
            <a:ext cx="3241675" cy="457200"/>
            <a:chOff x="512" y="1834"/>
            <a:chExt cx="2042" cy="288"/>
          </a:xfrm>
        </p:grpSpPr>
        <p:graphicFrame>
          <p:nvGraphicFramePr>
            <p:cNvPr id="117778" name="Object 18">
              <a:extLst>
                <a:ext uri="{FF2B5EF4-FFF2-40B4-BE49-F238E27FC236}">
                  <a16:creationId xmlns:a16="http://schemas.microsoft.com/office/drawing/2014/main" id="{9C8343C5-2852-4344-AD11-665E50E8C0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1842"/>
            <a:ext cx="34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45" name="Equation" r:id="rId13" imgW="215640" imgH="190440" progId="Equation.3">
                    <p:embed/>
                  </p:oleObj>
                </mc:Choice>
                <mc:Fallback>
                  <p:oleObj name="Equation" r:id="rId13" imgW="215640" imgH="1904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842"/>
                          <a:ext cx="34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79" name="Text Box 19">
              <a:extLst>
                <a:ext uri="{FF2B5EF4-FFF2-40B4-BE49-F238E27FC236}">
                  <a16:creationId xmlns:a16="http://schemas.microsoft.com/office/drawing/2014/main" id="{1803D4F8-F8A2-420A-80F1-9345D2476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" y="1834"/>
              <a:ext cx="20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比     </a:t>
              </a:r>
              <a:r>
                <a:rPr lang="zh-CN" altLang="en-US" baseline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早</a:t>
              </a: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接收到光。 </a:t>
              </a:r>
            </a:p>
          </p:txBody>
        </p:sp>
      </p:grpSp>
      <p:sp>
        <p:nvSpPr>
          <p:cNvPr id="117780" name="Text Box 20">
            <a:extLst>
              <a:ext uri="{FF2B5EF4-FFF2-40B4-BE49-F238E27FC236}">
                <a16:creationId xmlns:a16="http://schemas.microsoft.com/office/drawing/2014/main" id="{78EFF61B-2E45-4DFC-A2D1-7C3025976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4206875"/>
            <a:ext cx="6053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下面用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L</a:t>
            </a:r>
            <a:r>
              <a:rPr lang="en-US" altLang="zh-CN" sz="26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证明“</a:t>
            </a:r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同时的相对性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”：</a:t>
            </a:r>
          </a:p>
        </p:txBody>
      </p:sp>
      <p:sp>
        <p:nvSpPr>
          <p:cNvPr id="117781" name="AutoShape 21">
            <a:extLst>
              <a:ext uri="{FF2B5EF4-FFF2-40B4-BE49-F238E27FC236}">
                <a16:creationId xmlns:a16="http://schemas.microsoft.com/office/drawing/2014/main" id="{87F58A20-7E73-4CC8-9BE4-366FE6D61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2005013"/>
            <a:ext cx="396875" cy="360362"/>
          </a:xfrm>
          <a:prstGeom prst="sun">
            <a:avLst>
              <a:gd name="adj" fmla="val 25000"/>
            </a:avLst>
          </a:prstGeom>
          <a:solidFill>
            <a:srgbClr val="FF3300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7782" name="Group 22">
            <a:extLst>
              <a:ext uri="{FF2B5EF4-FFF2-40B4-BE49-F238E27FC236}">
                <a16:creationId xmlns:a16="http://schemas.microsoft.com/office/drawing/2014/main" id="{CC0DAAC0-76E4-4471-A894-9C5BEE15DEA0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788988"/>
            <a:ext cx="3582987" cy="2133600"/>
            <a:chOff x="3061" y="391"/>
            <a:chExt cx="2257" cy="1344"/>
          </a:xfrm>
        </p:grpSpPr>
        <p:sp>
          <p:nvSpPr>
            <p:cNvPr id="117783" name="Line 23">
              <a:extLst>
                <a:ext uri="{FF2B5EF4-FFF2-40B4-BE49-F238E27FC236}">
                  <a16:creationId xmlns:a16="http://schemas.microsoft.com/office/drawing/2014/main" id="{8412253E-D33A-4F76-AEA9-1ED9AEE49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1" y="597"/>
              <a:ext cx="1" cy="1090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84" name="Object 24">
              <a:extLst>
                <a:ext uri="{FF2B5EF4-FFF2-40B4-BE49-F238E27FC236}">
                  <a16:creationId xmlns:a16="http://schemas.microsoft.com/office/drawing/2014/main" id="{8774AA25-C1D4-4458-9A99-E2115424A0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4" y="398"/>
            <a:ext cx="26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46" name="公式" r:id="rId15" imgW="152280" imgH="177480" progId="Equation.3">
                    <p:embed/>
                  </p:oleObj>
                </mc:Choice>
                <mc:Fallback>
                  <p:oleObj name="公式" r:id="rId15" imgW="152280" imgH="177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" y="398"/>
                          <a:ext cx="26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85" name="Line 25">
              <a:extLst>
                <a:ext uri="{FF2B5EF4-FFF2-40B4-BE49-F238E27FC236}">
                  <a16:creationId xmlns:a16="http://schemas.microsoft.com/office/drawing/2014/main" id="{A782263E-E02E-48B1-B4D5-797EFC6E3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" y="1447"/>
              <a:ext cx="1913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6" name="Line 26">
              <a:extLst>
                <a:ext uri="{FF2B5EF4-FFF2-40B4-BE49-F238E27FC236}">
                  <a16:creationId xmlns:a16="http://schemas.microsoft.com/office/drawing/2014/main" id="{42E3A4DF-3EA4-485A-AAED-B88F8CC66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7" y="463"/>
              <a:ext cx="1" cy="9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87" name="Object 27">
              <a:extLst>
                <a:ext uri="{FF2B5EF4-FFF2-40B4-BE49-F238E27FC236}">
                  <a16:creationId xmlns:a16="http://schemas.microsoft.com/office/drawing/2014/main" id="{003CA47A-A778-4697-84DA-AFD7B8F283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4" y="391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47" name="公式" r:id="rId17" imgW="177480" imgH="177480" progId="Equation.3">
                    <p:embed/>
                  </p:oleObj>
                </mc:Choice>
                <mc:Fallback>
                  <p:oleObj name="公式" r:id="rId17" imgW="177480" imgH="1774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" y="391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88" name="Line 28">
              <a:extLst>
                <a:ext uri="{FF2B5EF4-FFF2-40B4-BE49-F238E27FC236}">
                  <a16:creationId xmlns:a16="http://schemas.microsoft.com/office/drawing/2014/main" id="{14843779-3944-4877-B1BC-4AAD246DF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775"/>
              <a:ext cx="440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7789" name="Object 29">
              <a:extLst>
                <a:ext uri="{FF2B5EF4-FFF2-40B4-BE49-F238E27FC236}">
                  <a16:creationId xmlns:a16="http://schemas.microsoft.com/office/drawing/2014/main" id="{8FE89AFE-A7F6-4119-9191-485400337F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8" y="679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48" name="Equation" r:id="rId19" imgW="139680" imgH="152280" progId="Equation.3">
                    <p:embed/>
                  </p:oleObj>
                </mc:Choice>
                <mc:Fallback>
                  <p:oleObj name="Equation" r:id="rId19" imgW="139680" imgH="1522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679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7790" name="Group 30">
              <a:extLst>
                <a:ext uri="{FF2B5EF4-FFF2-40B4-BE49-F238E27FC236}">
                  <a16:creationId xmlns:a16="http://schemas.microsoft.com/office/drawing/2014/main" id="{B5DCA112-BF42-40AB-882E-4CAFE910C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4" y="959"/>
              <a:ext cx="304" cy="312"/>
              <a:chOff x="3696" y="960"/>
              <a:chExt cx="384" cy="384"/>
            </a:xfrm>
          </p:grpSpPr>
          <p:graphicFrame>
            <p:nvGraphicFramePr>
              <p:cNvPr id="117791" name="Object 31">
                <a:extLst>
                  <a:ext uri="{FF2B5EF4-FFF2-40B4-BE49-F238E27FC236}">
                    <a16:creationId xmlns:a16="http://schemas.microsoft.com/office/drawing/2014/main" id="{6C5041B5-B94F-4D4C-BDC0-331681EDCF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960"/>
              <a:ext cx="384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49" name="公式" r:id="rId21" imgW="190440" imgH="164880" progId="Equation.3">
                      <p:embed/>
                    </p:oleObj>
                  </mc:Choice>
                  <mc:Fallback>
                    <p:oleObj name="公式" r:id="rId21" imgW="190440" imgH="16488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960"/>
                            <a:ext cx="384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7792" name="Oval 32">
                <a:extLst>
                  <a:ext uri="{FF2B5EF4-FFF2-40B4-BE49-F238E27FC236}">
                    <a16:creationId xmlns:a16="http://schemas.microsoft.com/office/drawing/2014/main" id="{A38A8525-F768-4FF6-A084-9BB55968F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29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7793" name="Group 33">
              <a:extLst>
                <a:ext uri="{FF2B5EF4-FFF2-40B4-BE49-F238E27FC236}">
                  <a16:creationId xmlns:a16="http://schemas.microsoft.com/office/drawing/2014/main" id="{25881E15-BADA-4884-9536-32687CC53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4" y="965"/>
              <a:ext cx="281" cy="312"/>
              <a:chOff x="4776" y="1728"/>
              <a:chExt cx="358" cy="336"/>
            </a:xfrm>
          </p:grpSpPr>
          <p:graphicFrame>
            <p:nvGraphicFramePr>
              <p:cNvPr id="117794" name="Object 34">
                <a:extLst>
                  <a:ext uri="{FF2B5EF4-FFF2-40B4-BE49-F238E27FC236}">
                    <a16:creationId xmlns:a16="http://schemas.microsoft.com/office/drawing/2014/main" id="{D70C5AC2-7ED3-475B-B56D-BB95F987429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76" y="1728"/>
              <a:ext cx="358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50" name="Equation" r:id="rId23" imgW="266400" imgH="190440" progId="Equation.3">
                      <p:embed/>
                    </p:oleObj>
                  </mc:Choice>
                  <mc:Fallback>
                    <p:oleObj name="Equation" r:id="rId23" imgW="266400" imgH="19044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6" y="1728"/>
                            <a:ext cx="358" cy="2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7795" name="Oval 35">
                <a:extLst>
                  <a:ext uri="{FF2B5EF4-FFF2-40B4-BE49-F238E27FC236}">
                    <a16:creationId xmlns:a16="http://schemas.microsoft.com/office/drawing/2014/main" id="{ACCF9B0C-BEFE-49E4-BD39-868222AC3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" y="2022"/>
                <a:ext cx="43" cy="42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7796" name="Group 36">
              <a:extLst>
                <a:ext uri="{FF2B5EF4-FFF2-40B4-BE49-F238E27FC236}">
                  <a16:creationId xmlns:a16="http://schemas.microsoft.com/office/drawing/2014/main" id="{4EEEC891-72D7-4076-92E8-57B5BCC82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6" y="975"/>
              <a:ext cx="328" cy="312"/>
              <a:chOff x="4366" y="1728"/>
              <a:chExt cx="384" cy="336"/>
            </a:xfrm>
          </p:grpSpPr>
          <p:graphicFrame>
            <p:nvGraphicFramePr>
              <p:cNvPr id="117797" name="Object 37">
                <a:extLst>
                  <a:ext uri="{FF2B5EF4-FFF2-40B4-BE49-F238E27FC236}">
                    <a16:creationId xmlns:a16="http://schemas.microsoft.com/office/drawing/2014/main" id="{18B3510B-FAD8-4700-9A16-6A32524DBA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6" y="1728"/>
              <a:ext cx="384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51" name="公式" r:id="rId25" imgW="241200" imgH="164880" progId="Equation.3">
                      <p:embed/>
                    </p:oleObj>
                  </mc:Choice>
                  <mc:Fallback>
                    <p:oleObj name="公式" r:id="rId25" imgW="241200" imgH="16488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6" y="1728"/>
                            <a:ext cx="384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7798" name="Oval 38">
                <a:extLst>
                  <a:ext uri="{FF2B5EF4-FFF2-40B4-BE49-F238E27FC236}">
                    <a16:creationId xmlns:a16="http://schemas.microsoft.com/office/drawing/2014/main" id="{37D6472E-15C7-4777-80DF-D2342EB90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2027"/>
                <a:ext cx="43" cy="3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7799" name="Group 39">
              <a:extLst>
                <a:ext uri="{FF2B5EF4-FFF2-40B4-BE49-F238E27FC236}">
                  <a16:creationId xmlns:a16="http://schemas.microsoft.com/office/drawing/2014/main" id="{A3F2A6A8-2D0D-4827-96B9-D688CA48E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2" y="1687"/>
              <a:ext cx="2256" cy="48"/>
              <a:chOff x="3022" y="2400"/>
              <a:chExt cx="2258" cy="48"/>
            </a:xfrm>
          </p:grpSpPr>
          <p:sp>
            <p:nvSpPr>
              <p:cNvPr id="117800" name="Line 40">
                <a:extLst>
                  <a:ext uri="{FF2B5EF4-FFF2-40B4-BE49-F238E27FC236}">
                    <a16:creationId xmlns:a16="http://schemas.microsoft.com/office/drawing/2014/main" id="{C0EDFCE1-5B5B-488C-A961-595F5EC00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2" y="2400"/>
                <a:ext cx="2258" cy="1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801" name="Line 41">
                <a:extLst>
                  <a:ext uri="{FF2B5EF4-FFF2-40B4-BE49-F238E27FC236}">
                    <a16:creationId xmlns:a16="http://schemas.microsoft.com/office/drawing/2014/main" id="{549B6061-EB24-4873-964E-7AF3C003E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02" name="Line 42">
                <a:extLst>
                  <a:ext uri="{FF2B5EF4-FFF2-40B4-BE49-F238E27FC236}">
                    <a16:creationId xmlns:a16="http://schemas.microsoft.com/office/drawing/2014/main" id="{5B1722AA-179C-4748-97E9-46E96442F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0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03" name="Line 43">
                <a:extLst>
                  <a:ext uri="{FF2B5EF4-FFF2-40B4-BE49-F238E27FC236}">
                    <a16:creationId xmlns:a16="http://schemas.microsoft.com/office/drawing/2014/main" id="{B4E40151-53ED-4F46-86FB-8E6F47213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04" name="Line 44">
                <a:extLst>
                  <a:ext uri="{FF2B5EF4-FFF2-40B4-BE49-F238E27FC236}">
                    <a16:creationId xmlns:a16="http://schemas.microsoft.com/office/drawing/2014/main" id="{4227087B-824B-463F-9747-344D9371E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05" name="Line 45">
                <a:extLst>
                  <a:ext uri="{FF2B5EF4-FFF2-40B4-BE49-F238E27FC236}">
                    <a16:creationId xmlns:a16="http://schemas.microsoft.com/office/drawing/2014/main" id="{6EC9F544-4C3A-4DA3-99C6-77E96873E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06" name="Line 46">
                <a:extLst>
                  <a:ext uri="{FF2B5EF4-FFF2-40B4-BE49-F238E27FC236}">
                    <a16:creationId xmlns:a16="http://schemas.microsoft.com/office/drawing/2014/main" id="{335A1E10-9DD7-458C-8E23-3F0C42177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07" name="Line 47">
                <a:extLst>
                  <a:ext uri="{FF2B5EF4-FFF2-40B4-BE49-F238E27FC236}">
                    <a16:creationId xmlns:a16="http://schemas.microsoft.com/office/drawing/2014/main" id="{EA1AEB55-D415-4382-92AD-2CAA7365B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08" name="Line 48">
                <a:extLst>
                  <a:ext uri="{FF2B5EF4-FFF2-40B4-BE49-F238E27FC236}">
                    <a16:creationId xmlns:a16="http://schemas.microsoft.com/office/drawing/2014/main" id="{58390362-D7B1-4680-BC4D-225BC594B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09" name="Line 49">
                <a:extLst>
                  <a:ext uri="{FF2B5EF4-FFF2-40B4-BE49-F238E27FC236}">
                    <a16:creationId xmlns:a16="http://schemas.microsoft.com/office/drawing/2014/main" id="{A9F560AE-DE39-4903-A7F4-BAAFB784F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10" name="Line 50">
                <a:extLst>
                  <a:ext uri="{FF2B5EF4-FFF2-40B4-BE49-F238E27FC236}">
                    <a16:creationId xmlns:a16="http://schemas.microsoft.com/office/drawing/2014/main" id="{DB9D4099-EA9E-4A66-BD25-26ED66BF8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11" name="Line 51">
                <a:extLst>
                  <a:ext uri="{FF2B5EF4-FFF2-40B4-BE49-F238E27FC236}">
                    <a16:creationId xmlns:a16="http://schemas.microsoft.com/office/drawing/2014/main" id="{51BC218D-9760-4D0A-B050-0CC531E9C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12" name="Line 52">
                <a:extLst>
                  <a:ext uri="{FF2B5EF4-FFF2-40B4-BE49-F238E27FC236}">
                    <a16:creationId xmlns:a16="http://schemas.microsoft.com/office/drawing/2014/main" id="{FC540673-03F5-4626-BC29-9D2F88C53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13" name="Line 53">
                <a:extLst>
                  <a:ext uri="{FF2B5EF4-FFF2-40B4-BE49-F238E27FC236}">
                    <a16:creationId xmlns:a16="http://schemas.microsoft.com/office/drawing/2014/main" id="{31FCBB2D-9933-4E5C-B391-9AC8F38D3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14" name="Line 54">
                <a:extLst>
                  <a:ext uri="{FF2B5EF4-FFF2-40B4-BE49-F238E27FC236}">
                    <a16:creationId xmlns:a16="http://schemas.microsoft.com/office/drawing/2014/main" id="{2404B0C4-D3F0-4E73-89E2-19CC03491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15" name="Line 55">
                <a:extLst>
                  <a:ext uri="{FF2B5EF4-FFF2-40B4-BE49-F238E27FC236}">
                    <a16:creationId xmlns:a16="http://schemas.microsoft.com/office/drawing/2014/main" id="{6A3CDB53-1D92-45D2-863E-9C99A3FC0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8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16" name="Line 56">
                <a:extLst>
                  <a:ext uri="{FF2B5EF4-FFF2-40B4-BE49-F238E27FC236}">
                    <a16:creationId xmlns:a16="http://schemas.microsoft.com/office/drawing/2014/main" id="{D6E5C52C-324C-414B-B240-BE03F3938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17" name="Line 57">
                <a:extLst>
                  <a:ext uri="{FF2B5EF4-FFF2-40B4-BE49-F238E27FC236}">
                    <a16:creationId xmlns:a16="http://schemas.microsoft.com/office/drawing/2014/main" id="{472C77AC-FE9C-48C2-B83C-9707A525A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0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18" name="Line 58">
                <a:extLst>
                  <a:ext uri="{FF2B5EF4-FFF2-40B4-BE49-F238E27FC236}">
                    <a16:creationId xmlns:a16="http://schemas.microsoft.com/office/drawing/2014/main" id="{75E130DF-35FF-410A-8E52-C8FDA5A60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19" name="Line 59">
                <a:extLst>
                  <a:ext uri="{FF2B5EF4-FFF2-40B4-BE49-F238E27FC236}">
                    <a16:creationId xmlns:a16="http://schemas.microsoft.com/office/drawing/2014/main" id="{9558B950-4542-4230-83C6-8A8D7DA3A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2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20" name="Line 60">
                <a:extLst>
                  <a:ext uri="{FF2B5EF4-FFF2-40B4-BE49-F238E27FC236}">
                    <a16:creationId xmlns:a16="http://schemas.microsoft.com/office/drawing/2014/main" id="{5CE62F92-59ED-4F4A-B0CF-DFE9BBFEB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48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21" name="Line 61">
                <a:extLst>
                  <a:ext uri="{FF2B5EF4-FFF2-40B4-BE49-F238E27FC236}">
                    <a16:creationId xmlns:a16="http://schemas.microsoft.com/office/drawing/2014/main" id="{EBC513F7-8AC4-477C-8BCC-387F0B4EB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4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22" name="Line 62">
                <a:extLst>
                  <a:ext uri="{FF2B5EF4-FFF2-40B4-BE49-F238E27FC236}">
                    <a16:creationId xmlns:a16="http://schemas.microsoft.com/office/drawing/2014/main" id="{CEEE46EA-C540-429B-BA79-F9A3AB354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" y="2400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7823" name="Group 63">
              <a:extLst>
                <a:ext uri="{FF2B5EF4-FFF2-40B4-BE49-F238E27FC236}">
                  <a16:creationId xmlns:a16="http://schemas.microsoft.com/office/drawing/2014/main" id="{7DB6EEA7-7AF0-4139-AF3F-D0A1CF710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" y="1303"/>
              <a:ext cx="1584" cy="384"/>
              <a:chOff x="3694" y="2064"/>
              <a:chExt cx="1584" cy="384"/>
            </a:xfrm>
          </p:grpSpPr>
          <p:grpSp>
            <p:nvGrpSpPr>
              <p:cNvPr id="117824" name="Group 64">
                <a:extLst>
                  <a:ext uri="{FF2B5EF4-FFF2-40B4-BE49-F238E27FC236}">
                    <a16:creationId xmlns:a16="http://schemas.microsoft.com/office/drawing/2014/main" id="{F49971CD-FAA7-4FBE-8D77-CC58270500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4" y="2064"/>
                <a:ext cx="1584" cy="384"/>
                <a:chOff x="3694" y="2064"/>
                <a:chExt cx="1584" cy="384"/>
              </a:xfrm>
            </p:grpSpPr>
            <p:grpSp>
              <p:nvGrpSpPr>
                <p:cNvPr id="117825" name="Group 65">
                  <a:extLst>
                    <a:ext uri="{FF2B5EF4-FFF2-40B4-BE49-F238E27FC236}">
                      <a16:creationId xmlns:a16="http://schemas.microsoft.com/office/drawing/2014/main" id="{68FF7A66-DCDC-45A5-BDE9-802A02D95F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4" y="2064"/>
                  <a:ext cx="1584" cy="240"/>
                  <a:chOff x="3408" y="1296"/>
                  <a:chExt cx="1584" cy="240"/>
                </a:xfrm>
              </p:grpSpPr>
              <p:sp>
                <p:nvSpPr>
                  <p:cNvPr id="117826" name="AutoShape 66">
                    <a:extLst>
                      <a:ext uri="{FF2B5EF4-FFF2-40B4-BE49-F238E27FC236}">
                        <a16:creationId xmlns:a16="http://schemas.microsoft.com/office/drawing/2014/main" id="{0CA21D2E-B32F-4263-B2D9-CDF17C2E46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296"/>
                    <a:ext cx="288" cy="240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FF66FF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827" name="AutoShape 67">
                    <a:extLst>
                      <a:ext uri="{FF2B5EF4-FFF2-40B4-BE49-F238E27FC236}">
                        <a16:creationId xmlns:a16="http://schemas.microsoft.com/office/drawing/2014/main" id="{E533BEC8-32A5-4DDA-A19C-A90AD89301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1296"/>
                    <a:ext cx="288" cy="240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FF66FF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828" name="AutoShape 68">
                    <a:extLst>
                      <a:ext uri="{FF2B5EF4-FFF2-40B4-BE49-F238E27FC236}">
                        <a16:creationId xmlns:a16="http://schemas.microsoft.com/office/drawing/2014/main" id="{9AFA07BF-11B5-4A53-9D81-2231B17869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88" cy="240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FF66FF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829" name="AutoShape 69">
                    <a:extLst>
                      <a:ext uri="{FF2B5EF4-FFF2-40B4-BE49-F238E27FC236}">
                        <a16:creationId xmlns:a16="http://schemas.microsoft.com/office/drawing/2014/main" id="{00A40F06-8C91-4D31-978B-D221E8E073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296"/>
                    <a:ext cx="288" cy="240"/>
                  </a:xfrm>
                  <a:prstGeom prst="bevel">
                    <a:avLst>
                      <a:gd name="adj" fmla="val 12500"/>
                    </a:avLst>
                  </a:prstGeom>
                  <a:solidFill>
                    <a:srgbClr val="FF66FF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7830" name="Oval 70">
                  <a:extLst>
                    <a:ext uri="{FF2B5EF4-FFF2-40B4-BE49-F238E27FC236}">
                      <a16:creationId xmlns:a16="http://schemas.microsoft.com/office/drawing/2014/main" id="{064463BF-71C5-4030-B8AA-2784B190F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2304"/>
                  <a:ext cx="144" cy="144"/>
                </a:xfrm>
                <a:prstGeom prst="ellipse">
                  <a:avLst/>
                </a:prstGeom>
                <a:solidFill>
                  <a:srgbClr val="FF66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8980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831" name="Oval 71">
                  <a:extLst>
                    <a:ext uri="{FF2B5EF4-FFF2-40B4-BE49-F238E27FC236}">
                      <a16:creationId xmlns:a16="http://schemas.microsoft.com/office/drawing/2014/main" id="{2693C11B-C348-4AEB-8EF2-A31F799653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2304"/>
                  <a:ext cx="144" cy="144"/>
                </a:xfrm>
                <a:prstGeom prst="ellipse">
                  <a:avLst/>
                </a:prstGeom>
                <a:solidFill>
                  <a:srgbClr val="FF66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8980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832" name="Oval 72">
                  <a:extLst>
                    <a:ext uri="{FF2B5EF4-FFF2-40B4-BE49-F238E27FC236}">
                      <a16:creationId xmlns:a16="http://schemas.microsoft.com/office/drawing/2014/main" id="{01F556E4-7031-495A-BF61-F403D2E1E7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304"/>
                  <a:ext cx="144" cy="144"/>
                </a:xfrm>
                <a:prstGeom prst="ellipse">
                  <a:avLst/>
                </a:prstGeom>
                <a:solidFill>
                  <a:srgbClr val="FF66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8980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833" name="Oval 73">
                  <a:extLst>
                    <a:ext uri="{FF2B5EF4-FFF2-40B4-BE49-F238E27FC236}">
                      <a16:creationId xmlns:a16="http://schemas.microsoft.com/office/drawing/2014/main" id="{0C70818D-D04D-4A66-B886-F561FEC9F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8" y="2304"/>
                  <a:ext cx="144" cy="144"/>
                </a:xfrm>
                <a:prstGeom prst="ellipse">
                  <a:avLst/>
                </a:prstGeom>
                <a:solidFill>
                  <a:srgbClr val="FF66FF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8980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7834" name="Line 74">
                <a:extLst>
                  <a:ext uri="{FF2B5EF4-FFF2-40B4-BE49-F238E27FC236}">
                    <a16:creationId xmlns:a16="http://schemas.microsoft.com/office/drawing/2014/main" id="{2FB8B70B-48EC-45FD-AB5A-3F5649A4F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2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35" name="Line 75">
                <a:extLst>
                  <a:ext uri="{FF2B5EF4-FFF2-40B4-BE49-F238E27FC236}">
                    <a16:creationId xmlns:a16="http://schemas.microsoft.com/office/drawing/2014/main" id="{1595F292-AF91-4E2A-B694-337A820C1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2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36" name="Line 76">
                <a:extLst>
                  <a:ext uri="{FF2B5EF4-FFF2-40B4-BE49-F238E27FC236}">
                    <a16:creationId xmlns:a16="http://schemas.microsoft.com/office/drawing/2014/main" id="{08FAB40D-5996-4C6E-A1EB-3DB07E9B5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25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17837" name="Text Box 77">
            <a:extLst>
              <a:ext uri="{FF2B5EF4-FFF2-40B4-BE49-F238E27FC236}">
                <a16:creationId xmlns:a16="http://schemas.microsoft.com/office/drawing/2014/main" id="{8CF9B7C7-2ECA-46C4-B105-6EF19BC89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49675"/>
            <a:ext cx="567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实验说明：所谓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同时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是相对的。        </a:t>
            </a:r>
          </a:p>
        </p:txBody>
      </p:sp>
      <p:graphicFrame>
        <p:nvGraphicFramePr>
          <p:cNvPr id="117838" name="Object 78">
            <a:extLst>
              <a:ext uri="{FF2B5EF4-FFF2-40B4-BE49-F238E27FC236}">
                <a16:creationId xmlns:a16="http://schemas.microsoft.com/office/drawing/2014/main" id="{938A5A93-E65D-4010-97C1-ADCBA0D48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587875"/>
          <a:ext cx="6408738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2" name="Equation" r:id="rId27" imgW="3429000" imgH="660240" progId="Equation.3">
                  <p:embed/>
                </p:oleObj>
              </mc:Choice>
              <mc:Fallback>
                <p:oleObj name="Equation" r:id="rId27" imgW="3429000" imgH="66024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87875"/>
                        <a:ext cx="6408738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39" name="Object 79">
            <a:extLst>
              <a:ext uri="{FF2B5EF4-FFF2-40B4-BE49-F238E27FC236}">
                <a16:creationId xmlns:a16="http://schemas.microsoft.com/office/drawing/2014/main" id="{1E9CA9F1-EA71-4989-9376-36B4480D2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3" y="5730875"/>
          <a:ext cx="522128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3" name="Equation" r:id="rId29" imgW="3060360" imgH="660240" progId="Equation.3">
                  <p:embed/>
                </p:oleObj>
              </mc:Choice>
              <mc:Fallback>
                <p:oleObj name="Equation" r:id="rId29" imgW="3060360" imgH="66024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5730875"/>
                        <a:ext cx="522128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7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0" grpId="0" autoUpdateAnimBg="0"/>
      <p:bldP spid="11783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6" name="Group 2">
            <a:extLst>
              <a:ext uri="{FF2B5EF4-FFF2-40B4-BE49-F238E27FC236}">
                <a16:creationId xmlns:a16="http://schemas.microsoft.com/office/drawing/2014/main" id="{D8E63FD2-EAB6-4E1A-86B0-D151A6DC1C4F}"/>
              </a:ext>
            </a:extLst>
          </p:cNvPr>
          <p:cNvGrpSpPr>
            <a:grpSpLocks/>
          </p:cNvGrpSpPr>
          <p:nvPr/>
        </p:nvGrpSpPr>
        <p:grpSpPr bwMode="auto">
          <a:xfrm>
            <a:off x="585788" y="785813"/>
            <a:ext cx="4610100" cy="488950"/>
            <a:chOff x="576" y="266"/>
            <a:chExt cx="2904" cy="308"/>
          </a:xfrm>
        </p:grpSpPr>
        <p:sp>
          <p:nvSpPr>
            <p:cNvPr id="118787" name="Rectangle 3">
              <a:extLst>
                <a:ext uri="{FF2B5EF4-FFF2-40B4-BE49-F238E27FC236}">
                  <a16:creationId xmlns:a16="http://schemas.microsoft.com/office/drawing/2014/main" id="{CCEFAEA1-0F4A-4383-A224-A7DC7074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286"/>
              <a:ext cx="2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系中，两事件的时空坐标：     </a:t>
              </a:r>
            </a:p>
          </p:txBody>
        </p:sp>
        <p:graphicFrame>
          <p:nvGraphicFramePr>
            <p:cNvPr id="118788" name="Object 4">
              <a:extLst>
                <a:ext uri="{FF2B5EF4-FFF2-40B4-BE49-F238E27FC236}">
                  <a16:creationId xmlns:a16="http://schemas.microsoft.com/office/drawing/2014/main" id="{78B87FEC-E3BB-4533-91A6-A5F84652FC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94"/>
            <a:ext cx="31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10" name="公式" r:id="rId3" imgW="228600" imgH="215640" progId="Equation.3">
                    <p:embed/>
                  </p:oleObj>
                </mc:Choice>
                <mc:Fallback>
                  <p:oleObj name="公式" r:id="rId3" imgW="228600" imgH="215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94"/>
                          <a:ext cx="31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89" name="Text Box 5">
              <a:extLst>
                <a:ext uri="{FF2B5EF4-FFF2-40B4-BE49-F238E27FC236}">
                  <a16:creationId xmlns:a16="http://schemas.microsoft.com/office/drawing/2014/main" id="{34504DAB-BC65-4003-BDCC-2F91534A0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26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baseline="0">
                <a:solidFill>
                  <a:srgbClr val="000066"/>
                </a:solidFill>
                <a:ea typeface="华文中宋" panose="02010600040101010101" pitchFamily="2" charset="-122"/>
              </a:endParaRPr>
            </a:p>
          </p:txBody>
        </p:sp>
      </p:grpSp>
      <p:sp>
        <p:nvSpPr>
          <p:cNvPr id="118790" name="Text Box 6">
            <a:extLst>
              <a:ext uri="{FF2B5EF4-FFF2-40B4-BE49-F238E27FC236}">
                <a16:creationId xmlns:a16="http://schemas.microsoft.com/office/drawing/2014/main" id="{84831D84-98BE-444D-A4EC-82E7F9550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1412875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事件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：   </a:t>
            </a:r>
          </a:p>
        </p:txBody>
      </p:sp>
      <p:graphicFrame>
        <p:nvGraphicFramePr>
          <p:cNvPr id="118791" name="Object 7">
            <a:extLst>
              <a:ext uri="{FF2B5EF4-FFF2-40B4-BE49-F238E27FC236}">
                <a16:creationId xmlns:a16="http://schemas.microsoft.com/office/drawing/2014/main" id="{5B214503-E197-4D75-B9C8-17D2E7B93E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4588" y="1314450"/>
          <a:ext cx="18986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1" name="Equation" r:id="rId5" imgW="647640" imgH="215640" progId="Equation.3">
                  <p:embed/>
                </p:oleObj>
              </mc:Choice>
              <mc:Fallback>
                <p:oleObj name="Equation" r:id="rId5" imgW="64764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1314450"/>
                        <a:ext cx="18986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Object 8">
            <a:extLst>
              <a:ext uri="{FF2B5EF4-FFF2-40B4-BE49-F238E27FC236}">
                <a16:creationId xmlns:a16="http://schemas.microsoft.com/office/drawing/2014/main" id="{7CF77625-6A19-4F67-A7D3-D45063735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1225" y="1289050"/>
          <a:ext cx="1651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2" name="Equation" r:id="rId7" imgW="533160" imgH="215640" progId="Equation.3">
                  <p:embed/>
                </p:oleObj>
              </mc:Choice>
              <mc:Fallback>
                <p:oleObj name="Equation" r:id="rId7" imgW="5331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1289050"/>
                        <a:ext cx="16510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3" name="Text Box 9">
            <a:extLst>
              <a:ext uri="{FF2B5EF4-FFF2-40B4-BE49-F238E27FC236}">
                <a16:creationId xmlns:a16="http://schemas.microsoft.com/office/drawing/2014/main" id="{81D59533-02F2-4C41-99CD-F7E06EDF2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1379538"/>
            <a:ext cx="143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事件</a:t>
            </a:r>
            <a:r>
              <a:rPr lang="zh-CN" altLang="en-US" sz="10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：  </a:t>
            </a:r>
          </a:p>
        </p:txBody>
      </p:sp>
      <p:graphicFrame>
        <p:nvGraphicFramePr>
          <p:cNvPr id="118794" name="Object 10">
            <a:extLst>
              <a:ext uri="{FF2B5EF4-FFF2-40B4-BE49-F238E27FC236}">
                <a16:creationId xmlns:a16="http://schemas.microsoft.com/office/drawing/2014/main" id="{06759068-2F6B-4787-BFC5-959AB6FD7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3588" y="2709863"/>
          <a:ext cx="20605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3" name="公式" r:id="rId9" imgW="1650960" imgH="419040" progId="Equation.3">
                  <p:embed/>
                </p:oleObj>
              </mc:Choice>
              <mc:Fallback>
                <p:oleObj name="公式" r:id="rId9" imgW="165096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2709863"/>
                        <a:ext cx="20605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5" name="Text Box 11">
            <a:extLst>
              <a:ext uri="{FF2B5EF4-FFF2-40B4-BE49-F238E27FC236}">
                <a16:creationId xmlns:a16="http://schemas.microsoft.com/office/drawing/2014/main" id="{65796E30-F75F-4084-BC4B-0D669D235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665413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两事件的时间间隔：</a:t>
            </a:r>
          </a:p>
        </p:txBody>
      </p:sp>
      <p:sp>
        <p:nvSpPr>
          <p:cNvPr id="118796" name="Text Box 12">
            <a:extLst>
              <a:ext uri="{FF2B5EF4-FFF2-40B4-BE49-F238E27FC236}">
                <a16:creationId xmlns:a16="http://schemas.microsoft.com/office/drawing/2014/main" id="{0EDE1D84-6C5D-4EB9-8D9C-EC900CAA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89138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两事件的空间间隔：</a:t>
            </a:r>
          </a:p>
        </p:txBody>
      </p:sp>
      <p:graphicFrame>
        <p:nvGraphicFramePr>
          <p:cNvPr id="118797" name="Object 13">
            <a:extLst>
              <a:ext uri="{FF2B5EF4-FFF2-40B4-BE49-F238E27FC236}">
                <a16:creationId xmlns:a16="http://schemas.microsoft.com/office/drawing/2014/main" id="{20A77ED7-4E2C-4CD9-9B50-C66E3B89C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7713" y="2058988"/>
          <a:ext cx="22209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4" name="公式" r:id="rId11" imgW="1917360" imgH="419040" progId="Equation.3">
                  <p:embed/>
                </p:oleObj>
              </mc:Choice>
              <mc:Fallback>
                <p:oleObj name="公式" r:id="rId11" imgW="191736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2058988"/>
                        <a:ext cx="22209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798" name="Group 14">
            <a:extLst>
              <a:ext uri="{FF2B5EF4-FFF2-40B4-BE49-F238E27FC236}">
                <a16:creationId xmlns:a16="http://schemas.microsoft.com/office/drawing/2014/main" id="{BB183888-526C-4C3C-B925-C91DCA9AF926}"/>
              </a:ext>
            </a:extLst>
          </p:cNvPr>
          <p:cNvGrpSpPr>
            <a:grpSpLocks/>
          </p:cNvGrpSpPr>
          <p:nvPr/>
        </p:nvGrpSpPr>
        <p:grpSpPr bwMode="auto">
          <a:xfrm>
            <a:off x="658813" y="3384550"/>
            <a:ext cx="4422775" cy="471488"/>
            <a:chOff x="384" y="2062"/>
            <a:chExt cx="2786" cy="297"/>
          </a:xfrm>
        </p:grpSpPr>
        <p:graphicFrame>
          <p:nvGraphicFramePr>
            <p:cNvPr id="118799" name="Object 15">
              <a:extLst>
                <a:ext uri="{FF2B5EF4-FFF2-40B4-BE49-F238E27FC236}">
                  <a16:creationId xmlns:a16="http://schemas.microsoft.com/office/drawing/2014/main" id="{206CC784-7817-4E63-9062-6AA5C8780B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2064"/>
            <a:ext cx="28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15" name="Equation" r:id="rId13" imgW="164880" imgH="190440" progId="Equation.3">
                    <p:embed/>
                  </p:oleObj>
                </mc:Choice>
                <mc:Fallback>
                  <p:oleObj name="Equation" r:id="rId13" imgW="164880" imgH="1904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064"/>
                          <a:ext cx="28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0" name="Text Box 16">
              <a:extLst>
                <a:ext uri="{FF2B5EF4-FFF2-40B4-BE49-F238E27FC236}">
                  <a16:creationId xmlns:a16="http://schemas.microsoft.com/office/drawing/2014/main" id="{2D8E837F-A5D2-415D-B2DD-3590EFF1B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2062"/>
              <a:ext cx="26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系中，两事件的时空坐标：    </a:t>
              </a:r>
            </a:p>
          </p:txBody>
        </p:sp>
        <p:sp>
          <p:nvSpPr>
            <p:cNvPr id="118801" name="Text Box 17">
              <a:extLst>
                <a:ext uri="{FF2B5EF4-FFF2-40B4-BE49-F238E27FC236}">
                  <a16:creationId xmlns:a16="http://schemas.microsoft.com/office/drawing/2014/main" id="{C5CA69B2-DD8B-40F8-99E1-FE52958F5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207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baseline="0">
                <a:solidFill>
                  <a:srgbClr val="000066"/>
                </a:solidFill>
                <a:ea typeface="华文中宋" panose="02010600040101010101" pitchFamily="2" charset="-122"/>
              </a:endParaRPr>
            </a:p>
          </p:txBody>
        </p:sp>
      </p:grpSp>
      <p:sp>
        <p:nvSpPr>
          <p:cNvPr id="118802" name="Rectangle 18">
            <a:extLst>
              <a:ext uri="{FF2B5EF4-FFF2-40B4-BE49-F238E27FC236}">
                <a16:creationId xmlns:a16="http://schemas.microsoft.com/office/drawing/2014/main" id="{438B05AB-BEB3-4966-9BD1-21751D69F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03225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事件</a:t>
            </a:r>
            <a:r>
              <a:rPr kumimoji="0"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：  </a:t>
            </a:r>
          </a:p>
        </p:txBody>
      </p:sp>
      <p:sp>
        <p:nvSpPr>
          <p:cNvPr id="118803" name="Rectangle 19">
            <a:extLst>
              <a:ext uri="{FF2B5EF4-FFF2-40B4-BE49-F238E27FC236}">
                <a16:creationId xmlns:a16="http://schemas.microsoft.com/office/drawing/2014/main" id="{0A28591E-D567-43B5-9FB7-AF5265447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4032250"/>
            <a:ext cx="128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事件</a:t>
            </a:r>
            <a:r>
              <a:rPr kumimoji="0" lang="zh-CN" altLang="en-US" sz="10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：</a:t>
            </a:r>
          </a:p>
        </p:txBody>
      </p:sp>
      <p:graphicFrame>
        <p:nvGraphicFramePr>
          <p:cNvPr id="118804" name="Object 20">
            <a:extLst>
              <a:ext uri="{FF2B5EF4-FFF2-40B4-BE49-F238E27FC236}">
                <a16:creationId xmlns:a16="http://schemas.microsoft.com/office/drawing/2014/main" id="{D53B6F0D-1E83-41AB-9CAA-8A7199F0A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9988" y="4025900"/>
          <a:ext cx="16748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6" name="Equation" r:id="rId15" imgW="723600" imgH="241200" progId="Equation.3">
                  <p:embed/>
                </p:oleObj>
              </mc:Choice>
              <mc:Fallback>
                <p:oleObj name="Equation" r:id="rId15" imgW="723600" imgH="24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4025900"/>
                        <a:ext cx="16748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5" name="Object 21">
            <a:extLst>
              <a:ext uri="{FF2B5EF4-FFF2-40B4-BE49-F238E27FC236}">
                <a16:creationId xmlns:a16="http://schemas.microsoft.com/office/drawing/2014/main" id="{98AA2BB2-236C-47DB-9946-5892E2633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0913" y="4025900"/>
          <a:ext cx="1371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7" name="Equation" r:id="rId17" imgW="583920" imgH="241200" progId="Equation.3">
                  <p:embed/>
                </p:oleObj>
              </mc:Choice>
              <mc:Fallback>
                <p:oleObj name="Equation" r:id="rId17" imgW="58392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4025900"/>
                        <a:ext cx="13716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6" name="Object 22">
            <a:extLst>
              <a:ext uri="{FF2B5EF4-FFF2-40B4-BE49-F238E27FC236}">
                <a16:creationId xmlns:a16="http://schemas.microsoft.com/office/drawing/2014/main" id="{9476CBA9-A696-4B40-ABED-E325823D2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2138" y="5591175"/>
          <a:ext cx="19446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8" name="公式" r:id="rId19" imgW="1688760" imgH="457200" progId="Equation.3">
                  <p:embed/>
                </p:oleObj>
              </mc:Choice>
              <mc:Fallback>
                <p:oleObj name="公式" r:id="rId19" imgW="168876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5591175"/>
                        <a:ext cx="19446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7" name="Text Box 23">
            <a:extLst>
              <a:ext uri="{FF2B5EF4-FFF2-40B4-BE49-F238E27FC236}">
                <a16:creationId xmlns:a16="http://schemas.microsoft.com/office/drawing/2014/main" id="{9CA8EDA8-1A3B-43DA-A448-B2712B02F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5510213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两事件的时间间隔：</a:t>
            </a:r>
          </a:p>
        </p:txBody>
      </p:sp>
      <p:sp>
        <p:nvSpPr>
          <p:cNvPr id="118808" name="Text Box 24">
            <a:extLst>
              <a:ext uri="{FF2B5EF4-FFF2-40B4-BE49-F238E27FC236}">
                <a16:creationId xmlns:a16="http://schemas.microsoft.com/office/drawing/2014/main" id="{73DB20F9-DB94-4448-94D6-8F8547E47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4824413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两事件的空间间隔：</a:t>
            </a:r>
          </a:p>
        </p:txBody>
      </p:sp>
      <p:graphicFrame>
        <p:nvGraphicFramePr>
          <p:cNvPr id="118809" name="Object 25">
            <a:extLst>
              <a:ext uri="{FF2B5EF4-FFF2-40B4-BE49-F238E27FC236}">
                <a16:creationId xmlns:a16="http://schemas.microsoft.com/office/drawing/2014/main" id="{61862CCF-8649-4AAA-90B8-857382E33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6263" y="4849813"/>
          <a:ext cx="20320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9" name="公式" r:id="rId21" imgW="1828800" imgH="419040" progId="Equation.3">
                  <p:embed/>
                </p:oleObj>
              </mc:Choice>
              <mc:Fallback>
                <p:oleObj name="公式" r:id="rId21" imgW="1828800" imgH="419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4849813"/>
                        <a:ext cx="20320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 build="p" autoUpdateAnimBg="0"/>
      <p:bldP spid="118793" grpId="0" build="p" autoUpdateAnimBg="0"/>
      <p:bldP spid="118795" grpId="0" build="p" autoUpdateAnimBg="0"/>
      <p:bldP spid="118796" grpId="0" build="p" autoUpdateAnimBg="0"/>
      <p:bldP spid="118802" grpId="0" build="p" autoUpdateAnimBg="0"/>
      <p:bldP spid="118803" grpId="0" build="p" autoUpdateAnimBg="0"/>
      <p:bldP spid="118807" grpId="0" build="p" autoUpdateAnimBg="0"/>
      <p:bldP spid="11880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>
            <a:extLst>
              <a:ext uri="{FF2B5EF4-FFF2-40B4-BE49-F238E27FC236}">
                <a16:creationId xmlns:a16="http://schemas.microsoft.com/office/drawing/2014/main" id="{57FB7794-0D37-4178-8705-E118B455B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981075"/>
          <a:ext cx="6081713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6" name="公式" r:id="rId3" imgW="5740200" imgH="1536480" progId="Equation.3">
                  <p:embed/>
                </p:oleObj>
              </mc:Choice>
              <mc:Fallback>
                <p:oleObj name="公式" r:id="rId3" imgW="5740200" imgH="1536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81075"/>
                        <a:ext cx="6081713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1" name="Text Box 3">
            <a:extLst>
              <a:ext uri="{FF2B5EF4-FFF2-40B4-BE49-F238E27FC236}">
                <a16:creationId xmlns:a16="http://schemas.microsoft.com/office/drawing/2014/main" id="{A070A9BD-64EF-4D44-B137-DF7587022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229100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得：</a:t>
            </a:r>
          </a:p>
        </p:txBody>
      </p:sp>
      <p:graphicFrame>
        <p:nvGraphicFramePr>
          <p:cNvPr id="119812" name="Object 4">
            <a:extLst>
              <a:ext uri="{FF2B5EF4-FFF2-40B4-BE49-F238E27FC236}">
                <a16:creationId xmlns:a16="http://schemas.microsoft.com/office/drawing/2014/main" id="{25FF8934-2194-45EE-B561-4604146F1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3138" y="3238500"/>
          <a:ext cx="318452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7" name="公式" r:id="rId5" imgW="2565360" imgH="990360" progId="Equation.3">
                  <p:embed/>
                </p:oleObj>
              </mc:Choice>
              <mc:Fallback>
                <p:oleObj name="公式" r:id="rId5" imgW="2565360" imgH="990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3238500"/>
                        <a:ext cx="318452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5">
            <a:extLst>
              <a:ext uri="{FF2B5EF4-FFF2-40B4-BE49-F238E27FC236}">
                <a16:creationId xmlns:a16="http://schemas.microsoft.com/office/drawing/2014/main" id="{91567012-7E70-4360-946D-F8D5E6E38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4229100"/>
          <a:ext cx="30956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8" name="公式" r:id="rId7" imgW="2438280" imgH="1396800" progId="Equation.3">
                  <p:embed/>
                </p:oleObj>
              </mc:Choice>
              <mc:Fallback>
                <p:oleObj name="公式" r:id="rId7" imgW="2438280" imgH="1396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229100"/>
                        <a:ext cx="3095625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AutoShape 6">
            <a:extLst>
              <a:ext uri="{FF2B5EF4-FFF2-40B4-BE49-F238E27FC236}">
                <a16:creationId xmlns:a16="http://schemas.microsoft.com/office/drawing/2014/main" id="{3DFCB4F6-BF94-45AD-9EF1-0E74955813DD}"/>
              </a:ext>
            </a:extLst>
          </p:cNvPr>
          <p:cNvSpPr>
            <a:spLocks/>
          </p:cNvSpPr>
          <p:nvPr/>
        </p:nvSpPr>
        <p:spPr bwMode="auto">
          <a:xfrm>
            <a:off x="1785938" y="3695700"/>
            <a:ext cx="273050" cy="1604963"/>
          </a:xfrm>
          <a:prstGeom prst="leftBrace">
            <a:avLst>
              <a:gd name="adj1" fmla="val 48983"/>
              <a:gd name="adj2" fmla="val 50000"/>
            </a:avLst>
          </a:prstGeom>
          <a:noFill/>
          <a:ln w="31750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5" name="Text Box 7">
            <a:extLst>
              <a:ext uri="{FF2B5EF4-FFF2-40B4-BE49-F238E27FC236}">
                <a16:creationId xmlns:a16="http://schemas.microsoft.com/office/drawing/2014/main" id="{6DF74E3F-EA8E-429A-B0AC-0C01943D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900113"/>
            <a:ext cx="2624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</a:t>
            </a:r>
            <a:r>
              <a:rPr lang="zh-CN" altLang="en-US" sz="18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L-T</a:t>
            </a:r>
            <a:r>
              <a:rPr lang="en-US" altLang="zh-CN" sz="9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  <p:bldP spid="11981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>
            <a:extLst>
              <a:ext uri="{FF2B5EF4-FFF2-40B4-BE49-F238E27FC236}">
                <a16:creationId xmlns:a16="http://schemas.microsoft.com/office/drawing/2014/main" id="{5342BB0D-927D-43FF-8119-537B10F7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8001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讨论：        </a:t>
            </a:r>
          </a:p>
        </p:txBody>
      </p:sp>
      <p:grpSp>
        <p:nvGrpSpPr>
          <p:cNvPr id="120835" name="Group 3">
            <a:extLst>
              <a:ext uri="{FF2B5EF4-FFF2-40B4-BE49-F238E27FC236}">
                <a16:creationId xmlns:a16="http://schemas.microsoft.com/office/drawing/2014/main" id="{5F9EE4FD-EBF8-46D2-91B9-C97B5ED2233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412875"/>
            <a:ext cx="7435850" cy="465138"/>
            <a:chOff x="240" y="528"/>
            <a:chExt cx="4684" cy="293"/>
          </a:xfrm>
        </p:grpSpPr>
        <p:sp>
          <p:nvSpPr>
            <p:cNvPr id="120836" name="Text Box 4">
              <a:extLst>
                <a:ext uri="{FF2B5EF4-FFF2-40B4-BE49-F238E27FC236}">
                  <a16:creationId xmlns:a16="http://schemas.microsoft.com/office/drawing/2014/main" id="{BA77D6CC-F5BF-4CD0-9EC5-97B299795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528"/>
              <a:ext cx="360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3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⑴ </a:t>
              </a:r>
              <a:r>
                <a:rPr lang="zh-CN" altLang="en-US" sz="23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若两事件在      系中同时不同地， </a:t>
              </a:r>
            </a:p>
          </p:txBody>
        </p:sp>
        <p:graphicFrame>
          <p:nvGraphicFramePr>
            <p:cNvPr id="120837" name="Object 5">
              <a:extLst>
                <a:ext uri="{FF2B5EF4-FFF2-40B4-BE49-F238E27FC236}">
                  <a16:creationId xmlns:a16="http://schemas.microsoft.com/office/drawing/2014/main" id="{23AC5520-95B4-4400-AB30-5C630A195B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9" y="553"/>
            <a:ext cx="29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62" name="公式" r:id="rId3" imgW="393480" imgH="355320" progId="Equation.3">
                    <p:embed/>
                  </p:oleObj>
                </mc:Choice>
                <mc:Fallback>
                  <p:oleObj name="公式" r:id="rId3" imgW="393480" imgH="3553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9" y="553"/>
                          <a:ext cx="29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38" name="Object 6">
              <a:extLst>
                <a:ext uri="{FF2B5EF4-FFF2-40B4-BE49-F238E27FC236}">
                  <a16:creationId xmlns:a16="http://schemas.microsoft.com/office/drawing/2014/main" id="{0FDC405F-23FC-4A57-BF5C-8D13450D4E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4" y="544"/>
            <a:ext cx="173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63" name="公式" r:id="rId5" imgW="2603160" imgH="419040" progId="Equation.3">
                    <p:embed/>
                  </p:oleObj>
                </mc:Choice>
                <mc:Fallback>
                  <p:oleObj name="公式" r:id="rId5" imgW="2603160" imgH="419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4" y="544"/>
                          <a:ext cx="173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39" name="Group 7">
            <a:extLst>
              <a:ext uri="{FF2B5EF4-FFF2-40B4-BE49-F238E27FC236}">
                <a16:creationId xmlns:a16="http://schemas.microsoft.com/office/drawing/2014/main" id="{AE485177-3BDA-48BA-9E54-C9D8F128252E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1987550"/>
            <a:ext cx="6356350" cy="468313"/>
            <a:chOff x="518" y="890"/>
            <a:chExt cx="4004" cy="295"/>
          </a:xfrm>
        </p:grpSpPr>
        <p:sp>
          <p:nvSpPr>
            <p:cNvPr id="120840" name="Text Box 8">
              <a:extLst>
                <a:ext uri="{FF2B5EF4-FFF2-40B4-BE49-F238E27FC236}">
                  <a16:creationId xmlns:a16="http://schemas.microsoft.com/office/drawing/2014/main" id="{62CCAC31-E6B9-4BC3-A580-C7A69DB3E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890"/>
              <a:ext cx="40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则在    系中不同时，                                  。       </a:t>
              </a:r>
            </a:p>
          </p:txBody>
        </p:sp>
        <p:graphicFrame>
          <p:nvGraphicFramePr>
            <p:cNvPr id="120841" name="Object 9">
              <a:extLst>
                <a:ext uri="{FF2B5EF4-FFF2-40B4-BE49-F238E27FC236}">
                  <a16:creationId xmlns:a16="http://schemas.microsoft.com/office/drawing/2014/main" id="{98A8F2C9-7646-4BD1-BD95-2AEFDDEAC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6" y="909"/>
            <a:ext cx="29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64" name="Equation" r:id="rId7" imgW="164880" imgH="190440" progId="Equation.3">
                    <p:embed/>
                  </p:oleObj>
                </mc:Choice>
                <mc:Fallback>
                  <p:oleObj name="Equation" r:id="rId7" imgW="164880" imgH="1904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909"/>
                          <a:ext cx="29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2" name="Object 10">
              <a:extLst>
                <a:ext uri="{FF2B5EF4-FFF2-40B4-BE49-F238E27FC236}">
                  <a16:creationId xmlns:a16="http://schemas.microsoft.com/office/drawing/2014/main" id="{6EAB9047-A3EF-4FF5-9EB6-A3E5076901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0" y="922"/>
            <a:ext cx="160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65" name="公式" r:id="rId9" imgW="2412720" imgH="393480" progId="Equation.3">
                    <p:embed/>
                  </p:oleObj>
                </mc:Choice>
                <mc:Fallback>
                  <p:oleObj name="公式" r:id="rId9" imgW="2412720" imgH="393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0" y="922"/>
                          <a:ext cx="160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43" name="Text Box 11">
            <a:extLst>
              <a:ext uri="{FF2B5EF4-FFF2-40B4-BE49-F238E27FC236}">
                <a16:creationId xmlns:a16="http://schemas.microsoft.com/office/drawing/2014/main" id="{910BC397-9590-46F5-AA7D-62561DF26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2538413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这就是</a:t>
            </a:r>
            <a:r>
              <a:rPr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同时的相对性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20844" name="Text Box 12">
            <a:extLst>
              <a:ext uri="{FF2B5EF4-FFF2-40B4-BE49-F238E27FC236}">
                <a16:creationId xmlns:a16="http://schemas.microsoft.com/office/drawing/2014/main" id="{24E09726-F1E9-4122-818A-C3C8E6BF6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5538788"/>
            <a:ext cx="498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两个事件发生的</a:t>
            </a:r>
            <a:r>
              <a:rPr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时序不会颠倒。       </a:t>
            </a:r>
          </a:p>
        </p:txBody>
      </p:sp>
      <p:grpSp>
        <p:nvGrpSpPr>
          <p:cNvPr id="120845" name="Group 13">
            <a:extLst>
              <a:ext uri="{FF2B5EF4-FFF2-40B4-BE49-F238E27FC236}">
                <a16:creationId xmlns:a16="http://schemas.microsoft.com/office/drawing/2014/main" id="{A2E9FF52-4866-4C88-B930-97DBAECF5AEB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3067050"/>
            <a:ext cx="7215187" cy="481013"/>
            <a:chOff x="240" y="1705"/>
            <a:chExt cx="4545" cy="303"/>
          </a:xfrm>
        </p:grpSpPr>
        <p:sp>
          <p:nvSpPr>
            <p:cNvPr id="120846" name="Text Box 14">
              <a:extLst>
                <a:ext uri="{FF2B5EF4-FFF2-40B4-BE49-F238E27FC236}">
                  <a16:creationId xmlns:a16="http://schemas.microsoft.com/office/drawing/2014/main" id="{DA43E93D-0A59-4E8D-9013-EF56496F3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705"/>
              <a:ext cx="31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⑵ 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若两事件在     系中同时同地，</a:t>
              </a:r>
            </a:p>
          </p:txBody>
        </p:sp>
        <p:graphicFrame>
          <p:nvGraphicFramePr>
            <p:cNvPr id="120847" name="Object 15">
              <a:extLst>
                <a:ext uri="{FF2B5EF4-FFF2-40B4-BE49-F238E27FC236}">
                  <a16:creationId xmlns:a16="http://schemas.microsoft.com/office/drawing/2014/main" id="{02629EC9-3688-428C-A04C-F447F31EAE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8" y="1722"/>
            <a:ext cx="29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66" name="公式" r:id="rId11" imgW="393480" imgH="355320" progId="Equation.3">
                    <p:embed/>
                  </p:oleObj>
                </mc:Choice>
                <mc:Fallback>
                  <p:oleObj name="公式" r:id="rId11" imgW="393480" imgH="35532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8" y="1722"/>
                          <a:ext cx="293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8" name="Object 16">
              <a:extLst>
                <a:ext uri="{FF2B5EF4-FFF2-40B4-BE49-F238E27FC236}">
                  <a16:creationId xmlns:a16="http://schemas.microsoft.com/office/drawing/2014/main" id="{0BC4F69B-B6A5-46A0-BFAC-E0D8686C9F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5" y="1731"/>
            <a:ext cx="173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67" name="公式" r:id="rId13" imgW="2603160" imgH="419040" progId="Equation.3">
                    <p:embed/>
                  </p:oleObj>
                </mc:Choice>
                <mc:Fallback>
                  <p:oleObj name="公式" r:id="rId13" imgW="2603160" imgH="419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" y="1731"/>
                          <a:ext cx="173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49" name="Group 17">
            <a:extLst>
              <a:ext uri="{FF2B5EF4-FFF2-40B4-BE49-F238E27FC236}">
                <a16:creationId xmlns:a16="http://schemas.microsoft.com/office/drawing/2014/main" id="{FC73E6E1-5B35-4EAD-B18B-8FE347272317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3716338"/>
            <a:ext cx="7042150" cy="474662"/>
            <a:chOff x="518" y="2042"/>
            <a:chExt cx="4436" cy="299"/>
          </a:xfrm>
        </p:grpSpPr>
        <p:sp>
          <p:nvSpPr>
            <p:cNvPr id="120850" name="Text Box 18">
              <a:extLst>
                <a:ext uri="{FF2B5EF4-FFF2-40B4-BE49-F238E27FC236}">
                  <a16:creationId xmlns:a16="http://schemas.microsoft.com/office/drawing/2014/main" id="{AD606BD2-F002-45D5-B78D-814E5D1B7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042"/>
              <a:ext cx="4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则在    系中也同时同地，                                  。        </a:t>
              </a:r>
            </a:p>
          </p:txBody>
        </p:sp>
        <p:graphicFrame>
          <p:nvGraphicFramePr>
            <p:cNvPr id="120851" name="Object 19">
              <a:extLst>
                <a:ext uri="{FF2B5EF4-FFF2-40B4-BE49-F238E27FC236}">
                  <a16:creationId xmlns:a16="http://schemas.microsoft.com/office/drawing/2014/main" id="{C69CA276-4068-4DAB-9B1C-E5E1E9DA7E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0" y="2077"/>
            <a:ext cx="25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68" name="公式" r:id="rId15" imgW="291960" imgH="330120" progId="Equation.3">
                    <p:embed/>
                  </p:oleObj>
                </mc:Choice>
                <mc:Fallback>
                  <p:oleObj name="公式" r:id="rId15" imgW="291960" imgH="33012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2077"/>
                          <a:ext cx="25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2" name="Object 20">
              <a:extLst>
                <a:ext uri="{FF2B5EF4-FFF2-40B4-BE49-F238E27FC236}">
                  <a16:creationId xmlns:a16="http://schemas.microsoft.com/office/drawing/2014/main" id="{C218D546-DE1E-407E-9EF7-C7F7B517E2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7" y="2078"/>
            <a:ext cx="160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69" name="公式" r:id="rId17" imgW="2412720" imgH="393480" progId="Equation.3">
                    <p:embed/>
                  </p:oleObj>
                </mc:Choice>
                <mc:Fallback>
                  <p:oleObj name="公式" r:id="rId17" imgW="2412720" imgH="3934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" y="2078"/>
                          <a:ext cx="160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53" name="Group 21">
            <a:extLst>
              <a:ext uri="{FF2B5EF4-FFF2-40B4-BE49-F238E27FC236}">
                <a16:creationId xmlns:a16="http://schemas.microsoft.com/office/drawing/2014/main" id="{D96C4350-831E-49DD-8EC6-5651A61D31BB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364038"/>
            <a:ext cx="7646987" cy="469900"/>
            <a:chOff x="240" y="2462"/>
            <a:chExt cx="4817" cy="296"/>
          </a:xfrm>
        </p:grpSpPr>
        <p:sp>
          <p:nvSpPr>
            <p:cNvPr id="120854" name="Text Box 22">
              <a:extLst>
                <a:ext uri="{FF2B5EF4-FFF2-40B4-BE49-F238E27FC236}">
                  <a16:creationId xmlns:a16="http://schemas.microsoft.com/office/drawing/2014/main" id="{8A90F84B-24CA-450A-9C1D-B3BB8F116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62"/>
              <a:ext cx="3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⑶ 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若两事件在      系中同地不同时，      </a:t>
              </a:r>
            </a:p>
          </p:txBody>
        </p:sp>
        <p:graphicFrame>
          <p:nvGraphicFramePr>
            <p:cNvPr id="120855" name="Object 23">
              <a:extLst>
                <a:ext uri="{FF2B5EF4-FFF2-40B4-BE49-F238E27FC236}">
                  <a16:creationId xmlns:a16="http://schemas.microsoft.com/office/drawing/2014/main" id="{70211F82-560A-4C25-8E35-286C0295D0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1" y="2497"/>
            <a:ext cx="28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70" name="公式" r:id="rId19" imgW="393480" imgH="355320" progId="Equation.3">
                    <p:embed/>
                  </p:oleObj>
                </mc:Choice>
                <mc:Fallback>
                  <p:oleObj name="公式" r:id="rId19" imgW="393480" imgH="35532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2497"/>
                          <a:ext cx="28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6" name="Object 24">
              <a:extLst>
                <a:ext uri="{FF2B5EF4-FFF2-40B4-BE49-F238E27FC236}">
                  <a16:creationId xmlns:a16="http://schemas.microsoft.com/office/drawing/2014/main" id="{F2773DD9-BCAB-42FD-8C06-FE6C43ACBE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7" y="2481"/>
            <a:ext cx="173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71" name="公式" r:id="rId21" imgW="2603160" imgH="419040" progId="Equation.3">
                    <p:embed/>
                  </p:oleObj>
                </mc:Choice>
                <mc:Fallback>
                  <p:oleObj name="公式" r:id="rId21" imgW="2603160" imgH="4190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" y="2481"/>
                          <a:ext cx="173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57" name="Group 25">
            <a:extLst>
              <a:ext uri="{FF2B5EF4-FFF2-40B4-BE49-F238E27FC236}">
                <a16:creationId xmlns:a16="http://schemas.microsoft.com/office/drawing/2014/main" id="{175C7E08-45B7-42F6-B83D-5919EECB9377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4940300"/>
            <a:ext cx="8032750" cy="457200"/>
            <a:chOff x="528" y="2791"/>
            <a:chExt cx="5060" cy="288"/>
          </a:xfrm>
        </p:grpSpPr>
        <p:sp>
          <p:nvSpPr>
            <p:cNvPr id="120858" name="Text Box 26">
              <a:extLst>
                <a:ext uri="{FF2B5EF4-FFF2-40B4-BE49-F238E27FC236}">
                  <a16:creationId xmlns:a16="http://schemas.microsoft.com/office/drawing/2014/main" id="{D3074D3C-C985-4049-9A06-414DEF2B6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791"/>
              <a:ext cx="50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则               且       与        同号，这意味着有因果关系的         </a:t>
              </a:r>
            </a:p>
          </p:txBody>
        </p:sp>
        <p:graphicFrame>
          <p:nvGraphicFramePr>
            <p:cNvPr id="120859" name="Object 27">
              <a:extLst>
                <a:ext uri="{FF2B5EF4-FFF2-40B4-BE49-F238E27FC236}">
                  <a16:creationId xmlns:a16="http://schemas.microsoft.com/office/drawing/2014/main" id="{680D439A-3BFB-4E6A-BC4E-B28B10AB53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9" y="2819"/>
            <a:ext cx="69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72" name="公式" r:id="rId23" imgW="1066680" imgH="330120" progId="Equation.3">
                    <p:embed/>
                  </p:oleObj>
                </mc:Choice>
                <mc:Fallback>
                  <p:oleObj name="公式" r:id="rId23" imgW="1066680" imgH="33012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" y="2819"/>
                          <a:ext cx="69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60" name="Object 28">
              <a:extLst>
                <a:ext uri="{FF2B5EF4-FFF2-40B4-BE49-F238E27FC236}">
                  <a16:creationId xmlns:a16="http://schemas.microsoft.com/office/drawing/2014/main" id="{421C5070-8293-4E20-A18B-F9DAF2F3B3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9" y="2811"/>
            <a:ext cx="28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73" name="公式" r:id="rId25" imgW="406080" imgH="330120" progId="Equation.3">
                    <p:embed/>
                  </p:oleObj>
                </mc:Choice>
                <mc:Fallback>
                  <p:oleObj name="公式" r:id="rId25" imgW="406080" imgH="33012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" y="2811"/>
                          <a:ext cx="281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61" name="Object 29">
              <a:extLst>
                <a:ext uri="{FF2B5EF4-FFF2-40B4-BE49-F238E27FC236}">
                  <a16:creationId xmlns:a16="http://schemas.microsoft.com/office/drawing/2014/main" id="{94E4FEF7-6C42-47C8-BD2A-896AC714D0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7" y="2795"/>
            <a:ext cx="4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74" name="公式" r:id="rId27" imgW="596880" imgH="355320" progId="Equation.3">
                    <p:embed/>
                  </p:oleObj>
                </mc:Choice>
                <mc:Fallback>
                  <p:oleObj name="公式" r:id="rId27" imgW="596880" imgH="35532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2795"/>
                          <a:ext cx="4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build="p" autoUpdateAnimBg="0"/>
      <p:bldP spid="120843" grpId="0" autoUpdateAnimBg="0"/>
      <p:bldP spid="12084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>
            <a:extLst>
              <a:ext uri="{FF2B5EF4-FFF2-40B4-BE49-F238E27FC236}">
                <a16:creationId xmlns:a16="http://schemas.microsoft.com/office/drawing/2014/main" id="{ED3EC8EF-0A8B-40AB-B77C-30BF932B8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947738"/>
            <a:ext cx="240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结论：</a:t>
            </a:r>
          </a:p>
        </p:txBody>
      </p:sp>
      <p:sp>
        <p:nvSpPr>
          <p:cNvPr id="121859" name="Text Box 3">
            <a:extLst>
              <a:ext uri="{FF2B5EF4-FFF2-40B4-BE49-F238E27FC236}">
                <a16:creationId xmlns:a16="http://schemas.microsoft.com/office/drawing/2014/main" id="{C69F6995-FA6C-4F7A-9376-FCD448B8B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628775"/>
            <a:ext cx="780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⑴ </a:t>
            </a:r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同时性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是相对概念，在某一惯性系中</a:t>
            </a:r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同时不同地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128C658A-75E5-43B3-B419-BA6C2253A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63" y="2195513"/>
            <a:ext cx="749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发生的两个事件在另一个惯性系中</a:t>
            </a:r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不同时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发生。      </a:t>
            </a: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3927DED1-6049-4659-9CB5-CA771096D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3300413"/>
            <a:ext cx="5116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惯性系中一定</a:t>
            </a:r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同时同地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发生。</a:t>
            </a:r>
          </a:p>
        </p:txBody>
      </p:sp>
      <p:sp>
        <p:nvSpPr>
          <p:cNvPr id="121862" name="Text Box 6">
            <a:extLst>
              <a:ext uri="{FF2B5EF4-FFF2-40B4-BE49-F238E27FC236}">
                <a16:creationId xmlns:a16="http://schemas.microsoft.com/office/drawing/2014/main" id="{38E12EAE-5B04-471A-98FD-24F7C343A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827463"/>
            <a:ext cx="734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⑶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有因果关系的两事件发生的时序不因惯性系的不同</a:t>
            </a:r>
          </a:p>
        </p:txBody>
      </p:sp>
      <p:sp>
        <p:nvSpPr>
          <p:cNvPr id="121863" name="Text Box 7">
            <a:extLst>
              <a:ext uri="{FF2B5EF4-FFF2-40B4-BE49-F238E27FC236}">
                <a16:creationId xmlns:a16="http://schemas.microsoft.com/office/drawing/2014/main" id="{ADE82612-E676-463D-9B6F-C6551FB5C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379913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而颠倒。      </a:t>
            </a:r>
          </a:p>
        </p:txBody>
      </p:sp>
      <p:sp>
        <p:nvSpPr>
          <p:cNvPr id="121865" name="Text Box 9">
            <a:extLst>
              <a:ext uri="{FF2B5EF4-FFF2-40B4-BE49-F238E27FC236}">
                <a16:creationId xmlns:a16="http://schemas.microsoft.com/office/drawing/2014/main" id="{DD8F1C09-152B-41D3-980A-762D165AA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747963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⑵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在某一惯性系中</a:t>
            </a:r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同时同地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发生的两个事件在另一个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autoUpdateAnimBg="0"/>
      <p:bldP spid="121859" grpId="0" build="p" autoUpdateAnimBg="0"/>
      <p:bldP spid="121860" grpId="0" build="p" autoUpdateAnimBg="0"/>
      <p:bldP spid="121861" grpId="0" build="p" autoUpdateAnimBg="0"/>
      <p:bldP spid="121862" grpId="0" build="p" autoUpdateAnimBg="0"/>
      <p:bldP spid="121863" grpId="0" build="p" autoUpdateAnimBg="0"/>
      <p:bldP spid="12186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>
            <a:extLst>
              <a:ext uri="{FF2B5EF4-FFF2-40B4-BE49-F238E27FC236}">
                <a16:creationId xmlns:a16="http://schemas.microsoft.com/office/drawing/2014/main" id="{2C19C88C-1391-4DA6-A12A-5381392AA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765175"/>
            <a:ext cx="7604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36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§1  </a:t>
            </a:r>
            <a:r>
              <a:rPr kumimoji="0" lang="zh-CN" altLang="en-US" sz="34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狭义相对论的基本原理</a:t>
            </a:r>
          </a:p>
        </p:txBody>
      </p:sp>
      <p:sp>
        <p:nvSpPr>
          <p:cNvPr id="171011" name="Text Box 3">
            <a:extLst>
              <a:ext uri="{FF2B5EF4-FFF2-40B4-BE49-F238E27FC236}">
                <a16:creationId xmlns:a16="http://schemas.microsoft.com/office/drawing/2014/main" id="{12AA7E6C-7319-4197-B3FC-163EBE068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444625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</a:t>
            </a:r>
            <a:r>
              <a:rPr lang="zh-CN" altLang="en-US" sz="20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伽利略变换</a:t>
            </a:r>
            <a:r>
              <a:rPr lang="zh-CN" altLang="en-US" sz="10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12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简称</a:t>
            </a:r>
            <a:r>
              <a:rPr lang="zh-CN" altLang="en-US" sz="20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G</a:t>
            </a:r>
            <a:r>
              <a:rPr lang="en-US" altLang="zh-CN" sz="12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-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lang="en-US" altLang="zh-CN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)</a:t>
            </a:r>
            <a:r>
              <a:rPr lang="en-US" altLang="zh-CN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42999507-0955-4324-8585-F6AECC7BC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1455738"/>
            <a:ext cx="4362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(Galilean Transformation)</a:t>
            </a:r>
          </a:p>
        </p:txBody>
      </p:sp>
      <p:grpSp>
        <p:nvGrpSpPr>
          <p:cNvPr id="171058" name="Group 50">
            <a:extLst>
              <a:ext uri="{FF2B5EF4-FFF2-40B4-BE49-F238E27FC236}">
                <a16:creationId xmlns:a16="http://schemas.microsoft.com/office/drawing/2014/main" id="{69C34B96-6DF0-4873-96C2-DA48A1BD6066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2060575"/>
            <a:ext cx="7461250" cy="549275"/>
            <a:chOff x="468" y="1298"/>
            <a:chExt cx="4700" cy="346"/>
          </a:xfrm>
        </p:grpSpPr>
        <p:sp>
          <p:nvSpPr>
            <p:cNvPr id="171014" name="Text Box 6">
              <a:extLst>
                <a:ext uri="{FF2B5EF4-FFF2-40B4-BE49-F238E27FC236}">
                  <a16:creationId xmlns:a16="http://schemas.microsoft.com/office/drawing/2014/main" id="{21A2AC22-231F-4EA9-9ED0-9D30746C1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" y="1298"/>
              <a:ext cx="470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23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设惯性系      以匀速</a:t>
              </a:r>
              <a:r>
                <a:rPr lang="zh-CN" altLang="en-US" sz="10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en-US" altLang="zh-CN" sz="30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u</a:t>
              </a:r>
              <a:r>
                <a:rPr lang="en-US" altLang="zh-CN" sz="14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 </a:t>
              </a:r>
              <a:r>
                <a:rPr lang="zh-CN" altLang="en-US" sz="23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沿    方向相对惯性系     运动，</a:t>
              </a:r>
              <a:endParaRPr lang="zh-CN" altLang="en-US" sz="2300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171015" name="Object 7">
              <a:extLst>
                <a:ext uri="{FF2B5EF4-FFF2-40B4-BE49-F238E27FC236}">
                  <a16:creationId xmlns:a16="http://schemas.microsoft.com/office/drawing/2014/main" id="{905A003B-91EE-461E-AB67-004DC0BA21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1389"/>
            <a:ext cx="27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59" name="Equation" r:id="rId4" imgW="253800" imgH="241200" progId="Equation.3">
                    <p:embed/>
                  </p:oleObj>
                </mc:Choice>
                <mc:Fallback>
                  <p:oleObj name="Equation" r:id="rId4" imgW="253800" imgH="241200" progId="Equation.3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389"/>
                          <a:ext cx="27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16" name="Object 8">
              <a:extLst>
                <a:ext uri="{FF2B5EF4-FFF2-40B4-BE49-F238E27FC236}">
                  <a16:creationId xmlns:a16="http://schemas.microsoft.com/office/drawing/2014/main" id="{0E45118A-D08B-4F18-9F05-9A81D4E35B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1389"/>
            <a:ext cx="20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60" name="Equation" r:id="rId6" imgW="190440" imgH="177480" progId="Equation.3">
                    <p:embed/>
                  </p:oleObj>
                </mc:Choice>
                <mc:Fallback>
                  <p:oleObj name="Equation" r:id="rId6" imgW="190440" imgH="177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389"/>
                          <a:ext cx="20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17" name="Object 9">
              <a:extLst>
                <a:ext uri="{FF2B5EF4-FFF2-40B4-BE49-F238E27FC236}">
                  <a16:creationId xmlns:a16="http://schemas.microsoft.com/office/drawing/2014/main" id="{2706524A-0D12-47E6-A4DF-5BE24426C8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5" y="1389"/>
            <a:ext cx="15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61" name="公式" r:id="rId8" imgW="545760" imgH="317160" progId="Equation.3">
                    <p:embed/>
                  </p:oleObj>
                </mc:Choice>
                <mc:Fallback>
                  <p:oleObj name="公式" r:id="rId8" imgW="545760" imgH="317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389"/>
                          <a:ext cx="159" cy="18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1018" name="Group 10">
            <a:extLst>
              <a:ext uri="{FF2B5EF4-FFF2-40B4-BE49-F238E27FC236}">
                <a16:creationId xmlns:a16="http://schemas.microsoft.com/office/drawing/2014/main" id="{597AE94D-7AA3-475A-8534-5B3D3B0A06A2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2593975"/>
            <a:ext cx="7127875" cy="508000"/>
            <a:chOff x="521" y="1253"/>
            <a:chExt cx="4490" cy="320"/>
          </a:xfrm>
        </p:grpSpPr>
        <p:graphicFrame>
          <p:nvGraphicFramePr>
            <p:cNvPr id="171019" name="Object 11">
              <a:extLst>
                <a:ext uri="{FF2B5EF4-FFF2-40B4-BE49-F238E27FC236}">
                  <a16:creationId xmlns:a16="http://schemas.microsoft.com/office/drawing/2014/main" id="{834E02C9-4B2C-4B18-B3E2-BEED2A9991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1267"/>
            <a:ext cx="99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62" name="Equation" r:id="rId10" imgW="622080" imgH="203040" progId="Equation.3">
                    <p:embed/>
                  </p:oleObj>
                </mc:Choice>
                <mc:Fallback>
                  <p:oleObj name="Equation" r:id="rId10" imgW="62208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267"/>
                          <a:ext cx="99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20" name="Object 12">
              <a:extLst>
                <a:ext uri="{FF2B5EF4-FFF2-40B4-BE49-F238E27FC236}">
                  <a16:creationId xmlns:a16="http://schemas.microsoft.com/office/drawing/2014/main" id="{B5CB0022-7EFC-4051-B60C-082A869116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323"/>
            <a:ext cx="67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63" name="公式" r:id="rId12" imgW="952200" imgH="380880" progId="Equation.3">
                    <p:embed/>
                  </p:oleObj>
                </mc:Choice>
                <mc:Fallback>
                  <p:oleObj name="公式" r:id="rId12" imgW="952200" imgH="3808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323"/>
                          <a:ext cx="67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21" name="Text Box 13">
              <a:extLst>
                <a:ext uri="{FF2B5EF4-FFF2-40B4-BE49-F238E27FC236}">
                  <a16:creationId xmlns:a16="http://schemas.microsoft.com/office/drawing/2014/main" id="{01B21DD1-A04E-4524-ACD9-6A62DE30C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253"/>
              <a:ext cx="81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zh-CN" altLang="en-US" sz="23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重合，</a:t>
              </a:r>
              <a:endParaRPr kumimoji="0" lang="zh-CN" altLang="en-US" sz="2300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71022" name="Text Box 14">
              <a:extLst>
                <a:ext uri="{FF2B5EF4-FFF2-40B4-BE49-F238E27FC236}">
                  <a16:creationId xmlns:a16="http://schemas.microsoft.com/office/drawing/2014/main" id="{33C347E6-BEFF-43F6-8CB2-E21761BBE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260"/>
              <a:ext cx="39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3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时 </a:t>
              </a:r>
            </a:p>
          </p:txBody>
        </p:sp>
        <p:graphicFrame>
          <p:nvGraphicFramePr>
            <p:cNvPr id="171023" name="Object 15">
              <a:extLst>
                <a:ext uri="{FF2B5EF4-FFF2-40B4-BE49-F238E27FC236}">
                  <a16:creationId xmlns:a16="http://schemas.microsoft.com/office/drawing/2014/main" id="{2249F674-7DC8-4242-8901-A19616221C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4" y="1253"/>
            <a:ext cx="65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64" name="Equation" r:id="rId14" imgW="533160" imgH="215640" progId="Equation.3">
                    <p:embed/>
                  </p:oleObj>
                </mc:Choice>
                <mc:Fallback>
                  <p:oleObj name="Equation" r:id="rId14" imgW="533160" imgH="2156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1253"/>
                          <a:ext cx="65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24" name="Text Box 16">
              <a:extLst>
                <a:ext uri="{FF2B5EF4-FFF2-40B4-BE49-F238E27FC236}">
                  <a16:creationId xmlns:a16="http://schemas.microsoft.com/office/drawing/2014/main" id="{DFD0E37F-9E6E-44AD-8132-57D5FDAC1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253"/>
              <a:ext cx="149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3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方向平行。     </a:t>
              </a:r>
            </a:p>
          </p:txBody>
        </p:sp>
      </p:grpSp>
      <p:sp>
        <p:nvSpPr>
          <p:cNvPr id="171025" name="Rectangle 17">
            <a:extLst>
              <a:ext uri="{FF2B5EF4-FFF2-40B4-BE49-F238E27FC236}">
                <a16:creationId xmlns:a16="http://schemas.microsoft.com/office/drawing/2014/main" id="{2F106671-A9D1-451F-AE9A-7364665F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3127375"/>
            <a:ext cx="4597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lang="en-US" altLang="zh-CN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时刻物体到达 </a:t>
            </a:r>
            <a:r>
              <a:rPr lang="en-US" altLang="zh-CN" sz="28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P</a:t>
            </a:r>
            <a:r>
              <a:rPr lang="en-US" altLang="zh-CN" sz="2300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点，         </a:t>
            </a:r>
          </a:p>
        </p:txBody>
      </p:sp>
      <p:grpSp>
        <p:nvGrpSpPr>
          <p:cNvPr id="171026" name="Group 18">
            <a:extLst>
              <a:ext uri="{FF2B5EF4-FFF2-40B4-BE49-F238E27FC236}">
                <a16:creationId xmlns:a16="http://schemas.microsoft.com/office/drawing/2014/main" id="{7E9828F3-E43C-4B48-81D6-B8CABDBA7013}"/>
              </a:ext>
            </a:extLst>
          </p:cNvPr>
          <p:cNvGrpSpPr>
            <a:grpSpLocks/>
          </p:cNvGrpSpPr>
          <p:nvPr/>
        </p:nvGrpSpPr>
        <p:grpSpPr bwMode="auto">
          <a:xfrm>
            <a:off x="6653213" y="4883150"/>
            <a:ext cx="995362" cy="950913"/>
            <a:chOff x="4079" y="2768"/>
            <a:chExt cx="627" cy="599"/>
          </a:xfrm>
        </p:grpSpPr>
        <p:graphicFrame>
          <p:nvGraphicFramePr>
            <p:cNvPr id="171027" name="Object 19">
              <a:extLst>
                <a:ext uri="{FF2B5EF4-FFF2-40B4-BE49-F238E27FC236}">
                  <a16:creationId xmlns:a16="http://schemas.microsoft.com/office/drawing/2014/main" id="{DCED8F9F-BA39-4225-A96A-CC3FCF0A15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8" y="3022"/>
            <a:ext cx="22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65" name="公式" r:id="rId16" imgW="304560" imgH="317160" progId="Equation.3">
                    <p:embed/>
                  </p:oleObj>
                </mc:Choice>
                <mc:Fallback>
                  <p:oleObj name="公式" r:id="rId16" imgW="304560" imgH="3171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3022"/>
                          <a:ext cx="222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28" name="Line 20">
              <a:extLst>
                <a:ext uri="{FF2B5EF4-FFF2-40B4-BE49-F238E27FC236}">
                  <a16:creationId xmlns:a16="http://schemas.microsoft.com/office/drawing/2014/main" id="{E559D626-F4FB-420F-9728-6193CDEDC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9" y="2768"/>
              <a:ext cx="627" cy="5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1029" name="Group 21">
            <a:extLst>
              <a:ext uri="{FF2B5EF4-FFF2-40B4-BE49-F238E27FC236}">
                <a16:creationId xmlns:a16="http://schemas.microsoft.com/office/drawing/2014/main" id="{26F75F79-CA68-4792-8F51-22E38E09CD72}"/>
              </a:ext>
            </a:extLst>
          </p:cNvPr>
          <p:cNvGrpSpPr>
            <a:grpSpLocks/>
          </p:cNvGrpSpPr>
          <p:nvPr/>
        </p:nvGrpSpPr>
        <p:grpSpPr bwMode="auto">
          <a:xfrm>
            <a:off x="7623175" y="4729163"/>
            <a:ext cx="384175" cy="312737"/>
            <a:chOff x="4725" y="2478"/>
            <a:chExt cx="242" cy="197"/>
          </a:xfrm>
        </p:grpSpPr>
        <p:graphicFrame>
          <p:nvGraphicFramePr>
            <p:cNvPr id="171030" name="Object 22">
              <a:extLst>
                <a:ext uri="{FF2B5EF4-FFF2-40B4-BE49-F238E27FC236}">
                  <a16:creationId xmlns:a16="http://schemas.microsoft.com/office/drawing/2014/main" id="{9AC0B2D6-E74D-4C83-9AF2-8BF818AC39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8" y="2478"/>
            <a:ext cx="17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66" name="公式" r:id="rId18" imgW="291960" imgH="291960" progId="Equation.3">
                    <p:embed/>
                  </p:oleObj>
                </mc:Choice>
                <mc:Fallback>
                  <p:oleObj name="公式" r:id="rId18" imgW="291960" imgH="2919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" y="2478"/>
                          <a:ext cx="17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31" name="Oval 23">
              <a:extLst>
                <a:ext uri="{FF2B5EF4-FFF2-40B4-BE49-F238E27FC236}">
                  <a16:creationId xmlns:a16="http://schemas.microsoft.com/office/drawing/2014/main" id="{47EA2D62-1DB0-4B03-8AD7-F3C69422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2542"/>
              <a:ext cx="38" cy="41"/>
            </a:xfrm>
            <a:prstGeom prst="ellipse">
              <a:avLst/>
            </a:prstGeom>
            <a:solidFill>
              <a:srgbClr val="800000"/>
            </a:solidFill>
            <a:ln w="12699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71032" name="Group 24">
            <a:extLst>
              <a:ext uri="{FF2B5EF4-FFF2-40B4-BE49-F238E27FC236}">
                <a16:creationId xmlns:a16="http://schemas.microsoft.com/office/drawing/2014/main" id="{4B3DADFF-A6C1-4F7E-A8C8-FB1B0727BEB5}"/>
              </a:ext>
            </a:extLst>
          </p:cNvPr>
          <p:cNvGrpSpPr>
            <a:grpSpLocks/>
          </p:cNvGrpSpPr>
          <p:nvPr/>
        </p:nvGrpSpPr>
        <p:grpSpPr bwMode="auto">
          <a:xfrm>
            <a:off x="5910263" y="4987925"/>
            <a:ext cx="1774825" cy="701675"/>
            <a:chOff x="3591" y="2856"/>
            <a:chExt cx="1118" cy="442"/>
          </a:xfrm>
        </p:grpSpPr>
        <p:sp>
          <p:nvSpPr>
            <p:cNvPr id="171033" name="Line 25">
              <a:extLst>
                <a:ext uri="{FF2B5EF4-FFF2-40B4-BE49-F238E27FC236}">
                  <a16:creationId xmlns:a16="http://schemas.microsoft.com/office/drawing/2014/main" id="{B6E98BFF-F896-4560-9411-7A5CF3B61F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127758" flipV="1">
              <a:off x="3591" y="2856"/>
              <a:ext cx="1118" cy="44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1034" name="Object 26">
              <a:extLst>
                <a:ext uri="{FF2B5EF4-FFF2-40B4-BE49-F238E27FC236}">
                  <a16:creationId xmlns:a16="http://schemas.microsoft.com/office/drawing/2014/main" id="{683EDE9E-3C58-4659-BB2A-6C331D8101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3" y="2932"/>
            <a:ext cx="2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67" name="公式" r:id="rId20" imgW="215640" imgH="291960" progId="Equation.3">
                    <p:embed/>
                  </p:oleObj>
                </mc:Choice>
                <mc:Fallback>
                  <p:oleObj name="公式" r:id="rId20" imgW="215640" imgH="2919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2932"/>
                          <a:ext cx="2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1035" name="Group 27">
            <a:extLst>
              <a:ext uri="{FF2B5EF4-FFF2-40B4-BE49-F238E27FC236}">
                <a16:creationId xmlns:a16="http://schemas.microsoft.com/office/drawing/2014/main" id="{F53D9481-FA43-4328-A501-4732CECD8026}"/>
              </a:ext>
            </a:extLst>
          </p:cNvPr>
          <p:cNvGrpSpPr>
            <a:grpSpLocks/>
          </p:cNvGrpSpPr>
          <p:nvPr/>
        </p:nvGrpSpPr>
        <p:grpSpPr bwMode="auto">
          <a:xfrm>
            <a:off x="6264275" y="3457575"/>
            <a:ext cx="2795588" cy="2736850"/>
            <a:chOff x="3814" y="1888"/>
            <a:chExt cx="1761" cy="1724"/>
          </a:xfrm>
        </p:grpSpPr>
        <p:graphicFrame>
          <p:nvGraphicFramePr>
            <p:cNvPr id="171036" name="Object 28">
              <a:extLst>
                <a:ext uri="{FF2B5EF4-FFF2-40B4-BE49-F238E27FC236}">
                  <a16:creationId xmlns:a16="http://schemas.microsoft.com/office/drawing/2014/main" id="{C265E65E-0303-4C5C-8D1D-2941B55C7A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4" y="3404"/>
            <a:ext cx="2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68" name="公式" r:id="rId22" imgW="380880" imgH="330120" progId="Equation.3">
                    <p:embed/>
                  </p:oleObj>
                </mc:Choice>
                <mc:Fallback>
                  <p:oleObj name="公式" r:id="rId22" imgW="380880" imgH="330120" progId="Equation.3">
                    <p:embed/>
                    <p:pic>
                      <p:nvPicPr>
                        <p:cNvPr id="0" name="Object 2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4" y="3404"/>
                          <a:ext cx="24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37" name="Line 29">
              <a:extLst>
                <a:ext uri="{FF2B5EF4-FFF2-40B4-BE49-F238E27FC236}">
                  <a16:creationId xmlns:a16="http://schemas.microsoft.com/office/drawing/2014/main" id="{245689B6-B796-4056-8F81-7A5200ED4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2101"/>
              <a:ext cx="0" cy="12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1038" name="Object 30">
              <a:extLst>
                <a:ext uri="{FF2B5EF4-FFF2-40B4-BE49-F238E27FC236}">
                  <a16:creationId xmlns:a16="http://schemas.microsoft.com/office/drawing/2014/main" id="{DD21CE41-238C-4955-B1CE-9D4783048E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6" y="1888"/>
            <a:ext cx="24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69" name="公式" r:id="rId24" imgW="177480" imgH="177480" progId="Equation.3">
                    <p:embed/>
                  </p:oleObj>
                </mc:Choice>
                <mc:Fallback>
                  <p:oleObj name="公式" r:id="rId24" imgW="177480" imgH="177480" progId="Equation.3">
                    <p:embed/>
                    <p:pic>
                      <p:nvPicPr>
                        <p:cNvPr id="0" name="Object 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1888"/>
                          <a:ext cx="24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39" name="Line 31">
              <a:extLst>
                <a:ext uri="{FF2B5EF4-FFF2-40B4-BE49-F238E27FC236}">
                  <a16:creationId xmlns:a16="http://schemas.microsoft.com/office/drawing/2014/main" id="{ACF2DFA6-1B36-49DB-B8DE-1D0C06E5D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2412"/>
              <a:ext cx="4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1040" name="Object 32">
              <a:extLst>
                <a:ext uri="{FF2B5EF4-FFF2-40B4-BE49-F238E27FC236}">
                  <a16:creationId xmlns:a16="http://schemas.microsoft.com/office/drawing/2014/main" id="{0FD540E3-5453-4A76-9EFC-2E218C6FD7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9" y="2312"/>
            <a:ext cx="151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70" name="公式" r:id="rId26" imgW="228600" imgH="241200" progId="Equation.3">
                    <p:embed/>
                  </p:oleObj>
                </mc:Choice>
                <mc:Fallback>
                  <p:oleObj name="公式" r:id="rId26" imgW="228600" imgH="241200" progId="Equation.3">
                    <p:embed/>
                    <p:pic>
                      <p:nvPicPr>
                        <p:cNvPr id="0" name="Object 3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9" y="2312"/>
                          <a:ext cx="151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41" name="Object 33">
              <a:extLst>
                <a:ext uri="{FF2B5EF4-FFF2-40B4-BE49-F238E27FC236}">
                  <a16:creationId xmlns:a16="http://schemas.microsoft.com/office/drawing/2014/main" id="{E2A9B13E-4E64-4C73-8576-2F39DD0067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0" y="3373"/>
            <a:ext cx="26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71" name="公式" r:id="rId28" imgW="342720" imgH="330120" progId="Equation.3">
                    <p:embed/>
                  </p:oleObj>
                </mc:Choice>
                <mc:Fallback>
                  <p:oleObj name="公式" r:id="rId28" imgW="342720" imgH="330120" progId="Equation.3">
                    <p:embed/>
                    <p:pic>
                      <p:nvPicPr>
                        <p:cNvPr id="0" name="Object 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0" y="3373"/>
                          <a:ext cx="265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42" name="Object 34">
              <a:extLst>
                <a:ext uri="{FF2B5EF4-FFF2-40B4-BE49-F238E27FC236}">
                  <a16:creationId xmlns:a16="http://schemas.microsoft.com/office/drawing/2014/main" id="{B25F2841-67CA-4C98-82F9-2509EF0D10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4" y="2070"/>
            <a:ext cx="18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72" name="公式" r:id="rId30" imgW="330120" imgH="406080" progId="Equation.3">
                    <p:embed/>
                  </p:oleObj>
                </mc:Choice>
                <mc:Fallback>
                  <p:oleObj name="公式" r:id="rId30" imgW="330120" imgH="406080" progId="Equation.3">
                    <p:embed/>
                    <p:pic>
                      <p:nvPicPr>
                        <p:cNvPr id="0" name="Object 3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2070"/>
                          <a:ext cx="184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43" name="Line 35">
              <a:extLst>
                <a:ext uri="{FF2B5EF4-FFF2-40B4-BE49-F238E27FC236}">
                  <a16:creationId xmlns:a16="http://schemas.microsoft.com/office/drawing/2014/main" id="{E482597C-AF9F-4A1E-B57E-A32482376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6" y="3385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1044" name="Group 36">
            <a:extLst>
              <a:ext uri="{FF2B5EF4-FFF2-40B4-BE49-F238E27FC236}">
                <a16:creationId xmlns:a16="http://schemas.microsoft.com/office/drawing/2014/main" id="{FA2D0EBE-D654-406A-8607-5B697FB1818A}"/>
              </a:ext>
            </a:extLst>
          </p:cNvPr>
          <p:cNvGrpSpPr>
            <a:grpSpLocks/>
          </p:cNvGrpSpPr>
          <p:nvPr/>
        </p:nvGrpSpPr>
        <p:grpSpPr bwMode="auto">
          <a:xfrm>
            <a:off x="5573713" y="3457575"/>
            <a:ext cx="2809875" cy="2736850"/>
            <a:chOff x="3379" y="1888"/>
            <a:chExt cx="1770" cy="1724"/>
          </a:xfrm>
        </p:grpSpPr>
        <p:sp>
          <p:nvSpPr>
            <p:cNvPr id="171045" name="Line 37">
              <a:extLst>
                <a:ext uri="{FF2B5EF4-FFF2-40B4-BE49-F238E27FC236}">
                  <a16:creationId xmlns:a16="http://schemas.microsoft.com/office/drawing/2014/main" id="{820F3345-C5F3-416D-A90F-1F725DA71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3385"/>
              <a:ext cx="1509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1046" name="Object 38">
              <a:extLst>
                <a:ext uri="{FF2B5EF4-FFF2-40B4-BE49-F238E27FC236}">
                  <a16:creationId xmlns:a16="http://schemas.microsoft.com/office/drawing/2014/main" id="{CBAD0F32-2B15-4FDA-B398-A614817971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7" y="3430"/>
            <a:ext cx="18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73" name="公式" r:id="rId32" imgW="253800" imgH="241200" progId="Equation.3">
                    <p:embed/>
                  </p:oleObj>
                </mc:Choice>
                <mc:Fallback>
                  <p:oleObj name="公式" r:id="rId32" imgW="253800" imgH="241200" progId="Equation.3">
                    <p:embed/>
                    <p:pic>
                      <p:nvPicPr>
                        <p:cNvPr id="0" name="Object 3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3430"/>
                          <a:ext cx="18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47" name="Line 39">
              <a:extLst>
                <a:ext uri="{FF2B5EF4-FFF2-40B4-BE49-F238E27FC236}">
                  <a16:creationId xmlns:a16="http://schemas.microsoft.com/office/drawing/2014/main" id="{E0D7AD2E-32BC-498E-9BDF-42DA066A4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6" y="2134"/>
              <a:ext cx="0" cy="125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1048" name="Object 40">
              <a:extLst>
                <a:ext uri="{FF2B5EF4-FFF2-40B4-BE49-F238E27FC236}">
                  <a16:creationId xmlns:a16="http://schemas.microsoft.com/office/drawing/2014/main" id="{0C43CA97-53FD-4254-BD80-07A9C8A9D8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7" y="3405"/>
            <a:ext cx="20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74" name="公式" r:id="rId34" imgW="291960" imgH="317160" progId="Equation.3">
                    <p:embed/>
                  </p:oleObj>
                </mc:Choice>
                <mc:Fallback>
                  <p:oleObj name="公式" r:id="rId34" imgW="291960" imgH="317160" progId="Equation.3">
                    <p:embed/>
                    <p:pic>
                      <p:nvPicPr>
                        <p:cNvPr id="0" name="Object 4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7" y="3405"/>
                          <a:ext cx="20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49" name="Object 41">
              <a:extLst>
                <a:ext uri="{FF2B5EF4-FFF2-40B4-BE49-F238E27FC236}">
                  <a16:creationId xmlns:a16="http://schemas.microsoft.com/office/drawing/2014/main" id="{BF85A40F-6808-4038-BE91-722F09AFFE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2" y="1888"/>
            <a:ext cx="22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75" name="公式" r:id="rId36" imgW="152280" imgH="177480" progId="Equation.3">
                    <p:embed/>
                  </p:oleObj>
                </mc:Choice>
                <mc:Fallback>
                  <p:oleObj name="公式" r:id="rId36" imgW="152280" imgH="177480" progId="Equation.3">
                    <p:embed/>
                    <p:pic>
                      <p:nvPicPr>
                        <p:cNvPr id="0" name="Object 4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1888"/>
                          <a:ext cx="22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50" name="Object 42">
              <a:extLst>
                <a:ext uri="{FF2B5EF4-FFF2-40B4-BE49-F238E27FC236}">
                  <a16:creationId xmlns:a16="http://schemas.microsoft.com/office/drawing/2014/main" id="{3E4BDAAE-E687-4767-8732-9636FFC8E3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9" y="2115"/>
            <a:ext cx="16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76" name="公式" r:id="rId38" imgW="253800" imgH="317160" progId="Equation.3">
                    <p:embed/>
                  </p:oleObj>
                </mc:Choice>
                <mc:Fallback>
                  <p:oleObj name="公式" r:id="rId38" imgW="253800" imgH="317160" progId="Equation.3">
                    <p:embed/>
                    <p:pic>
                      <p:nvPicPr>
                        <p:cNvPr id="0" name="Object 4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115"/>
                          <a:ext cx="162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1051" name="Object 43">
            <a:extLst>
              <a:ext uri="{FF2B5EF4-FFF2-40B4-BE49-F238E27FC236}">
                <a16:creationId xmlns:a16="http://schemas.microsoft.com/office/drawing/2014/main" id="{1C108B98-E23F-4500-B87E-699EEBB371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1100" y="3889375"/>
          <a:ext cx="6111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7" name="公式" r:id="rId40" imgW="647640" imgH="291960" progId="Equation.3">
                  <p:embed/>
                </p:oleObj>
              </mc:Choice>
              <mc:Fallback>
                <p:oleObj name="公式" r:id="rId40" imgW="647640" imgH="2919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889375"/>
                        <a:ext cx="611188" cy="344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52" name="Object 44">
            <a:extLst>
              <a:ext uri="{FF2B5EF4-FFF2-40B4-BE49-F238E27FC236}">
                <a16:creationId xmlns:a16="http://schemas.microsoft.com/office/drawing/2014/main" id="{BAE1AD55-B510-4B23-808A-5D9C1D338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7925" y="5041900"/>
          <a:ext cx="6508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8" name="公式" r:id="rId42" imgW="571320" imgH="317160" progId="Equation.3">
                  <p:embed/>
                </p:oleObj>
              </mc:Choice>
              <mc:Fallback>
                <p:oleObj name="公式" r:id="rId42" imgW="571320" imgH="3171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5041900"/>
                        <a:ext cx="650875" cy="366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53" name="Object 45">
            <a:extLst>
              <a:ext uri="{FF2B5EF4-FFF2-40B4-BE49-F238E27FC236}">
                <a16:creationId xmlns:a16="http://schemas.microsoft.com/office/drawing/2014/main" id="{DAB62AA9-CC2A-4EA7-B24D-754FCC966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4700" y="3817938"/>
          <a:ext cx="27241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9" name="公式" r:id="rId44" imgW="1892160" imgH="393480" progId="Equation.3">
                  <p:embed/>
                </p:oleObj>
              </mc:Choice>
              <mc:Fallback>
                <p:oleObj name="公式" r:id="rId44" imgW="1892160" imgH="393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3817938"/>
                        <a:ext cx="27241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54" name="Object 46">
            <a:extLst>
              <a:ext uri="{FF2B5EF4-FFF2-40B4-BE49-F238E27FC236}">
                <a16:creationId xmlns:a16="http://schemas.microsoft.com/office/drawing/2014/main" id="{66876CC0-2F58-4C97-8283-8E25A6E6C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125" y="4413250"/>
          <a:ext cx="20589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80" name="Equation" r:id="rId46" imgW="774360" imgH="241200" progId="Equation.3">
                  <p:embed/>
                </p:oleObj>
              </mc:Choice>
              <mc:Fallback>
                <p:oleObj name="Equation" r:id="rId46" imgW="774360" imgH="2412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4413250"/>
                        <a:ext cx="20589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55" name="Object 47">
            <a:extLst>
              <a:ext uri="{FF2B5EF4-FFF2-40B4-BE49-F238E27FC236}">
                <a16:creationId xmlns:a16="http://schemas.microsoft.com/office/drawing/2014/main" id="{642CDEE2-2820-47AD-8372-BC4082EA09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8738" y="5784850"/>
          <a:ext cx="22542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81" name="Equation" r:id="rId48" imgW="914400" imgH="241200" progId="Equation.3">
                  <p:embed/>
                </p:oleObj>
              </mc:Choice>
              <mc:Fallback>
                <p:oleObj name="Equation" r:id="rId48" imgW="914400" imgH="2412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5784850"/>
                        <a:ext cx="22542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56" name="Object 48">
            <a:extLst>
              <a:ext uri="{FF2B5EF4-FFF2-40B4-BE49-F238E27FC236}">
                <a16:creationId xmlns:a16="http://schemas.microsoft.com/office/drawing/2014/main" id="{D3642A86-0702-4F6F-83B2-6C93A5433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3263" y="5097463"/>
          <a:ext cx="32178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82" name="公式" r:id="rId50" imgW="2234880" imgH="406080" progId="Equation.3">
                  <p:embed/>
                </p:oleObj>
              </mc:Choice>
              <mc:Fallback>
                <p:oleObj name="公式" r:id="rId50" imgW="2234880" imgH="4060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5097463"/>
                        <a:ext cx="32178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build="p" autoUpdateAnimBg="0"/>
      <p:bldP spid="171011" grpId="0"/>
      <p:bldP spid="171012" grpId="0" build="p" autoUpdateAnimBg="0"/>
      <p:bldP spid="17102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>
            <a:extLst>
              <a:ext uri="{FF2B5EF4-FFF2-40B4-BE49-F238E27FC236}">
                <a16:creationId xmlns:a16="http://schemas.microsoft.com/office/drawing/2014/main" id="{A968FCCA-D525-4561-BF9B-BC88F96E06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75" y="5346700"/>
          <a:ext cx="226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7" name="公式" r:id="rId3" imgW="1904760" imgH="457200" progId="Equation.3">
                  <p:embed/>
                </p:oleObj>
              </mc:Choice>
              <mc:Fallback>
                <p:oleObj name="公式" r:id="rId3" imgW="19047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5346700"/>
                        <a:ext cx="2260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883" name="Group 3">
            <a:extLst>
              <a:ext uri="{FF2B5EF4-FFF2-40B4-BE49-F238E27FC236}">
                <a16:creationId xmlns:a16="http://schemas.microsoft.com/office/drawing/2014/main" id="{C3ADE9AB-6E56-4EC8-B3A9-2D11017653E3}"/>
              </a:ext>
            </a:extLst>
          </p:cNvPr>
          <p:cNvGrpSpPr>
            <a:grpSpLocks/>
          </p:cNvGrpSpPr>
          <p:nvPr/>
        </p:nvGrpSpPr>
        <p:grpSpPr bwMode="auto">
          <a:xfrm>
            <a:off x="4649788" y="4049713"/>
            <a:ext cx="3297237" cy="560387"/>
            <a:chOff x="2935" y="2296"/>
            <a:chExt cx="2077" cy="353"/>
          </a:xfrm>
        </p:grpSpPr>
        <p:sp>
          <p:nvSpPr>
            <p:cNvPr id="122884" name="Rectangle 4">
              <a:extLst>
                <a:ext uri="{FF2B5EF4-FFF2-40B4-BE49-F238E27FC236}">
                  <a16:creationId xmlns:a16="http://schemas.microsoft.com/office/drawing/2014/main" id="{385B2E9B-76A1-4AC7-B8ED-2287BE524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2326"/>
              <a:ext cx="1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花谢事件：   </a:t>
              </a:r>
            </a:p>
          </p:txBody>
        </p:sp>
        <p:graphicFrame>
          <p:nvGraphicFramePr>
            <p:cNvPr id="122885" name="Object 5">
              <a:extLst>
                <a:ext uri="{FF2B5EF4-FFF2-40B4-BE49-F238E27FC236}">
                  <a16:creationId xmlns:a16="http://schemas.microsoft.com/office/drawing/2014/main" id="{3841BF97-2393-4894-BEBE-5652DCB7EC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8" y="2296"/>
            <a:ext cx="104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8" name="Equation" r:id="rId5" imgW="583920" imgH="241200" progId="Equation.3">
                    <p:embed/>
                  </p:oleObj>
                </mc:Choice>
                <mc:Fallback>
                  <p:oleObj name="Equation" r:id="rId5" imgW="583920" imgH="241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2296"/>
                          <a:ext cx="104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886" name="Group 6">
            <a:extLst>
              <a:ext uri="{FF2B5EF4-FFF2-40B4-BE49-F238E27FC236}">
                <a16:creationId xmlns:a16="http://schemas.microsoft.com/office/drawing/2014/main" id="{A8C50F9D-1F10-4FFB-A8A5-C8101E92808C}"/>
              </a:ext>
            </a:extLst>
          </p:cNvPr>
          <p:cNvGrpSpPr>
            <a:grpSpLocks/>
          </p:cNvGrpSpPr>
          <p:nvPr/>
        </p:nvGrpSpPr>
        <p:grpSpPr bwMode="auto">
          <a:xfrm>
            <a:off x="4044950" y="828675"/>
            <a:ext cx="4838700" cy="2136775"/>
            <a:chOff x="1950" y="267"/>
            <a:chExt cx="3048" cy="1346"/>
          </a:xfrm>
        </p:grpSpPr>
        <p:grpSp>
          <p:nvGrpSpPr>
            <p:cNvPr id="122887" name="Group 7">
              <a:extLst>
                <a:ext uri="{FF2B5EF4-FFF2-40B4-BE49-F238E27FC236}">
                  <a16:creationId xmlns:a16="http://schemas.microsoft.com/office/drawing/2014/main" id="{C24BBB81-93F3-4FCC-B02C-1E3D7C4B1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4" y="929"/>
              <a:ext cx="1646" cy="510"/>
              <a:chOff x="2832" y="1054"/>
              <a:chExt cx="1824" cy="553"/>
            </a:xfrm>
          </p:grpSpPr>
          <p:grpSp>
            <p:nvGrpSpPr>
              <p:cNvPr id="122888" name="Group 8">
                <a:extLst>
                  <a:ext uri="{FF2B5EF4-FFF2-40B4-BE49-F238E27FC236}">
                    <a16:creationId xmlns:a16="http://schemas.microsoft.com/office/drawing/2014/main" id="{B5374C51-986A-4A9F-8C53-AACEE82B43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9" y="1293"/>
                <a:ext cx="1737" cy="209"/>
                <a:chOff x="2919" y="1293"/>
                <a:chExt cx="1737" cy="209"/>
              </a:xfrm>
            </p:grpSpPr>
            <p:grpSp>
              <p:nvGrpSpPr>
                <p:cNvPr id="122889" name="Group 9">
                  <a:extLst>
                    <a:ext uri="{FF2B5EF4-FFF2-40B4-BE49-F238E27FC236}">
                      <a16:creationId xmlns:a16="http://schemas.microsoft.com/office/drawing/2014/main" id="{F0C4301A-9ECF-4EB1-AF92-964B0DE531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19" y="1293"/>
                  <a:ext cx="1737" cy="209"/>
                  <a:chOff x="2919" y="1293"/>
                  <a:chExt cx="1737" cy="209"/>
                </a:xfrm>
              </p:grpSpPr>
              <p:sp>
                <p:nvSpPr>
                  <p:cNvPr id="122890" name="Freeform 10">
                    <a:extLst>
                      <a:ext uri="{FF2B5EF4-FFF2-40B4-BE49-F238E27FC236}">
                        <a16:creationId xmlns:a16="http://schemas.microsoft.com/office/drawing/2014/main" id="{BECCA87A-B5AD-4F9D-B2DF-7C3CE777C6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9" y="1293"/>
                    <a:ext cx="1737" cy="209"/>
                  </a:xfrm>
                  <a:custGeom>
                    <a:avLst/>
                    <a:gdLst>
                      <a:gd name="T0" fmla="*/ 1735 w 1737"/>
                      <a:gd name="T1" fmla="*/ 162 h 209"/>
                      <a:gd name="T2" fmla="*/ 1526 w 1737"/>
                      <a:gd name="T3" fmla="*/ 85 h 209"/>
                      <a:gd name="T4" fmla="*/ 1459 w 1737"/>
                      <a:gd name="T5" fmla="*/ 61 h 209"/>
                      <a:gd name="T6" fmla="*/ 1404 w 1737"/>
                      <a:gd name="T7" fmla="*/ 22 h 209"/>
                      <a:gd name="T8" fmla="*/ 1367 w 1737"/>
                      <a:gd name="T9" fmla="*/ 0 h 209"/>
                      <a:gd name="T10" fmla="*/ 1271 w 1737"/>
                      <a:gd name="T11" fmla="*/ 0 h 209"/>
                      <a:gd name="T12" fmla="*/ 1244 w 1737"/>
                      <a:gd name="T13" fmla="*/ 3 h 209"/>
                      <a:gd name="T14" fmla="*/ 173 w 1737"/>
                      <a:gd name="T15" fmla="*/ 6 h 209"/>
                      <a:gd name="T16" fmla="*/ 101 w 1737"/>
                      <a:gd name="T17" fmla="*/ 6 h 209"/>
                      <a:gd name="T18" fmla="*/ 57 w 1737"/>
                      <a:gd name="T19" fmla="*/ 13 h 209"/>
                      <a:gd name="T20" fmla="*/ 17 w 1737"/>
                      <a:gd name="T21" fmla="*/ 22 h 209"/>
                      <a:gd name="T22" fmla="*/ 0 w 1737"/>
                      <a:gd name="T23" fmla="*/ 33 h 209"/>
                      <a:gd name="T24" fmla="*/ 0 w 1737"/>
                      <a:gd name="T25" fmla="*/ 147 h 209"/>
                      <a:gd name="T26" fmla="*/ 15 w 1737"/>
                      <a:gd name="T27" fmla="*/ 160 h 209"/>
                      <a:gd name="T28" fmla="*/ 33 w 1737"/>
                      <a:gd name="T29" fmla="*/ 167 h 209"/>
                      <a:gd name="T30" fmla="*/ 57 w 1737"/>
                      <a:gd name="T31" fmla="*/ 170 h 209"/>
                      <a:gd name="T32" fmla="*/ 140 w 1737"/>
                      <a:gd name="T33" fmla="*/ 173 h 209"/>
                      <a:gd name="T34" fmla="*/ 350 w 1737"/>
                      <a:gd name="T35" fmla="*/ 178 h 209"/>
                      <a:gd name="T36" fmla="*/ 550 w 1737"/>
                      <a:gd name="T37" fmla="*/ 190 h 209"/>
                      <a:gd name="T38" fmla="*/ 592 w 1737"/>
                      <a:gd name="T39" fmla="*/ 190 h 209"/>
                      <a:gd name="T40" fmla="*/ 610 w 1737"/>
                      <a:gd name="T41" fmla="*/ 203 h 209"/>
                      <a:gd name="T42" fmla="*/ 632 w 1737"/>
                      <a:gd name="T43" fmla="*/ 208 h 209"/>
                      <a:gd name="T44" fmla="*/ 766 w 1737"/>
                      <a:gd name="T45" fmla="*/ 194 h 209"/>
                      <a:gd name="T46" fmla="*/ 819 w 1737"/>
                      <a:gd name="T47" fmla="*/ 194 h 209"/>
                      <a:gd name="T48" fmla="*/ 957 w 1737"/>
                      <a:gd name="T49" fmla="*/ 203 h 209"/>
                      <a:gd name="T50" fmla="*/ 1006 w 1737"/>
                      <a:gd name="T51" fmla="*/ 205 h 209"/>
                      <a:gd name="T52" fmla="*/ 1024 w 1737"/>
                      <a:gd name="T53" fmla="*/ 205 h 209"/>
                      <a:gd name="T54" fmla="*/ 1041 w 1737"/>
                      <a:gd name="T55" fmla="*/ 203 h 209"/>
                      <a:gd name="T56" fmla="*/ 1053 w 1737"/>
                      <a:gd name="T57" fmla="*/ 184 h 209"/>
                      <a:gd name="T58" fmla="*/ 1601 w 1737"/>
                      <a:gd name="T59" fmla="*/ 184 h 209"/>
                      <a:gd name="T60" fmla="*/ 1629 w 1737"/>
                      <a:gd name="T61" fmla="*/ 181 h 209"/>
                      <a:gd name="T62" fmla="*/ 1736 w 1737"/>
                      <a:gd name="T63" fmla="*/ 178 h 209"/>
                      <a:gd name="T64" fmla="*/ 1735 w 1737"/>
                      <a:gd name="T65" fmla="*/ 162 h 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737" h="209">
                        <a:moveTo>
                          <a:pt x="1735" y="162"/>
                        </a:moveTo>
                        <a:lnTo>
                          <a:pt x="1526" y="85"/>
                        </a:lnTo>
                        <a:lnTo>
                          <a:pt x="1459" y="61"/>
                        </a:lnTo>
                        <a:lnTo>
                          <a:pt x="1404" y="22"/>
                        </a:lnTo>
                        <a:lnTo>
                          <a:pt x="1367" y="0"/>
                        </a:lnTo>
                        <a:lnTo>
                          <a:pt x="1271" y="0"/>
                        </a:lnTo>
                        <a:lnTo>
                          <a:pt x="1244" y="3"/>
                        </a:lnTo>
                        <a:lnTo>
                          <a:pt x="173" y="6"/>
                        </a:lnTo>
                        <a:lnTo>
                          <a:pt x="101" y="6"/>
                        </a:lnTo>
                        <a:lnTo>
                          <a:pt x="57" y="13"/>
                        </a:lnTo>
                        <a:lnTo>
                          <a:pt x="17" y="22"/>
                        </a:lnTo>
                        <a:lnTo>
                          <a:pt x="0" y="33"/>
                        </a:lnTo>
                        <a:lnTo>
                          <a:pt x="0" y="147"/>
                        </a:lnTo>
                        <a:lnTo>
                          <a:pt x="15" y="160"/>
                        </a:lnTo>
                        <a:lnTo>
                          <a:pt x="33" y="167"/>
                        </a:lnTo>
                        <a:lnTo>
                          <a:pt x="57" y="170"/>
                        </a:lnTo>
                        <a:lnTo>
                          <a:pt x="140" y="173"/>
                        </a:lnTo>
                        <a:lnTo>
                          <a:pt x="350" y="178"/>
                        </a:lnTo>
                        <a:lnTo>
                          <a:pt x="550" y="190"/>
                        </a:lnTo>
                        <a:lnTo>
                          <a:pt x="592" y="190"/>
                        </a:lnTo>
                        <a:lnTo>
                          <a:pt x="610" y="203"/>
                        </a:lnTo>
                        <a:lnTo>
                          <a:pt x="632" y="208"/>
                        </a:lnTo>
                        <a:lnTo>
                          <a:pt x="766" y="194"/>
                        </a:lnTo>
                        <a:lnTo>
                          <a:pt x="819" y="194"/>
                        </a:lnTo>
                        <a:lnTo>
                          <a:pt x="957" y="203"/>
                        </a:lnTo>
                        <a:lnTo>
                          <a:pt x="1006" y="205"/>
                        </a:lnTo>
                        <a:lnTo>
                          <a:pt x="1024" y="205"/>
                        </a:lnTo>
                        <a:lnTo>
                          <a:pt x="1041" y="203"/>
                        </a:lnTo>
                        <a:lnTo>
                          <a:pt x="1053" y="184"/>
                        </a:lnTo>
                        <a:lnTo>
                          <a:pt x="1601" y="184"/>
                        </a:lnTo>
                        <a:lnTo>
                          <a:pt x="1629" y="181"/>
                        </a:lnTo>
                        <a:lnTo>
                          <a:pt x="1736" y="178"/>
                        </a:lnTo>
                        <a:lnTo>
                          <a:pt x="1735" y="162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accent1">
                          <a:gamma/>
                          <a:shade val="69804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69804"/>
                          <a:invGamma/>
                        </a:schemeClr>
                      </a:gs>
                    </a:gsLst>
                    <a:lin ang="540000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91" name="Line 11">
                    <a:extLst>
                      <a:ext uri="{FF2B5EF4-FFF2-40B4-BE49-F238E27FC236}">
                        <a16:creationId xmlns:a16="http://schemas.microsoft.com/office/drawing/2014/main" id="{B56F6282-C86D-4178-A2FF-AFF4989BC1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31" y="1320"/>
                    <a:ext cx="0" cy="13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2892" name="Freeform 12">
                  <a:extLst>
                    <a:ext uri="{FF2B5EF4-FFF2-40B4-BE49-F238E27FC236}">
                      <a16:creationId xmlns:a16="http://schemas.microsoft.com/office/drawing/2014/main" id="{9E2120D3-6A28-42FC-B375-DC13D2283E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9" y="1396"/>
                  <a:ext cx="109" cy="73"/>
                </a:xfrm>
                <a:custGeom>
                  <a:avLst/>
                  <a:gdLst>
                    <a:gd name="T0" fmla="*/ 101 w 109"/>
                    <a:gd name="T1" fmla="*/ 72 h 73"/>
                    <a:gd name="T2" fmla="*/ 108 w 109"/>
                    <a:gd name="T3" fmla="*/ 24 h 73"/>
                    <a:gd name="T4" fmla="*/ 0 w 109"/>
                    <a:gd name="T5" fmla="*/ 0 h 73"/>
                    <a:gd name="T6" fmla="*/ 0 w 109"/>
                    <a:gd name="T7" fmla="*/ 69 h 73"/>
                    <a:gd name="T8" fmla="*/ 101 w 109"/>
                    <a:gd name="T9" fmla="*/ 7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73">
                      <a:moveTo>
                        <a:pt x="101" y="72"/>
                      </a:moveTo>
                      <a:lnTo>
                        <a:pt x="108" y="24"/>
                      </a:lnTo>
                      <a:lnTo>
                        <a:pt x="0" y="0"/>
                      </a:lnTo>
                      <a:lnTo>
                        <a:pt x="0" y="69"/>
                      </a:lnTo>
                      <a:lnTo>
                        <a:pt x="101" y="72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>
                        <a:gamma/>
                        <a:shade val="6980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2893" name="Group 13">
                <a:extLst>
                  <a:ext uri="{FF2B5EF4-FFF2-40B4-BE49-F238E27FC236}">
                    <a16:creationId xmlns:a16="http://schemas.microsoft.com/office/drawing/2014/main" id="{A273AC55-4C4C-479D-B775-1CD4DB0FB0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3" y="1469"/>
                <a:ext cx="385" cy="138"/>
                <a:chOff x="3013" y="1469"/>
                <a:chExt cx="385" cy="138"/>
              </a:xfrm>
            </p:grpSpPr>
            <p:sp>
              <p:nvSpPr>
                <p:cNvPr id="122894" name="Freeform 14">
                  <a:extLst>
                    <a:ext uri="{FF2B5EF4-FFF2-40B4-BE49-F238E27FC236}">
                      <a16:creationId xmlns:a16="http://schemas.microsoft.com/office/drawing/2014/main" id="{F1902687-4BFD-4B19-B833-84C3823E77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3" y="1469"/>
                  <a:ext cx="385" cy="133"/>
                </a:xfrm>
                <a:custGeom>
                  <a:avLst/>
                  <a:gdLst>
                    <a:gd name="T0" fmla="*/ 384 w 385"/>
                    <a:gd name="T1" fmla="*/ 13 h 133"/>
                    <a:gd name="T2" fmla="*/ 96 w 385"/>
                    <a:gd name="T3" fmla="*/ 132 h 133"/>
                    <a:gd name="T4" fmla="*/ 60 w 385"/>
                    <a:gd name="T5" fmla="*/ 124 h 133"/>
                    <a:gd name="T6" fmla="*/ 0 w 385"/>
                    <a:gd name="T7" fmla="*/ 108 h 133"/>
                    <a:gd name="T8" fmla="*/ 6 w 385"/>
                    <a:gd name="T9" fmla="*/ 0 h 133"/>
                    <a:gd name="T10" fmla="*/ 192 w 385"/>
                    <a:gd name="T11" fmla="*/ 0 h 133"/>
                    <a:gd name="T12" fmla="*/ 384 w 385"/>
                    <a:gd name="T13" fmla="*/ 1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5" h="133">
                      <a:moveTo>
                        <a:pt x="384" y="13"/>
                      </a:moveTo>
                      <a:lnTo>
                        <a:pt x="96" y="132"/>
                      </a:lnTo>
                      <a:lnTo>
                        <a:pt x="60" y="124"/>
                      </a:lnTo>
                      <a:lnTo>
                        <a:pt x="0" y="108"/>
                      </a:lnTo>
                      <a:lnTo>
                        <a:pt x="6" y="0"/>
                      </a:lnTo>
                      <a:lnTo>
                        <a:pt x="192" y="0"/>
                      </a:lnTo>
                      <a:lnTo>
                        <a:pt x="384" y="13"/>
                      </a:lnTo>
                    </a:path>
                  </a:pathLst>
                </a:custGeom>
                <a:solidFill>
                  <a:srgbClr val="006633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895" name="Freeform 15">
                  <a:extLst>
                    <a:ext uri="{FF2B5EF4-FFF2-40B4-BE49-F238E27FC236}">
                      <a16:creationId xmlns:a16="http://schemas.microsoft.com/office/drawing/2014/main" id="{F9485FA9-F4E7-4EA9-99F3-077FA4927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0" y="1508"/>
                  <a:ext cx="291" cy="29"/>
                </a:xfrm>
                <a:custGeom>
                  <a:avLst/>
                  <a:gdLst>
                    <a:gd name="T0" fmla="*/ 290 w 291"/>
                    <a:gd name="T1" fmla="*/ 6 h 29"/>
                    <a:gd name="T2" fmla="*/ 165 w 291"/>
                    <a:gd name="T3" fmla="*/ 0 h 29"/>
                    <a:gd name="T4" fmla="*/ 159 w 291"/>
                    <a:gd name="T5" fmla="*/ 28 h 29"/>
                    <a:gd name="T6" fmla="*/ 0 w 291"/>
                    <a:gd name="T7" fmla="*/ 10 h 29"/>
                    <a:gd name="T8" fmla="*/ 3 w 291"/>
                    <a:gd name="T9" fmla="*/ 1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1" h="29">
                      <a:moveTo>
                        <a:pt x="290" y="6"/>
                      </a:moveTo>
                      <a:lnTo>
                        <a:pt x="165" y="0"/>
                      </a:lnTo>
                      <a:lnTo>
                        <a:pt x="159" y="28"/>
                      </a:lnTo>
                      <a:lnTo>
                        <a:pt x="0" y="10"/>
                      </a:lnTo>
                      <a:lnTo>
                        <a:pt x="3" y="10"/>
                      </a:lnTo>
                    </a:path>
                  </a:pathLst>
                </a:custGeom>
                <a:solidFill>
                  <a:srgbClr val="006633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896" name="Line 16">
                  <a:extLst>
                    <a:ext uri="{FF2B5EF4-FFF2-40B4-BE49-F238E27FC236}">
                      <a16:creationId xmlns:a16="http://schemas.microsoft.com/office/drawing/2014/main" id="{351FA142-993C-431A-9DE5-F8B3CBE6C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03" y="1532"/>
                  <a:ext cx="19" cy="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897" name="Line 17">
                  <a:extLst>
                    <a:ext uri="{FF2B5EF4-FFF2-40B4-BE49-F238E27FC236}">
                      <a16:creationId xmlns:a16="http://schemas.microsoft.com/office/drawing/2014/main" id="{AB710143-24DC-4AA3-AB68-35F16CB1A1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99" y="1471"/>
                  <a:ext cx="0" cy="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2898" name="Freeform 18">
                <a:extLst>
                  <a:ext uri="{FF2B5EF4-FFF2-40B4-BE49-F238E27FC236}">
                    <a16:creationId xmlns:a16="http://schemas.microsoft.com/office/drawing/2014/main" id="{E6079305-FC42-4952-A3FE-0C150C1E1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" y="1477"/>
                <a:ext cx="90" cy="20"/>
              </a:xfrm>
              <a:custGeom>
                <a:avLst/>
                <a:gdLst>
                  <a:gd name="T0" fmla="*/ 89 w 90"/>
                  <a:gd name="T1" fmla="*/ 2 h 20"/>
                  <a:gd name="T2" fmla="*/ 73 w 90"/>
                  <a:gd name="T3" fmla="*/ 7 h 20"/>
                  <a:gd name="T4" fmla="*/ 47 w 90"/>
                  <a:gd name="T5" fmla="*/ 11 h 20"/>
                  <a:gd name="T6" fmla="*/ 0 w 90"/>
                  <a:gd name="T7" fmla="*/ 19 h 20"/>
                  <a:gd name="T8" fmla="*/ 7 w 90"/>
                  <a:gd name="T9" fmla="*/ 0 h 20"/>
                  <a:gd name="T10" fmla="*/ 89 w 90"/>
                  <a:gd name="T1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20">
                    <a:moveTo>
                      <a:pt x="89" y="2"/>
                    </a:moveTo>
                    <a:lnTo>
                      <a:pt x="73" y="7"/>
                    </a:lnTo>
                    <a:lnTo>
                      <a:pt x="47" y="11"/>
                    </a:lnTo>
                    <a:lnTo>
                      <a:pt x="0" y="19"/>
                    </a:lnTo>
                    <a:lnTo>
                      <a:pt x="7" y="0"/>
                    </a:lnTo>
                    <a:lnTo>
                      <a:pt x="89" y="2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2899" name="Group 19">
                <a:extLst>
                  <a:ext uri="{FF2B5EF4-FFF2-40B4-BE49-F238E27FC236}">
                    <a16:creationId xmlns:a16="http://schemas.microsoft.com/office/drawing/2014/main" id="{4A57D02B-49DC-4294-BDA9-6855D9510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054"/>
                <a:ext cx="787" cy="245"/>
                <a:chOff x="2832" y="1054"/>
                <a:chExt cx="787" cy="245"/>
              </a:xfrm>
            </p:grpSpPr>
            <p:sp>
              <p:nvSpPr>
                <p:cNvPr id="122900" name="Freeform 20">
                  <a:extLst>
                    <a:ext uri="{FF2B5EF4-FFF2-40B4-BE49-F238E27FC236}">
                      <a16:creationId xmlns:a16="http://schemas.microsoft.com/office/drawing/2014/main" id="{8657CDFA-855C-49BE-903C-F3F6794EEA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6" y="1054"/>
                  <a:ext cx="743" cy="245"/>
                </a:xfrm>
                <a:custGeom>
                  <a:avLst/>
                  <a:gdLst>
                    <a:gd name="T0" fmla="*/ 742 w 743"/>
                    <a:gd name="T1" fmla="*/ 244 h 245"/>
                    <a:gd name="T2" fmla="*/ 437 w 743"/>
                    <a:gd name="T3" fmla="*/ 174 h 245"/>
                    <a:gd name="T4" fmla="*/ 146 w 743"/>
                    <a:gd name="T5" fmla="*/ 37 h 245"/>
                    <a:gd name="T6" fmla="*/ 110 w 743"/>
                    <a:gd name="T7" fmla="*/ 12 h 245"/>
                    <a:gd name="T8" fmla="*/ 86 w 743"/>
                    <a:gd name="T9" fmla="*/ 2 h 245"/>
                    <a:gd name="T10" fmla="*/ 60 w 743"/>
                    <a:gd name="T11" fmla="*/ 0 h 245"/>
                    <a:gd name="T12" fmla="*/ 24 w 743"/>
                    <a:gd name="T13" fmla="*/ 12 h 245"/>
                    <a:gd name="T14" fmla="*/ 2 w 743"/>
                    <a:gd name="T15" fmla="*/ 24 h 245"/>
                    <a:gd name="T16" fmla="*/ 0 w 743"/>
                    <a:gd name="T17" fmla="*/ 47 h 245"/>
                    <a:gd name="T18" fmla="*/ 9 w 743"/>
                    <a:gd name="T19" fmla="*/ 47 h 245"/>
                    <a:gd name="T20" fmla="*/ 21 w 743"/>
                    <a:gd name="T21" fmla="*/ 199 h 245"/>
                    <a:gd name="T22" fmla="*/ 150 w 743"/>
                    <a:gd name="T23" fmla="*/ 202 h 245"/>
                    <a:gd name="T24" fmla="*/ 158 w 743"/>
                    <a:gd name="T25" fmla="*/ 244 h 245"/>
                    <a:gd name="T26" fmla="*/ 742 w 743"/>
                    <a:gd name="T27" fmla="*/ 244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3" h="245">
                      <a:moveTo>
                        <a:pt x="742" y="244"/>
                      </a:moveTo>
                      <a:lnTo>
                        <a:pt x="437" y="174"/>
                      </a:lnTo>
                      <a:lnTo>
                        <a:pt x="146" y="37"/>
                      </a:lnTo>
                      <a:lnTo>
                        <a:pt x="110" y="12"/>
                      </a:lnTo>
                      <a:lnTo>
                        <a:pt x="86" y="2"/>
                      </a:lnTo>
                      <a:lnTo>
                        <a:pt x="60" y="0"/>
                      </a:lnTo>
                      <a:lnTo>
                        <a:pt x="24" y="12"/>
                      </a:lnTo>
                      <a:lnTo>
                        <a:pt x="2" y="24"/>
                      </a:lnTo>
                      <a:lnTo>
                        <a:pt x="0" y="47"/>
                      </a:lnTo>
                      <a:lnTo>
                        <a:pt x="9" y="47"/>
                      </a:lnTo>
                      <a:lnTo>
                        <a:pt x="21" y="199"/>
                      </a:lnTo>
                      <a:lnTo>
                        <a:pt x="150" y="202"/>
                      </a:lnTo>
                      <a:lnTo>
                        <a:pt x="158" y="244"/>
                      </a:lnTo>
                      <a:lnTo>
                        <a:pt x="742" y="244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01" name="Freeform 21">
                  <a:extLst>
                    <a:ext uri="{FF2B5EF4-FFF2-40B4-BE49-F238E27FC236}">
                      <a16:creationId xmlns:a16="http://schemas.microsoft.com/office/drawing/2014/main" id="{BD4E8A07-7186-4F1F-A3FB-CE48284F38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2" y="1262"/>
                  <a:ext cx="312" cy="33"/>
                </a:xfrm>
                <a:custGeom>
                  <a:avLst/>
                  <a:gdLst>
                    <a:gd name="T0" fmla="*/ 311 w 312"/>
                    <a:gd name="T1" fmla="*/ 9 h 33"/>
                    <a:gd name="T2" fmla="*/ 251 w 312"/>
                    <a:gd name="T3" fmla="*/ 2 h 33"/>
                    <a:gd name="T4" fmla="*/ 167 w 312"/>
                    <a:gd name="T5" fmla="*/ 0 h 33"/>
                    <a:gd name="T6" fmla="*/ 74 w 312"/>
                    <a:gd name="T7" fmla="*/ 2 h 33"/>
                    <a:gd name="T8" fmla="*/ 15 w 312"/>
                    <a:gd name="T9" fmla="*/ 9 h 33"/>
                    <a:gd name="T10" fmla="*/ 0 w 312"/>
                    <a:gd name="T11" fmla="*/ 12 h 33"/>
                    <a:gd name="T12" fmla="*/ 6 w 312"/>
                    <a:gd name="T13" fmla="*/ 18 h 33"/>
                    <a:gd name="T14" fmla="*/ 29 w 312"/>
                    <a:gd name="T15" fmla="*/ 23 h 33"/>
                    <a:gd name="T16" fmla="*/ 51 w 312"/>
                    <a:gd name="T17" fmla="*/ 26 h 33"/>
                    <a:gd name="T18" fmla="*/ 117 w 312"/>
                    <a:gd name="T19" fmla="*/ 32 h 33"/>
                    <a:gd name="T20" fmla="*/ 195 w 312"/>
                    <a:gd name="T21" fmla="*/ 29 h 33"/>
                    <a:gd name="T22" fmla="*/ 242 w 312"/>
                    <a:gd name="T23" fmla="*/ 25 h 33"/>
                    <a:gd name="T24" fmla="*/ 285 w 312"/>
                    <a:gd name="T25" fmla="*/ 18 h 33"/>
                    <a:gd name="T26" fmla="*/ 311 w 312"/>
                    <a:gd name="T27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2" h="33">
                      <a:moveTo>
                        <a:pt x="311" y="9"/>
                      </a:moveTo>
                      <a:lnTo>
                        <a:pt x="251" y="2"/>
                      </a:lnTo>
                      <a:lnTo>
                        <a:pt x="167" y="0"/>
                      </a:lnTo>
                      <a:lnTo>
                        <a:pt x="74" y="2"/>
                      </a:lnTo>
                      <a:lnTo>
                        <a:pt x="15" y="9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29" y="23"/>
                      </a:lnTo>
                      <a:lnTo>
                        <a:pt x="51" y="26"/>
                      </a:lnTo>
                      <a:lnTo>
                        <a:pt x="117" y="32"/>
                      </a:lnTo>
                      <a:lnTo>
                        <a:pt x="195" y="29"/>
                      </a:lnTo>
                      <a:lnTo>
                        <a:pt x="242" y="25"/>
                      </a:lnTo>
                      <a:lnTo>
                        <a:pt x="285" y="18"/>
                      </a:lnTo>
                      <a:lnTo>
                        <a:pt x="311" y="9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02" name="Freeform 22">
                  <a:extLst>
                    <a:ext uri="{FF2B5EF4-FFF2-40B4-BE49-F238E27FC236}">
                      <a16:creationId xmlns:a16="http://schemas.microsoft.com/office/drawing/2014/main" id="{6FD984A0-E038-4867-8059-E21E63CF68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6" y="1093"/>
                  <a:ext cx="151" cy="17"/>
                </a:xfrm>
                <a:custGeom>
                  <a:avLst/>
                  <a:gdLst>
                    <a:gd name="T0" fmla="*/ 150 w 151"/>
                    <a:gd name="T1" fmla="*/ 0 h 17"/>
                    <a:gd name="T2" fmla="*/ 114 w 151"/>
                    <a:gd name="T3" fmla="*/ 16 h 17"/>
                    <a:gd name="T4" fmla="*/ 0 w 151"/>
                    <a:gd name="T5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1" h="17">
                      <a:moveTo>
                        <a:pt x="150" y="0"/>
                      </a:moveTo>
                      <a:lnTo>
                        <a:pt x="114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03" name="Line 23">
                  <a:extLst>
                    <a:ext uri="{FF2B5EF4-FFF2-40B4-BE49-F238E27FC236}">
                      <a16:creationId xmlns:a16="http://schemas.microsoft.com/office/drawing/2014/main" id="{BC290F7C-EA13-4A60-9BFA-54CE5C4CDD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50" y="1217"/>
                  <a:ext cx="33" cy="4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2904" name="Group 24">
                <a:extLst>
                  <a:ext uri="{FF2B5EF4-FFF2-40B4-BE49-F238E27FC236}">
                    <a16:creationId xmlns:a16="http://schemas.microsoft.com/office/drawing/2014/main" id="{6F659640-D489-4402-8520-FEFD96E7E2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4" y="1293"/>
                <a:ext cx="229" cy="66"/>
                <a:chOff x="4144" y="1293"/>
                <a:chExt cx="229" cy="66"/>
              </a:xfrm>
            </p:grpSpPr>
            <p:sp>
              <p:nvSpPr>
                <p:cNvPr id="122905" name="Freeform 25">
                  <a:extLst>
                    <a:ext uri="{FF2B5EF4-FFF2-40B4-BE49-F238E27FC236}">
                      <a16:creationId xmlns:a16="http://schemas.microsoft.com/office/drawing/2014/main" id="{CE52BF6B-95C7-44D8-9ECC-8F5EE24643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4" y="1293"/>
                  <a:ext cx="229" cy="66"/>
                </a:xfrm>
                <a:custGeom>
                  <a:avLst/>
                  <a:gdLst>
                    <a:gd name="T0" fmla="*/ 139 w 229"/>
                    <a:gd name="T1" fmla="*/ 0 h 66"/>
                    <a:gd name="T2" fmla="*/ 184 w 229"/>
                    <a:gd name="T3" fmla="*/ 25 h 66"/>
                    <a:gd name="T4" fmla="*/ 228 w 229"/>
                    <a:gd name="T5" fmla="*/ 58 h 66"/>
                    <a:gd name="T6" fmla="*/ 89 w 229"/>
                    <a:gd name="T7" fmla="*/ 65 h 66"/>
                    <a:gd name="T8" fmla="*/ 51 w 229"/>
                    <a:gd name="T9" fmla="*/ 59 h 66"/>
                    <a:gd name="T10" fmla="*/ 48 w 229"/>
                    <a:gd name="T11" fmla="*/ 59 h 66"/>
                    <a:gd name="T12" fmla="*/ 20 w 229"/>
                    <a:gd name="T13" fmla="*/ 53 h 66"/>
                    <a:gd name="T14" fmla="*/ 0 w 229"/>
                    <a:gd name="T15" fmla="*/ 6 h 66"/>
                    <a:gd name="T16" fmla="*/ 28 w 229"/>
                    <a:gd name="T17" fmla="*/ 3 h 66"/>
                    <a:gd name="T18" fmla="*/ 55 w 229"/>
                    <a:gd name="T19" fmla="*/ 0 h 66"/>
                    <a:gd name="T20" fmla="*/ 139 w 229"/>
                    <a:gd name="T21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9" h="66">
                      <a:moveTo>
                        <a:pt x="139" y="0"/>
                      </a:moveTo>
                      <a:lnTo>
                        <a:pt x="184" y="25"/>
                      </a:lnTo>
                      <a:lnTo>
                        <a:pt x="228" y="58"/>
                      </a:lnTo>
                      <a:lnTo>
                        <a:pt x="89" y="65"/>
                      </a:lnTo>
                      <a:lnTo>
                        <a:pt x="51" y="59"/>
                      </a:lnTo>
                      <a:lnTo>
                        <a:pt x="48" y="59"/>
                      </a:lnTo>
                      <a:lnTo>
                        <a:pt x="20" y="53"/>
                      </a:lnTo>
                      <a:lnTo>
                        <a:pt x="0" y="6"/>
                      </a:lnTo>
                      <a:lnTo>
                        <a:pt x="28" y="3"/>
                      </a:lnTo>
                      <a:lnTo>
                        <a:pt x="55" y="0"/>
                      </a:lnTo>
                      <a:lnTo>
                        <a:pt x="139" y="0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06" name="Line 26">
                  <a:extLst>
                    <a:ext uri="{FF2B5EF4-FFF2-40B4-BE49-F238E27FC236}">
                      <a16:creationId xmlns:a16="http://schemas.microsoft.com/office/drawing/2014/main" id="{8DC8C187-BB3F-445E-A397-9807D466D5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9" y="1299"/>
                  <a:ext cx="0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2907" name="Line 27">
                <a:extLst>
                  <a:ext uri="{FF2B5EF4-FFF2-40B4-BE49-F238E27FC236}">
                    <a16:creationId xmlns:a16="http://schemas.microsoft.com/office/drawing/2014/main" id="{B6F12DD7-A107-4022-8316-F25961256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7" y="1465"/>
                <a:ext cx="8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08" name="Freeform 28">
                <a:extLst>
                  <a:ext uri="{FF2B5EF4-FFF2-40B4-BE49-F238E27FC236}">
                    <a16:creationId xmlns:a16="http://schemas.microsoft.com/office/drawing/2014/main" id="{116B959D-09E2-4B72-915F-CB8E1B0A8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1" y="1298"/>
                <a:ext cx="105" cy="45"/>
              </a:xfrm>
              <a:custGeom>
                <a:avLst/>
                <a:gdLst>
                  <a:gd name="T0" fmla="*/ 104 w 105"/>
                  <a:gd name="T1" fmla="*/ 1 h 45"/>
                  <a:gd name="T2" fmla="*/ 74 w 105"/>
                  <a:gd name="T3" fmla="*/ 44 h 45"/>
                  <a:gd name="T4" fmla="*/ 0 w 105"/>
                  <a:gd name="T5" fmla="*/ 43 h 45"/>
                  <a:gd name="T6" fmla="*/ 0 w 105"/>
                  <a:gd name="T7" fmla="*/ 0 h 45"/>
                  <a:gd name="T8" fmla="*/ 104 w 105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45">
                    <a:moveTo>
                      <a:pt x="104" y="1"/>
                    </a:moveTo>
                    <a:lnTo>
                      <a:pt x="74" y="44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104" y="1"/>
                    </a:lnTo>
                  </a:path>
                </a:pathLst>
              </a:custGeom>
              <a:solidFill>
                <a:srgbClr val="0099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09" name="Freeform 29">
                <a:extLst>
                  <a:ext uri="{FF2B5EF4-FFF2-40B4-BE49-F238E27FC236}">
                    <a16:creationId xmlns:a16="http://schemas.microsoft.com/office/drawing/2014/main" id="{A0E0F73A-05F7-4532-B9EC-7EEC30965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" y="1309"/>
                <a:ext cx="1253" cy="193"/>
              </a:xfrm>
              <a:custGeom>
                <a:avLst/>
                <a:gdLst>
                  <a:gd name="T0" fmla="*/ 1084 w 1253"/>
                  <a:gd name="T1" fmla="*/ 16 h 193"/>
                  <a:gd name="T2" fmla="*/ 1169 w 1253"/>
                  <a:gd name="T3" fmla="*/ 19 h 193"/>
                  <a:gd name="T4" fmla="*/ 1197 w 1253"/>
                  <a:gd name="T5" fmla="*/ 22 h 193"/>
                  <a:gd name="T6" fmla="*/ 1220 w 1253"/>
                  <a:gd name="T7" fmla="*/ 26 h 193"/>
                  <a:gd name="T8" fmla="*/ 1232 w 1253"/>
                  <a:gd name="T9" fmla="*/ 30 h 193"/>
                  <a:gd name="T10" fmla="*/ 1240 w 1253"/>
                  <a:gd name="T11" fmla="*/ 37 h 193"/>
                  <a:gd name="T12" fmla="*/ 1246 w 1253"/>
                  <a:gd name="T13" fmla="*/ 44 h 193"/>
                  <a:gd name="T14" fmla="*/ 1250 w 1253"/>
                  <a:gd name="T15" fmla="*/ 55 h 193"/>
                  <a:gd name="T16" fmla="*/ 1252 w 1253"/>
                  <a:gd name="T17" fmla="*/ 70 h 193"/>
                  <a:gd name="T18" fmla="*/ 1252 w 1253"/>
                  <a:gd name="T19" fmla="*/ 117 h 193"/>
                  <a:gd name="T20" fmla="*/ 1250 w 1253"/>
                  <a:gd name="T21" fmla="*/ 129 h 193"/>
                  <a:gd name="T22" fmla="*/ 1246 w 1253"/>
                  <a:gd name="T23" fmla="*/ 138 h 193"/>
                  <a:gd name="T24" fmla="*/ 1237 w 1253"/>
                  <a:gd name="T25" fmla="*/ 144 h 193"/>
                  <a:gd name="T26" fmla="*/ 1222 w 1253"/>
                  <a:gd name="T27" fmla="*/ 146 h 193"/>
                  <a:gd name="T28" fmla="*/ 1207 w 1253"/>
                  <a:gd name="T29" fmla="*/ 147 h 193"/>
                  <a:gd name="T30" fmla="*/ 1163 w 1253"/>
                  <a:gd name="T31" fmla="*/ 149 h 193"/>
                  <a:gd name="T32" fmla="*/ 1099 w 1253"/>
                  <a:gd name="T33" fmla="*/ 152 h 193"/>
                  <a:gd name="T34" fmla="*/ 1028 w 1253"/>
                  <a:gd name="T35" fmla="*/ 158 h 193"/>
                  <a:gd name="T36" fmla="*/ 937 w 1253"/>
                  <a:gd name="T37" fmla="*/ 163 h 193"/>
                  <a:gd name="T38" fmla="*/ 867 w 1253"/>
                  <a:gd name="T39" fmla="*/ 167 h 193"/>
                  <a:gd name="T40" fmla="*/ 812 w 1253"/>
                  <a:gd name="T41" fmla="*/ 168 h 193"/>
                  <a:gd name="T42" fmla="*/ 760 w 1253"/>
                  <a:gd name="T43" fmla="*/ 174 h 193"/>
                  <a:gd name="T44" fmla="*/ 695 w 1253"/>
                  <a:gd name="T45" fmla="*/ 183 h 193"/>
                  <a:gd name="T46" fmla="*/ 659 w 1253"/>
                  <a:gd name="T47" fmla="*/ 191 h 193"/>
                  <a:gd name="T48" fmla="*/ 630 w 1253"/>
                  <a:gd name="T49" fmla="*/ 192 h 193"/>
                  <a:gd name="T50" fmla="*/ 612 w 1253"/>
                  <a:gd name="T51" fmla="*/ 180 h 193"/>
                  <a:gd name="T52" fmla="*/ 568 w 1253"/>
                  <a:gd name="T53" fmla="*/ 161 h 193"/>
                  <a:gd name="T54" fmla="*/ 587 w 1253"/>
                  <a:gd name="T55" fmla="*/ 168 h 193"/>
                  <a:gd name="T56" fmla="*/ 542 w 1253"/>
                  <a:gd name="T57" fmla="*/ 159 h 193"/>
                  <a:gd name="T58" fmla="*/ 492 w 1253"/>
                  <a:gd name="T59" fmla="*/ 151 h 193"/>
                  <a:gd name="T60" fmla="*/ 400 w 1253"/>
                  <a:gd name="T61" fmla="*/ 140 h 193"/>
                  <a:gd name="T62" fmla="*/ 328 w 1253"/>
                  <a:gd name="T63" fmla="*/ 135 h 193"/>
                  <a:gd name="T64" fmla="*/ 255 w 1253"/>
                  <a:gd name="T65" fmla="*/ 128 h 193"/>
                  <a:gd name="T66" fmla="*/ 202 w 1253"/>
                  <a:gd name="T67" fmla="*/ 122 h 193"/>
                  <a:gd name="T68" fmla="*/ 156 w 1253"/>
                  <a:gd name="T69" fmla="*/ 114 h 193"/>
                  <a:gd name="T70" fmla="*/ 103 w 1253"/>
                  <a:gd name="T71" fmla="*/ 102 h 193"/>
                  <a:gd name="T72" fmla="*/ 57 w 1253"/>
                  <a:gd name="T73" fmla="*/ 84 h 193"/>
                  <a:gd name="T74" fmla="*/ 32 w 1253"/>
                  <a:gd name="T75" fmla="*/ 68 h 193"/>
                  <a:gd name="T76" fmla="*/ 0 w 1253"/>
                  <a:gd name="T77" fmla="*/ 38 h 193"/>
                  <a:gd name="T78" fmla="*/ 53 w 1253"/>
                  <a:gd name="T79" fmla="*/ 38 h 193"/>
                  <a:gd name="T80" fmla="*/ 116 w 1253"/>
                  <a:gd name="T81" fmla="*/ 32 h 193"/>
                  <a:gd name="T82" fmla="*/ 191 w 1253"/>
                  <a:gd name="T83" fmla="*/ 28 h 193"/>
                  <a:gd name="T84" fmla="*/ 200 w 1253"/>
                  <a:gd name="T85" fmla="*/ 7 h 193"/>
                  <a:gd name="T86" fmla="*/ 241 w 1253"/>
                  <a:gd name="T87" fmla="*/ 7 h 193"/>
                  <a:gd name="T88" fmla="*/ 365 w 1253"/>
                  <a:gd name="T89" fmla="*/ 4 h 193"/>
                  <a:gd name="T90" fmla="*/ 492 w 1253"/>
                  <a:gd name="T91" fmla="*/ 1 h 193"/>
                  <a:gd name="T92" fmla="*/ 703 w 1253"/>
                  <a:gd name="T93" fmla="*/ 0 h 193"/>
                  <a:gd name="T94" fmla="*/ 894 w 1253"/>
                  <a:gd name="T95" fmla="*/ 7 h 193"/>
                  <a:gd name="T96" fmla="*/ 998 w 1253"/>
                  <a:gd name="T97" fmla="*/ 12 h 193"/>
                  <a:gd name="T98" fmla="*/ 1084 w 1253"/>
                  <a:gd name="T99" fmla="*/ 16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53" h="193">
                    <a:moveTo>
                      <a:pt x="1084" y="16"/>
                    </a:moveTo>
                    <a:lnTo>
                      <a:pt x="1169" y="19"/>
                    </a:lnTo>
                    <a:lnTo>
                      <a:pt x="1197" y="22"/>
                    </a:lnTo>
                    <a:lnTo>
                      <a:pt x="1220" y="26"/>
                    </a:lnTo>
                    <a:lnTo>
                      <a:pt x="1232" y="30"/>
                    </a:lnTo>
                    <a:lnTo>
                      <a:pt x="1240" y="37"/>
                    </a:lnTo>
                    <a:lnTo>
                      <a:pt x="1246" y="44"/>
                    </a:lnTo>
                    <a:lnTo>
                      <a:pt x="1250" y="55"/>
                    </a:lnTo>
                    <a:lnTo>
                      <a:pt x="1252" y="70"/>
                    </a:lnTo>
                    <a:lnTo>
                      <a:pt x="1252" y="117"/>
                    </a:lnTo>
                    <a:lnTo>
                      <a:pt x="1250" y="129"/>
                    </a:lnTo>
                    <a:lnTo>
                      <a:pt x="1246" y="138"/>
                    </a:lnTo>
                    <a:lnTo>
                      <a:pt x="1237" y="144"/>
                    </a:lnTo>
                    <a:lnTo>
                      <a:pt x="1222" y="146"/>
                    </a:lnTo>
                    <a:lnTo>
                      <a:pt x="1207" y="147"/>
                    </a:lnTo>
                    <a:lnTo>
                      <a:pt x="1163" y="149"/>
                    </a:lnTo>
                    <a:lnTo>
                      <a:pt x="1099" y="152"/>
                    </a:lnTo>
                    <a:lnTo>
                      <a:pt x="1028" y="158"/>
                    </a:lnTo>
                    <a:lnTo>
                      <a:pt x="937" y="163"/>
                    </a:lnTo>
                    <a:lnTo>
                      <a:pt x="867" y="167"/>
                    </a:lnTo>
                    <a:lnTo>
                      <a:pt x="812" y="168"/>
                    </a:lnTo>
                    <a:lnTo>
                      <a:pt x="760" y="174"/>
                    </a:lnTo>
                    <a:lnTo>
                      <a:pt x="695" y="183"/>
                    </a:lnTo>
                    <a:lnTo>
                      <a:pt x="659" y="191"/>
                    </a:lnTo>
                    <a:lnTo>
                      <a:pt x="630" y="192"/>
                    </a:lnTo>
                    <a:lnTo>
                      <a:pt x="612" y="180"/>
                    </a:lnTo>
                    <a:lnTo>
                      <a:pt x="568" y="161"/>
                    </a:lnTo>
                    <a:lnTo>
                      <a:pt x="587" y="168"/>
                    </a:lnTo>
                    <a:lnTo>
                      <a:pt x="542" y="159"/>
                    </a:lnTo>
                    <a:lnTo>
                      <a:pt x="492" y="151"/>
                    </a:lnTo>
                    <a:lnTo>
                      <a:pt x="400" y="140"/>
                    </a:lnTo>
                    <a:lnTo>
                      <a:pt x="328" y="135"/>
                    </a:lnTo>
                    <a:lnTo>
                      <a:pt x="255" y="128"/>
                    </a:lnTo>
                    <a:lnTo>
                      <a:pt x="202" y="122"/>
                    </a:lnTo>
                    <a:lnTo>
                      <a:pt x="156" y="114"/>
                    </a:lnTo>
                    <a:lnTo>
                      <a:pt x="103" y="102"/>
                    </a:lnTo>
                    <a:lnTo>
                      <a:pt x="57" y="84"/>
                    </a:lnTo>
                    <a:lnTo>
                      <a:pt x="32" y="68"/>
                    </a:lnTo>
                    <a:lnTo>
                      <a:pt x="0" y="38"/>
                    </a:lnTo>
                    <a:lnTo>
                      <a:pt x="53" y="38"/>
                    </a:lnTo>
                    <a:lnTo>
                      <a:pt x="116" y="32"/>
                    </a:lnTo>
                    <a:lnTo>
                      <a:pt x="191" y="28"/>
                    </a:lnTo>
                    <a:lnTo>
                      <a:pt x="200" y="7"/>
                    </a:lnTo>
                    <a:lnTo>
                      <a:pt x="241" y="7"/>
                    </a:lnTo>
                    <a:lnTo>
                      <a:pt x="365" y="4"/>
                    </a:lnTo>
                    <a:lnTo>
                      <a:pt x="492" y="1"/>
                    </a:lnTo>
                    <a:lnTo>
                      <a:pt x="703" y="0"/>
                    </a:lnTo>
                    <a:lnTo>
                      <a:pt x="894" y="7"/>
                    </a:lnTo>
                    <a:lnTo>
                      <a:pt x="998" y="12"/>
                    </a:lnTo>
                    <a:lnTo>
                      <a:pt x="1084" y="16"/>
                    </a:lnTo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69804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2910" name="Group 30">
                <a:extLst>
                  <a:ext uri="{FF2B5EF4-FFF2-40B4-BE49-F238E27FC236}">
                    <a16:creationId xmlns:a16="http://schemas.microsoft.com/office/drawing/2014/main" id="{CB9B972E-A20C-48F1-A309-6C185DC0D0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1358"/>
                <a:ext cx="43" cy="57"/>
                <a:chOff x="3936" y="1358"/>
                <a:chExt cx="43" cy="57"/>
              </a:xfrm>
            </p:grpSpPr>
            <p:sp>
              <p:nvSpPr>
                <p:cNvPr id="122911" name="Freeform 31">
                  <a:extLst>
                    <a:ext uri="{FF2B5EF4-FFF2-40B4-BE49-F238E27FC236}">
                      <a16:creationId xmlns:a16="http://schemas.microsoft.com/office/drawing/2014/main" id="{EC275586-79CE-4FA8-BD45-41BD38D86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6" y="1358"/>
                  <a:ext cx="43" cy="57"/>
                </a:xfrm>
                <a:custGeom>
                  <a:avLst/>
                  <a:gdLst>
                    <a:gd name="T0" fmla="*/ 42 w 43"/>
                    <a:gd name="T1" fmla="*/ 0 h 57"/>
                    <a:gd name="T2" fmla="*/ 0 w 43"/>
                    <a:gd name="T3" fmla="*/ 0 h 57"/>
                    <a:gd name="T4" fmla="*/ 0 w 43"/>
                    <a:gd name="T5" fmla="*/ 56 h 57"/>
                    <a:gd name="T6" fmla="*/ 42 w 43"/>
                    <a:gd name="T7" fmla="*/ 56 h 57"/>
                    <a:gd name="T8" fmla="*/ 42 w 43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7">
                      <a:moveTo>
                        <a:pt x="42" y="0"/>
                      </a:moveTo>
                      <a:lnTo>
                        <a:pt x="0" y="0"/>
                      </a:lnTo>
                      <a:lnTo>
                        <a:pt x="0" y="56"/>
                      </a:lnTo>
                      <a:lnTo>
                        <a:pt x="42" y="56"/>
                      </a:lnTo>
                      <a:lnTo>
                        <a:pt x="42" y="0"/>
                      </a:lnTo>
                    </a:path>
                  </a:pathLst>
                </a:custGeom>
                <a:solidFill>
                  <a:srgbClr val="0099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12" name="Freeform 32">
                  <a:extLst>
                    <a:ext uri="{FF2B5EF4-FFF2-40B4-BE49-F238E27FC236}">
                      <a16:creationId xmlns:a16="http://schemas.microsoft.com/office/drawing/2014/main" id="{F09D7F7D-FFF1-47B4-BF1A-6A591911EC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6" y="1378"/>
                  <a:ext cx="43" cy="17"/>
                </a:xfrm>
                <a:custGeom>
                  <a:avLst/>
                  <a:gdLst>
                    <a:gd name="T0" fmla="*/ 40 w 43"/>
                    <a:gd name="T1" fmla="*/ 0 h 17"/>
                    <a:gd name="T2" fmla="*/ 0 w 43"/>
                    <a:gd name="T3" fmla="*/ 0 h 17"/>
                    <a:gd name="T4" fmla="*/ 0 w 43"/>
                    <a:gd name="T5" fmla="*/ 16 h 17"/>
                    <a:gd name="T6" fmla="*/ 42 w 43"/>
                    <a:gd name="T7" fmla="*/ 16 h 17"/>
                    <a:gd name="T8" fmla="*/ 40 w 43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17">
                      <a:moveTo>
                        <a:pt x="4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42" y="16"/>
                      </a:lnTo>
                      <a:lnTo>
                        <a:pt x="40" y="0"/>
                      </a:lnTo>
                    </a:path>
                  </a:pathLst>
                </a:custGeom>
                <a:solidFill>
                  <a:srgbClr val="0099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2913" name="Group 33">
                <a:extLst>
                  <a:ext uri="{FF2B5EF4-FFF2-40B4-BE49-F238E27FC236}">
                    <a16:creationId xmlns:a16="http://schemas.microsoft.com/office/drawing/2014/main" id="{CCA90AB8-8D32-4AD5-89C9-0640753B4C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7" y="1364"/>
                <a:ext cx="153" cy="109"/>
                <a:chOff x="3517" y="1364"/>
                <a:chExt cx="153" cy="109"/>
              </a:xfrm>
            </p:grpSpPr>
            <p:sp>
              <p:nvSpPr>
                <p:cNvPr id="122914" name="Freeform 34">
                  <a:extLst>
                    <a:ext uri="{FF2B5EF4-FFF2-40B4-BE49-F238E27FC236}">
                      <a16:creationId xmlns:a16="http://schemas.microsoft.com/office/drawing/2014/main" id="{64F9A4BB-FBA3-4CC0-8D80-A533CD0EA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5" y="1364"/>
                  <a:ext cx="94" cy="53"/>
                </a:xfrm>
                <a:custGeom>
                  <a:avLst/>
                  <a:gdLst>
                    <a:gd name="T0" fmla="*/ 93 w 94"/>
                    <a:gd name="T1" fmla="*/ 0 h 53"/>
                    <a:gd name="T2" fmla="*/ 93 w 94"/>
                    <a:gd name="T3" fmla="*/ 52 h 53"/>
                    <a:gd name="T4" fmla="*/ 0 w 94"/>
                    <a:gd name="T5" fmla="*/ 52 h 53"/>
                    <a:gd name="T6" fmla="*/ 49 w 94"/>
                    <a:gd name="T7" fmla="*/ 4 h 53"/>
                    <a:gd name="T8" fmla="*/ 93 w 94"/>
                    <a:gd name="T9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53">
                      <a:moveTo>
                        <a:pt x="93" y="0"/>
                      </a:moveTo>
                      <a:lnTo>
                        <a:pt x="93" y="52"/>
                      </a:lnTo>
                      <a:lnTo>
                        <a:pt x="0" y="52"/>
                      </a:lnTo>
                      <a:lnTo>
                        <a:pt x="49" y="4"/>
                      </a:lnTo>
                      <a:lnTo>
                        <a:pt x="93" y="0"/>
                      </a:lnTo>
                    </a:path>
                  </a:pathLst>
                </a:custGeom>
                <a:solidFill>
                  <a:srgbClr val="0099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15" name="Freeform 35">
                  <a:extLst>
                    <a:ext uri="{FF2B5EF4-FFF2-40B4-BE49-F238E27FC236}">
                      <a16:creationId xmlns:a16="http://schemas.microsoft.com/office/drawing/2014/main" id="{00420CD7-4F76-4F5D-A032-1EAC454979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7" y="1416"/>
                  <a:ext cx="153" cy="57"/>
                </a:xfrm>
                <a:custGeom>
                  <a:avLst/>
                  <a:gdLst>
                    <a:gd name="T0" fmla="*/ 101 w 153"/>
                    <a:gd name="T1" fmla="*/ 0 h 57"/>
                    <a:gd name="T2" fmla="*/ 5 w 153"/>
                    <a:gd name="T3" fmla="*/ 0 h 57"/>
                    <a:gd name="T4" fmla="*/ 0 w 153"/>
                    <a:gd name="T5" fmla="*/ 56 h 57"/>
                    <a:gd name="T6" fmla="*/ 122 w 153"/>
                    <a:gd name="T7" fmla="*/ 56 h 57"/>
                    <a:gd name="T8" fmla="*/ 152 w 153"/>
                    <a:gd name="T9" fmla="*/ 33 h 57"/>
                    <a:gd name="T10" fmla="*/ 101 w 153"/>
                    <a:gd name="T11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3" h="57">
                      <a:moveTo>
                        <a:pt x="101" y="0"/>
                      </a:moveTo>
                      <a:lnTo>
                        <a:pt x="5" y="0"/>
                      </a:lnTo>
                      <a:lnTo>
                        <a:pt x="0" y="56"/>
                      </a:lnTo>
                      <a:lnTo>
                        <a:pt x="122" y="56"/>
                      </a:lnTo>
                      <a:lnTo>
                        <a:pt x="152" y="33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0099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2916" name="Line 36">
                <a:extLst>
                  <a:ext uri="{FF2B5EF4-FFF2-40B4-BE49-F238E27FC236}">
                    <a16:creationId xmlns:a16="http://schemas.microsoft.com/office/drawing/2014/main" id="{4395F96C-DB33-4269-89D9-CE84932F0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1" y="1340"/>
                <a:ext cx="0" cy="1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17" name="Freeform 37">
                <a:extLst>
                  <a:ext uri="{FF2B5EF4-FFF2-40B4-BE49-F238E27FC236}">
                    <a16:creationId xmlns:a16="http://schemas.microsoft.com/office/drawing/2014/main" id="{E1B5AB7B-3926-494A-85E6-BFBB3D0C3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344"/>
                <a:ext cx="409" cy="21"/>
              </a:xfrm>
              <a:custGeom>
                <a:avLst/>
                <a:gdLst>
                  <a:gd name="T0" fmla="*/ 390 w 409"/>
                  <a:gd name="T1" fmla="*/ 0 h 21"/>
                  <a:gd name="T2" fmla="*/ 0 w 409"/>
                  <a:gd name="T3" fmla="*/ 1 h 21"/>
                  <a:gd name="T4" fmla="*/ 0 w 409"/>
                  <a:gd name="T5" fmla="*/ 20 h 21"/>
                  <a:gd name="T6" fmla="*/ 391 w 409"/>
                  <a:gd name="T7" fmla="*/ 20 h 21"/>
                  <a:gd name="T8" fmla="*/ 401 w 409"/>
                  <a:gd name="T9" fmla="*/ 18 h 21"/>
                  <a:gd name="T10" fmla="*/ 408 w 409"/>
                  <a:gd name="T11" fmla="*/ 11 h 21"/>
                  <a:gd name="T12" fmla="*/ 403 w 409"/>
                  <a:gd name="T13" fmla="*/ 1 h 21"/>
                  <a:gd name="T14" fmla="*/ 390 w 409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1">
                    <a:moveTo>
                      <a:pt x="390" y="0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391" y="20"/>
                    </a:lnTo>
                    <a:lnTo>
                      <a:pt x="401" y="18"/>
                    </a:lnTo>
                    <a:lnTo>
                      <a:pt x="408" y="11"/>
                    </a:lnTo>
                    <a:lnTo>
                      <a:pt x="403" y="1"/>
                    </a:lnTo>
                    <a:lnTo>
                      <a:pt x="390" y="0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2918" name="Group 38">
                <a:extLst>
                  <a:ext uri="{FF2B5EF4-FFF2-40B4-BE49-F238E27FC236}">
                    <a16:creationId xmlns:a16="http://schemas.microsoft.com/office/drawing/2014/main" id="{4676EDE6-395C-4B3C-8368-8D9C9EDF47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3" y="1353"/>
                <a:ext cx="172" cy="35"/>
                <a:chOff x="3703" y="1353"/>
                <a:chExt cx="172" cy="35"/>
              </a:xfrm>
            </p:grpSpPr>
            <p:sp>
              <p:nvSpPr>
                <p:cNvPr id="122919" name="Freeform 39">
                  <a:extLst>
                    <a:ext uri="{FF2B5EF4-FFF2-40B4-BE49-F238E27FC236}">
                      <a16:creationId xmlns:a16="http://schemas.microsoft.com/office/drawing/2014/main" id="{8A6FD99C-3C21-4247-BA94-EB3DBF9CD2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3" y="1353"/>
                  <a:ext cx="172" cy="34"/>
                </a:xfrm>
                <a:custGeom>
                  <a:avLst/>
                  <a:gdLst>
                    <a:gd name="T0" fmla="*/ 91 w 172"/>
                    <a:gd name="T1" fmla="*/ 0 h 34"/>
                    <a:gd name="T2" fmla="*/ 133 w 172"/>
                    <a:gd name="T3" fmla="*/ 0 h 34"/>
                    <a:gd name="T4" fmla="*/ 153 w 172"/>
                    <a:gd name="T5" fmla="*/ 2 h 34"/>
                    <a:gd name="T6" fmla="*/ 166 w 172"/>
                    <a:gd name="T7" fmla="*/ 6 h 34"/>
                    <a:gd name="T8" fmla="*/ 171 w 172"/>
                    <a:gd name="T9" fmla="*/ 15 h 34"/>
                    <a:gd name="T10" fmla="*/ 168 w 172"/>
                    <a:gd name="T11" fmla="*/ 24 h 34"/>
                    <a:gd name="T12" fmla="*/ 160 w 172"/>
                    <a:gd name="T13" fmla="*/ 27 h 34"/>
                    <a:gd name="T14" fmla="*/ 151 w 172"/>
                    <a:gd name="T15" fmla="*/ 29 h 34"/>
                    <a:gd name="T16" fmla="*/ 133 w 172"/>
                    <a:gd name="T17" fmla="*/ 33 h 34"/>
                    <a:gd name="T18" fmla="*/ 109 w 172"/>
                    <a:gd name="T19" fmla="*/ 33 h 34"/>
                    <a:gd name="T20" fmla="*/ 82 w 172"/>
                    <a:gd name="T21" fmla="*/ 30 h 34"/>
                    <a:gd name="T22" fmla="*/ 31 w 172"/>
                    <a:gd name="T23" fmla="*/ 25 h 34"/>
                    <a:gd name="T24" fmla="*/ 0 w 172"/>
                    <a:gd name="T25" fmla="*/ 21 h 34"/>
                    <a:gd name="T26" fmla="*/ 0 w 172"/>
                    <a:gd name="T27" fmla="*/ 11 h 34"/>
                    <a:gd name="T28" fmla="*/ 36 w 172"/>
                    <a:gd name="T29" fmla="*/ 6 h 34"/>
                    <a:gd name="T30" fmla="*/ 65 w 172"/>
                    <a:gd name="T31" fmla="*/ 3 h 34"/>
                    <a:gd name="T32" fmla="*/ 91 w 172"/>
                    <a:gd name="T33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34">
                      <a:moveTo>
                        <a:pt x="91" y="0"/>
                      </a:moveTo>
                      <a:lnTo>
                        <a:pt x="133" y="0"/>
                      </a:lnTo>
                      <a:lnTo>
                        <a:pt x="153" y="2"/>
                      </a:lnTo>
                      <a:lnTo>
                        <a:pt x="166" y="6"/>
                      </a:lnTo>
                      <a:lnTo>
                        <a:pt x="171" y="15"/>
                      </a:lnTo>
                      <a:lnTo>
                        <a:pt x="168" y="24"/>
                      </a:lnTo>
                      <a:lnTo>
                        <a:pt x="160" y="27"/>
                      </a:lnTo>
                      <a:lnTo>
                        <a:pt x="151" y="29"/>
                      </a:lnTo>
                      <a:lnTo>
                        <a:pt x="133" y="33"/>
                      </a:lnTo>
                      <a:lnTo>
                        <a:pt x="109" y="33"/>
                      </a:lnTo>
                      <a:lnTo>
                        <a:pt x="82" y="30"/>
                      </a:lnTo>
                      <a:lnTo>
                        <a:pt x="31" y="25"/>
                      </a:lnTo>
                      <a:lnTo>
                        <a:pt x="0" y="21"/>
                      </a:lnTo>
                      <a:lnTo>
                        <a:pt x="0" y="11"/>
                      </a:lnTo>
                      <a:lnTo>
                        <a:pt x="36" y="6"/>
                      </a:lnTo>
                      <a:lnTo>
                        <a:pt x="65" y="3"/>
                      </a:lnTo>
                      <a:lnTo>
                        <a:pt x="91" y="0"/>
                      </a:lnTo>
                    </a:path>
                  </a:pathLst>
                </a:custGeom>
                <a:solidFill>
                  <a:srgbClr val="0099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20" name="Line 40">
                  <a:extLst>
                    <a:ext uri="{FF2B5EF4-FFF2-40B4-BE49-F238E27FC236}">
                      <a16:creationId xmlns:a16="http://schemas.microsoft.com/office/drawing/2014/main" id="{72873AE1-BDAA-4BCE-B36B-8861E8202F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5" y="1356"/>
                  <a:ext cx="0" cy="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2921" name="Freeform 41">
                <a:extLst>
                  <a:ext uri="{FF2B5EF4-FFF2-40B4-BE49-F238E27FC236}">
                    <a16:creationId xmlns:a16="http://schemas.microsoft.com/office/drawing/2014/main" id="{CE2D0AFE-12A1-45E5-A675-7016A5D8A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8" y="1307"/>
                <a:ext cx="549" cy="62"/>
              </a:xfrm>
              <a:custGeom>
                <a:avLst/>
                <a:gdLst>
                  <a:gd name="T0" fmla="*/ 548 w 549"/>
                  <a:gd name="T1" fmla="*/ 15 h 62"/>
                  <a:gd name="T2" fmla="*/ 510 w 549"/>
                  <a:gd name="T3" fmla="*/ 9 h 62"/>
                  <a:gd name="T4" fmla="*/ 473 w 549"/>
                  <a:gd name="T5" fmla="*/ 4 h 62"/>
                  <a:gd name="T6" fmla="*/ 404 w 549"/>
                  <a:gd name="T7" fmla="*/ 0 h 62"/>
                  <a:gd name="T8" fmla="*/ 267 w 549"/>
                  <a:gd name="T9" fmla="*/ 0 h 62"/>
                  <a:gd name="T10" fmla="*/ 206 w 549"/>
                  <a:gd name="T11" fmla="*/ 5 h 62"/>
                  <a:gd name="T12" fmla="*/ 173 w 549"/>
                  <a:gd name="T13" fmla="*/ 9 h 62"/>
                  <a:gd name="T14" fmla="*/ 139 w 549"/>
                  <a:gd name="T15" fmla="*/ 14 h 62"/>
                  <a:gd name="T16" fmla="*/ 115 w 549"/>
                  <a:gd name="T17" fmla="*/ 20 h 62"/>
                  <a:gd name="T18" fmla="*/ 80 w 549"/>
                  <a:gd name="T19" fmla="*/ 27 h 62"/>
                  <a:gd name="T20" fmla="*/ 30 w 549"/>
                  <a:gd name="T21" fmla="*/ 39 h 62"/>
                  <a:gd name="T22" fmla="*/ 0 w 549"/>
                  <a:gd name="T23" fmla="*/ 51 h 62"/>
                  <a:gd name="T24" fmla="*/ 25 w 549"/>
                  <a:gd name="T25" fmla="*/ 55 h 62"/>
                  <a:gd name="T26" fmla="*/ 51 w 549"/>
                  <a:gd name="T27" fmla="*/ 57 h 62"/>
                  <a:gd name="T28" fmla="*/ 93 w 549"/>
                  <a:gd name="T29" fmla="*/ 59 h 62"/>
                  <a:gd name="T30" fmla="*/ 129 w 549"/>
                  <a:gd name="T31" fmla="*/ 61 h 62"/>
                  <a:gd name="T32" fmla="*/ 206 w 549"/>
                  <a:gd name="T33" fmla="*/ 61 h 62"/>
                  <a:gd name="T34" fmla="*/ 296 w 549"/>
                  <a:gd name="T35" fmla="*/ 57 h 62"/>
                  <a:gd name="T36" fmla="*/ 372 w 549"/>
                  <a:gd name="T37" fmla="*/ 53 h 62"/>
                  <a:gd name="T38" fmla="*/ 424 w 549"/>
                  <a:gd name="T39" fmla="*/ 47 h 62"/>
                  <a:gd name="T40" fmla="*/ 463 w 549"/>
                  <a:gd name="T41" fmla="*/ 40 h 62"/>
                  <a:gd name="T42" fmla="*/ 503 w 549"/>
                  <a:gd name="T43" fmla="*/ 33 h 62"/>
                  <a:gd name="T44" fmla="*/ 533 w 549"/>
                  <a:gd name="T45" fmla="*/ 24 h 62"/>
                  <a:gd name="T46" fmla="*/ 548 w 549"/>
                  <a:gd name="T47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49" h="62">
                    <a:moveTo>
                      <a:pt x="548" y="15"/>
                    </a:moveTo>
                    <a:lnTo>
                      <a:pt x="510" y="9"/>
                    </a:lnTo>
                    <a:lnTo>
                      <a:pt x="473" y="4"/>
                    </a:lnTo>
                    <a:lnTo>
                      <a:pt x="404" y="0"/>
                    </a:lnTo>
                    <a:lnTo>
                      <a:pt x="267" y="0"/>
                    </a:lnTo>
                    <a:lnTo>
                      <a:pt x="206" y="5"/>
                    </a:lnTo>
                    <a:lnTo>
                      <a:pt x="173" y="9"/>
                    </a:lnTo>
                    <a:lnTo>
                      <a:pt x="139" y="14"/>
                    </a:lnTo>
                    <a:lnTo>
                      <a:pt x="115" y="20"/>
                    </a:lnTo>
                    <a:lnTo>
                      <a:pt x="80" y="27"/>
                    </a:lnTo>
                    <a:lnTo>
                      <a:pt x="30" y="39"/>
                    </a:lnTo>
                    <a:lnTo>
                      <a:pt x="0" y="51"/>
                    </a:lnTo>
                    <a:lnTo>
                      <a:pt x="25" y="55"/>
                    </a:lnTo>
                    <a:lnTo>
                      <a:pt x="51" y="57"/>
                    </a:lnTo>
                    <a:lnTo>
                      <a:pt x="93" y="59"/>
                    </a:lnTo>
                    <a:lnTo>
                      <a:pt x="129" y="61"/>
                    </a:lnTo>
                    <a:lnTo>
                      <a:pt x="206" y="61"/>
                    </a:lnTo>
                    <a:lnTo>
                      <a:pt x="296" y="57"/>
                    </a:lnTo>
                    <a:lnTo>
                      <a:pt x="372" y="53"/>
                    </a:lnTo>
                    <a:lnTo>
                      <a:pt x="424" y="47"/>
                    </a:lnTo>
                    <a:lnTo>
                      <a:pt x="463" y="40"/>
                    </a:lnTo>
                    <a:lnTo>
                      <a:pt x="503" y="33"/>
                    </a:lnTo>
                    <a:lnTo>
                      <a:pt x="533" y="24"/>
                    </a:lnTo>
                    <a:lnTo>
                      <a:pt x="548" y="15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2922" name="Group 42">
                <a:extLst>
                  <a:ext uri="{FF2B5EF4-FFF2-40B4-BE49-F238E27FC236}">
                    <a16:creationId xmlns:a16="http://schemas.microsoft.com/office/drawing/2014/main" id="{61E7635F-7D64-4FCD-BAB4-7B69BDD6FF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7" y="1299"/>
                <a:ext cx="259" cy="179"/>
                <a:chOff x="4147" y="1299"/>
                <a:chExt cx="259" cy="179"/>
              </a:xfrm>
            </p:grpSpPr>
            <p:sp>
              <p:nvSpPr>
                <p:cNvPr id="122923" name="Freeform 43">
                  <a:extLst>
                    <a:ext uri="{FF2B5EF4-FFF2-40B4-BE49-F238E27FC236}">
                      <a16:creationId xmlns:a16="http://schemas.microsoft.com/office/drawing/2014/main" id="{A7EEE1B4-F512-4C68-84F8-4D9E2675A5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7" y="1299"/>
                  <a:ext cx="259" cy="179"/>
                </a:xfrm>
                <a:custGeom>
                  <a:avLst/>
                  <a:gdLst>
                    <a:gd name="T0" fmla="*/ 0 w 259"/>
                    <a:gd name="T1" fmla="*/ 0 h 179"/>
                    <a:gd name="T2" fmla="*/ 65 w 259"/>
                    <a:gd name="T3" fmla="*/ 154 h 179"/>
                    <a:gd name="T4" fmla="*/ 258 w 259"/>
                    <a:gd name="T5" fmla="*/ 154 h 179"/>
                    <a:gd name="T6" fmla="*/ 258 w 259"/>
                    <a:gd name="T7" fmla="*/ 178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9" h="179">
                      <a:moveTo>
                        <a:pt x="0" y="0"/>
                      </a:moveTo>
                      <a:lnTo>
                        <a:pt x="65" y="154"/>
                      </a:lnTo>
                      <a:lnTo>
                        <a:pt x="258" y="154"/>
                      </a:lnTo>
                      <a:lnTo>
                        <a:pt x="258" y="178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24" name="Line 44">
                  <a:extLst>
                    <a:ext uri="{FF2B5EF4-FFF2-40B4-BE49-F238E27FC236}">
                      <a16:creationId xmlns:a16="http://schemas.microsoft.com/office/drawing/2014/main" id="{770C0432-4E32-447B-B5AA-74E488F9FC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2" y="1353"/>
                  <a:ext cx="0" cy="10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2925" name="Rectangle 45">
                <a:extLst>
                  <a:ext uri="{FF2B5EF4-FFF2-40B4-BE49-F238E27FC236}">
                    <a16:creationId xmlns:a16="http://schemas.microsoft.com/office/drawing/2014/main" id="{94890D19-1DEA-4EEA-B6B9-18155A0A3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11" y="1173"/>
                <a:ext cx="235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b="0" baseline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.</a:t>
                </a:r>
              </a:p>
            </p:txBody>
          </p:sp>
        </p:grpSp>
        <p:sp>
          <p:nvSpPr>
            <p:cNvPr id="122926" name="Freeform 46">
              <a:extLst>
                <a:ext uri="{FF2B5EF4-FFF2-40B4-BE49-F238E27FC236}">
                  <a16:creationId xmlns:a16="http://schemas.microsoft.com/office/drawing/2014/main" id="{C9C60175-C4D0-46EE-8AA5-9C9EEB21874D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99" y="1044"/>
              <a:ext cx="423" cy="152"/>
            </a:xfrm>
            <a:custGeom>
              <a:avLst/>
              <a:gdLst>
                <a:gd name="T0" fmla="*/ 467 w 468"/>
                <a:gd name="T1" fmla="*/ 59 h 165"/>
                <a:gd name="T2" fmla="*/ 428 w 468"/>
                <a:gd name="T3" fmla="*/ 91 h 165"/>
                <a:gd name="T4" fmla="*/ 410 w 468"/>
                <a:gd name="T5" fmla="*/ 118 h 165"/>
                <a:gd name="T6" fmla="*/ 383 w 468"/>
                <a:gd name="T7" fmla="*/ 128 h 165"/>
                <a:gd name="T8" fmla="*/ 356 w 468"/>
                <a:gd name="T9" fmla="*/ 137 h 165"/>
                <a:gd name="T10" fmla="*/ 330 w 468"/>
                <a:gd name="T11" fmla="*/ 137 h 165"/>
                <a:gd name="T12" fmla="*/ 303 w 468"/>
                <a:gd name="T13" fmla="*/ 146 h 165"/>
                <a:gd name="T14" fmla="*/ 276 w 468"/>
                <a:gd name="T15" fmla="*/ 155 h 165"/>
                <a:gd name="T16" fmla="*/ 249 w 468"/>
                <a:gd name="T17" fmla="*/ 155 h 165"/>
                <a:gd name="T18" fmla="*/ 223 w 468"/>
                <a:gd name="T19" fmla="*/ 164 h 165"/>
                <a:gd name="T20" fmla="*/ 196 w 468"/>
                <a:gd name="T21" fmla="*/ 164 h 165"/>
                <a:gd name="T22" fmla="*/ 170 w 468"/>
                <a:gd name="T23" fmla="*/ 155 h 165"/>
                <a:gd name="T24" fmla="*/ 142 w 468"/>
                <a:gd name="T25" fmla="*/ 155 h 165"/>
                <a:gd name="T26" fmla="*/ 115 w 468"/>
                <a:gd name="T27" fmla="*/ 155 h 165"/>
                <a:gd name="T28" fmla="*/ 89 w 468"/>
                <a:gd name="T29" fmla="*/ 155 h 165"/>
                <a:gd name="T30" fmla="*/ 62 w 468"/>
                <a:gd name="T31" fmla="*/ 146 h 165"/>
                <a:gd name="T32" fmla="*/ 44 w 468"/>
                <a:gd name="T33" fmla="*/ 118 h 165"/>
                <a:gd name="T34" fmla="*/ 26 w 468"/>
                <a:gd name="T35" fmla="*/ 91 h 165"/>
                <a:gd name="T36" fmla="*/ 0 w 468"/>
                <a:gd name="T37" fmla="*/ 82 h 165"/>
                <a:gd name="T38" fmla="*/ 8 w 468"/>
                <a:gd name="T39" fmla="*/ 55 h 165"/>
                <a:gd name="T40" fmla="*/ 36 w 468"/>
                <a:gd name="T41" fmla="*/ 27 h 165"/>
                <a:gd name="T42" fmla="*/ 62 w 468"/>
                <a:gd name="T43" fmla="*/ 27 h 165"/>
                <a:gd name="T44" fmla="*/ 89 w 468"/>
                <a:gd name="T45" fmla="*/ 27 h 165"/>
                <a:gd name="T46" fmla="*/ 115 w 468"/>
                <a:gd name="T47" fmla="*/ 27 h 165"/>
                <a:gd name="T48" fmla="*/ 134 w 468"/>
                <a:gd name="T49" fmla="*/ 27 h 165"/>
                <a:gd name="T50" fmla="*/ 205 w 468"/>
                <a:gd name="T51" fmla="*/ 19 h 165"/>
                <a:gd name="T52" fmla="*/ 232 w 468"/>
                <a:gd name="T53" fmla="*/ 19 h 165"/>
                <a:gd name="T54" fmla="*/ 267 w 468"/>
                <a:gd name="T55" fmla="*/ 19 h 165"/>
                <a:gd name="T56" fmla="*/ 294 w 468"/>
                <a:gd name="T57" fmla="*/ 9 h 165"/>
                <a:gd name="T58" fmla="*/ 330 w 468"/>
                <a:gd name="T59" fmla="*/ 0 h 165"/>
                <a:gd name="T60" fmla="*/ 366 w 468"/>
                <a:gd name="T61" fmla="*/ 0 h 165"/>
                <a:gd name="T62" fmla="*/ 392 w 468"/>
                <a:gd name="T63" fmla="*/ 9 h 165"/>
                <a:gd name="T64" fmla="*/ 419 w 468"/>
                <a:gd name="T65" fmla="*/ 9 h 165"/>
                <a:gd name="T66" fmla="*/ 445 w 468"/>
                <a:gd name="T67" fmla="*/ 9 h 165"/>
                <a:gd name="T68" fmla="*/ 467 w 468"/>
                <a:gd name="T69" fmla="*/ 59 h 165"/>
                <a:gd name="T70" fmla="*/ 467 w 468"/>
                <a:gd name="T71" fmla="*/ 5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" h="165">
                  <a:moveTo>
                    <a:pt x="467" y="59"/>
                  </a:moveTo>
                  <a:lnTo>
                    <a:pt x="428" y="91"/>
                  </a:lnTo>
                  <a:lnTo>
                    <a:pt x="410" y="118"/>
                  </a:lnTo>
                  <a:lnTo>
                    <a:pt x="383" y="128"/>
                  </a:lnTo>
                  <a:lnTo>
                    <a:pt x="356" y="137"/>
                  </a:lnTo>
                  <a:lnTo>
                    <a:pt x="330" y="137"/>
                  </a:lnTo>
                  <a:lnTo>
                    <a:pt x="303" y="146"/>
                  </a:lnTo>
                  <a:lnTo>
                    <a:pt x="276" y="155"/>
                  </a:lnTo>
                  <a:lnTo>
                    <a:pt x="249" y="155"/>
                  </a:lnTo>
                  <a:lnTo>
                    <a:pt x="223" y="164"/>
                  </a:lnTo>
                  <a:lnTo>
                    <a:pt x="196" y="164"/>
                  </a:lnTo>
                  <a:lnTo>
                    <a:pt x="170" y="155"/>
                  </a:lnTo>
                  <a:lnTo>
                    <a:pt x="142" y="155"/>
                  </a:lnTo>
                  <a:lnTo>
                    <a:pt x="115" y="155"/>
                  </a:lnTo>
                  <a:lnTo>
                    <a:pt x="89" y="155"/>
                  </a:lnTo>
                  <a:lnTo>
                    <a:pt x="62" y="146"/>
                  </a:lnTo>
                  <a:lnTo>
                    <a:pt x="44" y="118"/>
                  </a:lnTo>
                  <a:lnTo>
                    <a:pt x="26" y="91"/>
                  </a:lnTo>
                  <a:lnTo>
                    <a:pt x="0" y="82"/>
                  </a:lnTo>
                  <a:lnTo>
                    <a:pt x="8" y="55"/>
                  </a:lnTo>
                  <a:lnTo>
                    <a:pt x="36" y="27"/>
                  </a:lnTo>
                  <a:lnTo>
                    <a:pt x="62" y="27"/>
                  </a:lnTo>
                  <a:lnTo>
                    <a:pt x="89" y="27"/>
                  </a:lnTo>
                  <a:lnTo>
                    <a:pt x="115" y="27"/>
                  </a:lnTo>
                  <a:lnTo>
                    <a:pt x="134" y="27"/>
                  </a:lnTo>
                  <a:lnTo>
                    <a:pt x="205" y="19"/>
                  </a:lnTo>
                  <a:lnTo>
                    <a:pt x="232" y="19"/>
                  </a:lnTo>
                  <a:lnTo>
                    <a:pt x="267" y="19"/>
                  </a:lnTo>
                  <a:lnTo>
                    <a:pt x="294" y="9"/>
                  </a:lnTo>
                  <a:lnTo>
                    <a:pt x="330" y="0"/>
                  </a:lnTo>
                  <a:lnTo>
                    <a:pt x="366" y="0"/>
                  </a:lnTo>
                  <a:lnTo>
                    <a:pt x="392" y="9"/>
                  </a:lnTo>
                  <a:lnTo>
                    <a:pt x="419" y="9"/>
                  </a:lnTo>
                  <a:lnTo>
                    <a:pt x="445" y="9"/>
                  </a:lnTo>
                  <a:lnTo>
                    <a:pt x="467" y="59"/>
                  </a:lnTo>
                  <a:lnTo>
                    <a:pt x="467" y="59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7" name="Freeform 47">
              <a:extLst>
                <a:ext uri="{FF2B5EF4-FFF2-40B4-BE49-F238E27FC236}">
                  <a16:creationId xmlns:a16="http://schemas.microsoft.com/office/drawing/2014/main" id="{72FAC6A0-A396-4D39-A801-7CAFE603590D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22" y="634"/>
              <a:ext cx="364" cy="464"/>
            </a:xfrm>
            <a:custGeom>
              <a:avLst/>
              <a:gdLst>
                <a:gd name="T0" fmla="*/ 293 w 403"/>
                <a:gd name="T1" fmla="*/ 0 h 504"/>
                <a:gd name="T2" fmla="*/ 267 w 403"/>
                <a:gd name="T3" fmla="*/ 21 h 504"/>
                <a:gd name="T4" fmla="*/ 242 w 403"/>
                <a:gd name="T5" fmla="*/ 43 h 504"/>
                <a:gd name="T6" fmla="*/ 219 w 403"/>
                <a:gd name="T7" fmla="*/ 57 h 504"/>
                <a:gd name="T8" fmla="*/ 141 w 403"/>
                <a:gd name="T9" fmla="*/ 97 h 504"/>
                <a:gd name="T10" fmla="*/ 130 w 403"/>
                <a:gd name="T11" fmla="*/ 159 h 504"/>
                <a:gd name="T12" fmla="*/ 120 w 403"/>
                <a:gd name="T13" fmla="*/ 191 h 504"/>
                <a:gd name="T14" fmla="*/ 111 w 403"/>
                <a:gd name="T15" fmla="*/ 214 h 504"/>
                <a:gd name="T16" fmla="*/ 105 w 403"/>
                <a:gd name="T17" fmla="*/ 239 h 504"/>
                <a:gd name="T18" fmla="*/ 101 w 403"/>
                <a:gd name="T19" fmla="*/ 263 h 504"/>
                <a:gd name="T20" fmla="*/ 101 w 403"/>
                <a:gd name="T21" fmla="*/ 278 h 504"/>
                <a:gd name="T22" fmla="*/ 104 w 403"/>
                <a:gd name="T23" fmla="*/ 296 h 504"/>
                <a:gd name="T24" fmla="*/ 102 w 403"/>
                <a:gd name="T25" fmla="*/ 318 h 504"/>
                <a:gd name="T26" fmla="*/ 96 w 403"/>
                <a:gd name="T27" fmla="*/ 339 h 504"/>
                <a:gd name="T28" fmla="*/ 80 w 403"/>
                <a:gd name="T29" fmla="*/ 348 h 504"/>
                <a:gd name="T30" fmla="*/ 55 w 403"/>
                <a:gd name="T31" fmla="*/ 356 h 504"/>
                <a:gd name="T32" fmla="*/ 38 w 403"/>
                <a:gd name="T33" fmla="*/ 363 h 504"/>
                <a:gd name="T34" fmla="*/ 21 w 403"/>
                <a:gd name="T35" fmla="*/ 379 h 504"/>
                <a:gd name="T36" fmla="*/ 10 w 403"/>
                <a:gd name="T37" fmla="*/ 397 h 504"/>
                <a:gd name="T38" fmla="*/ 3 w 403"/>
                <a:gd name="T39" fmla="*/ 419 h 504"/>
                <a:gd name="T40" fmla="*/ 0 w 403"/>
                <a:gd name="T41" fmla="*/ 445 h 504"/>
                <a:gd name="T42" fmla="*/ 5 w 403"/>
                <a:gd name="T43" fmla="*/ 483 h 504"/>
                <a:gd name="T44" fmla="*/ 307 w 403"/>
                <a:gd name="T45" fmla="*/ 503 h 504"/>
                <a:gd name="T46" fmla="*/ 362 w 403"/>
                <a:gd name="T47" fmla="*/ 501 h 504"/>
                <a:gd name="T48" fmla="*/ 373 w 403"/>
                <a:gd name="T49" fmla="*/ 483 h 504"/>
                <a:gd name="T50" fmla="*/ 384 w 403"/>
                <a:gd name="T51" fmla="*/ 455 h 504"/>
                <a:gd name="T52" fmla="*/ 392 w 403"/>
                <a:gd name="T53" fmla="*/ 424 h 504"/>
                <a:gd name="T54" fmla="*/ 397 w 403"/>
                <a:gd name="T55" fmla="*/ 397 h 504"/>
                <a:gd name="T56" fmla="*/ 401 w 403"/>
                <a:gd name="T57" fmla="*/ 368 h 504"/>
                <a:gd name="T58" fmla="*/ 402 w 403"/>
                <a:gd name="T59" fmla="*/ 341 h 504"/>
                <a:gd name="T60" fmla="*/ 398 w 403"/>
                <a:gd name="T61" fmla="*/ 298 h 504"/>
                <a:gd name="T62" fmla="*/ 392 w 403"/>
                <a:gd name="T63" fmla="*/ 263 h 504"/>
                <a:gd name="T64" fmla="*/ 383 w 403"/>
                <a:gd name="T65" fmla="*/ 224 h 504"/>
                <a:gd name="T66" fmla="*/ 372 w 403"/>
                <a:gd name="T67" fmla="*/ 187 h 504"/>
                <a:gd name="T68" fmla="*/ 360 w 403"/>
                <a:gd name="T69" fmla="*/ 157 h 504"/>
                <a:gd name="T70" fmla="*/ 344 w 403"/>
                <a:gd name="T71" fmla="*/ 124 h 504"/>
                <a:gd name="T72" fmla="*/ 324 w 403"/>
                <a:gd name="T73" fmla="*/ 97 h 504"/>
                <a:gd name="T74" fmla="*/ 305 w 403"/>
                <a:gd name="T75" fmla="*/ 73 h 504"/>
                <a:gd name="T76" fmla="*/ 292 w 403"/>
                <a:gd name="T77" fmla="*/ 61 h 504"/>
                <a:gd name="T78" fmla="*/ 322 w 403"/>
                <a:gd name="T79" fmla="*/ 43 h 504"/>
                <a:gd name="T80" fmla="*/ 293 w 403"/>
                <a:gd name="T81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3" h="504">
                  <a:moveTo>
                    <a:pt x="293" y="0"/>
                  </a:moveTo>
                  <a:lnTo>
                    <a:pt x="267" y="21"/>
                  </a:lnTo>
                  <a:lnTo>
                    <a:pt x="242" y="43"/>
                  </a:lnTo>
                  <a:lnTo>
                    <a:pt x="219" y="57"/>
                  </a:lnTo>
                  <a:lnTo>
                    <a:pt x="141" y="97"/>
                  </a:lnTo>
                  <a:lnTo>
                    <a:pt x="130" y="159"/>
                  </a:lnTo>
                  <a:lnTo>
                    <a:pt x="120" y="191"/>
                  </a:lnTo>
                  <a:lnTo>
                    <a:pt x="111" y="214"/>
                  </a:lnTo>
                  <a:lnTo>
                    <a:pt x="105" y="239"/>
                  </a:lnTo>
                  <a:lnTo>
                    <a:pt x="101" y="263"/>
                  </a:lnTo>
                  <a:lnTo>
                    <a:pt x="101" y="278"/>
                  </a:lnTo>
                  <a:lnTo>
                    <a:pt x="104" y="296"/>
                  </a:lnTo>
                  <a:lnTo>
                    <a:pt x="102" y="318"/>
                  </a:lnTo>
                  <a:lnTo>
                    <a:pt x="96" y="339"/>
                  </a:lnTo>
                  <a:lnTo>
                    <a:pt x="80" y="348"/>
                  </a:lnTo>
                  <a:lnTo>
                    <a:pt x="55" y="356"/>
                  </a:lnTo>
                  <a:lnTo>
                    <a:pt x="38" y="363"/>
                  </a:lnTo>
                  <a:lnTo>
                    <a:pt x="21" y="379"/>
                  </a:lnTo>
                  <a:lnTo>
                    <a:pt x="10" y="397"/>
                  </a:lnTo>
                  <a:lnTo>
                    <a:pt x="3" y="419"/>
                  </a:lnTo>
                  <a:lnTo>
                    <a:pt x="0" y="445"/>
                  </a:lnTo>
                  <a:lnTo>
                    <a:pt x="5" y="483"/>
                  </a:lnTo>
                  <a:lnTo>
                    <a:pt x="307" y="503"/>
                  </a:lnTo>
                  <a:lnTo>
                    <a:pt x="362" y="501"/>
                  </a:lnTo>
                  <a:lnTo>
                    <a:pt x="373" y="483"/>
                  </a:lnTo>
                  <a:lnTo>
                    <a:pt x="384" y="455"/>
                  </a:lnTo>
                  <a:lnTo>
                    <a:pt x="392" y="424"/>
                  </a:lnTo>
                  <a:lnTo>
                    <a:pt x="397" y="397"/>
                  </a:lnTo>
                  <a:lnTo>
                    <a:pt x="401" y="368"/>
                  </a:lnTo>
                  <a:lnTo>
                    <a:pt x="402" y="341"/>
                  </a:lnTo>
                  <a:lnTo>
                    <a:pt x="398" y="298"/>
                  </a:lnTo>
                  <a:lnTo>
                    <a:pt x="392" y="263"/>
                  </a:lnTo>
                  <a:lnTo>
                    <a:pt x="383" y="224"/>
                  </a:lnTo>
                  <a:lnTo>
                    <a:pt x="372" y="187"/>
                  </a:lnTo>
                  <a:lnTo>
                    <a:pt x="360" y="157"/>
                  </a:lnTo>
                  <a:lnTo>
                    <a:pt x="344" y="124"/>
                  </a:lnTo>
                  <a:lnTo>
                    <a:pt x="324" y="97"/>
                  </a:lnTo>
                  <a:lnTo>
                    <a:pt x="305" y="73"/>
                  </a:lnTo>
                  <a:lnTo>
                    <a:pt x="292" y="61"/>
                  </a:lnTo>
                  <a:lnTo>
                    <a:pt x="322" y="43"/>
                  </a:lnTo>
                  <a:lnTo>
                    <a:pt x="293" y="0"/>
                  </a:lnTo>
                </a:path>
              </a:pathLst>
            </a:custGeom>
            <a:solidFill>
              <a:srgbClr val="FF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8" name="Freeform 48">
              <a:extLst>
                <a:ext uri="{FF2B5EF4-FFF2-40B4-BE49-F238E27FC236}">
                  <a16:creationId xmlns:a16="http://schemas.microsoft.com/office/drawing/2014/main" id="{1B223B64-B074-48C7-9997-232D22C75952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708" y="629"/>
              <a:ext cx="209" cy="216"/>
            </a:xfrm>
            <a:custGeom>
              <a:avLst/>
              <a:gdLst>
                <a:gd name="T0" fmla="*/ 73 w 231"/>
                <a:gd name="T1" fmla="*/ 92 h 234"/>
                <a:gd name="T2" fmla="*/ 40 w 231"/>
                <a:gd name="T3" fmla="*/ 111 h 234"/>
                <a:gd name="T4" fmla="*/ 31 w 231"/>
                <a:gd name="T5" fmla="*/ 128 h 234"/>
                <a:gd name="T6" fmla="*/ 23 w 231"/>
                <a:gd name="T7" fmla="*/ 172 h 234"/>
                <a:gd name="T8" fmla="*/ 11 w 231"/>
                <a:gd name="T9" fmla="*/ 203 h 234"/>
                <a:gd name="T10" fmla="*/ 0 w 231"/>
                <a:gd name="T11" fmla="*/ 233 h 234"/>
                <a:gd name="T12" fmla="*/ 26 w 231"/>
                <a:gd name="T13" fmla="*/ 206 h 234"/>
                <a:gd name="T14" fmla="*/ 46 w 231"/>
                <a:gd name="T15" fmla="*/ 193 h 234"/>
                <a:gd name="T16" fmla="*/ 74 w 231"/>
                <a:gd name="T17" fmla="*/ 166 h 234"/>
                <a:gd name="T18" fmla="*/ 87 w 231"/>
                <a:gd name="T19" fmla="*/ 141 h 234"/>
                <a:gd name="T20" fmla="*/ 94 w 231"/>
                <a:gd name="T21" fmla="*/ 105 h 234"/>
                <a:gd name="T22" fmla="*/ 198 w 231"/>
                <a:gd name="T23" fmla="*/ 51 h 234"/>
                <a:gd name="T24" fmla="*/ 230 w 231"/>
                <a:gd name="T25" fmla="*/ 1 h 234"/>
                <a:gd name="T26" fmla="*/ 215 w 231"/>
                <a:gd name="T27" fmla="*/ 0 h 234"/>
                <a:gd name="T28" fmla="*/ 181 w 231"/>
                <a:gd name="T29" fmla="*/ 15 h 234"/>
                <a:gd name="T30" fmla="*/ 73 w 231"/>
                <a:gd name="T31" fmla="*/ 9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234">
                  <a:moveTo>
                    <a:pt x="73" y="92"/>
                  </a:moveTo>
                  <a:lnTo>
                    <a:pt x="40" y="111"/>
                  </a:lnTo>
                  <a:lnTo>
                    <a:pt x="31" y="128"/>
                  </a:lnTo>
                  <a:lnTo>
                    <a:pt x="23" y="172"/>
                  </a:lnTo>
                  <a:lnTo>
                    <a:pt x="11" y="203"/>
                  </a:lnTo>
                  <a:lnTo>
                    <a:pt x="0" y="233"/>
                  </a:lnTo>
                  <a:lnTo>
                    <a:pt x="26" y="206"/>
                  </a:lnTo>
                  <a:lnTo>
                    <a:pt x="46" y="193"/>
                  </a:lnTo>
                  <a:lnTo>
                    <a:pt x="74" y="166"/>
                  </a:lnTo>
                  <a:lnTo>
                    <a:pt x="87" y="141"/>
                  </a:lnTo>
                  <a:lnTo>
                    <a:pt x="94" y="105"/>
                  </a:lnTo>
                  <a:lnTo>
                    <a:pt x="198" y="51"/>
                  </a:lnTo>
                  <a:lnTo>
                    <a:pt x="230" y="1"/>
                  </a:lnTo>
                  <a:lnTo>
                    <a:pt x="215" y="0"/>
                  </a:lnTo>
                  <a:lnTo>
                    <a:pt x="181" y="15"/>
                  </a:lnTo>
                  <a:lnTo>
                    <a:pt x="73" y="92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929" name="Group 49">
              <a:extLst>
                <a:ext uri="{FF2B5EF4-FFF2-40B4-BE49-F238E27FC236}">
                  <a16:creationId xmlns:a16="http://schemas.microsoft.com/office/drawing/2014/main" id="{BAD8762A-31F1-4431-A8D6-4B7349961F1E}"/>
                </a:ext>
              </a:extLst>
            </p:cNvPr>
            <p:cNvGrpSpPr>
              <a:grpSpLocks/>
            </p:cNvGrpSpPr>
            <p:nvPr/>
          </p:nvGrpSpPr>
          <p:grpSpPr bwMode="auto">
            <a:xfrm rot="21232472" flipH="1">
              <a:off x="2878" y="727"/>
              <a:ext cx="229" cy="192"/>
              <a:chOff x="3603" y="839"/>
              <a:chExt cx="253" cy="208"/>
            </a:xfrm>
          </p:grpSpPr>
          <p:sp>
            <p:nvSpPr>
              <p:cNvPr id="122930" name="Freeform 50">
                <a:extLst>
                  <a:ext uri="{FF2B5EF4-FFF2-40B4-BE49-F238E27FC236}">
                    <a16:creationId xmlns:a16="http://schemas.microsoft.com/office/drawing/2014/main" id="{894C1E6B-EE90-43B1-9700-D7D66A558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3" y="839"/>
                <a:ext cx="253" cy="208"/>
              </a:xfrm>
              <a:custGeom>
                <a:avLst/>
                <a:gdLst>
                  <a:gd name="T0" fmla="*/ 252 w 253"/>
                  <a:gd name="T1" fmla="*/ 70 h 208"/>
                  <a:gd name="T2" fmla="*/ 226 w 253"/>
                  <a:gd name="T3" fmla="*/ 80 h 208"/>
                  <a:gd name="T4" fmla="*/ 206 w 253"/>
                  <a:gd name="T5" fmla="*/ 72 h 208"/>
                  <a:gd name="T6" fmla="*/ 187 w 253"/>
                  <a:gd name="T7" fmla="*/ 64 h 208"/>
                  <a:gd name="T8" fmla="*/ 170 w 253"/>
                  <a:gd name="T9" fmla="*/ 48 h 208"/>
                  <a:gd name="T10" fmla="*/ 152 w 253"/>
                  <a:gd name="T11" fmla="*/ 24 h 208"/>
                  <a:gd name="T12" fmla="*/ 133 w 253"/>
                  <a:gd name="T13" fmla="*/ 0 h 208"/>
                  <a:gd name="T14" fmla="*/ 125 w 253"/>
                  <a:gd name="T15" fmla="*/ 0 h 208"/>
                  <a:gd name="T16" fmla="*/ 117 w 253"/>
                  <a:gd name="T17" fmla="*/ 5 h 208"/>
                  <a:gd name="T18" fmla="*/ 116 w 253"/>
                  <a:gd name="T19" fmla="*/ 18 h 208"/>
                  <a:gd name="T20" fmla="*/ 120 w 253"/>
                  <a:gd name="T21" fmla="*/ 37 h 208"/>
                  <a:gd name="T22" fmla="*/ 138 w 253"/>
                  <a:gd name="T23" fmla="*/ 70 h 208"/>
                  <a:gd name="T24" fmla="*/ 110 w 253"/>
                  <a:gd name="T25" fmla="*/ 57 h 208"/>
                  <a:gd name="T26" fmla="*/ 82 w 253"/>
                  <a:gd name="T27" fmla="*/ 53 h 208"/>
                  <a:gd name="T28" fmla="*/ 61 w 253"/>
                  <a:gd name="T29" fmla="*/ 55 h 208"/>
                  <a:gd name="T30" fmla="*/ 30 w 253"/>
                  <a:gd name="T31" fmla="*/ 53 h 208"/>
                  <a:gd name="T32" fmla="*/ 8 w 253"/>
                  <a:gd name="T33" fmla="*/ 55 h 208"/>
                  <a:gd name="T34" fmla="*/ 0 w 253"/>
                  <a:gd name="T35" fmla="*/ 62 h 208"/>
                  <a:gd name="T36" fmla="*/ 1 w 253"/>
                  <a:gd name="T37" fmla="*/ 72 h 208"/>
                  <a:gd name="T38" fmla="*/ 12 w 253"/>
                  <a:gd name="T39" fmla="*/ 78 h 208"/>
                  <a:gd name="T40" fmla="*/ 33 w 253"/>
                  <a:gd name="T41" fmla="*/ 86 h 208"/>
                  <a:gd name="T42" fmla="*/ 59 w 253"/>
                  <a:gd name="T43" fmla="*/ 92 h 208"/>
                  <a:gd name="T44" fmla="*/ 89 w 253"/>
                  <a:gd name="T45" fmla="*/ 98 h 208"/>
                  <a:gd name="T46" fmla="*/ 69 w 253"/>
                  <a:gd name="T47" fmla="*/ 110 h 208"/>
                  <a:gd name="T48" fmla="*/ 57 w 253"/>
                  <a:gd name="T49" fmla="*/ 125 h 208"/>
                  <a:gd name="T50" fmla="*/ 55 w 253"/>
                  <a:gd name="T51" fmla="*/ 136 h 208"/>
                  <a:gd name="T52" fmla="*/ 63 w 253"/>
                  <a:gd name="T53" fmla="*/ 145 h 208"/>
                  <a:gd name="T54" fmla="*/ 75 w 253"/>
                  <a:gd name="T55" fmla="*/ 148 h 208"/>
                  <a:gd name="T56" fmla="*/ 90 w 253"/>
                  <a:gd name="T57" fmla="*/ 150 h 208"/>
                  <a:gd name="T58" fmla="*/ 105 w 253"/>
                  <a:gd name="T59" fmla="*/ 142 h 208"/>
                  <a:gd name="T60" fmla="*/ 92 w 253"/>
                  <a:gd name="T61" fmla="*/ 155 h 208"/>
                  <a:gd name="T62" fmla="*/ 86 w 253"/>
                  <a:gd name="T63" fmla="*/ 169 h 208"/>
                  <a:gd name="T64" fmla="*/ 93 w 253"/>
                  <a:gd name="T65" fmla="*/ 184 h 208"/>
                  <a:gd name="T66" fmla="*/ 106 w 253"/>
                  <a:gd name="T67" fmla="*/ 189 h 208"/>
                  <a:gd name="T68" fmla="*/ 119 w 253"/>
                  <a:gd name="T69" fmla="*/ 185 h 208"/>
                  <a:gd name="T70" fmla="*/ 138 w 253"/>
                  <a:gd name="T71" fmla="*/ 161 h 208"/>
                  <a:gd name="T72" fmla="*/ 133 w 253"/>
                  <a:gd name="T73" fmla="*/ 177 h 208"/>
                  <a:gd name="T74" fmla="*/ 133 w 253"/>
                  <a:gd name="T75" fmla="*/ 187 h 208"/>
                  <a:gd name="T76" fmla="*/ 137 w 253"/>
                  <a:gd name="T77" fmla="*/ 197 h 208"/>
                  <a:gd name="T78" fmla="*/ 149 w 253"/>
                  <a:gd name="T79" fmla="*/ 207 h 208"/>
                  <a:gd name="T80" fmla="*/ 162 w 253"/>
                  <a:gd name="T81" fmla="*/ 207 h 208"/>
                  <a:gd name="T82" fmla="*/ 167 w 253"/>
                  <a:gd name="T83" fmla="*/ 198 h 208"/>
                  <a:gd name="T84" fmla="*/ 173 w 253"/>
                  <a:gd name="T85" fmla="*/ 185 h 208"/>
                  <a:gd name="T86" fmla="*/ 176 w 253"/>
                  <a:gd name="T87" fmla="*/ 169 h 208"/>
                  <a:gd name="T88" fmla="*/ 192 w 253"/>
                  <a:gd name="T89" fmla="*/ 174 h 208"/>
                  <a:gd name="T90" fmla="*/ 207 w 253"/>
                  <a:gd name="T91" fmla="*/ 175 h 208"/>
                  <a:gd name="T92" fmla="*/ 217 w 253"/>
                  <a:gd name="T93" fmla="*/ 172 h 208"/>
                  <a:gd name="T94" fmla="*/ 228 w 253"/>
                  <a:gd name="T95" fmla="*/ 165 h 208"/>
                  <a:gd name="T96" fmla="*/ 252 w 253"/>
                  <a:gd name="T97" fmla="*/ 114 h 208"/>
                  <a:gd name="T98" fmla="*/ 252 w 253"/>
                  <a:gd name="T99" fmla="*/ 7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3" h="208">
                    <a:moveTo>
                      <a:pt x="252" y="70"/>
                    </a:moveTo>
                    <a:lnTo>
                      <a:pt x="226" y="80"/>
                    </a:lnTo>
                    <a:lnTo>
                      <a:pt x="206" y="72"/>
                    </a:lnTo>
                    <a:lnTo>
                      <a:pt x="187" y="64"/>
                    </a:lnTo>
                    <a:lnTo>
                      <a:pt x="170" y="48"/>
                    </a:lnTo>
                    <a:lnTo>
                      <a:pt x="152" y="24"/>
                    </a:lnTo>
                    <a:lnTo>
                      <a:pt x="133" y="0"/>
                    </a:lnTo>
                    <a:lnTo>
                      <a:pt x="125" y="0"/>
                    </a:lnTo>
                    <a:lnTo>
                      <a:pt x="117" y="5"/>
                    </a:lnTo>
                    <a:lnTo>
                      <a:pt x="116" y="18"/>
                    </a:lnTo>
                    <a:lnTo>
                      <a:pt x="120" y="37"/>
                    </a:lnTo>
                    <a:lnTo>
                      <a:pt x="138" y="70"/>
                    </a:lnTo>
                    <a:lnTo>
                      <a:pt x="110" y="57"/>
                    </a:lnTo>
                    <a:lnTo>
                      <a:pt x="82" y="53"/>
                    </a:lnTo>
                    <a:lnTo>
                      <a:pt x="61" y="55"/>
                    </a:lnTo>
                    <a:lnTo>
                      <a:pt x="30" y="53"/>
                    </a:lnTo>
                    <a:lnTo>
                      <a:pt x="8" y="55"/>
                    </a:lnTo>
                    <a:lnTo>
                      <a:pt x="0" y="62"/>
                    </a:lnTo>
                    <a:lnTo>
                      <a:pt x="1" y="72"/>
                    </a:lnTo>
                    <a:lnTo>
                      <a:pt x="12" y="78"/>
                    </a:lnTo>
                    <a:lnTo>
                      <a:pt x="33" y="86"/>
                    </a:lnTo>
                    <a:lnTo>
                      <a:pt x="59" y="92"/>
                    </a:lnTo>
                    <a:lnTo>
                      <a:pt x="89" y="98"/>
                    </a:lnTo>
                    <a:lnTo>
                      <a:pt x="69" y="110"/>
                    </a:lnTo>
                    <a:lnTo>
                      <a:pt x="57" y="125"/>
                    </a:lnTo>
                    <a:lnTo>
                      <a:pt x="55" y="136"/>
                    </a:lnTo>
                    <a:lnTo>
                      <a:pt x="63" y="145"/>
                    </a:lnTo>
                    <a:lnTo>
                      <a:pt x="75" y="148"/>
                    </a:lnTo>
                    <a:lnTo>
                      <a:pt x="90" y="150"/>
                    </a:lnTo>
                    <a:lnTo>
                      <a:pt x="105" y="142"/>
                    </a:lnTo>
                    <a:lnTo>
                      <a:pt x="92" y="155"/>
                    </a:lnTo>
                    <a:lnTo>
                      <a:pt x="86" y="169"/>
                    </a:lnTo>
                    <a:lnTo>
                      <a:pt x="93" y="184"/>
                    </a:lnTo>
                    <a:lnTo>
                      <a:pt x="106" y="189"/>
                    </a:lnTo>
                    <a:lnTo>
                      <a:pt x="119" y="185"/>
                    </a:lnTo>
                    <a:lnTo>
                      <a:pt x="138" y="161"/>
                    </a:lnTo>
                    <a:lnTo>
                      <a:pt x="133" y="177"/>
                    </a:lnTo>
                    <a:lnTo>
                      <a:pt x="133" y="187"/>
                    </a:lnTo>
                    <a:lnTo>
                      <a:pt x="137" y="197"/>
                    </a:lnTo>
                    <a:lnTo>
                      <a:pt x="149" y="207"/>
                    </a:lnTo>
                    <a:lnTo>
                      <a:pt x="162" y="207"/>
                    </a:lnTo>
                    <a:lnTo>
                      <a:pt x="167" y="198"/>
                    </a:lnTo>
                    <a:lnTo>
                      <a:pt x="173" y="185"/>
                    </a:lnTo>
                    <a:lnTo>
                      <a:pt x="176" y="169"/>
                    </a:lnTo>
                    <a:lnTo>
                      <a:pt x="192" y="174"/>
                    </a:lnTo>
                    <a:lnTo>
                      <a:pt x="207" y="175"/>
                    </a:lnTo>
                    <a:lnTo>
                      <a:pt x="217" y="172"/>
                    </a:lnTo>
                    <a:lnTo>
                      <a:pt x="228" y="165"/>
                    </a:lnTo>
                    <a:lnTo>
                      <a:pt x="252" y="114"/>
                    </a:lnTo>
                    <a:lnTo>
                      <a:pt x="252" y="70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2931" name="Group 51">
                <a:extLst>
                  <a:ext uri="{FF2B5EF4-FFF2-40B4-BE49-F238E27FC236}">
                    <a16:creationId xmlns:a16="http://schemas.microsoft.com/office/drawing/2014/main" id="{35A3F02D-B2BC-47A0-AC57-C359AA74E3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4" y="904"/>
                <a:ext cx="139" cy="107"/>
                <a:chOff x="3704" y="904"/>
                <a:chExt cx="139" cy="107"/>
              </a:xfrm>
            </p:grpSpPr>
            <p:sp>
              <p:nvSpPr>
                <p:cNvPr id="122932" name="Freeform 52">
                  <a:extLst>
                    <a:ext uri="{FF2B5EF4-FFF2-40B4-BE49-F238E27FC236}">
                      <a16:creationId xmlns:a16="http://schemas.microsoft.com/office/drawing/2014/main" id="{273F10DF-8CFC-479D-81DC-D18297FB4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4" y="941"/>
                  <a:ext cx="25" cy="46"/>
                </a:xfrm>
                <a:custGeom>
                  <a:avLst/>
                  <a:gdLst>
                    <a:gd name="T0" fmla="*/ 0 w 25"/>
                    <a:gd name="T1" fmla="*/ 45 h 46"/>
                    <a:gd name="T2" fmla="*/ 13 w 25"/>
                    <a:gd name="T3" fmla="*/ 36 h 46"/>
                    <a:gd name="T4" fmla="*/ 22 w 25"/>
                    <a:gd name="T5" fmla="*/ 25 h 46"/>
                    <a:gd name="T6" fmla="*/ 24 w 25"/>
                    <a:gd name="T7" fmla="*/ 14 h 46"/>
                    <a:gd name="T8" fmla="*/ 20 w 25"/>
                    <a:gd name="T9" fmla="*/ 5 h 46"/>
                    <a:gd name="T10" fmla="*/ 11 w 25"/>
                    <a:gd name="T11" fmla="*/ 0 h 46"/>
                    <a:gd name="T12" fmla="*/ 0 w 25"/>
                    <a:gd name="T13" fmla="*/ 1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46">
                      <a:moveTo>
                        <a:pt x="0" y="45"/>
                      </a:moveTo>
                      <a:lnTo>
                        <a:pt x="13" y="36"/>
                      </a:lnTo>
                      <a:lnTo>
                        <a:pt x="22" y="25"/>
                      </a:lnTo>
                      <a:lnTo>
                        <a:pt x="24" y="14"/>
                      </a:lnTo>
                      <a:lnTo>
                        <a:pt x="20" y="5"/>
                      </a:lnTo>
                      <a:lnTo>
                        <a:pt x="11" y="0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33" name="Freeform 53">
                  <a:extLst>
                    <a:ext uri="{FF2B5EF4-FFF2-40B4-BE49-F238E27FC236}">
                      <a16:creationId xmlns:a16="http://schemas.microsoft.com/office/drawing/2014/main" id="{015AAC41-8E38-44F6-86A0-FF1B50337A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5" y="958"/>
                  <a:ext cx="24" cy="53"/>
                </a:xfrm>
                <a:custGeom>
                  <a:avLst/>
                  <a:gdLst>
                    <a:gd name="T0" fmla="*/ 0 w 24"/>
                    <a:gd name="T1" fmla="*/ 52 h 53"/>
                    <a:gd name="T2" fmla="*/ 12 w 24"/>
                    <a:gd name="T3" fmla="*/ 40 h 53"/>
                    <a:gd name="T4" fmla="*/ 20 w 24"/>
                    <a:gd name="T5" fmla="*/ 29 h 53"/>
                    <a:gd name="T6" fmla="*/ 23 w 24"/>
                    <a:gd name="T7" fmla="*/ 17 h 53"/>
                    <a:gd name="T8" fmla="*/ 19 w 24"/>
                    <a:gd name="T9" fmla="*/ 7 h 53"/>
                    <a:gd name="T10" fmla="*/ 11 w 24"/>
                    <a:gd name="T11" fmla="*/ 1 h 53"/>
                    <a:gd name="T12" fmla="*/ 0 w 24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53">
                      <a:moveTo>
                        <a:pt x="0" y="52"/>
                      </a:moveTo>
                      <a:lnTo>
                        <a:pt x="12" y="40"/>
                      </a:lnTo>
                      <a:lnTo>
                        <a:pt x="20" y="29"/>
                      </a:lnTo>
                      <a:lnTo>
                        <a:pt x="23" y="17"/>
                      </a:lnTo>
                      <a:lnTo>
                        <a:pt x="19" y="7"/>
                      </a:lnTo>
                      <a:lnTo>
                        <a:pt x="11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34" name="Freeform 54">
                  <a:extLst>
                    <a:ext uri="{FF2B5EF4-FFF2-40B4-BE49-F238E27FC236}">
                      <a16:creationId xmlns:a16="http://schemas.microsoft.com/office/drawing/2014/main" id="{B092B5C3-60DA-4CE5-B6E2-6754BC5D3F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3" y="964"/>
                  <a:ext cx="24" cy="47"/>
                </a:xfrm>
                <a:custGeom>
                  <a:avLst/>
                  <a:gdLst>
                    <a:gd name="T0" fmla="*/ 17 w 24"/>
                    <a:gd name="T1" fmla="*/ 46 h 47"/>
                    <a:gd name="T2" fmla="*/ 23 w 24"/>
                    <a:gd name="T3" fmla="*/ 31 h 47"/>
                    <a:gd name="T4" fmla="*/ 22 w 24"/>
                    <a:gd name="T5" fmla="*/ 19 h 47"/>
                    <a:gd name="T6" fmla="*/ 17 w 24"/>
                    <a:gd name="T7" fmla="*/ 6 h 47"/>
                    <a:gd name="T8" fmla="*/ 7 w 24"/>
                    <a:gd name="T9" fmla="*/ 0 h 47"/>
                    <a:gd name="T10" fmla="*/ 0 w 24"/>
                    <a:gd name="T11" fmla="*/ 3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47">
                      <a:moveTo>
                        <a:pt x="17" y="46"/>
                      </a:moveTo>
                      <a:lnTo>
                        <a:pt x="23" y="31"/>
                      </a:lnTo>
                      <a:lnTo>
                        <a:pt x="22" y="19"/>
                      </a:lnTo>
                      <a:lnTo>
                        <a:pt x="17" y="6"/>
                      </a:lnTo>
                      <a:lnTo>
                        <a:pt x="7" y="0"/>
                      </a:lnTo>
                      <a:lnTo>
                        <a:pt x="0" y="3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35" name="Freeform 55">
                  <a:extLst>
                    <a:ext uri="{FF2B5EF4-FFF2-40B4-BE49-F238E27FC236}">
                      <a16:creationId xmlns:a16="http://schemas.microsoft.com/office/drawing/2014/main" id="{5914CCAB-9E7E-4B45-84A4-CDA079F1C6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6" y="904"/>
                  <a:ext cx="25" cy="38"/>
                </a:xfrm>
                <a:custGeom>
                  <a:avLst/>
                  <a:gdLst>
                    <a:gd name="T0" fmla="*/ 0 w 25"/>
                    <a:gd name="T1" fmla="*/ 0 h 38"/>
                    <a:gd name="T2" fmla="*/ 7 w 25"/>
                    <a:gd name="T3" fmla="*/ 21 h 38"/>
                    <a:gd name="T4" fmla="*/ 14 w 25"/>
                    <a:gd name="T5" fmla="*/ 30 h 38"/>
                    <a:gd name="T6" fmla="*/ 24 w 25"/>
                    <a:gd name="T7" fmla="*/ 37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38">
                      <a:moveTo>
                        <a:pt x="0" y="0"/>
                      </a:moveTo>
                      <a:lnTo>
                        <a:pt x="7" y="21"/>
                      </a:lnTo>
                      <a:lnTo>
                        <a:pt x="14" y="30"/>
                      </a:lnTo>
                      <a:lnTo>
                        <a:pt x="24" y="3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36" name="Freeform 56">
                  <a:extLst>
                    <a:ext uri="{FF2B5EF4-FFF2-40B4-BE49-F238E27FC236}">
                      <a16:creationId xmlns:a16="http://schemas.microsoft.com/office/drawing/2014/main" id="{17FA322F-250E-4828-B291-4DFE5EACA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8" y="905"/>
                  <a:ext cx="17" cy="30"/>
                </a:xfrm>
                <a:custGeom>
                  <a:avLst/>
                  <a:gdLst>
                    <a:gd name="T0" fmla="*/ 16 w 17"/>
                    <a:gd name="T1" fmla="*/ 0 h 30"/>
                    <a:gd name="T2" fmla="*/ 5 w 17"/>
                    <a:gd name="T3" fmla="*/ 9 h 30"/>
                    <a:gd name="T4" fmla="*/ 0 w 17"/>
                    <a:gd name="T5" fmla="*/ 18 h 30"/>
                    <a:gd name="T6" fmla="*/ 5 w 17"/>
                    <a:gd name="T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30">
                      <a:moveTo>
                        <a:pt x="16" y="0"/>
                      </a:moveTo>
                      <a:lnTo>
                        <a:pt x="5" y="9"/>
                      </a:lnTo>
                      <a:lnTo>
                        <a:pt x="0" y="18"/>
                      </a:lnTo>
                      <a:lnTo>
                        <a:pt x="5" y="2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37" name="Freeform 57">
                  <a:extLst>
                    <a:ext uri="{FF2B5EF4-FFF2-40B4-BE49-F238E27FC236}">
                      <a16:creationId xmlns:a16="http://schemas.microsoft.com/office/drawing/2014/main" id="{B9E02F7B-300F-4553-95D2-71BA7F542F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6" y="918"/>
                  <a:ext cx="17" cy="65"/>
                </a:xfrm>
                <a:custGeom>
                  <a:avLst/>
                  <a:gdLst>
                    <a:gd name="T0" fmla="*/ 0 w 17"/>
                    <a:gd name="T1" fmla="*/ 0 h 65"/>
                    <a:gd name="T2" fmla="*/ 6 w 17"/>
                    <a:gd name="T3" fmla="*/ 6 h 65"/>
                    <a:gd name="T4" fmla="*/ 13 w 17"/>
                    <a:gd name="T5" fmla="*/ 12 h 65"/>
                    <a:gd name="T6" fmla="*/ 16 w 17"/>
                    <a:gd name="T7" fmla="*/ 19 h 65"/>
                    <a:gd name="T8" fmla="*/ 15 w 17"/>
                    <a:gd name="T9" fmla="*/ 28 h 65"/>
                    <a:gd name="T10" fmla="*/ 12 w 17"/>
                    <a:gd name="T11" fmla="*/ 36 h 65"/>
                    <a:gd name="T12" fmla="*/ 4 w 17"/>
                    <a:gd name="T13" fmla="*/ 45 h 65"/>
                    <a:gd name="T14" fmla="*/ 0 w 17"/>
                    <a:gd name="T15" fmla="*/ 52 h 65"/>
                    <a:gd name="T16" fmla="*/ 1 w 17"/>
                    <a:gd name="T17" fmla="*/ 58 h 65"/>
                    <a:gd name="T18" fmla="*/ 3 w 17"/>
                    <a:gd name="T19" fmla="*/ 64 h 65"/>
                    <a:gd name="T20" fmla="*/ 4 w 17"/>
                    <a:gd name="T21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" h="65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3" y="12"/>
                      </a:lnTo>
                      <a:lnTo>
                        <a:pt x="16" y="19"/>
                      </a:lnTo>
                      <a:lnTo>
                        <a:pt x="15" y="28"/>
                      </a:lnTo>
                      <a:lnTo>
                        <a:pt x="12" y="36"/>
                      </a:lnTo>
                      <a:lnTo>
                        <a:pt x="4" y="45"/>
                      </a:lnTo>
                      <a:lnTo>
                        <a:pt x="0" y="52"/>
                      </a:lnTo>
                      <a:lnTo>
                        <a:pt x="1" y="58"/>
                      </a:lnTo>
                      <a:lnTo>
                        <a:pt x="3" y="64"/>
                      </a:lnTo>
                      <a:lnTo>
                        <a:pt x="4" y="6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2938" name="Freeform 58">
              <a:extLst>
                <a:ext uri="{FF2B5EF4-FFF2-40B4-BE49-F238E27FC236}">
                  <a16:creationId xmlns:a16="http://schemas.microsoft.com/office/drawing/2014/main" id="{66F94A4D-95BD-468C-99E7-EC2091C79A18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875" y="867"/>
              <a:ext cx="103" cy="170"/>
            </a:xfrm>
            <a:custGeom>
              <a:avLst/>
              <a:gdLst>
                <a:gd name="T0" fmla="*/ 113 w 114"/>
                <a:gd name="T1" fmla="*/ 0 h 185"/>
                <a:gd name="T2" fmla="*/ 109 w 114"/>
                <a:gd name="T3" fmla="*/ 34 h 185"/>
                <a:gd name="T4" fmla="*/ 105 w 114"/>
                <a:gd name="T5" fmla="*/ 62 h 185"/>
                <a:gd name="T6" fmla="*/ 96 w 114"/>
                <a:gd name="T7" fmla="*/ 84 h 185"/>
                <a:gd name="T8" fmla="*/ 88 w 114"/>
                <a:gd name="T9" fmla="*/ 96 h 185"/>
                <a:gd name="T10" fmla="*/ 75 w 114"/>
                <a:gd name="T11" fmla="*/ 107 h 185"/>
                <a:gd name="T12" fmla="*/ 50 w 114"/>
                <a:gd name="T13" fmla="*/ 118 h 185"/>
                <a:gd name="T14" fmla="*/ 28 w 114"/>
                <a:gd name="T15" fmla="*/ 129 h 185"/>
                <a:gd name="T16" fmla="*/ 18 w 114"/>
                <a:gd name="T17" fmla="*/ 134 h 185"/>
                <a:gd name="T18" fmla="*/ 8 w 114"/>
                <a:gd name="T19" fmla="*/ 147 h 185"/>
                <a:gd name="T20" fmla="*/ 3 w 114"/>
                <a:gd name="T21" fmla="*/ 164 h 185"/>
                <a:gd name="T22" fmla="*/ 0 w 114"/>
                <a:gd name="T23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85">
                  <a:moveTo>
                    <a:pt x="113" y="0"/>
                  </a:moveTo>
                  <a:lnTo>
                    <a:pt x="109" y="34"/>
                  </a:lnTo>
                  <a:lnTo>
                    <a:pt x="105" y="62"/>
                  </a:lnTo>
                  <a:lnTo>
                    <a:pt x="96" y="84"/>
                  </a:lnTo>
                  <a:lnTo>
                    <a:pt x="88" y="96"/>
                  </a:lnTo>
                  <a:lnTo>
                    <a:pt x="75" y="107"/>
                  </a:lnTo>
                  <a:lnTo>
                    <a:pt x="50" y="118"/>
                  </a:lnTo>
                  <a:lnTo>
                    <a:pt x="28" y="129"/>
                  </a:lnTo>
                  <a:lnTo>
                    <a:pt x="18" y="134"/>
                  </a:lnTo>
                  <a:lnTo>
                    <a:pt x="8" y="147"/>
                  </a:lnTo>
                  <a:lnTo>
                    <a:pt x="3" y="164"/>
                  </a:lnTo>
                  <a:lnTo>
                    <a:pt x="0" y="18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9" name="Freeform 59">
              <a:extLst>
                <a:ext uri="{FF2B5EF4-FFF2-40B4-BE49-F238E27FC236}">
                  <a16:creationId xmlns:a16="http://schemas.microsoft.com/office/drawing/2014/main" id="{56C2332C-CE5C-4D83-B777-41B6A3409AE0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712" y="695"/>
              <a:ext cx="151" cy="187"/>
            </a:xfrm>
            <a:custGeom>
              <a:avLst/>
              <a:gdLst>
                <a:gd name="T0" fmla="*/ 166 w 167"/>
                <a:gd name="T1" fmla="*/ 3 h 203"/>
                <a:gd name="T2" fmla="*/ 160 w 167"/>
                <a:gd name="T3" fmla="*/ 0 h 203"/>
                <a:gd name="T4" fmla="*/ 143 w 167"/>
                <a:gd name="T5" fmla="*/ 15 h 203"/>
                <a:gd name="T6" fmla="*/ 121 w 167"/>
                <a:gd name="T7" fmla="*/ 32 h 203"/>
                <a:gd name="T8" fmla="*/ 102 w 167"/>
                <a:gd name="T9" fmla="*/ 42 h 203"/>
                <a:gd name="T10" fmla="*/ 84 w 167"/>
                <a:gd name="T11" fmla="*/ 56 h 203"/>
                <a:gd name="T12" fmla="*/ 57 w 167"/>
                <a:gd name="T13" fmla="*/ 72 h 203"/>
                <a:gd name="T14" fmla="*/ 41 w 167"/>
                <a:gd name="T15" fmla="*/ 105 h 203"/>
                <a:gd name="T16" fmla="*/ 29 w 167"/>
                <a:gd name="T17" fmla="*/ 161 h 203"/>
                <a:gd name="T18" fmla="*/ 16 w 167"/>
                <a:gd name="T19" fmla="*/ 115 h 203"/>
                <a:gd name="T20" fmla="*/ 6 w 167"/>
                <a:gd name="T21" fmla="*/ 84 h 203"/>
                <a:gd name="T22" fmla="*/ 9 w 167"/>
                <a:gd name="T23" fmla="*/ 66 h 203"/>
                <a:gd name="T24" fmla="*/ 3 w 167"/>
                <a:gd name="T25" fmla="*/ 94 h 203"/>
                <a:gd name="T26" fmla="*/ 0 w 167"/>
                <a:gd name="T27" fmla="*/ 108 h 203"/>
                <a:gd name="T28" fmla="*/ 6 w 167"/>
                <a:gd name="T29" fmla="*/ 121 h 203"/>
                <a:gd name="T30" fmla="*/ 14 w 167"/>
                <a:gd name="T31" fmla="*/ 146 h 203"/>
                <a:gd name="T32" fmla="*/ 23 w 167"/>
                <a:gd name="T33" fmla="*/ 176 h 203"/>
                <a:gd name="T34" fmla="*/ 31 w 167"/>
                <a:gd name="T35" fmla="*/ 202 h 203"/>
                <a:gd name="T36" fmla="*/ 41 w 167"/>
                <a:gd name="T37" fmla="*/ 157 h 203"/>
                <a:gd name="T38" fmla="*/ 51 w 167"/>
                <a:gd name="T39" fmla="*/ 126 h 203"/>
                <a:gd name="T40" fmla="*/ 56 w 167"/>
                <a:gd name="T41" fmla="*/ 96 h 203"/>
                <a:gd name="T42" fmla="*/ 82 w 167"/>
                <a:gd name="T43" fmla="*/ 66 h 203"/>
                <a:gd name="T44" fmla="*/ 129 w 167"/>
                <a:gd name="T45" fmla="*/ 35 h 203"/>
                <a:gd name="T46" fmla="*/ 166 w 167"/>
                <a:gd name="T47" fmla="*/ 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7" h="203">
                  <a:moveTo>
                    <a:pt x="166" y="3"/>
                  </a:moveTo>
                  <a:lnTo>
                    <a:pt x="160" y="0"/>
                  </a:lnTo>
                  <a:lnTo>
                    <a:pt x="143" y="15"/>
                  </a:lnTo>
                  <a:lnTo>
                    <a:pt x="121" y="32"/>
                  </a:lnTo>
                  <a:lnTo>
                    <a:pt x="102" y="42"/>
                  </a:lnTo>
                  <a:lnTo>
                    <a:pt x="84" y="56"/>
                  </a:lnTo>
                  <a:lnTo>
                    <a:pt x="57" y="72"/>
                  </a:lnTo>
                  <a:lnTo>
                    <a:pt x="41" y="105"/>
                  </a:lnTo>
                  <a:lnTo>
                    <a:pt x="29" y="161"/>
                  </a:lnTo>
                  <a:lnTo>
                    <a:pt x="16" y="115"/>
                  </a:lnTo>
                  <a:lnTo>
                    <a:pt x="6" y="84"/>
                  </a:lnTo>
                  <a:lnTo>
                    <a:pt x="9" y="66"/>
                  </a:lnTo>
                  <a:lnTo>
                    <a:pt x="3" y="94"/>
                  </a:lnTo>
                  <a:lnTo>
                    <a:pt x="0" y="108"/>
                  </a:lnTo>
                  <a:lnTo>
                    <a:pt x="6" y="121"/>
                  </a:lnTo>
                  <a:lnTo>
                    <a:pt x="14" y="146"/>
                  </a:lnTo>
                  <a:lnTo>
                    <a:pt x="23" y="176"/>
                  </a:lnTo>
                  <a:lnTo>
                    <a:pt x="31" y="202"/>
                  </a:lnTo>
                  <a:lnTo>
                    <a:pt x="41" y="157"/>
                  </a:lnTo>
                  <a:lnTo>
                    <a:pt x="51" y="126"/>
                  </a:lnTo>
                  <a:lnTo>
                    <a:pt x="56" y="96"/>
                  </a:lnTo>
                  <a:lnTo>
                    <a:pt x="82" y="66"/>
                  </a:lnTo>
                  <a:lnTo>
                    <a:pt x="129" y="35"/>
                  </a:lnTo>
                  <a:lnTo>
                    <a:pt x="166" y="3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E040A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0" name="Freeform 60">
              <a:extLst>
                <a:ext uri="{FF2B5EF4-FFF2-40B4-BE49-F238E27FC236}">
                  <a16:creationId xmlns:a16="http://schemas.microsoft.com/office/drawing/2014/main" id="{DB871F84-1727-48CF-AAD1-9327DBC2122F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729" y="796"/>
              <a:ext cx="64" cy="158"/>
            </a:xfrm>
            <a:custGeom>
              <a:avLst/>
              <a:gdLst>
                <a:gd name="T0" fmla="*/ 34 w 71"/>
                <a:gd name="T1" fmla="*/ 136 h 171"/>
                <a:gd name="T2" fmla="*/ 52 w 71"/>
                <a:gd name="T3" fmla="*/ 115 h 171"/>
                <a:gd name="T4" fmla="*/ 57 w 71"/>
                <a:gd name="T5" fmla="*/ 93 h 171"/>
                <a:gd name="T6" fmla="*/ 60 w 71"/>
                <a:gd name="T7" fmla="*/ 70 h 171"/>
                <a:gd name="T8" fmla="*/ 62 w 71"/>
                <a:gd name="T9" fmla="*/ 38 h 171"/>
                <a:gd name="T10" fmla="*/ 52 w 71"/>
                <a:gd name="T11" fmla="*/ 28 h 171"/>
                <a:gd name="T12" fmla="*/ 48 w 71"/>
                <a:gd name="T13" fmla="*/ 51 h 171"/>
                <a:gd name="T14" fmla="*/ 40 w 71"/>
                <a:gd name="T15" fmla="*/ 62 h 171"/>
                <a:gd name="T16" fmla="*/ 36 w 71"/>
                <a:gd name="T17" fmla="*/ 88 h 171"/>
                <a:gd name="T18" fmla="*/ 31 w 71"/>
                <a:gd name="T19" fmla="*/ 107 h 171"/>
                <a:gd name="T20" fmla="*/ 18 w 71"/>
                <a:gd name="T21" fmla="*/ 123 h 171"/>
                <a:gd name="T22" fmla="*/ 9 w 71"/>
                <a:gd name="T23" fmla="*/ 144 h 171"/>
                <a:gd name="T24" fmla="*/ 0 w 71"/>
                <a:gd name="T25" fmla="*/ 170 h 171"/>
                <a:gd name="T26" fmla="*/ 1 w 71"/>
                <a:gd name="T27" fmla="*/ 148 h 171"/>
                <a:gd name="T28" fmla="*/ 3 w 71"/>
                <a:gd name="T29" fmla="*/ 130 h 171"/>
                <a:gd name="T30" fmla="*/ 16 w 71"/>
                <a:gd name="T31" fmla="*/ 114 h 171"/>
                <a:gd name="T32" fmla="*/ 24 w 71"/>
                <a:gd name="T33" fmla="*/ 94 h 171"/>
                <a:gd name="T34" fmla="*/ 31 w 71"/>
                <a:gd name="T35" fmla="*/ 73 h 171"/>
                <a:gd name="T36" fmla="*/ 36 w 71"/>
                <a:gd name="T37" fmla="*/ 53 h 171"/>
                <a:gd name="T38" fmla="*/ 42 w 71"/>
                <a:gd name="T39" fmla="*/ 38 h 171"/>
                <a:gd name="T40" fmla="*/ 44 w 71"/>
                <a:gd name="T41" fmla="*/ 18 h 171"/>
                <a:gd name="T42" fmla="*/ 49 w 71"/>
                <a:gd name="T43" fmla="*/ 8 h 171"/>
                <a:gd name="T44" fmla="*/ 54 w 71"/>
                <a:gd name="T45" fmla="*/ 0 h 171"/>
                <a:gd name="T46" fmla="*/ 63 w 71"/>
                <a:gd name="T47" fmla="*/ 19 h 171"/>
                <a:gd name="T48" fmla="*/ 70 w 71"/>
                <a:gd name="T49" fmla="*/ 46 h 171"/>
                <a:gd name="T50" fmla="*/ 65 w 71"/>
                <a:gd name="T51" fmla="*/ 51 h 171"/>
                <a:gd name="T52" fmla="*/ 65 w 71"/>
                <a:gd name="T53" fmla="*/ 70 h 171"/>
                <a:gd name="T54" fmla="*/ 61 w 71"/>
                <a:gd name="T55" fmla="*/ 96 h 171"/>
                <a:gd name="T56" fmla="*/ 57 w 71"/>
                <a:gd name="T57" fmla="*/ 114 h 171"/>
                <a:gd name="T58" fmla="*/ 48 w 71"/>
                <a:gd name="T59" fmla="*/ 127 h 171"/>
                <a:gd name="T60" fmla="*/ 34 w 71"/>
                <a:gd name="T61" fmla="*/ 13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" h="171">
                  <a:moveTo>
                    <a:pt x="34" y="136"/>
                  </a:moveTo>
                  <a:lnTo>
                    <a:pt x="52" y="115"/>
                  </a:lnTo>
                  <a:lnTo>
                    <a:pt x="57" y="93"/>
                  </a:lnTo>
                  <a:lnTo>
                    <a:pt x="60" y="70"/>
                  </a:lnTo>
                  <a:lnTo>
                    <a:pt x="62" y="38"/>
                  </a:lnTo>
                  <a:lnTo>
                    <a:pt x="52" y="28"/>
                  </a:lnTo>
                  <a:lnTo>
                    <a:pt x="48" y="51"/>
                  </a:lnTo>
                  <a:lnTo>
                    <a:pt x="40" y="62"/>
                  </a:lnTo>
                  <a:lnTo>
                    <a:pt x="36" y="88"/>
                  </a:lnTo>
                  <a:lnTo>
                    <a:pt x="31" y="107"/>
                  </a:lnTo>
                  <a:lnTo>
                    <a:pt x="18" y="123"/>
                  </a:lnTo>
                  <a:lnTo>
                    <a:pt x="9" y="144"/>
                  </a:lnTo>
                  <a:lnTo>
                    <a:pt x="0" y="170"/>
                  </a:lnTo>
                  <a:lnTo>
                    <a:pt x="1" y="148"/>
                  </a:lnTo>
                  <a:lnTo>
                    <a:pt x="3" y="130"/>
                  </a:lnTo>
                  <a:lnTo>
                    <a:pt x="16" y="114"/>
                  </a:lnTo>
                  <a:lnTo>
                    <a:pt x="24" y="94"/>
                  </a:lnTo>
                  <a:lnTo>
                    <a:pt x="31" y="73"/>
                  </a:lnTo>
                  <a:lnTo>
                    <a:pt x="36" y="53"/>
                  </a:lnTo>
                  <a:lnTo>
                    <a:pt x="42" y="38"/>
                  </a:lnTo>
                  <a:lnTo>
                    <a:pt x="44" y="18"/>
                  </a:lnTo>
                  <a:lnTo>
                    <a:pt x="49" y="8"/>
                  </a:lnTo>
                  <a:lnTo>
                    <a:pt x="54" y="0"/>
                  </a:lnTo>
                  <a:lnTo>
                    <a:pt x="63" y="19"/>
                  </a:lnTo>
                  <a:lnTo>
                    <a:pt x="70" y="46"/>
                  </a:lnTo>
                  <a:lnTo>
                    <a:pt x="65" y="51"/>
                  </a:lnTo>
                  <a:lnTo>
                    <a:pt x="65" y="70"/>
                  </a:lnTo>
                  <a:lnTo>
                    <a:pt x="61" y="96"/>
                  </a:lnTo>
                  <a:lnTo>
                    <a:pt x="57" y="114"/>
                  </a:lnTo>
                  <a:lnTo>
                    <a:pt x="48" y="127"/>
                  </a:lnTo>
                  <a:lnTo>
                    <a:pt x="34" y="136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E040A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1" name="Freeform 61">
              <a:extLst>
                <a:ext uri="{FF2B5EF4-FFF2-40B4-BE49-F238E27FC236}">
                  <a16:creationId xmlns:a16="http://schemas.microsoft.com/office/drawing/2014/main" id="{E51CE48F-1B7E-488E-BD37-B3DC7F5AF968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40" y="895"/>
              <a:ext cx="35" cy="108"/>
            </a:xfrm>
            <a:custGeom>
              <a:avLst/>
              <a:gdLst>
                <a:gd name="T0" fmla="*/ 0 w 39"/>
                <a:gd name="T1" fmla="*/ 116 h 117"/>
                <a:gd name="T2" fmla="*/ 10 w 39"/>
                <a:gd name="T3" fmla="*/ 112 h 117"/>
                <a:gd name="T4" fmla="*/ 19 w 39"/>
                <a:gd name="T5" fmla="*/ 98 h 117"/>
                <a:gd name="T6" fmla="*/ 24 w 39"/>
                <a:gd name="T7" fmla="*/ 90 h 117"/>
                <a:gd name="T8" fmla="*/ 28 w 39"/>
                <a:gd name="T9" fmla="*/ 68 h 117"/>
                <a:gd name="T10" fmla="*/ 31 w 39"/>
                <a:gd name="T11" fmla="*/ 54 h 117"/>
                <a:gd name="T12" fmla="*/ 36 w 39"/>
                <a:gd name="T13" fmla="*/ 39 h 117"/>
                <a:gd name="T14" fmla="*/ 38 w 39"/>
                <a:gd name="T15" fmla="*/ 23 h 117"/>
                <a:gd name="T16" fmla="*/ 34 w 39"/>
                <a:gd name="T17" fmla="*/ 12 h 117"/>
                <a:gd name="T18" fmla="*/ 25 w 39"/>
                <a:gd name="T19" fmla="*/ 0 h 117"/>
                <a:gd name="T20" fmla="*/ 34 w 39"/>
                <a:gd name="T21" fmla="*/ 12 h 117"/>
                <a:gd name="T22" fmla="*/ 37 w 39"/>
                <a:gd name="T23" fmla="*/ 23 h 117"/>
                <a:gd name="T24" fmla="*/ 37 w 39"/>
                <a:gd name="T25" fmla="*/ 39 h 117"/>
                <a:gd name="T26" fmla="*/ 32 w 39"/>
                <a:gd name="T27" fmla="*/ 51 h 117"/>
                <a:gd name="T28" fmla="*/ 27 w 39"/>
                <a:gd name="T29" fmla="*/ 73 h 117"/>
                <a:gd name="T30" fmla="*/ 24 w 39"/>
                <a:gd name="T31" fmla="*/ 85 h 117"/>
                <a:gd name="T32" fmla="*/ 19 w 39"/>
                <a:gd name="T33" fmla="*/ 100 h 117"/>
                <a:gd name="T34" fmla="*/ 9 w 39"/>
                <a:gd name="T35" fmla="*/ 11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17">
                  <a:moveTo>
                    <a:pt x="0" y="116"/>
                  </a:moveTo>
                  <a:lnTo>
                    <a:pt x="10" y="112"/>
                  </a:lnTo>
                  <a:lnTo>
                    <a:pt x="19" y="98"/>
                  </a:lnTo>
                  <a:lnTo>
                    <a:pt x="24" y="90"/>
                  </a:lnTo>
                  <a:lnTo>
                    <a:pt x="28" y="68"/>
                  </a:lnTo>
                  <a:lnTo>
                    <a:pt x="31" y="54"/>
                  </a:lnTo>
                  <a:lnTo>
                    <a:pt x="36" y="39"/>
                  </a:lnTo>
                  <a:lnTo>
                    <a:pt x="38" y="23"/>
                  </a:lnTo>
                  <a:lnTo>
                    <a:pt x="34" y="12"/>
                  </a:lnTo>
                  <a:lnTo>
                    <a:pt x="25" y="0"/>
                  </a:lnTo>
                  <a:lnTo>
                    <a:pt x="34" y="12"/>
                  </a:lnTo>
                  <a:lnTo>
                    <a:pt x="37" y="23"/>
                  </a:lnTo>
                  <a:lnTo>
                    <a:pt x="37" y="39"/>
                  </a:lnTo>
                  <a:lnTo>
                    <a:pt x="32" y="51"/>
                  </a:lnTo>
                  <a:lnTo>
                    <a:pt x="27" y="73"/>
                  </a:lnTo>
                  <a:lnTo>
                    <a:pt x="24" y="85"/>
                  </a:lnTo>
                  <a:lnTo>
                    <a:pt x="19" y="100"/>
                  </a:lnTo>
                  <a:lnTo>
                    <a:pt x="9" y="1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2" name="Freeform 62">
              <a:extLst>
                <a:ext uri="{FF2B5EF4-FFF2-40B4-BE49-F238E27FC236}">
                  <a16:creationId xmlns:a16="http://schemas.microsoft.com/office/drawing/2014/main" id="{3E8464C9-098C-4E51-8DD4-8BD19B705859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43" y="894"/>
              <a:ext cx="35" cy="108"/>
            </a:xfrm>
            <a:custGeom>
              <a:avLst/>
              <a:gdLst>
                <a:gd name="T0" fmla="*/ 0 w 39"/>
                <a:gd name="T1" fmla="*/ 116 h 117"/>
                <a:gd name="T2" fmla="*/ 14 w 39"/>
                <a:gd name="T3" fmla="*/ 101 h 117"/>
                <a:gd name="T4" fmla="*/ 20 w 39"/>
                <a:gd name="T5" fmla="*/ 87 h 117"/>
                <a:gd name="T6" fmla="*/ 23 w 39"/>
                <a:gd name="T7" fmla="*/ 76 h 117"/>
                <a:gd name="T8" fmla="*/ 29 w 39"/>
                <a:gd name="T9" fmla="*/ 53 h 117"/>
                <a:gd name="T10" fmla="*/ 33 w 39"/>
                <a:gd name="T11" fmla="*/ 38 h 117"/>
                <a:gd name="T12" fmla="*/ 35 w 39"/>
                <a:gd name="T13" fmla="*/ 27 h 117"/>
                <a:gd name="T14" fmla="*/ 32 w 39"/>
                <a:gd name="T15" fmla="*/ 14 h 117"/>
                <a:gd name="T16" fmla="*/ 25 w 39"/>
                <a:gd name="T17" fmla="*/ 0 h 117"/>
                <a:gd name="T18" fmla="*/ 35 w 39"/>
                <a:gd name="T19" fmla="*/ 12 h 117"/>
                <a:gd name="T20" fmla="*/ 38 w 39"/>
                <a:gd name="T21" fmla="*/ 23 h 117"/>
                <a:gd name="T22" fmla="*/ 38 w 39"/>
                <a:gd name="T23" fmla="*/ 39 h 117"/>
                <a:gd name="T24" fmla="*/ 33 w 39"/>
                <a:gd name="T25" fmla="*/ 51 h 117"/>
                <a:gd name="T26" fmla="*/ 28 w 39"/>
                <a:gd name="T27" fmla="*/ 73 h 117"/>
                <a:gd name="T28" fmla="*/ 25 w 39"/>
                <a:gd name="T29" fmla="*/ 85 h 117"/>
                <a:gd name="T30" fmla="*/ 20 w 39"/>
                <a:gd name="T31" fmla="*/ 100 h 117"/>
                <a:gd name="T32" fmla="*/ 9 w 39"/>
                <a:gd name="T33" fmla="*/ 111 h 117"/>
                <a:gd name="T34" fmla="*/ 0 w 39"/>
                <a:gd name="T35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17">
                  <a:moveTo>
                    <a:pt x="0" y="116"/>
                  </a:moveTo>
                  <a:lnTo>
                    <a:pt x="14" y="101"/>
                  </a:lnTo>
                  <a:lnTo>
                    <a:pt x="20" y="87"/>
                  </a:lnTo>
                  <a:lnTo>
                    <a:pt x="23" y="76"/>
                  </a:lnTo>
                  <a:lnTo>
                    <a:pt x="29" y="53"/>
                  </a:lnTo>
                  <a:lnTo>
                    <a:pt x="33" y="38"/>
                  </a:lnTo>
                  <a:lnTo>
                    <a:pt x="35" y="27"/>
                  </a:lnTo>
                  <a:lnTo>
                    <a:pt x="32" y="14"/>
                  </a:lnTo>
                  <a:lnTo>
                    <a:pt x="25" y="0"/>
                  </a:lnTo>
                  <a:lnTo>
                    <a:pt x="35" y="12"/>
                  </a:lnTo>
                  <a:lnTo>
                    <a:pt x="38" y="23"/>
                  </a:lnTo>
                  <a:lnTo>
                    <a:pt x="38" y="39"/>
                  </a:lnTo>
                  <a:lnTo>
                    <a:pt x="33" y="51"/>
                  </a:lnTo>
                  <a:lnTo>
                    <a:pt x="28" y="73"/>
                  </a:lnTo>
                  <a:lnTo>
                    <a:pt x="25" y="85"/>
                  </a:lnTo>
                  <a:lnTo>
                    <a:pt x="20" y="100"/>
                  </a:lnTo>
                  <a:lnTo>
                    <a:pt x="9" y="111"/>
                  </a:lnTo>
                  <a:lnTo>
                    <a:pt x="0" y="116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E040A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3" name="Freeform 63">
              <a:extLst>
                <a:ext uri="{FF2B5EF4-FFF2-40B4-BE49-F238E27FC236}">
                  <a16:creationId xmlns:a16="http://schemas.microsoft.com/office/drawing/2014/main" id="{88CBA032-DEBA-4D89-9BEF-7440DF34A7D2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78" y="925"/>
              <a:ext cx="126" cy="129"/>
            </a:xfrm>
            <a:custGeom>
              <a:avLst/>
              <a:gdLst>
                <a:gd name="T0" fmla="*/ 138 w 139"/>
                <a:gd name="T1" fmla="*/ 73 h 140"/>
                <a:gd name="T2" fmla="*/ 137 w 139"/>
                <a:gd name="T3" fmla="*/ 88 h 140"/>
                <a:gd name="T4" fmla="*/ 130 w 139"/>
                <a:gd name="T5" fmla="*/ 98 h 140"/>
                <a:gd name="T6" fmla="*/ 130 w 139"/>
                <a:gd name="T7" fmla="*/ 101 h 140"/>
                <a:gd name="T8" fmla="*/ 123 w 139"/>
                <a:gd name="T9" fmla="*/ 115 h 140"/>
                <a:gd name="T10" fmla="*/ 123 w 139"/>
                <a:gd name="T11" fmla="*/ 117 h 140"/>
                <a:gd name="T12" fmla="*/ 115 w 139"/>
                <a:gd name="T13" fmla="*/ 128 h 140"/>
                <a:gd name="T14" fmla="*/ 103 w 139"/>
                <a:gd name="T15" fmla="*/ 139 h 140"/>
                <a:gd name="T16" fmla="*/ 97 w 139"/>
                <a:gd name="T17" fmla="*/ 128 h 140"/>
                <a:gd name="T18" fmla="*/ 88 w 139"/>
                <a:gd name="T19" fmla="*/ 119 h 140"/>
                <a:gd name="T20" fmla="*/ 80 w 139"/>
                <a:gd name="T21" fmla="*/ 111 h 140"/>
                <a:gd name="T22" fmla="*/ 70 w 139"/>
                <a:gd name="T23" fmla="*/ 111 h 140"/>
                <a:gd name="T24" fmla="*/ 57 w 139"/>
                <a:gd name="T25" fmla="*/ 110 h 140"/>
                <a:gd name="T26" fmla="*/ 50 w 139"/>
                <a:gd name="T27" fmla="*/ 98 h 140"/>
                <a:gd name="T28" fmla="*/ 43 w 139"/>
                <a:gd name="T29" fmla="*/ 88 h 140"/>
                <a:gd name="T30" fmla="*/ 35 w 139"/>
                <a:gd name="T31" fmla="*/ 81 h 140"/>
                <a:gd name="T32" fmla="*/ 26 w 139"/>
                <a:gd name="T33" fmla="*/ 77 h 140"/>
                <a:gd name="T34" fmla="*/ 12 w 139"/>
                <a:gd name="T35" fmla="*/ 74 h 140"/>
                <a:gd name="T36" fmla="*/ 3 w 139"/>
                <a:gd name="T37" fmla="*/ 67 h 140"/>
                <a:gd name="T38" fmla="*/ 0 w 139"/>
                <a:gd name="T39" fmla="*/ 60 h 140"/>
                <a:gd name="T40" fmla="*/ 3 w 139"/>
                <a:gd name="T41" fmla="*/ 43 h 140"/>
                <a:gd name="T42" fmla="*/ 5 w 139"/>
                <a:gd name="T43" fmla="*/ 44 h 140"/>
                <a:gd name="T44" fmla="*/ 11 w 139"/>
                <a:gd name="T45" fmla="*/ 29 h 140"/>
                <a:gd name="T46" fmla="*/ 14 w 139"/>
                <a:gd name="T47" fmla="*/ 22 h 140"/>
                <a:gd name="T48" fmla="*/ 14 w 139"/>
                <a:gd name="T49" fmla="*/ 21 h 140"/>
                <a:gd name="T50" fmla="*/ 19 w 139"/>
                <a:gd name="T51" fmla="*/ 11 h 140"/>
                <a:gd name="T52" fmla="*/ 30 w 139"/>
                <a:gd name="T53" fmla="*/ 0 h 140"/>
                <a:gd name="T54" fmla="*/ 48 w 139"/>
                <a:gd name="T55" fmla="*/ 9 h 140"/>
                <a:gd name="T56" fmla="*/ 58 w 139"/>
                <a:gd name="T57" fmla="*/ 28 h 140"/>
                <a:gd name="T58" fmla="*/ 72 w 139"/>
                <a:gd name="T59" fmla="*/ 35 h 140"/>
                <a:gd name="T60" fmla="*/ 93 w 139"/>
                <a:gd name="T61" fmla="*/ 46 h 140"/>
                <a:gd name="T62" fmla="*/ 100 w 139"/>
                <a:gd name="T63" fmla="*/ 59 h 140"/>
                <a:gd name="T64" fmla="*/ 109 w 139"/>
                <a:gd name="T65" fmla="*/ 60 h 140"/>
                <a:gd name="T66" fmla="*/ 122 w 139"/>
                <a:gd name="T67" fmla="*/ 67 h 140"/>
                <a:gd name="T68" fmla="*/ 138 w 139"/>
                <a:gd name="T69" fmla="*/ 7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9" h="140">
                  <a:moveTo>
                    <a:pt x="138" y="73"/>
                  </a:moveTo>
                  <a:lnTo>
                    <a:pt x="137" y="88"/>
                  </a:lnTo>
                  <a:lnTo>
                    <a:pt x="130" y="98"/>
                  </a:lnTo>
                  <a:lnTo>
                    <a:pt x="130" y="101"/>
                  </a:lnTo>
                  <a:lnTo>
                    <a:pt x="123" y="115"/>
                  </a:lnTo>
                  <a:lnTo>
                    <a:pt x="123" y="117"/>
                  </a:lnTo>
                  <a:lnTo>
                    <a:pt x="115" y="128"/>
                  </a:lnTo>
                  <a:lnTo>
                    <a:pt x="103" y="139"/>
                  </a:lnTo>
                  <a:lnTo>
                    <a:pt x="97" y="128"/>
                  </a:lnTo>
                  <a:lnTo>
                    <a:pt x="88" y="119"/>
                  </a:lnTo>
                  <a:lnTo>
                    <a:pt x="80" y="111"/>
                  </a:lnTo>
                  <a:lnTo>
                    <a:pt x="70" y="111"/>
                  </a:lnTo>
                  <a:lnTo>
                    <a:pt x="57" y="110"/>
                  </a:lnTo>
                  <a:lnTo>
                    <a:pt x="50" y="98"/>
                  </a:lnTo>
                  <a:lnTo>
                    <a:pt x="43" y="88"/>
                  </a:lnTo>
                  <a:lnTo>
                    <a:pt x="35" y="81"/>
                  </a:lnTo>
                  <a:lnTo>
                    <a:pt x="26" y="77"/>
                  </a:lnTo>
                  <a:lnTo>
                    <a:pt x="12" y="74"/>
                  </a:lnTo>
                  <a:lnTo>
                    <a:pt x="3" y="67"/>
                  </a:lnTo>
                  <a:lnTo>
                    <a:pt x="0" y="60"/>
                  </a:lnTo>
                  <a:lnTo>
                    <a:pt x="3" y="43"/>
                  </a:lnTo>
                  <a:lnTo>
                    <a:pt x="5" y="44"/>
                  </a:lnTo>
                  <a:lnTo>
                    <a:pt x="11" y="29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9" y="11"/>
                  </a:lnTo>
                  <a:lnTo>
                    <a:pt x="30" y="0"/>
                  </a:lnTo>
                  <a:lnTo>
                    <a:pt x="48" y="9"/>
                  </a:lnTo>
                  <a:lnTo>
                    <a:pt x="58" y="28"/>
                  </a:lnTo>
                  <a:lnTo>
                    <a:pt x="72" y="35"/>
                  </a:lnTo>
                  <a:lnTo>
                    <a:pt x="93" y="46"/>
                  </a:lnTo>
                  <a:lnTo>
                    <a:pt x="100" y="59"/>
                  </a:lnTo>
                  <a:lnTo>
                    <a:pt x="109" y="60"/>
                  </a:lnTo>
                  <a:lnTo>
                    <a:pt x="122" y="67"/>
                  </a:lnTo>
                  <a:lnTo>
                    <a:pt x="138" y="73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4" name="Freeform 64">
              <a:extLst>
                <a:ext uri="{FF2B5EF4-FFF2-40B4-BE49-F238E27FC236}">
                  <a16:creationId xmlns:a16="http://schemas.microsoft.com/office/drawing/2014/main" id="{534EE432-5785-4555-929D-95D46254A203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707" y="689"/>
              <a:ext cx="145" cy="152"/>
            </a:xfrm>
            <a:custGeom>
              <a:avLst/>
              <a:gdLst>
                <a:gd name="T0" fmla="*/ 160 w 161"/>
                <a:gd name="T1" fmla="*/ 0 h 165"/>
                <a:gd name="T2" fmla="*/ 135 w 161"/>
                <a:gd name="T3" fmla="*/ 17 h 165"/>
                <a:gd name="T4" fmla="*/ 113 w 161"/>
                <a:gd name="T5" fmla="*/ 34 h 165"/>
                <a:gd name="T6" fmla="*/ 95 w 161"/>
                <a:gd name="T7" fmla="*/ 45 h 165"/>
                <a:gd name="T8" fmla="*/ 76 w 161"/>
                <a:gd name="T9" fmla="*/ 57 h 165"/>
                <a:gd name="T10" fmla="*/ 50 w 161"/>
                <a:gd name="T11" fmla="*/ 74 h 165"/>
                <a:gd name="T12" fmla="*/ 34 w 161"/>
                <a:gd name="T13" fmla="*/ 106 h 165"/>
                <a:gd name="T14" fmla="*/ 22 w 161"/>
                <a:gd name="T15" fmla="*/ 162 h 165"/>
                <a:gd name="T16" fmla="*/ 10 w 161"/>
                <a:gd name="T17" fmla="*/ 116 h 165"/>
                <a:gd name="T18" fmla="*/ 0 w 161"/>
                <a:gd name="T19" fmla="*/ 86 h 165"/>
                <a:gd name="T20" fmla="*/ 2 w 161"/>
                <a:gd name="T21" fmla="*/ 62 h 165"/>
                <a:gd name="T22" fmla="*/ 0 w 161"/>
                <a:gd name="T23" fmla="*/ 86 h 165"/>
                <a:gd name="T24" fmla="*/ 11 w 161"/>
                <a:gd name="T25" fmla="*/ 116 h 165"/>
                <a:gd name="T26" fmla="*/ 20 w 161"/>
                <a:gd name="T27" fmla="*/ 164 h 165"/>
                <a:gd name="T28" fmla="*/ 34 w 161"/>
                <a:gd name="T29" fmla="*/ 105 h 165"/>
                <a:gd name="T30" fmla="*/ 50 w 161"/>
                <a:gd name="T31" fmla="*/ 74 h 165"/>
                <a:gd name="T32" fmla="*/ 77 w 161"/>
                <a:gd name="T33" fmla="*/ 57 h 165"/>
                <a:gd name="T34" fmla="*/ 96 w 161"/>
                <a:gd name="T35" fmla="*/ 46 h 165"/>
                <a:gd name="T36" fmla="*/ 114 w 161"/>
                <a:gd name="T37" fmla="*/ 34 h 165"/>
                <a:gd name="T38" fmla="*/ 137 w 161"/>
                <a:gd name="T39" fmla="*/ 17 h 165"/>
                <a:gd name="T40" fmla="*/ 160 w 161"/>
                <a:gd name="T4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5">
                  <a:moveTo>
                    <a:pt x="160" y="0"/>
                  </a:moveTo>
                  <a:lnTo>
                    <a:pt x="135" y="17"/>
                  </a:lnTo>
                  <a:lnTo>
                    <a:pt x="113" y="34"/>
                  </a:lnTo>
                  <a:lnTo>
                    <a:pt x="95" y="45"/>
                  </a:lnTo>
                  <a:lnTo>
                    <a:pt x="76" y="57"/>
                  </a:lnTo>
                  <a:lnTo>
                    <a:pt x="50" y="74"/>
                  </a:lnTo>
                  <a:lnTo>
                    <a:pt x="34" y="106"/>
                  </a:lnTo>
                  <a:lnTo>
                    <a:pt x="22" y="162"/>
                  </a:lnTo>
                  <a:lnTo>
                    <a:pt x="10" y="116"/>
                  </a:lnTo>
                  <a:lnTo>
                    <a:pt x="0" y="86"/>
                  </a:lnTo>
                  <a:lnTo>
                    <a:pt x="2" y="62"/>
                  </a:lnTo>
                  <a:lnTo>
                    <a:pt x="0" y="86"/>
                  </a:lnTo>
                  <a:lnTo>
                    <a:pt x="11" y="116"/>
                  </a:lnTo>
                  <a:lnTo>
                    <a:pt x="20" y="164"/>
                  </a:lnTo>
                  <a:lnTo>
                    <a:pt x="34" y="105"/>
                  </a:lnTo>
                  <a:lnTo>
                    <a:pt x="50" y="74"/>
                  </a:lnTo>
                  <a:lnTo>
                    <a:pt x="77" y="57"/>
                  </a:lnTo>
                  <a:lnTo>
                    <a:pt x="96" y="46"/>
                  </a:lnTo>
                  <a:lnTo>
                    <a:pt x="114" y="34"/>
                  </a:lnTo>
                  <a:lnTo>
                    <a:pt x="137" y="17"/>
                  </a:lnTo>
                  <a:lnTo>
                    <a:pt x="160" y="0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5" name="Freeform 65">
              <a:extLst>
                <a:ext uri="{FF2B5EF4-FFF2-40B4-BE49-F238E27FC236}">
                  <a16:creationId xmlns:a16="http://schemas.microsoft.com/office/drawing/2014/main" id="{766C7EAE-0630-40BC-8812-286DCB91166A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736" y="823"/>
              <a:ext cx="57" cy="131"/>
            </a:xfrm>
            <a:custGeom>
              <a:avLst/>
              <a:gdLst>
                <a:gd name="T0" fmla="*/ 33 w 63"/>
                <a:gd name="T1" fmla="*/ 107 h 142"/>
                <a:gd name="T2" fmla="*/ 51 w 63"/>
                <a:gd name="T3" fmla="*/ 85 h 142"/>
                <a:gd name="T4" fmla="*/ 57 w 63"/>
                <a:gd name="T5" fmla="*/ 63 h 142"/>
                <a:gd name="T6" fmla="*/ 60 w 63"/>
                <a:gd name="T7" fmla="*/ 39 h 142"/>
                <a:gd name="T8" fmla="*/ 62 w 63"/>
                <a:gd name="T9" fmla="*/ 8 h 142"/>
                <a:gd name="T10" fmla="*/ 57 w 63"/>
                <a:gd name="T11" fmla="*/ 2 h 142"/>
                <a:gd name="T12" fmla="*/ 51 w 63"/>
                <a:gd name="T13" fmla="*/ 2 h 142"/>
                <a:gd name="T14" fmla="*/ 47 w 63"/>
                <a:gd name="T15" fmla="*/ 21 h 142"/>
                <a:gd name="T16" fmla="*/ 40 w 63"/>
                <a:gd name="T17" fmla="*/ 32 h 142"/>
                <a:gd name="T18" fmla="*/ 37 w 63"/>
                <a:gd name="T19" fmla="*/ 58 h 142"/>
                <a:gd name="T20" fmla="*/ 32 w 63"/>
                <a:gd name="T21" fmla="*/ 77 h 142"/>
                <a:gd name="T22" fmla="*/ 19 w 63"/>
                <a:gd name="T23" fmla="*/ 93 h 142"/>
                <a:gd name="T24" fmla="*/ 10 w 63"/>
                <a:gd name="T25" fmla="*/ 114 h 142"/>
                <a:gd name="T26" fmla="*/ 0 w 63"/>
                <a:gd name="T27" fmla="*/ 141 h 142"/>
                <a:gd name="T28" fmla="*/ 10 w 63"/>
                <a:gd name="T29" fmla="*/ 114 h 142"/>
                <a:gd name="T30" fmla="*/ 20 w 63"/>
                <a:gd name="T31" fmla="*/ 93 h 142"/>
                <a:gd name="T32" fmla="*/ 32 w 63"/>
                <a:gd name="T33" fmla="*/ 77 h 142"/>
                <a:gd name="T34" fmla="*/ 37 w 63"/>
                <a:gd name="T35" fmla="*/ 58 h 142"/>
                <a:gd name="T36" fmla="*/ 39 w 63"/>
                <a:gd name="T37" fmla="*/ 33 h 142"/>
                <a:gd name="T38" fmla="*/ 47 w 63"/>
                <a:gd name="T39" fmla="*/ 23 h 142"/>
                <a:gd name="T40" fmla="*/ 50 w 63"/>
                <a:gd name="T41" fmla="*/ 0 h 142"/>
                <a:gd name="T42" fmla="*/ 55 w 63"/>
                <a:gd name="T43" fmla="*/ 2 h 142"/>
                <a:gd name="T44" fmla="*/ 62 w 63"/>
                <a:gd name="T45" fmla="*/ 8 h 142"/>
                <a:gd name="T46" fmla="*/ 62 w 63"/>
                <a:gd name="T47" fmla="*/ 21 h 142"/>
                <a:gd name="T48" fmla="*/ 60 w 63"/>
                <a:gd name="T49" fmla="*/ 41 h 142"/>
                <a:gd name="T50" fmla="*/ 57 w 63"/>
                <a:gd name="T51" fmla="*/ 60 h 142"/>
                <a:gd name="T52" fmla="*/ 51 w 63"/>
                <a:gd name="T53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" h="142">
                  <a:moveTo>
                    <a:pt x="33" y="107"/>
                  </a:moveTo>
                  <a:lnTo>
                    <a:pt x="51" y="85"/>
                  </a:lnTo>
                  <a:lnTo>
                    <a:pt x="57" y="63"/>
                  </a:lnTo>
                  <a:lnTo>
                    <a:pt x="60" y="39"/>
                  </a:lnTo>
                  <a:lnTo>
                    <a:pt x="62" y="8"/>
                  </a:lnTo>
                  <a:lnTo>
                    <a:pt x="57" y="2"/>
                  </a:lnTo>
                  <a:lnTo>
                    <a:pt x="51" y="2"/>
                  </a:lnTo>
                  <a:lnTo>
                    <a:pt x="47" y="21"/>
                  </a:lnTo>
                  <a:lnTo>
                    <a:pt x="40" y="32"/>
                  </a:lnTo>
                  <a:lnTo>
                    <a:pt x="37" y="58"/>
                  </a:lnTo>
                  <a:lnTo>
                    <a:pt x="32" y="77"/>
                  </a:lnTo>
                  <a:lnTo>
                    <a:pt x="19" y="93"/>
                  </a:lnTo>
                  <a:lnTo>
                    <a:pt x="10" y="114"/>
                  </a:lnTo>
                  <a:lnTo>
                    <a:pt x="0" y="141"/>
                  </a:lnTo>
                  <a:lnTo>
                    <a:pt x="10" y="114"/>
                  </a:lnTo>
                  <a:lnTo>
                    <a:pt x="20" y="93"/>
                  </a:lnTo>
                  <a:lnTo>
                    <a:pt x="32" y="77"/>
                  </a:lnTo>
                  <a:lnTo>
                    <a:pt x="37" y="58"/>
                  </a:lnTo>
                  <a:lnTo>
                    <a:pt x="39" y="33"/>
                  </a:lnTo>
                  <a:lnTo>
                    <a:pt x="47" y="23"/>
                  </a:lnTo>
                  <a:lnTo>
                    <a:pt x="50" y="0"/>
                  </a:lnTo>
                  <a:lnTo>
                    <a:pt x="55" y="2"/>
                  </a:lnTo>
                  <a:lnTo>
                    <a:pt x="62" y="8"/>
                  </a:lnTo>
                  <a:lnTo>
                    <a:pt x="62" y="21"/>
                  </a:lnTo>
                  <a:lnTo>
                    <a:pt x="60" y="41"/>
                  </a:lnTo>
                  <a:lnTo>
                    <a:pt x="57" y="60"/>
                  </a:lnTo>
                  <a:lnTo>
                    <a:pt x="51" y="8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6" name="Rectangle 66">
              <a:extLst>
                <a:ext uri="{FF2B5EF4-FFF2-40B4-BE49-F238E27FC236}">
                  <a16:creationId xmlns:a16="http://schemas.microsoft.com/office/drawing/2014/main" id="{52E4B8BE-C8DE-429E-A593-7C40B9D35C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67528">
              <a:off x="2767" y="78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.</a:t>
              </a:r>
            </a:p>
          </p:txBody>
        </p:sp>
        <p:sp>
          <p:nvSpPr>
            <p:cNvPr id="122947" name="Freeform 67">
              <a:extLst>
                <a:ext uri="{FF2B5EF4-FFF2-40B4-BE49-F238E27FC236}">
                  <a16:creationId xmlns:a16="http://schemas.microsoft.com/office/drawing/2014/main" id="{E9716305-1712-4A54-BEE4-44CF5BB6FA4D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975" y="940"/>
              <a:ext cx="366" cy="303"/>
            </a:xfrm>
            <a:custGeom>
              <a:avLst/>
              <a:gdLst>
                <a:gd name="T0" fmla="*/ 404 w 405"/>
                <a:gd name="T1" fmla="*/ 2 h 329"/>
                <a:gd name="T2" fmla="*/ 367 w 405"/>
                <a:gd name="T3" fmla="*/ 9 h 329"/>
                <a:gd name="T4" fmla="*/ 340 w 405"/>
                <a:gd name="T5" fmla="*/ 0 h 329"/>
                <a:gd name="T6" fmla="*/ 314 w 405"/>
                <a:gd name="T7" fmla="*/ 0 h 329"/>
                <a:gd name="T8" fmla="*/ 286 w 405"/>
                <a:gd name="T9" fmla="*/ 9 h 329"/>
                <a:gd name="T10" fmla="*/ 260 w 405"/>
                <a:gd name="T11" fmla="*/ 28 h 329"/>
                <a:gd name="T12" fmla="*/ 233 w 405"/>
                <a:gd name="T13" fmla="*/ 36 h 329"/>
                <a:gd name="T14" fmla="*/ 206 w 405"/>
                <a:gd name="T15" fmla="*/ 55 h 329"/>
                <a:gd name="T16" fmla="*/ 197 w 405"/>
                <a:gd name="T17" fmla="*/ 82 h 329"/>
                <a:gd name="T18" fmla="*/ 171 w 405"/>
                <a:gd name="T19" fmla="*/ 101 h 329"/>
                <a:gd name="T20" fmla="*/ 161 w 405"/>
                <a:gd name="T21" fmla="*/ 128 h 329"/>
                <a:gd name="T22" fmla="*/ 143 w 405"/>
                <a:gd name="T23" fmla="*/ 155 h 329"/>
                <a:gd name="T24" fmla="*/ 117 w 405"/>
                <a:gd name="T25" fmla="*/ 164 h 329"/>
                <a:gd name="T26" fmla="*/ 90 w 405"/>
                <a:gd name="T27" fmla="*/ 155 h 329"/>
                <a:gd name="T28" fmla="*/ 63 w 405"/>
                <a:gd name="T29" fmla="*/ 155 h 329"/>
                <a:gd name="T30" fmla="*/ 36 w 405"/>
                <a:gd name="T31" fmla="*/ 155 h 329"/>
                <a:gd name="T32" fmla="*/ 10 w 405"/>
                <a:gd name="T33" fmla="*/ 155 h 329"/>
                <a:gd name="T34" fmla="*/ 0 w 405"/>
                <a:gd name="T35" fmla="*/ 182 h 329"/>
                <a:gd name="T36" fmla="*/ 28 w 405"/>
                <a:gd name="T37" fmla="*/ 200 h 329"/>
                <a:gd name="T38" fmla="*/ 54 w 405"/>
                <a:gd name="T39" fmla="*/ 219 h 329"/>
                <a:gd name="T40" fmla="*/ 81 w 405"/>
                <a:gd name="T41" fmla="*/ 237 h 329"/>
                <a:gd name="T42" fmla="*/ 108 w 405"/>
                <a:gd name="T43" fmla="*/ 246 h 329"/>
                <a:gd name="T44" fmla="*/ 135 w 405"/>
                <a:gd name="T45" fmla="*/ 265 h 329"/>
                <a:gd name="T46" fmla="*/ 153 w 405"/>
                <a:gd name="T47" fmla="*/ 292 h 329"/>
                <a:gd name="T48" fmla="*/ 179 w 405"/>
                <a:gd name="T49" fmla="*/ 319 h 329"/>
                <a:gd name="T50" fmla="*/ 206 w 405"/>
                <a:gd name="T51" fmla="*/ 328 h 329"/>
                <a:gd name="T52" fmla="*/ 233 w 405"/>
                <a:gd name="T53" fmla="*/ 301 h 329"/>
                <a:gd name="T54" fmla="*/ 242 w 405"/>
                <a:gd name="T55" fmla="*/ 273 h 329"/>
                <a:gd name="T56" fmla="*/ 242 w 405"/>
                <a:gd name="T57" fmla="*/ 246 h 329"/>
                <a:gd name="T58" fmla="*/ 251 w 405"/>
                <a:gd name="T59" fmla="*/ 219 h 329"/>
                <a:gd name="T60" fmla="*/ 278 w 405"/>
                <a:gd name="T61" fmla="*/ 200 h 329"/>
                <a:gd name="T62" fmla="*/ 304 w 405"/>
                <a:gd name="T63" fmla="*/ 210 h 329"/>
                <a:gd name="T64" fmla="*/ 301 w 405"/>
                <a:gd name="T65" fmla="*/ 212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5" h="329">
                  <a:moveTo>
                    <a:pt x="404" y="2"/>
                  </a:moveTo>
                  <a:lnTo>
                    <a:pt x="367" y="9"/>
                  </a:lnTo>
                  <a:lnTo>
                    <a:pt x="340" y="0"/>
                  </a:lnTo>
                  <a:lnTo>
                    <a:pt x="314" y="0"/>
                  </a:lnTo>
                  <a:lnTo>
                    <a:pt x="286" y="9"/>
                  </a:lnTo>
                  <a:lnTo>
                    <a:pt x="260" y="28"/>
                  </a:lnTo>
                  <a:lnTo>
                    <a:pt x="233" y="36"/>
                  </a:lnTo>
                  <a:lnTo>
                    <a:pt x="206" y="55"/>
                  </a:lnTo>
                  <a:lnTo>
                    <a:pt x="197" y="82"/>
                  </a:lnTo>
                  <a:lnTo>
                    <a:pt x="171" y="101"/>
                  </a:lnTo>
                  <a:lnTo>
                    <a:pt x="161" y="128"/>
                  </a:lnTo>
                  <a:lnTo>
                    <a:pt x="143" y="155"/>
                  </a:lnTo>
                  <a:lnTo>
                    <a:pt x="117" y="164"/>
                  </a:lnTo>
                  <a:lnTo>
                    <a:pt x="90" y="155"/>
                  </a:lnTo>
                  <a:lnTo>
                    <a:pt x="63" y="155"/>
                  </a:lnTo>
                  <a:lnTo>
                    <a:pt x="36" y="155"/>
                  </a:lnTo>
                  <a:lnTo>
                    <a:pt x="10" y="155"/>
                  </a:lnTo>
                  <a:lnTo>
                    <a:pt x="0" y="182"/>
                  </a:lnTo>
                  <a:lnTo>
                    <a:pt x="28" y="200"/>
                  </a:lnTo>
                  <a:lnTo>
                    <a:pt x="54" y="219"/>
                  </a:lnTo>
                  <a:lnTo>
                    <a:pt x="81" y="237"/>
                  </a:lnTo>
                  <a:lnTo>
                    <a:pt x="108" y="246"/>
                  </a:lnTo>
                  <a:lnTo>
                    <a:pt x="135" y="265"/>
                  </a:lnTo>
                  <a:lnTo>
                    <a:pt x="153" y="292"/>
                  </a:lnTo>
                  <a:lnTo>
                    <a:pt x="179" y="319"/>
                  </a:lnTo>
                  <a:lnTo>
                    <a:pt x="206" y="328"/>
                  </a:lnTo>
                  <a:lnTo>
                    <a:pt x="233" y="301"/>
                  </a:lnTo>
                  <a:lnTo>
                    <a:pt x="242" y="273"/>
                  </a:lnTo>
                  <a:lnTo>
                    <a:pt x="242" y="246"/>
                  </a:lnTo>
                  <a:lnTo>
                    <a:pt x="251" y="219"/>
                  </a:lnTo>
                  <a:lnTo>
                    <a:pt x="278" y="200"/>
                  </a:lnTo>
                  <a:lnTo>
                    <a:pt x="304" y="210"/>
                  </a:lnTo>
                  <a:lnTo>
                    <a:pt x="301" y="212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948" name="Group 68">
              <a:extLst>
                <a:ext uri="{FF2B5EF4-FFF2-40B4-BE49-F238E27FC236}">
                  <a16:creationId xmlns:a16="http://schemas.microsoft.com/office/drawing/2014/main" id="{B44DC2B9-9CCE-43CD-813A-AA20526C571E}"/>
                </a:ext>
              </a:extLst>
            </p:cNvPr>
            <p:cNvGrpSpPr>
              <a:grpSpLocks/>
            </p:cNvGrpSpPr>
            <p:nvPr/>
          </p:nvGrpSpPr>
          <p:grpSpPr bwMode="auto">
            <a:xfrm rot="21232472" flipH="1">
              <a:off x="2713" y="959"/>
              <a:ext cx="381" cy="177"/>
              <a:chOff x="3643" y="1079"/>
              <a:chExt cx="421" cy="192"/>
            </a:xfrm>
          </p:grpSpPr>
          <p:sp>
            <p:nvSpPr>
              <p:cNvPr id="122949" name="Freeform 69">
                <a:extLst>
                  <a:ext uri="{FF2B5EF4-FFF2-40B4-BE49-F238E27FC236}">
                    <a16:creationId xmlns:a16="http://schemas.microsoft.com/office/drawing/2014/main" id="{CCF8F996-2ED6-400E-8500-739A800AA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1079"/>
                <a:ext cx="418" cy="192"/>
              </a:xfrm>
              <a:custGeom>
                <a:avLst/>
                <a:gdLst>
                  <a:gd name="T0" fmla="*/ 316 w 418"/>
                  <a:gd name="T1" fmla="*/ 0 h 192"/>
                  <a:gd name="T2" fmla="*/ 310 w 418"/>
                  <a:gd name="T3" fmla="*/ 20 h 192"/>
                  <a:gd name="T4" fmla="*/ 294 w 418"/>
                  <a:gd name="T5" fmla="*/ 46 h 192"/>
                  <a:gd name="T6" fmla="*/ 268 w 418"/>
                  <a:gd name="T7" fmla="*/ 64 h 192"/>
                  <a:gd name="T8" fmla="*/ 232 w 418"/>
                  <a:gd name="T9" fmla="*/ 77 h 192"/>
                  <a:gd name="T10" fmla="*/ 189 w 418"/>
                  <a:gd name="T11" fmla="*/ 89 h 192"/>
                  <a:gd name="T12" fmla="*/ 154 w 418"/>
                  <a:gd name="T13" fmla="*/ 91 h 192"/>
                  <a:gd name="T14" fmla="*/ 119 w 418"/>
                  <a:gd name="T15" fmla="*/ 89 h 192"/>
                  <a:gd name="T16" fmla="*/ 112 w 418"/>
                  <a:gd name="T17" fmla="*/ 84 h 192"/>
                  <a:gd name="T18" fmla="*/ 103 w 418"/>
                  <a:gd name="T19" fmla="*/ 69 h 192"/>
                  <a:gd name="T20" fmla="*/ 94 w 418"/>
                  <a:gd name="T21" fmla="*/ 58 h 192"/>
                  <a:gd name="T22" fmla="*/ 82 w 418"/>
                  <a:gd name="T23" fmla="*/ 49 h 192"/>
                  <a:gd name="T24" fmla="*/ 78 w 418"/>
                  <a:gd name="T25" fmla="*/ 37 h 192"/>
                  <a:gd name="T26" fmla="*/ 73 w 418"/>
                  <a:gd name="T27" fmla="*/ 28 h 192"/>
                  <a:gd name="T28" fmla="*/ 65 w 418"/>
                  <a:gd name="T29" fmla="*/ 23 h 192"/>
                  <a:gd name="T30" fmla="*/ 55 w 418"/>
                  <a:gd name="T31" fmla="*/ 18 h 192"/>
                  <a:gd name="T32" fmla="*/ 40 w 418"/>
                  <a:gd name="T33" fmla="*/ 17 h 192"/>
                  <a:gd name="T34" fmla="*/ 25 w 418"/>
                  <a:gd name="T35" fmla="*/ 21 h 192"/>
                  <a:gd name="T36" fmla="*/ 11 w 418"/>
                  <a:gd name="T37" fmla="*/ 29 h 192"/>
                  <a:gd name="T38" fmla="*/ 4 w 418"/>
                  <a:gd name="T39" fmla="*/ 39 h 192"/>
                  <a:gd name="T40" fmla="*/ 1 w 418"/>
                  <a:gd name="T41" fmla="*/ 53 h 192"/>
                  <a:gd name="T42" fmla="*/ 6 w 418"/>
                  <a:gd name="T43" fmla="*/ 80 h 192"/>
                  <a:gd name="T44" fmla="*/ 1 w 418"/>
                  <a:gd name="T45" fmla="*/ 90 h 192"/>
                  <a:gd name="T46" fmla="*/ 0 w 418"/>
                  <a:gd name="T47" fmla="*/ 102 h 192"/>
                  <a:gd name="T48" fmla="*/ 3 w 418"/>
                  <a:gd name="T49" fmla="*/ 112 h 192"/>
                  <a:gd name="T50" fmla="*/ 11 w 418"/>
                  <a:gd name="T51" fmla="*/ 123 h 192"/>
                  <a:gd name="T52" fmla="*/ 16 w 418"/>
                  <a:gd name="T53" fmla="*/ 131 h 192"/>
                  <a:gd name="T54" fmla="*/ 12 w 418"/>
                  <a:gd name="T55" fmla="*/ 141 h 192"/>
                  <a:gd name="T56" fmla="*/ 13 w 418"/>
                  <a:gd name="T57" fmla="*/ 154 h 192"/>
                  <a:gd name="T58" fmla="*/ 18 w 418"/>
                  <a:gd name="T59" fmla="*/ 162 h 192"/>
                  <a:gd name="T60" fmla="*/ 21 w 418"/>
                  <a:gd name="T61" fmla="*/ 170 h 192"/>
                  <a:gd name="T62" fmla="*/ 24 w 418"/>
                  <a:gd name="T63" fmla="*/ 184 h 192"/>
                  <a:gd name="T64" fmla="*/ 29 w 418"/>
                  <a:gd name="T65" fmla="*/ 189 h 192"/>
                  <a:gd name="T66" fmla="*/ 40 w 418"/>
                  <a:gd name="T67" fmla="*/ 191 h 192"/>
                  <a:gd name="T68" fmla="*/ 59 w 418"/>
                  <a:gd name="T69" fmla="*/ 190 h 192"/>
                  <a:gd name="T70" fmla="*/ 75 w 418"/>
                  <a:gd name="T71" fmla="*/ 186 h 192"/>
                  <a:gd name="T72" fmla="*/ 94 w 418"/>
                  <a:gd name="T73" fmla="*/ 179 h 192"/>
                  <a:gd name="T74" fmla="*/ 106 w 418"/>
                  <a:gd name="T75" fmla="*/ 171 h 192"/>
                  <a:gd name="T76" fmla="*/ 115 w 418"/>
                  <a:gd name="T77" fmla="*/ 165 h 192"/>
                  <a:gd name="T78" fmla="*/ 145 w 418"/>
                  <a:gd name="T79" fmla="*/ 169 h 192"/>
                  <a:gd name="T80" fmla="*/ 186 w 418"/>
                  <a:gd name="T81" fmla="*/ 175 h 192"/>
                  <a:gd name="T82" fmla="*/ 217 w 418"/>
                  <a:gd name="T83" fmla="*/ 179 h 192"/>
                  <a:gd name="T84" fmla="*/ 247 w 418"/>
                  <a:gd name="T85" fmla="*/ 179 h 192"/>
                  <a:gd name="T86" fmla="*/ 287 w 418"/>
                  <a:gd name="T87" fmla="*/ 178 h 192"/>
                  <a:gd name="T88" fmla="*/ 312 w 418"/>
                  <a:gd name="T89" fmla="*/ 173 h 192"/>
                  <a:gd name="T90" fmla="*/ 353 w 418"/>
                  <a:gd name="T91" fmla="*/ 152 h 192"/>
                  <a:gd name="T92" fmla="*/ 381 w 418"/>
                  <a:gd name="T93" fmla="*/ 134 h 192"/>
                  <a:gd name="T94" fmla="*/ 396 w 418"/>
                  <a:gd name="T95" fmla="*/ 106 h 192"/>
                  <a:gd name="T96" fmla="*/ 407 w 418"/>
                  <a:gd name="T97" fmla="*/ 95 h 192"/>
                  <a:gd name="T98" fmla="*/ 417 w 418"/>
                  <a:gd name="T99" fmla="*/ 66 h 192"/>
                  <a:gd name="T100" fmla="*/ 398 w 418"/>
                  <a:gd name="T101" fmla="*/ 50 h 192"/>
                  <a:gd name="T102" fmla="*/ 373 w 418"/>
                  <a:gd name="T103" fmla="*/ 45 h 192"/>
                  <a:gd name="T104" fmla="*/ 344 w 418"/>
                  <a:gd name="T105" fmla="*/ 13 h 192"/>
                  <a:gd name="T106" fmla="*/ 327 w 418"/>
                  <a:gd name="T107" fmla="*/ 7 h 192"/>
                  <a:gd name="T108" fmla="*/ 316 w 418"/>
                  <a:gd name="T10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8" h="192">
                    <a:moveTo>
                      <a:pt x="316" y="0"/>
                    </a:moveTo>
                    <a:lnTo>
                      <a:pt x="310" y="20"/>
                    </a:lnTo>
                    <a:lnTo>
                      <a:pt x="294" y="46"/>
                    </a:lnTo>
                    <a:lnTo>
                      <a:pt x="268" y="64"/>
                    </a:lnTo>
                    <a:lnTo>
                      <a:pt x="232" y="77"/>
                    </a:lnTo>
                    <a:lnTo>
                      <a:pt x="189" y="89"/>
                    </a:lnTo>
                    <a:lnTo>
                      <a:pt x="154" y="91"/>
                    </a:lnTo>
                    <a:lnTo>
                      <a:pt x="119" y="89"/>
                    </a:lnTo>
                    <a:lnTo>
                      <a:pt x="112" y="84"/>
                    </a:lnTo>
                    <a:lnTo>
                      <a:pt x="103" y="69"/>
                    </a:lnTo>
                    <a:lnTo>
                      <a:pt x="94" y="58"/>
                    </a:lnTo>
                    <a:lnTo>
                      <a:pt x="82" y="49"/>
                    </a:lnTo>
                    <a:lnTo>
                      <a:pt x="78" y="37"/>
                    </a:lnTo>
                    <a:lnTo>
                      <a:pt x="73" y="28"/>
                    </a:lnTo>
                    <a:lnTo>
                      <a:pt x="65" y="23"/>
                    </a:lnTo>
                    <a:lnTo>
                      <a:pt x="55" y="18"/>
                    </a:lnTo>
                    <a:lnTo>
                      <a:pt x="40" y="17"/>
                    </a:lnTo>
                    <a:lnTo>
                      <a:pt x="25" y="21"/>
                    </a:lnTo>
                    <a:lnTo>
                      <a:pt x="11" y="29"/>
                    </a:lnTo>
                    <a:lnTo>
                      <a:pt x="4" y="39"/>
                    </a:lnTo>
                    <a:lnTo>
                      <a:pt x="1" y="53"/>
                    </a:lnTo>
                    <a:lnTo>
                      <a:pt x="6" y="80"/>
                    </a:lnTo>
                    <a:lnTo>
                      <a:pt x="1" y="90"/>
                    </a:lnTo>
                    <a:lnTo>
                      <a:pt x="0" y="102"/>
                    </a:lnTo>
                    <a:lnTo>
                      <a:pt x="3" y="112"/>
                    </a:lnTo>
                    <a:lnTo>
                      <a:pt x="11" y="123"/>
                    </a:lnTo>
                    <a:lnTo>
                      <a:pt x="16" y="131"/>
                    </a:lnTo>
                    <a:lnTo>
                      <a:pt x="12" y="141"/>
                    </a:lnTo>
                    <a:lnTo>
                      <a:pt x="13" y="154"/>
                    </a:lnTo>
                    <a:lnTo>
                      <a:pt x="18" y="162"/>
                    </a:lnTo>
                    <a:lnTo>
                      <a:pt x="21" y="170"/>
                    </a:lnTo>
                    <a:lnTo>
                      <a:pt x="24" y="184"/>
                    </a:lnTo>
                    <a:lnTo>
                      <a:pt x="29" y="189"/>
                    </a:lnTo>
                    <a:lnTo>
                      <a:pt x="40" y="191"/>
                    </a:lnTo>
                    <a:lnTo>
                      <a:pt x="59" y="190"/>
                    </a:lnTo>
                    <a:lnTo>
                      <a:pt x="75" y="186"/>
                    </a:lnTo>
                    <a:lnTo>
                      <a:pt x="94" y="179"/>
                    </a:lnTo>
                    <a:lnTo>
                      <a:pt x="106" y="171"/>
                    </a:lnTo>
                    <a:lnTo>
                      <a:pt x="115" y="165"/>
                    </a:lnTo>
                    <a:lnTo>
                      <a:pt x="145" y="169"/>
                    </a:lnTo>
                    <a:lnTo>
                      <a:pt x="186" y="175"/>
                    </a:lnTo>
                    <a:lnTo>
                      <a:pt x="217" y="179"/>
                    </a:lnTo>
                    <a:lnTo>
                      <a:pt x="247" y="179"/>
                    </a:lnTo>
                    <a:lnTo>
                      <a:pt x="287" y="178"/>
                    </a:lnTo>
                    <a:lnTo>
                      <a:pt x="312" y="173"/>
                    </a:lnTo>
                    <a:lnTo>
                      <a:pt x="353" y="152"/>
                    </a:lnTo>
                    <a:lnTo>
                      <a:pt x="381" y="134"/>
                    </a:lnTo>
                    <a:lnTo>
                      <a:pt x="396" y="106"/>
                    </a:lnTo>
                    <a:lnTo>
                      <a:pt x="407" y="95"/>
                    </a:lnTo>
                    <a:lnTo>
                      <a:pt x="417" y="66"/>
                    </a:lnTo>
                    <a:lnTo>
                      <a:pt x="398" y="50"/>
                    </a:lnTo>
                    <a:lnTo>
                      <a:pt x="373" y="45"/>
                    </a:lnTo>
                    <a:lnTo>
                      <a:pt x="344" y="13"/>
                    </a:lnTo>
                    <a:lnTo>
                      <a:pt x="327" y="7"/>
                    </a:lnTo>
                    <a:lnTo>
                      <a:pt x="316" y="0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0" name="Freeform 70">
                <a:extLst>
                  <a:ext uri="{FF2B5EF4-FFF2-40B4-BE49-F238E27FC236}">
                    <a16:creationId xmlns:a16="http://schemas.microsoft.com/office/drawing/2014/main" id="{F5B4FB93-D2F4-48A4-95C2-FB912255B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3" y="1116"/>
                <a:ext cx="17" cy="45"/>
              </a:xfrm>
              <a:custGeom>
                <a:avLst/>
                <a:gdLst>
                  <a:gd name="T0" fmla="*/ 0 w 17"/>
                  <a:gd name="T1" fmla="*/ 0 h 45"/>
                  <a:gd name="T2" fmla="*/ 8 w 17"/>
                  <a:gd name="T3" fmla="*/ 2 h 45"/>
                  <a:gd name="T4" fmla="*/ 13 w 17"/>
                  <a:gd name="T5" fmla="*/ 8 h 45"/>
                  <a:gd name="T6" fmla="*/ 16 w 17"/>
                  <a:gd name="T7" fmla="*/ 14 h 45"/>
                  <a:gd name="T8" fmla="*/ 16 w 17"/>
                  <a:gd name="T9" fmla="*/ 20 h 45"/>
                  <a:gd name="T10" fmla="*/ 12 w 17"/>
                  <a:gd name="T11" fmla="*/ 32 h 45"/>
                  <a:gd name="T12" fmla="*/ 13 w 17"/>
                  <a:gd name="T13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45">
                    <a:moveTo>
                      <a:pt x="0" y="0"/>
                    </a:moveTo>
                    <a:lnTo>
                      <a:pt x="8" y="2"/>
                    </a:lnTo>
                    <a:lnTo>
                      <a:pt x="13" y="8"/>
                    </a:lnTo>
                    <a:lnTo>
                      <a:pt x="16" y="14"/>
                    </a:lnTo>
                    <a:lnTo>
                      <a:pt x="16" y="20"/>
                    </a:lnTo>
                    <a:lnTo>
                      <a:pt x="12" y="32"/>
                    </a:lnTo>
                    <a:lnTo>
                      <a:pt x="13" y="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1" name="Freeform 71">
                <a:extLst>
                  <a:ext uri="{FF2B5EF4-FFF2-40B4-BE49-F238E27FC236}">
                    <a16:creationId xmlns:a16="http://schemas.microsoft.com/office/drawing/2014/main" id="{87FD3BB1-40A4-4487-A37E-BD64146A8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3" y="1173"/>
                <a:ext cx="19" cy="17"/>
              </a:xfrm>
              <a:custGeom>
                <a:avLst/>
                <a:gdLst>
                  <a:gd name="T0" fmla="*/ 0 w 19"/>
                  <a:gd name="T1" fmla="*/ 7 h 17"/>
                  <a:gd name="T2" fmla="*/ 6 w 19"/>
                  <a:gd name="T3" fmla="*/ 16 h 17"/>
                  <a:gd name="T4" fmla="*/ 13 w 19"/>
                  <a:gd name="T5" fmla="*/ 12 h 17"/>
                  <a:gd name="T6" fmla="*/ 18 w 19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7">
                    <a:moveTo>
                      <a:pt x="0" y="7"/>
                    </a:moveTo>
                    <a:lnTo>
                      <a:pt x="6" y="16"/>
                    </a:lnTo>
                    <a:lnTo>
                      <a:pt x="13" y="12"/>
                    </a:lnTo>
                    <a:lnTo>
                      <a:pt x="1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2" name="Freeform 72">
                <a:extLst>
                  <a:ext uri="{FF2B5EF4-FFF2-40B4-BE49-F238E27FC236}">
                    <a16:creationId xmlns:a16="http://schemas.microsoft.com/office/drawing/2014/main" id="{34DE4BFE-43E7-4A6A-BFB4-0D3689CE3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1" y="1222"/>
                <a:ext cx="19" cy="17"/>
              </a:xfrm>
              <a:custGeom>
                <a:avLst/>
                <a:gdLst>
                  <a:gd name="T0" fmla="*/ 0 w 19"/>
                  <a:gd name="T1" fmla="*/ 0 h 17"/>
                  <a:gd name="T2" fmla="*/ 2 w 19"/>
                  <a:gd name="T3" fmla="*/ 13 h 17"/>
                  <a:gd name="T4" fmla="*/ 8 w 19"/>
                  <a:gd name="T5" fmla="*/ 16 h 17"/>
                  <a:gd name="T6" fmla="*/ 12 w 19"/>
                  <a:gd name="T7" fmla="*/ 11 h 17"/>
                  <a:gd name="T8" fmla="*/ 18 w 19"/>
                  <a:gd name="T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0" y="0"/>
                    </a:moveTo>
                    <a:lnTo>
                      <a:pt x="2" y="13"/>
                    </a:lnTo>
                    <a:lnTo>
                      <a:pt x="8" y="16"/>
                    </a:lnTo>
                    <a:lnTo>
                      <a:pt x="12" y="11"/>
                    </a:lnTo>
                    <a:lnTo>
                      <a:pt x="18" y="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3" name="Freeform 73">
                <a:extLst>
                  <a:ext uri="{FF2B5EF4-FFF2-40B4-BE49-F238E27FC236}">
                    <a16:creationId xmlns:a16="http://schemas.microsoft.com/office/drawing/2014/main" id="{22138687-4499-455C-AC68-44801B6E3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" y="1187"/>
                <a:ext cx="25" cy="58"/>
              </a:xfrm>
              <a:custGeom>
                <a:avLst/>
                <a:gdLst>
                  <a:gd name="T0" fmla="*/ 24 w 25"/>
                  <a:gd name="T1" fmla="*/ 0 h 58"/>
                  <a:gd name="T2" fmla="*/ 16 w 25"/>
                  <a:gd name="T3" fmla="*/ 8 h 58"/>
                  <a:gd name="T4" fmla="*/ 8 w 25"/>
                  <a:gd name="T5" fmla="*/ 20 h 58"/>
                  <a:gd name="T6" fmla="*/ 4 w 25"/>
                  <a:gd name="T7" fmla="*/ 35 h 58"/>
                  <a:gd name="T8" fmla="*/ 0 w 25"/>
                  <a:gd name="T9" fmla="*/ 43 h 58"/>
                  <a:gd name="T10" fmla="*/ 4 w 25"/>
                  <a:gd name="T11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58">
                    <a:moveTo>
                      <a:pt x="24" y="0"/>
                    </a:moveTo>
                    <a:lnTo>
                      <a:pt x="16" y="8"/>
                    </a:lnTo>
                    <a:lnTo>
                      <a:pt x="8" y="20"/>
                    </a:lnTo>
                    <a:lnTo>
                      <a:pt x="4" y="35"/>
                    </a:lnTo>
                    <a:lnTo>
                      <a:pt x="0" y="43"/>
                    </a:lnTo>
                    <a:lnTo>
                      <a:pt x="4" y="5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4" name="Freeform 74">
                <a:extLst>
                  <a:ext uri="{FF2B5EF4-FFF2-40B4-BE49-F238E27FC236}">
                    <a16:creationId xmlns:a16="http://schemas.microsoft.com/office/drawing/2014/main" id="{F7280496-5576-4A0A-BA57-FDD607167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152"/>
                <a:ext cx="25" cy="17"/>
              </a:xfrm>
              <a:custGeom>
                <a:avLst/>
                <a:gdLst>
                  <a:gd name="T0" fmla="*/ 24 w 25"/>
                  <a:gd name="T1" fmla="*/ 16 h 17"/>
                  <a:gd name="T2" fmla="*/ 19 w 25"/>
                  <a:gd name="T3" fmla="*/ 9 h 17"/>
                  <a:gd name="T4" fmla="*/ 14 w 25"/>
                  <a:gd name="T5" fmla="*/ 3 h 17"/>
                  <a:gd name="T6" fmla="*/ 8 w 25"/>
                  <a:gd name="T7" fmla="*/ 0 h 17"/>
                  <a:gd name="T8" fmla="*/ 0 w 25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7">
                    <a:moveTo>
                      <a:pt x="24" y="16"/>
                    </a:moveTo>
                    <a:lnTo>
                      <a:pt x="19" y="9"/>
                    </a:lnTo>
                    <a:lnTo>
                      <a:pt x="14" y="3"/>
                    </a:lnTo>
                    <a:lnTo>
                      <a:pt x="8" y="0"/>
                    </a:lnTo>
                    <a:lnTo>
                      <a:pt x="0" y="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5" name="Freeform 75">
                <a:extLst>
                  <a:ext uri="{FF2B5EF4-FFF2-40B4-BE49-F238E27FC236}">
                    <a16:creationId xmlns:a16="http://schemas.microsoft.com/office/drawing/2014/main" id="{5024A692-07D8-4F15-95F2-6999071D5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" y="1136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5 w 17"/>
                  <a:gd name="T3" fmla="*/ 0 h 17"/>
                  <a:gd name="T4" fmla="*/ 9 w 17"/>
                  <a:gd name="T5" fmla="*/ 3 h 17"/>
                  <a:gd name="T6" fmla="*/ 12 w 17"/>
                  <a:gd name="T7" fmla="*/ 6 h 17"/>
                  <a:gd name="T8" fmla="*/ 15 w 17"/>
                  <a:gd name="T9" fmla="*/ 11 h 17"/>
                  <a:gd name="T10" fmla="*/ 16 w 17"/>
                  <a:gd name="T1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5" y="0"/>
                    </a:lnTo>
                    <a:lnTo>
                      <a:pt x="9" y="3"/>
                    </a:lnTo>
                    <a:lnTo>
                      <a:pt x="12" y="6"/>
                    </a:lnTo>
                    <a:lnTo>
                      <a:pt x="15" y="11"/>
                    </a:lnTo>
                    <a:lnTo>
                      <a:pt x="16" y="1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6" name="Freeform 76">
                <a:extLst>
                  <a:ext uri="{FF2B5EF4-FFF2-40B4-BE49-F238E27FC236}">
                    <a16:creationId xmlns:a16="http://schemas.microsoft.com/office/drawing/2014/main" id="{E2F827EA-8BFA-456C-909B-6DEB3E557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113"/>
                <a:ext cx="17" cy="24"/>
              </a:xfrm>
              <a:custGeom>
                <a:avLst/>
                <a:gdLst>
                  <a:gd name="T0" fmla="*/ 0 w 17"/>
                  <a:gd name="T1" fmla="*/ 0 h 24"/>
                  <a:gd name="T2" fmla="*/ 6 w 17"/>
                  <a:gd name="T3" fmla="*/ 2 h 24"/>
                  <a:gd name="T4" fmla="*/ 13 w 17"/>
                  <a:gd name="T5" fmla="*/ 9 h 24"/>
                  <a:gd name="T6" fmla="*/ 16 w 17"/>
                  <a:gd name="T7" fmla="*/ 16 h 24"/>
                  <a:gd name="T8" fmla="*/ 16 w 17"/>
                  <a:gd name="T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4">
                    <a:moveTo>
                      <a:pt x="0" y="0"/>
                    </a:moveTo>
                    <a:lnTo>
                      <a:pt x="6" y="2"/>
                    </a:lnTo>
                    <a:lnTo>
                      <a:pt x="13" y="9"/>
                    </a:lnTo>
                    <a:lnTo>
                      <a:pt x="16" y="16"/>
                    </a:lnTo>
                    <a:lnTo>
                      <a:pt x="16" y="2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7" name="Freeform 77">
                <a:extLst>
                  <a:ext uri="{FF2B5EF4-FFF2-40B4-BE49-F238E27FC236}">
                    <a16:creationId xmlns:a16="http://schemas.microsoft.com/office/drawing/2014/main" id="{0A799029-AB72-4043-88C6-E8446DBE0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5" y="1123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9 w 17"/>
                  <a:gd name="T3" fmla="*/ 4 h 17"/>
                  <a:gd name="T4" fmla="*/ 4 w 17"/>
                  <a:gd name="T5" fmla="*/ 10 h 17"/>
                  <a:gd name="T6" fmla="*/ 0 w 17"/>
                  <a:gd name="T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9" y="4"/>
                    </a:lnTo>
                    <a:lnTo>
                      <a:pt x="4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958" name="Freeform 78">
              <a:extLst>
                <a:ext uri="{FF2B5EF4-FFF2-40B4-BE49-F238E27FC236}">
                  <a16:creationId xmlns:a16="http://schemas.microsoft.com/office/drawing/2014/main" id="{257A78A2-0527-4364-8954-C66DE288711E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3162" y="1079"/>
              <a:ext cx="187" cy="161"/>
            </a:xfrm>
            <a:custGeom>
              <a:avLst/>
              <a:gdLst>
                <a:gd name="T0" fmla="*/ 198 w 207"/>
                <a:gd name="T1" fmla="*/ 121 h 175"/>
                <a:gd name="T2" fmla="*/ 161 w 207"/>
                <a:gd name="T3" fmla="*/ 91 h 175"/>
                <a:gd name="T4" fmla="*/ 143 w 207"/>
                <a:gd name="T5" fmla="*/ 64 h 175"/>
                <a:gd name="T6" fmla="*/ 117 w 207"/>
                <a:gd name="T7" fmla="*/ 55 h 175"/>
                <a:gd name="T8" fmla="*/ 89 w 207"/>
                <a:gd name="T9" fmla="*/ 37 h 175"/>
                <a:gd name="T10" fmla="*/ 63 w 207"/>
                <a:gd name="T11" fmla="*/ 18 h 175"/>
                <a:gd name="T12" fmla="*/ 36 w 207"/>
                <a:gd name="T13" fmla="*/ 10 h 175"/>
                <a:gd name="T14" fmla="*/ 9 w 207"/>
                <a:gd name="T15" fmla="*/ 0 h 175"/>
                <a:gd name="T16" fmla="*/ 0 w 207"/>
                <a:gd name="T17" fmla="*/ 28 h 175"/>
                <a:gd name="T18" fmla="*/ 27 w 207"/>
                <a:gd name="T19" fmla="*/ 46 h 175"/>
                <a:gd name="T20" fmla="*/ 54 w 207"/>
                <a:gd name="T21" fmla="*/ 73 h 175"/>
                <a:gd name="T22" fmla="*/ 81 w 207"/>
                <a:gd name="T23" fmla="*/ 83 h 175"/>
                <a:gd name="T24" fmla="*/ 107 w 207"/>
                <a:gd name="T25" fmla="*/ 101 h 175"/>
                <a:gd name="T26" fmla="*/ 134 w 207"/>
                <a:gd name="T27" fmla="*/ 101 h 175"/>
                <a:gd name="T28" fmla="*/ 152 w 207"/>
                <a:gd name="T29" fmla="*/ 128 h 175"/>
                <a:gd name="T30" fmla="*/ 198 w 207"/>
                <a:gd name="T31" fmla="*/ 121 h 175"/>
                <a:gd name="T32" fmla="*/ 179 w 207"/>
                <a:gd name="T33" fmla="*/ 164 h 175"/>
                <a:gd name="T34" fmla="*/ 206 w 207"/>
                <a:gd name="T35" fmla="*/ 174 h 175"/>
                <a:gd name="T36" fmla="*/ 198 w 207"/>
                <a:gd name="T37" fmla="*/ 121 h 175"/>
                <a:gd name="T38" fmla="*/ 198 w 207"/>
                <a:gd name="T39" fmla="*/ 12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175">
                  <a:moveTo>
                    <a:pt x="198" y="121"/>
                  </a:moveTo>
                  <a:lnTo>
                    <a:pt x="161" y="91"/>
                  </a:lnTo>
                  <a:lnTo>
                    <a:pt x="143" y="64"/>
                  </a:lnTo>
                  <a:lnTo>
                    <a:pt x="117" y="55"/>
                  </a:lnTo>
                  <a:lnTo>
                    <a:pt x="89" y="37"/>
                  </a:lnTo>
                  <a:lnTo>
                    <a:pt x="63" y="18"/>
                  </a:lnTo>
                  <a:lnTo>
                    <a:pt x="36" y="10"/>
                  </a:lnTo>
                  <a:lnTo>
                    <a:pt x="9" y="0"/>
                  </a:lnTo>
                  <a:lnTo>
                    <a:pt x="0" y="28"/>
                  </a:lnTo>
                  <a:lnTo>
                    <a:pt x="27" y="46"/>
                  </a:lnTo>
                  <a:lnTo>
                    <a:pt x="54" y="73"/>
                  </a:lnTo>
                  <a:lnTo>
                    <a:pt x="81" y="83"/>
                  </a:lnTo>
                  <a:lnTo>
                    <a:pt x="107" y="101"/>
                  </a:lnTo>
                  <a:lnTo>
                    <a:pt x="134" y="101"/>
                  </a:lnTo>
                  <a:lnTo>
                    <a:pt x="152" y="128"/>
                  </a:lnTo>
                  <a:lnTo>
                    <a:pt x="198" y="121"/>
                  </a:lnTo>
                  <a:lnTo>
                    <a:pt x="179" y="164"/>
                  </a:lnTo>
                  <a:lnTo>
                    <a:pt x="206" y="174"/>
                  </a:lnTo>
                  <a:lnTo>
                    <a:pt x="198" y="121"/>
                  </a:lnTo>
                  <a:lnTo>
                    <a:pt x="198" y="121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9" name="Freeform 79">
              <a:extLst>
                <a:ext uri="{FF2B5EF4-FFF2-40B4-BE49-F238E27FC236}">
                  <a16:creationId xmlns:a16="http://schemas.microsoft.com/office/drawing/2014/main" id="{A64E1B33-D5CE-420E-AF0D-4FC93A270A3F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93" y="366"/>
              <a:ext cx="326" cy="425"/>
            </a:xfrm>
            <a:custGeom>
              <a:avLst/>
              <a:gdLst>
                <a:gd name="T0" fmla="*/ 339 w 360"/>
                <a:gd name="T1" fmla="*/ 360 h 461"/>
                <a:gd name="T2" fmla="*/ 317 w 360"/>
                <a:gd name="T3" fmla="*/ 321 h 461"/>
                <a:gd name="T4" fmla="*/ 315 w 360"/>
                <a:gd name="T5" fmla="*/ 310 h 461"/>
                <a:gd name="T6" fmla="*/ 320 w 360"/>
                <a:gd name="T7" fmla="*/ 294 h 461"/>
                <a:gd name="T8" fmla="*/ 327 w 360"/>
                <a:gd name="T9" fmla="*/ 277 h 461"/>
                <a:gd name="T10" fmla="*/ 342 w 360"/>
                <a:gd name="T11" fmla="*/ 260 h 461"/>
                <a:gd name="T12" fmla="*/ 352 w 360"/>
                <a:gd name="T13" fmla="*/ 237 h 461"/>
                <a:gd name="T14" fmla="*/ 355 w 360"/>
                <a:gd name="T15" fmla="*/ 217 h 461"/>
                <a:gd name="T16" fmla="*/ 359 w 360"/>
                <a:gd name="T17" fmla="*/ 202 h 461"/>
                <a:gd name="T18" fmla="*/ 357 w 360"/>
                <a:gd name="T19" fmla="*/ 185 h 461"/>
                <a:gd name="T20" fmla="*/ 356 w 360"/>
                <a:gd name="T21" fmla="*/ 146 h 461"/>
                <a:gd name="T22" fmla="*/ 347 w 360"/>
                <a:gd name="T23" fmla="*/ 116 h 461"/>
                <a:gd name="T24" fmla="*/ 337 w 360"/>
                <a:gd name="T25" fmla="*/ 90 h 461"/>
                <a:gd name="T26" fmla="*/ 322 w 360"/>
                <a:gd name="T27" fmla="*/ 63 h 461"/>
                <a:gd name="T28" fmla="*/ 308 w 360"/>
                <a:gd name="T29" fmla="*/ 47 h 461"/>
                <a:gd name="T30" fmla="*/ 281 w 360"/>
                <a:gd name="T31" fmla="*/ 28 h 461"/>
                <a:gd name="T32" fmla="*/ 252 w 360"/>
                <a:gd name="T33" fmla="*/ 16 h 461"/>
                <a:gd name="T34" fmla="*/ 222 w 360"/>
                <a:gd name="T35" fmla="*/ 5 h 461"/>
                <a:gd name="T36" fmla="*/ 185 w 360"/>
                <a:gd name="T37" fmla="*/ 0 h 461"/>
                <a:gd name="T38" fmla="*/ 160 w 360"/>
                <a:gd name="T39" fmla="*/ 0 h 461"/>
                <a:gd name="T40" fmla="*/ 135 w 360"/>
                <a:gd name="T41" fmla="*/ 4 h 461"/>
                <a:gd name="T42" fmla="*/ 104 w 360"/>
                <a:gd name="T43" fmla="*/ 13 h 461"/>
                <a:gd name="T44" fmla="*/ 76 w 360"/>
                <a:gd name="T45" fmla="*/ 26 h 461"/>
                <a:gd name="T46" fmla="*/ 56 w 360"/>
                <a:gd name="T47" fmla="*/ 39 h 461"/>
                <a:gd name="T48" fmla="*/ 33 w 360"/>
                <a:gd name="T49" fmla="*/ 66 h 461"/>
                <a:gd name="T50" fmla="*/ 18 w 360"/>
                <a:gd name="T51" fmla="*/ 95 h 461"/>
                <a:gd name="T52" fmla="*/ 8 w 360"/>
                <a:gd name="T53" fmla="*/ 124 h 461"/>
                <a:gd name="T54" fmla="*/ 4 w 360"/>
                <a:gd name="T55" fmla="*/ 144 h 461"/>
                <a:gd name="T56" fmla="*/ 0 w 360"/>
                <a:gd name="T57" fmla="*/ 179 h 461"/>
                <a:gd name="T58" fmla="*/ 3 w 360"/>
                <a:gd name="T59" fmla="*/ 205 h 461"/>
                <a:gd name="T60" fmla="*/ 13 w 360"/>
                <a:gd name="T61" fmla="*/ 243 h 461"/>
                <a:gd name="T62" fmla="*/ 26 w 360"/>
                <a:gd name="T63" fmla="*/ 275 h 461"/>
                <a:gd name="T64" fmla="*/ 41 w 360"/>
                <a:gd name="T65" fmla="*/ 300 h 461"/>
                <a:gd name="T66" fmla="*/ 53 w 360"/>
                <a:gd name="T67" fmla="*/ 315 h 461"/>
                <a:gd name="T68" fmla="*/ 71 w 360"/>
                <a:gd name="T69" fmla="*/ 331 h 461"/>
                <a:gd name="T70" fmla="*/ 98 w 360"/>
                <a:gd name="T71" fmla="*/ 342 h 461"/>
                <a:gd name="T72" fmla="*/ 118 w 360"/>
                <a:gd name="T73" fmla="*/ 350 h 461"/>
                <a:gd name="T74" fmla="*/ 140 w 360"/>
                <a:gd name="T75" fmla="*/ 357 h 461"/>
                <a:gd name="T76" fmla="*/ 175 w 360"/>
                <a:gd name="T77" fmla="*/ 359 h 461"/>
                <a:gd name="T78" fmla="*/ 205 w 360"/>
                <a:gd name="T79" fmla="*/ 366 h 461"/>
                <a:gd name="T80" fmla="*/ 224 w 360"/>
                <a:gd name="T81" fmla="*/ 370 h 461"/>
                <a:gd name="T82" fmla="*/ 231 w 360"/>
                <a:gd name="T83" fmla="*/ 381 h 461"/>
                <a:gd name="T84" fmla="*/ 232 w 360"/>
                <a:gd name="T85" fmla="*/ 395 h 461"/>
                <a:gd name="T86" fmla="*/ 235 w 360"/>
                <a:gd name="T87" fmla="*/ 408 h 461"/>
                <a:gd name="T88" fmla="*/ 240 w 360"/>
                <a:gd name="T89" fmla="*/ 417 h 461"/>
                <a:gd name="T90" fmla="*/ 244 w 360"/>
                <a:gd name="T91" fmla="*/ 436 h 461"/>
                <a:gd name="T92" fmla="*/ 247 w 360"/>
                <a:gd name="T93" fmla="*/ 460 h 461"/>
                <a:gd name="T94" fmla="*/ 266 w 360"/>
                <a:gd name="T95" fmla="*/ 419 h 461"/>
                <a:gd name="T96" fmla="*/ 293 w 360"/>
                <a:gd name="T97" fmla="*/ 384 h 461"/>
                <a:gd name="T98" fmla="*/ 319 w 360"/>
                <a:gd name="T99" fmla="*/ 367 h 461"/>
                <a:gd name="T100" fmla="*/ 339 w 360"/>
                <a:gd name="T101" fmla="*/ 36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461">
                  <a:moveTo>
                    <a:pt x="339" y="360"/>
                  </a:moveTo>
                  <a:lnTo>
                    <a:pt x="317" y="321"/>
                  </a:lnTo>
                  <a:lnTo>
                    <a:pt x="315" y="310"/>
                  </a:lnTo>
                  <a:lnTo>
                    <a:pt x="320" y="294"/>
                  </a:lnTo>
                  <a:lnTo>
                    <a:pt x="327" y="277"/>
                  </a:lnTo>
                  <a:lnTo>
                    <a:pt x="342" y="260"/>
                  </a:lnTo>
                  <a:lnTo>
                    <a:pt x="352" y="237"/>
                  </a:lnTo>
                  <a:lnTo>
                    <a:pt x="355" y="217"/>
                  </a:lnTo>
                  <a:lnTo>
                    <a:pt x="359" y="202"/>
                  </a:lnTo>
                  <a:lnTo>
                    <a:pt x="357" y="185"/>
                  </a:lnTo>
                  <a:lnTo>
                    <a:pt x="356" y="146"/>
                  </a:lnTo>
                  <a:lnTo>
                    <a:pt x="347" y="116"/>
                  </a:lnTo>
                  <a:lnTo>
                    <a:pt x="337" y="90"/>
                  </a:lnTo>
                  <a:lnTo>
                    <a:pt x="322" y="63"/>
                  </a:lnTo>
                  <a:lnTo>
                    <a:pt x="308" y="47"/>
                  </a:lnTo>
                  <a:lnTo>
                    <a:pt x="281" y="28"/>
                  </a:lnTo>
                  <a:lnTo>
                    <a:pt x="252" y="16"/>
                  </a:lnTo>
                  <a:lnTo>
                    <a:pt x="222" y="5"/>
                  </a:lnTo>
                  <a:lnTo>
                    <a:pt x="185" y="0"/>
                  </a:lnTo>
                  <a:lnTo>
                    <a:pt x="160" y="0"/>
                  </a:lnTo>
                  <a:lnTo>
                    <a:pt x="135" y="4"/>
                  </a:lnTo>
                  <a:lnTo>
                    <a:pt x="104" y="13"/>
                  </a:lnTo>
                  <a:lnTo>
                    <a:pt x="76" y="26"/>
                  </a:lnTo>
                  <a:lnTo>
                    <a:pt x="56" y="39"/>
                  </a:lnTo>
                  <a:lnTo>
                    <a:pt x="33" y="66"/>
                  </a:lnTo>
                  <a:lnTo>
                    <a:pt x="18" y="95"/>
                  </a:lnTo>
                  <a:lnTo>
                    <a:pt x="8" y="124"/>
                  </a:lnTo>
                  <a:lnTo>
                    <a:pt x="4" y="144"/>
                  </a:lnTo>
                  <a:lnTo>
                    <a:pt x="0" y="179"/>
                  </a:lnTo>
                  <a:lnTo>
                    <a:pt x="3" y="205"/>
                  </a:lnTo>
                  <a:lnTo>
                    <a:pt x="13" y="243"/>
                  </a:lnTo>
                  <a:lnTo>
                    <a:pt x="26" y="275"/>
                  </a:lnTo>
                  <a:lnTo>
                    <a:pt x="41" y="300"/>
                  </a:lnTo>
                  <a:lnTo>
                    <a:pt x="53" y="315"/>
                  </a:lnTo>
                  <a:lnTo>
                    <a:pt x="71" y="331"/>
                  </a:lnTo>
                  <a:lnTo>
                    <a:pt x="98" y="342"/>
                  </a:lnTo>
                  <a:lnTo>
                    <a:pt x="118" y="350"/>
                  </a:lnTo>
                  <a:lnTo>
                    <a:pt x="140" y="357"/>
                  </a:lnTo>
                  <a:lnTo>
                    <a:pt x="175" y="359"/>
                  </a:lnTo>
                  <a:lnTo>
                    <a:pt x="205" y="366"/>
                  </a:lnTo>
                  <a:lnTo>
                    <a:pt x="224" y="370"/>
                  </a:lnTo>
                  <a:lnTo>
                    <a:pt x="231" y="381"/>
                  </a:lnTo>
                  <a:lnTo>
                    <a:pt x="232" y="395"/>
                  </a:lnTo>
                  <a:lnTo>
                    <a:pt x="235" y="408"/>
                  </a:lnTo>
                  <a:lnTo>
                    <a:pt x="240" y="417"/>
                  </a:lnTo>
                  <a:lnTo>
                    <a:pt x="244" y="436"/>
                  </a:lnTo>
                  <a:lnTo>
                    <a:pt x="247" y="460"/>
                  </a:lnTo>
                  <a:lnTo>
                    <a:pt x="266" y="419"/>
                  </a:lnTo>
                  <a:lnTo>
                    <a:pt x="293" y="384"/>
                  </a:lnTo>
                  <a:lnTo>
                    <a:pt x="319" y="367"/>
                  </a:lnTo>
                  <a:lnTo>
                    <a:pt x="339" y="360"/>
                  </a:lnTo>
                </a:path>
              </a:pathLst>
            </a:custGeom>
            <a:solidFill>
              <a:srgbClr val="E0A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0" name="Freeform 80">
              <a:extLst>
                <a:ext uri="{FF2B5EF4-FFF2-40B4-BE49-F238E27FC236}">
                  <a16:creationId xmlns:a16="http://schemas.microsoft.com/office/drawing/2014/main" id="{7694A01A-2FF7-42EA-9787-8AEC3C9FDC7B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868" y="480"/>
              <a:ext cx="74" cy="81"/>
            </a:xfrm>
            <a:custGeom>
              <a:avLst/>
              <a:gdLst>
                <a:gd name="T0" fmla="*/ 73 w 82"/>
                <a:gd name="T1" fmla="*/ 34 h 88"/>
                <a:gd name="T2" fmla="*/ 61 w 82"/>
                <a:gd name="T3" fmla="*/ 17 h 88"/>
                <a:gd name="T4" fmla="*/ 54 w 82"/>
                <a:gd name="T5" fmla="*/ 9 h 88"/>
                <a:gd name="T6" fmla="*/ 41 w 82"/>
                <a:gd name="T7" fmla="*/ 2 h 88"/>
                <a:gd name="T8" fmla="*/ 26 w 82"/>
                <a:gd name="T9" fmla="*/ 0 h 88"/>
                <a:gd name="T10" fmla="*/ 14 w 82"/>
                <a:gd name="T11" fmla="*/ 0 h 88"/>
                <a:gd name="T12" fmla="*/ 8 w 82"/>
                <a:gd name="T13" fmla="*/ 4 h 88"/>
                <a:gd name="T14" fmla="*/ 1 w 82"/>
                <a:gd name="T15" fmla="*/ 14 h 88"/>
                <a:gd name="T16" fmla="*/ 0 w 82"/>
                <a:gd name="T17" fmla="*/ 29 h 88"/>
                <a:gd name="T18" fmla="*/ 2 w 82"/>
                <a:gd name="T19" fmla="*/ 46 h 88"/>
                <a:gd name="T20" fmla="*/ 11 w 82"/>
                <a:gd name="T21" fmla="*/ 59 h 88"/>
                <a:gd name="T22" fmla="*/ 18 w 82"/>
                <a:gd name="T23" fmla="*/ 69 h 88"/>
                <a:gd name="T24" fmla="*/ 34 w 82"/>
                <a:gd name="T25" fmla="*/ 78 h 88"/>
                <a:gd name="T26" fmla="*/ 51 w 82"/>
                <a:gd name="T27" fmla="*/ 82 h 88"/>
                <a:gd name="T28" fmla="*/ 67 w 82"/>
                <a:gd name="T29" fmla="*/ 87 h 88"/>
                <a:gd name="T30" fmla="*/ 77 w 82"/>
                <a:gd name="T31" fmla="*/ 81 h 88"/>
                <a:gd name="T32" fmla="*/ 81 w 82"/>
                <a:gd name="T33" fmla="*/ 73 h 88"/>
                <a:gd name="T34" fmla="*/ 81 w 82"/>
                <a:gd name="T35" fmla="*/ 59 h 88"/>
                <a:gd name="T36" fmla="*/ 73 w 82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8">
                  <a:moveTo>
                    <a:pt x="73" y="34"/>
                  </a:moveTo>
                  <a:lnTo>
                    <a:pt x="61" y="17"/>
                  </a:lnTo>
                  <a:lnTo>
                    <a:pt x="54" y="9"/>
                  </a:lnTo>
                  <a:lnTo>
                    <a:pt x="41" y="2"/>
                  </a:lnTo>
                  <a:lnTo>
                    <a:pt x="26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1" y="14"/>
                  </a:lnTo>
                  <a:lnTo>
                    <a:pt x="0" y="29"/>
                  </a:lnTo>
                  <a:lnTo>
                    <a:pt x="2" y="46"/>
                  </a:lnTo>
                  <a:lnTo>
                    <a:pt x="11" y="59"/>
                  </a:lnTo>
                  <a:lnTo>
                    <a:pt x="18" y="69"/>
                  </a:lnTo>
                  <a:lnTo>
                    <a:pt x="34" y="78"/>
                  </a:lnTo>
                  <a:lnTo>
                    <a:pt x="51" y="82"/>
                  </a:lnTo>
                  <a:lnTo>
                    <a:pt x="67" y="87"/>
                  </a:lnTo>
                  <a:lnTo>
                    <a:pt x="77" y="81"/>
                  </a:lnTo>
                  <a:lnTo>
                    <a:pt x="81" y="73"/>
                  </a:lnTo>
                  <a:lnTo>
                    <a:pt x="81" y="59"/>
                  </a:lnTo>
                  <a:lnTo>
                    <a:pt x="73" y="34"/>
                  </a:lnTo>
                </a:path>
              </a:pathLst>
            </a:custGeom>
            <a:solidFill>
              <a:srgbClr val="F0F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1" name="Oval 81">
              <a:extLst>
                <a:ext uri="{FF2B5EF4-FFF2-40B4-BE49-F238E27FC236}">
                  <a16:creationId xmlns:a16="http://schemas.microsoft.com/office/drawing/2014/main" id="{F2154764-9C24-40E3-A4BE-C212066E54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32472" flipH="1">
              <a:off x="2894" y="516"/>
              <a:ext cx="24" cy="2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2962" name="Group 82">
              <a:extLst>
                <a:ext uri="{FF2B5EF4-FFF2-40B4-BE49-F238E27FC236}">
                  <a16:creationId xmlns:a16="http://schemas.microsoft.com/office/drawing/2014/main" id="{AD3BD635-1526-4461-A7D2-EF2026537881}"/>
                </a:ext>
              </a:extLst>
            </p:cNvPr>
            <p:cNvGrpSpPr>
              <a:grpSpLocks/>
            </p:cNvGrpSpPr>
            <p:nvPr/>
          </p:nvGrpSpPr>
          <p:grpSpPr bwMode="auto">
            <a:xfrm rot="21232472" flipH="1">
              <a:off x="2731" y="367"/>
              <a:ext cx="217" cy="86"/>
              <a:chOff x="3729" y="433"/>
              <a:chExt cx="240" cy="93"/>
            </a:xfrm>
          </p:grpSpPr>
          <p:sp>
            <p:nvSpPr>
              <p:cNvPr id="122963" name="Freeform 83">
                <a:extLst>
                  <a:ext uri="{FF2B5EF4-FFF2-40B4-BE49-F238E27FC236}">
                    <a16:creationId xmlns:a16="http://schemas.microsoft.com/office/drawing/2014/main" id="{DEF5152D-3250-4A88-96CF-6D40894FB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" y="448"/>
                <a:ext cx="222" cy="78"/>
              </a:xfrm>
              <a:custGeom>
                <a:avLst/>
                <a:gdLst>
                  <a:gd name="T0" fmla="*/ 221 w 222"/>
                  <a:gd name="T1" fmla="*/ 77 h 78"/>
                  <a:gd name="T2" fmla="*/ 201 w 222"/>
                  <a:gd name="T3" fmla="*/ 52 h 78"/>
                  <a:gd name="T4" fmla="*/ 177 w 222"/>
                  <a:gd name="T5" fmla="*/ 33 h 78"/>
                  <a:gd name="T6" fmla="*/ 149 w 222"/>
                  <a:gd name="T7" fmla="*/ 17 h 78"/>
                  <a:gd name="T8" fmla="*/ 123 w 222"/>
                  <a:gd name="T9" fmla="*/ 8 h 78"/>
                  <a:gd name="T10" fmla="*/ 94 w 222"/>
                  <a:gd name="T11" fmla="*/ 1 h 78"/>
                  <a:gd name="T12" fmla="*/ 57 w 222"/>
                  <a:gd name="T13" fmla="*/ 0 h 78"/>
                  <a:gd name="T14" fmla="*/ 31 w 222"/>
                  <a:gd name="T15" fmla="*/ 6 h 78"/>
                  <a:gd name="T16" fmla="*/ 0 w 222"/>
                  <a:gd name="T17" fmla="*/ 2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78">
                    <a:moveTo>
                      <a:pt x="221" y="77"/>
                    </a:moveTo>
                    <a:lnTo>
                      <a:pt x="201" y="52"/>
                    </a:lnTo>
                    <a:lnTo>
                      <a:pt x="177" y="33"/>
                    </a:lnTo>
                    <a:lnTo>
                      <a:pt x="149" y="17"/>
                    </a:lnTo>
                    <a:lnTo>
                      <a:pt x="123" y="8"/>
                    </a:lnTo>
                    <a:lnTo>
                      <a:pt x="94" y="1"/>
                    </a:lnTo>
                    <a:lnTo>
                      <a:pt x="57" y="0"/>
                    </a:lnTo>
                    <a:lnTo>
                      <a:pt x="31" y="6"/>
                    </a:lnTo>
                    <a:lnTo>
                      <a:pt x="0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4" name="Freeform 84">
                <a:extLst>
                  <a:ext uri="{FF2B5EF4-FFF2-40B4-BE49-F238E27FC236}">
                    <a16:creationId xmlns:a16="http://schemas.microsoft.com/office/drawing/2014/main" id="{99B787C2-BED0-4A49-AEA7-4DB4AF65A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" y="433"/>
                <a:ext cx="229" cy="87"/>
              </a:xfrm>
              <a:custGeom>
                <a:avLst/>
                <a:gdLst>
                  <a:gd name="T0" fmla="*/ 228 w 229"/>
                  <a:gd name="T1" fmla="*/ 86 h 87"/>
                  <a:gd name="T2" fmla="*/ 214 w 229"/>
                  <a:gd name="T3" fmla="*/ 61 h 87"/>
                  <a:gd name="T4" fmla="*/ 200 w 229"/>
                  <a:gd name="T5" fmla="*/ 42 h 87"/>
                  <a:gd name="T6" fmla="*/ 183 w 229"/>
                  <a:gd name="T7" fmla="*/ 28 h 87"/>
                  <a:gd name="T8" fmla="*/ 155 w 229"/>
                  <a:gd name="T9" fmla="*/ 12 h 87"/>
                  <a:gd name="T10" fmla="*/ 121 w 229"/>
                  <a:gd name="T11" fmla="*/ 1 h 87"/>
                  <a:gd name="T12" fmla="*/ 90 w 229"/>
                  <a:gd name="T13" fmla="*/ 0 h 87"/>
                  <a:gd name="T14" fmla="*/ 57 w 229"/>
                  <a:gd name="T15" fmla="*/ 6 h 87"/>
                  <a:gd name="T16" fmla="*/ 28 w 229"/>
                  <a:gd name="T17" fmla="*/ 19 h 87"/>
                  <a:gd name="T18" fmla="*/ 13 w 229"/>
                  <a:gd name="T19" fmla="*/ 25 h 87"/>
                  <a:gd name="T20" fmla="*/ 0 w 229"/>
                  <a:gd name="T21" fmla="*/ 3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9" h="87">
                    <a:moveTo>
                      <a:pt x="228" y="86"/>
                    </a:moveTo>
                    <a:lnTo>
                      <a:pt x="214" y="61"/>
                    </a:lnTo>
                    <a:lnTo>
                      <a:pt x="200" y="42"/>
                    </a:lnTo>
                    <a:lnTo>
                      <a:pt x="183" y="28"/>
                    </a:lnTo>
                    <a:lnTo>
                      <a:pt x="155" y="12"/>
                    </a:lnTo>
                    <a:lnTo>
                      <a:pt x="121" y="1"/>
                    </a:lnTo>
                    <a:lnTo>
                      <a:pt x="90" y="0"/>
                    </a:lnTo>
                    <a:lnTo>
                      <a:pt x="57" y="6"/>
                    </a:lnTo>
                    <a:lnTo>
                      <a:pt x="28" y="19"/>
                    </a:lnTo>
                    <a:lnTo>
                      <a:pt x="13" y="25"/>
                    </a:lnTo>
                    <a:lnTo>
                      <a:pt x="0" y="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2965" name="Group 85">
              <a:extLst>
                <a:ext uri="{FF2B5EF4-FFF2-40B4-BE49-F238E27FC236}">
                  <a16:creationId xmlns:a16="http://schemas.microsoft.com/office/drawing/2014/main" id="{B1108A53-3B9E-497F-92E1-CE321DDFF19D}"/>
                </a:ext>
              </a:extLst>
            </p:cNvPr>
            <p:cNvGrpSpPr>
              <a:grpSpLocks/>
            </p:cNvGrpSpPr>
            <p:nvPr/>
          </p:nvGrpSpPr>
          <p:grpSpPr bwMode="auto">
            <a:xfrm rot="21232472" flipH="1">
              <a:off x="2652" y="431"/>
              <a:ext cx="112" cy="146"/>
              <a:chOff x="3943" y="486"/>
              <a:chExt cx="124" cy="159"/>
            </a:xfrm>
          </p:grpSpPr>
          <p:sp>
            <p:nvSpPr>
              <p:cNvPr id="122966" name="Freeform 86">
                <a:extLst>
                  <a:ext uri="{FF2B5EF4-FFF2-40B4-BE49-F238E27FC236}">
                    <a16:creationId xmlns:a16="http://schemas.microsoft.com/office/drawing/2014/main" id="{3E517F8D-753B-4A70-B257-9ECAB9B7E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3" y="486"/>
                <a:ext cx="124" cy="159"/>
              </a:xfrm>
              <a:custGeom>
                <a:avLst/>
                <a:gdLst>
                  <a:gd name="T0" fmla="*/ 120 w 124"/>
                  <a:gd name="T1" fmla="*/ 128 h 159"/>
                  <a:gd name="T2" fmla="*/ 116 w 124"/>
                  <a:gd name="T3" fmla="*/ 67 h 159"/>
                  <a:gd name="T4" fmla="*/ 93 w 124"/>
                  <a:gd name="T5" fmla="*/ 29 h 159"/>
                  <a:gd name="T6" fmla="*/ 77 w 124"/>
                  <a:gd name="T7" fmla="*/ 7 h 159"/>
                  <a:gd name="T8" fmla="*/ 65 w 124"/>
                  <a:gd name="T9" fmla="*/ 0 h 159"/>
                  <a:gd name="T10" fmla="*/ 60 w 124"/>
                  <a:gd name="T11" fmla="*/ 14 h 159"/>
                  <a:gd name="T12" fmla="*/ 50 w 124"/>
                  <a:gd name="T13" fmla="*/ 9 h 159"/>
                  <a:gd name="T14" fmla="*/ 45 w 124"/>
                  <a:gd name="T15" fmla="*/ 24 h 159"/>
                  <a:gd name="T16" fmla="*/ 40 w 124"/>
                  <a:gd name="T17" fmla="*/ 33 h 159"/>
                  <a:gd name="T18" fmla="*/ 33 w 124"/>
                  <a:gd name="T19" fmla="*/ 41 h 159"/>
                  <a:gd name="T20" fmla="*/ 36 w 124"/>
                  <a:gd name="T21" fmla="*/ 54 h 159"/>
                  <a:gd name="T22" fmla="*/ 26 w 124"/>
                  <a:gd name="T23" fmla="*/ 47 h 159"/>
                  <a:gd name="T24" fmla="*/ 18 w 124"/>
                  <a:gd name="T25" fmla="*/ 54 h 159"/>
                  <a:gd name="T26" fmla="*/ 18 w 124"/>
                  <a:gd name="T27" fmla="*/ 65 h 159"/>
                  <a:gd name="T28" fmla="*/ 8 w 124"/>
                  <a:gd name="T29" fmla="*/ 67 h 159"/>
                  <a:gd name="T30" fmla="*/ 6 w 124"/>
                  <a:gd name="T31" fmla="*/ 80 h 159"/>
                  <a:gd name="T32" fmla="*/ 0 w 124"/>
                  <a:gd name="T33" fmla="*/ 93 h 159"/>
                  <a:gd name="T34" fmla="*/ 6 w 124"/>
                  <a:gd name="T35" fmla="*/ 120 h 159"/>
                  <a:gd name="T36" fmla="*/ 3 w 124"/>
                  <a:gd name="T37" fmla="*/ 136 h 159"/>
                  <a:gd name="T38" fmla="*/ 3 w 124"/>
                  <a:gd name="T39" fmla="*/ 151 h 159"/>
                  <a:gd name="T40" fmla="*/ 13 w 124"/>
                  <a:gd name="T41" fmla="*/ 158 h 159"/>
                  <a:gd name="T42" fmla="*/ 23 w 124"/>
                  <a:gd name="T43" fmla="*/ 158 h 159"/>
                  <a:gd name="T44" fmla="*/ 30 w 124"/>
                  <a:gd name="T45" fmla="*/ 145 h 159"/>
                  <a:gd name="T46" fmla="*/ 36 w 124"/>
                  <a:gd name="T47" fmla="*/ 143 h 159"/>
                  <a:gd name="T48" fmla="*/ 46 w 124"/>
                  <a:gd name="T49" fmla="*/ 139 h 159"/>
                  <a:gd name="T50" fmla="*/ 52 w 124"/>
                  <a:gd name="T51" fmla="*/ 137 h 159"/>
                  <a:gd name="T52" fmla="*/ 57 w 124"/>
                  <a:gd name="T53" fmla="*/ 134 h 159"/>
                  <a:gd name="T54" fmla="*/ 65 w 124"/>
                  <a:gd name="T55" fmla="*/ 133 h 159"/>
                  <a:gd name="T56" fmla="*/ 68 w 124"/>
                  <a:gd name="T57" fmla="*/ 123 h 159"/>
                  <a:gd name="T58" fmla="*/ 75 w 124"/>
                  <a:gd name="T59" fmla="*/ 133 h 159"/>
                  <a:gd name="T60" fmla="*/ 82 w 124"/>
                  <a:gd name="T61" fmla="*/ 134 h 159"/>
                  <a:gd name="T62" fmla="*/ 87 w 124"/>
                  <a:gd name="T63" fmla="*/ 138 h 159"/>
                  <a:gd name="T64" fmla="*/ 95 w 124"/>
                  <a:gd name="T65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4" h="159">
                    <a:moveTo>
                      <a:pt x="106" y="147"/>
                    </a:moveTo>
                    <a:lnTo>
                      <a:pt x="120" y="128"/>
                    </a:lnTo>
                    <a:lnTo>
                      <a:pt x="123" y="100"/>
                    </a:lnTo>
                    <a:lnTo>
                      <a:pt x="116" y="67"/>
                    </a:lnTo>
                    <a:lnTo>
                      <a:pt x="102" y="41"/>
                    </a:lnTo>
                    <a:lnTo>
                      <a:pt x="93" y="29"/>
                    </a:lnTo>
                    <a:lnTo>
                      <a:pt x="82" y="12"/>
                    </a:lnTo>
                    <a:lnTo>
                      <a:pt x="77" y="7"/>
                    </a:lnTo>
                    <a:lnTo>
                      <a:pt x="71" y="1"/>
                    </a:lnTo>
                    <a:lnTo>
                      <a:pt x="65" y="0"/>
                    </a:lnTo>
                    <a:lnTo>
                      <a:pt x="62" y="8"/>
                    </a:lnTo>
                    <a:lnTo>
                      <a:pt x="60" y="14"/>
                    </a:lnTo>
                    <a:lnTo>
                      <a:pt x="57" y="10"/>
                    </a:lnTo>
                    <a:lnTo>
                      <a:pt x="50" y="9"/>
                    </a:lnTo>
                    <a:lnTo>
                      <a:pt x="46" y="15"/>
                    </a:lnTo>
                    <a:lnTo>
                      <a:pt x="45" y="24"/>
                    </a:lnTo>
                    <a:lnTo>
                      <a:pt x="46" y="36"/>
                    </a:lnTo>
                    <a:lnTo>
                      <a:pt x="40" y="33"/>
                    </a:lnTo>
                    <a:lnTo>
                      <a:pt x="34" y="37"/>
                    </a:lnTo>
                    <a:lnTo>
                      <a:pt x="33" y="41"/>
                    </a:lnTo>
                    <a:lnTo>
                      <a:pt x="35" y="48"/>
                    </a:lnTo>
                    <a:lnTo>
                      <a:pt x="36" y="54"/>
                    </a:lnTo>
                    <a:lnTo>
                      <a:pt x="33" y="50"/>
                    </a:lnTo>
                    <a:lnTo>
                      <a:pt x="26" y="47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9"/>
                    </a:lnTo>
                    <a:lnTo>
                      <a:pt x="18" y="65"/>
                    </a:lnTo>
                    <a:lnTo>
                      <a:pt x="14" y="64"/>
                    </a:lnTo>
                    <a:lnTo>
                      <a:pt x="8" y="67"/>
                    </a:lnTo>
                    <a:lnTo>
                      <a:pt x="6" y="72"/>
                    </a:lnTo>
                    <a:lnTo>
                      <a:pt x="6" y="80"/>
                    </a:lnTo>
                    <a:lnTo>
                      <a:pt x="1" y="83"/>
                    </a:lnTo>
                    <a:lnTo>
                      <a:pt x="0" y="93"/>
                    </a:lnTo>
                    <a:lnTo>
                      <a:pt x="2" y="102"/>
                    </a:lnTo>
                    <a:lnTo>
                      <a:pt x="6" y="120"/>
                    </a:lnTo>
                    <a:lnTo>
                      <a:pt x="6" y="129"/>
                    </a:lnTo>
                    <a:lnTo>
                      <a:pt x="3" y="136"/>
                    </a:lnTo>
                    <a:lnTo>
                      <a:pt x="1" y="142"/>
                    </a:lnTo>
                    <a:lnTo>
                      <a:pt x="3" y="151"/>
                    </a:lnTo>
                    <a:lnTo>
                      <a:pt x="8" y="158"/>
                    </a:lnTo>
                    <a:lnTo>
                      <a:pt x="13" y="158"/>
                    </a:lnTo>
                    <a:lnTo>
                      <a:pt x="18" y="158"/>
                    </a:lnTo>
                    <a:lnTo>
                      <a:pt x="23" y="158"/>
                    </a:lnTo>
                    <a:lnTo>
                      <a:pt x="27" y="150"/>
                    </a:lnTo>
                    <a:lnTo>
                      <a:pt x="30" y="145"/>
                    </a:lnTo>
                    <a:lnTo>
                      <a:pt x="30" y="142"/>
                    </a:lnTo>
                    <a:lnTo>
                      <a:pt x="36" y="143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7" y="137"/>
                    </a:lnTo>
                    <a:lnTo>
                      <a:pt x="52" y="137"/>
                    </a:lnTo>
                    <a:lnTo>
                      <a:pt x="56" y="136"/>
                    </a:lnTo>
                    <a:lnTo>
                      <a:pt x="57" y="134"/>
                    </a:lnTo>
                    <a:lnTo>
                      <a:pt x="61" y="134"/>
                    </a:lnTo>
                    <a:lnTo>
                      <a:pt x="65" y="133"/>
                    </a:lnTo>
                    <a:lnTo>
                      <a:pt x="67" y="126"/>
                    </a:lnTo>
                    <a:lnTo>
                      <a:pt x="68" y="123"/>
                    </a:lnTo>
                    <a:lnTo>
                      <a:pt x="72" y="126"/>
                    </a:lnTo>
                    <a:lnTo>
                      <a:pt x="75" y="133"/>
                    </a:lnTo>
                    <a:lnTo>
                      <a:pt x="78" y="134"/>
                    </a:lnTo>
                    <a:lnTo>
                      <a:pt x="82" y="134"/>
                    </a:lnTo>
                    <a:lnTo>
                      <a:pt x="85" y="135"/>
                    </a:lnTo>
                    <a:lnTo>
                      <a:pt x="87" y="138"/>
                    </a:lnTo>
                    <a:lnTo>
                      <a:pt x="91" y="142"/>
                    </a:lnTo>
                    <a:lnTo>
                      <a:pt x="95" y="147"/>
                    </a:lnTo>
                    <a:lnTo>
                      <a:pt x="106" y="147"/>
                    </a:lnTo>
                  </a:path>
                </a:pathLst>
              </a:custGeom>
              <a:solidFill>
                <a:srgbClr val="C08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2967" name="Group 87">
                <a:extLst>
                  <a:ext uri="{FF2B5EF4-FFF2-40B4-BE49-F238E27FC236}">
                    <a16:creationId xmlns:a16="http://schemas.microsoft.com/office/drawing/2014/main" id="{D3A1A67A-317B-40E5-B7B0-9B00347CB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4" y="493"/>
                <a:ext cx="100" cy="138"/>
                <a:chOff x="3964" y="493"/>
                <a:chExt cx="100" cy="138"/>
              </a:xfrm>
            </p:grpSpPr>
            <p:sp>
              <p:nvSpPr>
                <p:cNvPr id="122968" name="Freeform 88">
                  <a:extLst>
                    <a:ext uri="{FF2B5EF4-FFF2-40B4-BE49-F238E27FC236}">
                      <a16:creationId xmlns:a16="http://schemas.microsoft.com/office/drawing/2014/main" id="{4E222236-5661-4D07-A0EC-711150EE88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4" y="587"/>
                  <a:ext cx="21" cy="29"/>
                </a:xfrm>
                <a:custGeom>
                  <a:avLst/>
                  <a:gdLst>
                    <a:gd name="T0" fmla="*/ 17 w 21"/>
                    <a:gd name="T1" fmla="*/ 28 h 29"/>
                    <a:gd name="T2" fmla="*/ 16 w 21"/>
                    <a:gd name="T3" fmla="*/ 15 h 29"/>
                    <a:gd name="T4" fmla="*/ 11 w 21"/>
                    <a:gd name="T5" fmla="*/ 7 h 29"/>
                    <a:gd name="T6" fmla="*/ 0 w 21"/>
                    <a:gd name="T7" fmla="*/ 0 h 29"/>
                    <a:gd name="T8" fmla="*/ 7 w 21"/>
                    <a:gd name="T9" fmla="*/ 3 h 29"/>
                    <a:gd name="T10" fmla="*/ 16 w 21"/>
                    <a:gd name="T11" fmla="*/ 5 h 29"/>
                    <a:gd name="T12" fmla="*/ 20 w 21"/>
                    <a:gd name="T13" fmla="*/ 12 h 29"/>
                    <a:gd name="T14" fmla="*/ 17 w 21"/>
                    <a:gd name="T15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29">
                      <a:moveTo>
                        <a:pt x="17" y="28"/>
                      </a:moveTo>
                      <a:lnTo>
                        <a:pt x="16" y="15"/>
                      </a:lnTo>
                      <a:lnTo>
                        <a:pt x="11" y="7"/>
                      </a:lnTo>
                      <a:lnTo>
                        <a:pt x="0" y="0"/>
                      </a:lnTo>
                      <a:lnTo>
                        <a:pt x="7" y="3"/>
                      </a:lnTo>
                      <a:lnTo>
                        <a:pt x="16" y="5"/>
                      </a:lnTo>
                      <a:lnTo>
                        <a:pt x="20" y="12"/>
                      </a:lnTo>
                      <a:lnTo>
                        <a:pt x="17" y="28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69" name="Freeform 89">
                  <a:extLst>
                    <a:ext uri="{FF2B5EF4-FFF2-40B4-BE49-F238E27FC236}">
                      <a16:creationId xmlns:a16="http://schemas.microsoft.com/office/drawing/2014/main" id="{5D28C73C-EEEE-4425-A505-79E165D60F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2" y="540"/>
                  <a:ext cx="38" cy="69"/>
                </a:xfrm>
                <a:custGeom>
                  <a:avLst/>
                  <a:gdLst>
                    <a:gd name="T0" fmla="*/ 28 w 38"/>
                    <a:gd name="T1" fmla="*/ 68 h 69"/>
                    <a:gd name="T2" fmla="*/ 31 w 38"/>
                    <a:gd name="T3" fmla="*/ 53 h 69"/>
                    <a:gd name="T4" fmla="*/ 29 w 38"/>
                    <a:gd name="T5" fmla="*/ 32 h 69"/>
                    <a:gd name="T6" fmla="*/ 16 w 38"/>
                    <a:gd name="T7" fmla="*/ 16 h 69"/>
                    <a:gd name="T8" fmla="*/ 0 w 38"/>
                    <a:gd name="T9" fmla="*/ 0 h 69"/>
                    <a:gd name="T10" fmla="*/ 10 w 38"/>
                    <a:gd name="T11" fmla="*/ 8 h 69"/>
                    <a:gd name="T12" fmla="*/ 24 w 38"/>
                    <a:gd name="T13" fmla="*/ 20 h 69"/>
                    <a:gd name="T14" fmla="*/ 35 w 38"/>
                    <a:gd name="T15" fmla="*/ 30 h 69"/>
                    <a:gd name="T16" fmla="*/ 34 w 38"/>
                    <a:gd name="T17" fmla="*/ 38 h 69"/>
                    <a:gd name="T18" fmla="*/ 36 w 38"/>
                    <a:gd name="T19" fmla="*/ 48 h 69"/>
                    <a:gd name="T20" fmla="*/ 37 w 38"/>
                    <a:gd name="T21" fmla="*/ 57 h 69"/>
                    <a:gd name="T22" fmla="*/ 28 w 38"/>
                    <a:gd name="T23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8" h="69">
                      <a:moveTo>
                        <a:pt x="28" y="68"/>
                      </a:moveTo>
                      <a:lnTo>
                        <a:pt x="31" y="53"/>
                      </a:lnTo>
                      <a:lnTo>
                        <a:pt x="29" y="32"/>
                      </a:lnTo>
                      <a:lnTo>
                        <a:pt x="16" y="16"/>
                      </a:lnTo>
                      <a:lnTo>
                        <a:pt x="0" y="0"/>
                      </a:lnTo>
                      <a:lnTo>
                        <a:pt x="10" y="8"/>
                      </a:lnTo>
                      <a:lnTo>
                        <a:pt x="24" y="20"/>
                      </a:lnTo>
                      <a:lnTo>
                        <a:pt x="35" y="30"/>
                      </a:lnTo>
                      <a:lnTo>
                        <a:pt x="34" y="38"/>
                      </a:lnTo>
                      <a:lnTo>
                        <a:pt x="36" y="48"/>
                      </a:lnTo>
                      <a:lnTo>
                        <a:pt x="37" y="57"/>
                      </a:lnTo>
                      <a:lnTo>
                        <a:pt x="28" y="68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70" name="Freeform 90">
                  <a:extLst>
                    <a:ext uri="{FF2B5EF4-FFF2-40B4-BE49-F238E27FC236}">
                      <a16:creationId xmlns:a16="http://schemas.microsoft.com/office/drawing/2014/main" id="{E78086EA-475B-48B6-93E4-85DED7330C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5" y="576"/>
                  <a:ext cx="19" cy="55"/>
                </a:xfrm>
                <a:custGeom>
                  <a:avLst/>
                  <a:gdLst>
                    <a:gd name="T0" fmla="*/ 10 w 19"/>
                    <a:gd name="T1" fmla="*/ 44 h 55"/>
                    <a:gd name="T2" fmla="*/ 18 w 19"/>
                    <a:gd name="T3" fmla="*/ 28 h 55"/>
                    <a:gd name="T4" fmla="*/ 12 w 19"/>
                    <a:gd name="T5" fmla="*/ 16 h 55"/>
                    <a:gd name="T6" fmla="*/ 2 w 19"/>
                    <a:gd name="T7" fmla="*/ 0 h 55"/>
                    <a:gd name="T8" fmla="*/ 13 w 19"/>
                    <a:gd name="T9" fmla="*/ 29 h 55"/>
                    <a:gd name="T10" fmla="*/ 10 w 19"/>
                    <a:gd name="T11" fmla="*/ 42 h 55"/>
                    <a:gd name="T12" fmla="*/ 0 w 19"/>
                    <a:gd name="T13" fmla="*/ 54 h 55"/>
                    <a:gd name="T14" fmla="*/ 10 w 19"/>
                    <a:gd name="T15" fmla="*/ 4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55">
                      <a:moveTo>
                        <a:pt x="10" y="44"/>
                      </a:moveTo>
                      <a:lnTo>
                        <a:pt x="18" y="28"/>
                      </a:lnTo>
                      <a:lnTo>
                        <a:pt x="12" y="16"/>
                      </a:lnTo>
                      <a:lnTo>
                        <a:pt x="2" y="0"/>
                      </a:lnTo>
                      <a:lnTo>
                        <a:pt x="13" y="29"/>
                      </a:lnTo>
                      <a:lnTo>
                        <a:pt x="10" y="42"/>
                      </a:lnTo>
                      <a:lnTo>
                        <a:pt x="0" y="54"/>
                      </a:lnTo>
                      <a:lnTo>
                        <a:pt x="10" y="44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71" name="Freeform 91">
                  <a:extLst>
                    <a:ext uri="{FF2B5EF4-FFF2-40B4-BE49-F238E27FC236}">
                      <a16:creationId xmlns:a16="http://schemas.microsoft.com/office/drawing/2014/main" id="{FB11B359-8B8B-43A1-A6D0-0369DBE6C6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2" y="493"/>
                  <a:ext cx="36" cy="54"/>
                </a:xfrm>
                <a:custGeom>
                  <a:avLst/>
                  <a:gdLst>
                    <a:gd name="T0" fmla="*/ 0 w 36"/>
                    <a:gd name="T1" fmla="*/ 0 h 54"/>
                    <a:gd name="T2" fmla="*/ 15 w 36"/>
                    <a:gd name="T3" fmla="*/ 13 h 54"/>
                    <a:gd name="T4" fmla="*/ 28 w 36"/>
                    <a:gd name="T5" fmla="*/ 27 h 54"/>
                    <a:gd name="T6" fmla="*/ 31 w 36"/>
                    <a:gd name="T7" fmla="*/ 38 h 54"/>
                    <a:gd name="T8" fmla="*/ 35 w 36"/>
                    <a:gd name="T9" fmla="*/ 53 h 54"/>
                    <a:gd name="T10" fmla="*/ 28 w 36"/>
                    <a:gd name="T11" fmla="*/ 41 h 54"/>
                    <a:gd name="T12" fmla="*/ 24 w 36"/>
                    <a:gd name="T13" fmla="*/ 27 h 54"/>
                    <a:gd name="T14" fmla="*/ 10 w 36"/>
                    <a:gd name="T15" fmla="*/ 11 h 54"/>
                    <a:gd name="T16" fmla="*/ 0 w 36"/>
                    <a:gd name="T17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" h="54">
                      <a:moveTo>
                        <a:pt x="0" y="0"/>
                      </a:moveTo>
                      <a:lnTo>
                        <a:pt x="15" y="13"/>
                      </a:lnTo>
                      <a:lnTo>
                        <a:pt x="28" y="27"/>
                      </a:lnTo>
                      <a:lnTo>
                        <a:pt x="31" y="38"/>
                      </a:lnTo>
                      <a:lnTo>
                        <a:pt x="35" y="53"/>
                      </a:lnTo>
                      <a:lnTo>
                        <a:pt x="28" y="41"/>
                      </a:lnTo>
                      <a:lnTo>
                        <a:pt x="24" y="27"/>
                      </a:lnTo>
                      <a:lnTo>
                        <a:pt x="10" y="1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72" name="Freeform 92">
                  <a:extLst>
                    <a:ext uri="{FF2B5EF4-FFF2-40B4-BE49-F238E27FC236}">
                      <a16:creationId xmlns:a16="http://schemas.microsoft.com/office/drawing/2014/main" id="{294E1CF0-45A4-459C-8A6E-79A490C25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3" y="595"/>
                  <a:ext cx="18" cy="36"/>
                </a:xfrm>
                <a:custGeom>
                  <a:avLst/>
                  <a:gdLst>
                    <a:gd name="T0" fmla="*/ 13 w 18"/>
                    <a:gd name="T1" fmla="*/ 35 h 36"/>
                    <a:gd name="T2" fmla="*/ 15 w 18"/>
                    <a:gd name="T3" fmla="*/ 24 h 36"/>
                    <a:gd name="T4" fmla="*/ 17 w 18"/>
                    <a:gd name="T5" fmla="*/ 17 h 36"/>
                    <a:gd name="T6" fmla="*/ 12 w 18"/>
                    <a:gd name="T7" fmla="*/ 7 h 36"/>
                    <a:gd name="T8" fmla="*/ 0 w 18"/>
                    <a:gd name="T9" fmla="*/ 0 h 36"/>
                    <a:gd name="T10" fmla="*/ 7 w 18"/>
                    <a:gd name="T11" fmla="*/ 10 h 36"/>
                    <a:gd name="T12" fmla="*/ 12 w 18"/>
                    <a:gd name="T13" fmla="*/ 20 h 36"/>
                    <a:gd name="T14" fmla="*/ 7 w 18"/>
                    <a:gd name="T15" fmla="*/ 24 h 36"/>
                    <a:gd name="T16" fmla="*/ 1 w 18"/>
                    <a:gd name="T17" fmla="*/ 16 h 36"/>
                    <a:gd name="T18" fmla="*/ 4 w 18"/>
                    <a:gd name="T19" fmla="*/ 23 h 36"/>
                    <a:gd name="T20" fmla="*/ 13 w 18"/>
                    <a:gd name="T21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" h="36">
                      <a:moveTo>
                        <a:pt x="13" y="35"/>
                      </a:moveTo>
                      <a:lnTo>
                        <a:pt x="15" y="24"/>
                      </a:lnTo>
                      <a:lnTo>
                        <a:pt x="17" y="17"/>
                      </a:lnTo>
                      <a:lnTo>
                        <a:pt x="12" y="7"/>
                      </a:lnTo>
                      <a:lnTo>
                        <a:pt x="0" y="0"/>
                      </a:lnTo>
                      <a:lnTo>
                        <a:pt x="7" y="10"/>
                      </a:lnTo>
                      <a:lnTo>
                        <a:pt x="12" y="20"/>
                      </a:lnTo>
                      <a:lnTo>
                        <a:pt x="7" y="24"/>
                      </a:lnTo>
                      <a:lnTo>
                        <a:pt x="1" y="16"/>
                      </a:lnTo>
                      <a:lnTo>
                        <a:pt x="4" y="23"/>
                      </a:lnTo>
                      <a:lnTo>
                        <a:pt x="13" y="35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2973" name="Group 93">
              <a:extLst>
                <a:ext uri="{FF2B5EF4-FFF2-40B4-BE49-F238E27FC236}">
                  <a16:creationId xmlns:a16="http://schemas.microsoft.com/office/drawing/2014/main" id="{7DD4B7F2-C540-4690-B06C-3AF1169B6231}"/>
                </a:ext>
              </a:extLst>
            </p:cNvPr>
            <p:cNvGrpSpPr>
              <a:grpSpLocks/>
            </p:cNvGrpSpPr>
            <p:nvPr/>
          </p:nvGrpSpPr>
          <p:grpSpPr bwMode="auto">
            <a:xfrm rot="21232472" flipH="1">
              <a:off x="2833" y="584"/>
              <a:ext cx="125" cy="75"/>
              <a:chOff x="3743" y="674"/>
              <a:chExt cx="139" cy="81"/>
            </a:xfrm>
          </p:grpSpPr>
          <p:sp>
            <p:nvSpPr>
              <p:cNvPr id="122974" name="Freeform 94">
                <a:extLst>
                  <a:ext uri="{FF2B5EF4-FFF2-40B4-BE49-F238E27FC236}">
                    <a16:creationId xmlns:a16="http://schemas.microsoft.com/office/drawing/2014/main" id="{3175C054-14D8-476D-937D-6D7B321BD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" y="674"/>
                <a:ext cx="139" cy="81"/>
              </a:xfrm>
              <a:custGeom>
                <a:avLst/>
                <a:gdLst>
                  <a:gd name="T0" fmla="*/ 128 w 139"/>
                  <a:gd name="T1" fmla="*/ 15 h 81"/>
                  <a:gd name="T2" fmla="*/ 103 w 139"/>
                  <a:gd name="T3" fmla="*/ 18 h 81"/>
                  <a:gd name="T4" fmla="*/ 86 w 139"/>
                  <a:gd name="T5" fmla="*/ 18 h 81"/>
                  <a:gd name="T6" fmla="*/ 64 w 139"/>
                  <a:gd name="T7" fmla="*/ 8 h 81"/>
                  <a:gd name="T8" fmla="*/ 46 w 139"/>
                  <a:gd name="T9" fmla="*/ 0 h 81"/>
                  <a:gd name="T10" fmla="*/ 30 w 139"/>
                  <a:gd name="T11" fmla="*/ 0 h 81"/>
                  <a:gd name="T12" fmla="*/ 24 w 139"/>
                  <a:gd name="T13" fmla="*/ 8 h 81"/>
                  <a:gd name="T14" fmla="*/ 14 w 139"/>
                  <a:gd name="T15" fmla="*/ 13 h 81"/>
                  <a:gd name="T16" fmla="*/ 2 w 139"/>
                  <a:gd name="T17" fmla="*/ 15 h 81"/>
                  <a:gd name="T18" fmla="*/ 0 w 139"/>
                  <a:gd name="T19" fmla="*/ 23 h 81"/>
                  <a:gd name="T20" fmla="*/ 3 w 139"/>
                  <a:gd name="T21" fmla="*/ 38 h 81"/>
                  <a:gd name="T22" fmla="*/ 7 w 139"/>
                  <a:gd name="T23" fmla="*/ 47 h 81"/>
                  <a:gd name="T24" fmla="*/ 14 w 139"/>
                  <a:gd name="T25" fmla="*/ 55 h 81"/>
                  <a:gd name="T26" fmla="*/ 24 w 139"/>
                  <a:gd name="T27" fmla="*/ 65 h 81"/>
                  <a:gd name="T28" fmla="*/ 30 w 139"/>
                  <a:gd name="T29" fmla="*/ 73 h 81"/>
                  <a:gd name="T30" fmla="*/ 37 w 139"/>
                  <a:gd name="T31" fmla="*/ 79 h 81"/>
                  <a:gd name="T32" fmla="*/ 42 w 139"/>
                  <a:gd name="T33" fmla="*/ 80 h 81"/>
                  <a:gd name="T34" fmla="*/ 49 w 139"/>
                  <a:gd name="T35" fmla="*/ 72 h 81"/>
                  <a:gd name="T36" fmla="*/ 55 w 139"/>
                  <a:gd name="T37" fmla="*/ 75 h 81"/>
                  <a:gd name="T38" fmla="*/ 62 w 139"/>
                  <a:gd name="T39" fmla="*/ 75 h 81"/>
                  <a:gd name="T40" fmla="*/ 67 w 139"/>
                  <a:gd name="T41" fmla="*/ 63 h 81"/>
                  <a:gd name="T42" fmla="*/ 70 w 139"/>
                  <a:gd name="T43" fmla="*/ 64 h 81"/>
                  <a:gd name="T44" fmla="*/ 75 w 139"/>
                  <a:gd name="T45" fmla="*/ 64 h 81"/>
                  <a:gd name="T46" fmla="*/ 78 w 139"/>
                  <a:gd name="T47" fmla="*/ 57 h 81"/>
                  <a:gd name="T48" fmla="*/ 84 w 139"/>
                  <a:gd name="T49" fmla="*/ 62 h 81"/>
                  <a:gd name="T50" fmla="*/ 90 w 139"/>
                  <a:gd name="T51" fmla="*/ 65 h 81"/>
                  <a:gd name="T52" fmla="*/ 97 w 139"/>
                  <a:gd name="T53" fmla="*/ 61 h 81"/>
                  <a:gd name="T54" fmla="*/ 97 w 139"/>
                  <a:gd name="T55" fmla="*/ 55 h 81"/>
                  <a:gd name="T56" fmla="*/ 97 w 139"/>
                  <a:gd name="T57" fmla="*/ 48 h 81"/>
                  <a:gd name="T58" fmla="*/ 109 w 139"/>
                  <a:gd name="T59" fmla="*/ 49 h 81"/>
                  <a:gd name="T60" fmla="*/ 118 w 139"/>
                  <a:gd name="T61" fmla="*/ 51 h 81"/>
                  <a:gd name="T62" fmla="*/ 119 w 139"/>
                  <a:gd name="T63" fmla="*/ 47 h 81"/>
                  <a:gd name="T64" fmla="*/ 126 w 139"/>
                  <a:gd name="T65" fmla="*/ 47 h 81"/>
                  <a:gd name="T66" fmla="*/ 135 w 139"/>
                  <a:gd name="T67" fmla="*/ 39 h 81"/>
                  <a:gd name="T68" fmla="*/ 138 w 139"/>
                  <a:gd name="T69" fmla="*/ 28 h 81"/>
                  <a:gd name="T70" fmla="*/ 135 w 139"/>
                  <a:gd name="T71" fmla="*/ 25 h 81"/>
                  <a:gd name="T72" fmla="*/ 136 w 139"/>
                  <a:gd name="T73" fmla="*/ 17 h 81"/>
                  <a:gd name="T74" fmla="*/ 128 w 139"/>
                  <a:gd name="T75" fmla="*/ 1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9" h="81">
                    <a:moveTo>
                      <a:pt x="128" y="15"/>
                    </a:moveTo>
                    <a:lnTo>
                      <a:pt x="103" y="18"/>
                    </a:lnTo>
                    <a:lnTo>
                      <a:pt x="86" y="18"/>
                    </a:lnTo>
                    <a:lnTo>
                      <a:pt x="64" y="8"/>
                    </a:lnTo>
                    <a:lnTo>
                      <a:pt x="46" y="0"/>
                    </a:lnTo>
                    <a:lnTo>
                      <a:pt x="30" y="0"/>
                    </a:lnTo>
                    <a:lnTo>
                      <a:pt x="24" y="8"/>
                    </a:lnTo>
                    <a:lnTo>
                      <a:pt x="14" y="13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3" y="38"/>
                    </a:lnTo>
                    <a:lnTo>
                      <a:pt x="7" y="47"/>
                    </a:lnTo>
                    <a:lnTo>
                      <a:pt x="14" y="55"/>
                    </a:lnTo>
                    <a:lnTo>
                      <a:pt x="24" y="65"/>
                    </a:lnTo>
                    <a:lnTo>
                      <a:pt x="30" y="73"/>
                    </a:lnTo>
                    <a:lnTo>
                      <a:pt x="37" y="79"/>
                    </a:lnTo>
                    <a:lnTo>
                      <a:pt x="42" y="80"/>
                    </a:lnTo>
                    <a:lnTo>
                      <a:pt x="49" y="72"/>
                    </a:lnTo>
                    <a:lnTo>
                      <a:pt x="55" y="75"/>
                    </a:lnTo>
                    <a:lnTo>
                      <a:pt x="62" y="75"/>
                    </a:lnTo>
                    <a:lnTo>
                      <a:pt x="67" y="63"/>
                    </a:lnTo>
                    <a:lnTo>
                      <a:pt x="70" y="64"/>
                    </a:lnTo>
                    <a:lnTo>
                      <a:pt x="75" y="64"/>
                    </a:lnTo>
                    <a:lnTo>
                      <a:pt x="78" y="57"/>
                    </a:lnTo>
                    <a:lnTo>
                      <a:pt x="84" y="62"/>
                    </a:lnTo>
                    <a:lnTo>
                      <a:pt x="90" y="65"/>
                    </a:lnTo>
                    <a:lnTo>
                      <a:pt x="97" y="61"/>
                    </a:lnTo>
                    <a:lnTo>
                      <a:pt x="97" y="55"/>
                    </a:lnTo>
                    <a:lnTo>
                      <a:pt x="97" y="48"/>
                    </a:lnTo>
                    <a:lnTo>
                      <a:pt x="109" y="49"/>
                    </a:lnTo>
                    <a:lnTo>
                      <a:pt x="118" y="51"/>
                    </a:lnTo>
                    <a:lnTo>
                      <a:pt x="119" y="47"/>
                    </a:lnTo>
                    <a:lnTo>
                      <a:pt x="126" y="47"/>
                    </a:lnTo>
                    <a:lnTo>
                      <a:pt x="135" y="39"/>
                    </a:lnTo>
                    <a:lnTo>
                      <a:pt x="138" y="28"/>
                    </a:lnTo>
                    <a:lnTo>
                      <a:pt x="135" y="25"/>
                    </a:lnTo>
                    <a:lnTo>
                      <a:pt x="136" y="17"/>
                    </a:lnTo>
                    <a:lnTo>
                      <a:pt x="128" y="15"/>
                    </a:lnTo>
                  </a:path>
                </a:pathLst>
              </a:custGeom>
              <a:solidFill>
                <a:srgbClr val="C08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2975" name="Group 95">
                <a:extLst>
                  <a:ext uri="{FF2B5EF4-FFF2-40B4-BE49-F238E27FC236}">
                    <a16:creationId xmlns:a16="http://schemas.microsoft.com/office/drawing/2014/main" id="{CDD58709-EDFC-4B55-A892-DBFAE3A0FC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8" y="685"/>
                <a:ext cx="105" cy="63"/>
                <a:chOff x="3758" y="685"/>
                <a:chExt cx="105" cy="63"/>
              </a:xfrm>
            </p:grpSpPr>
            <p:sp>
              <p:nvSpPr>
                <p:cNvPr id="122976" name="Freeform 96">
                  <a:extLst>
                    <a:ext uri="{FF2B5EF4-FFF2-40B4-BE49-F238E27FC236}">
                      <a16:creationId xmlns:a16="http://schemas.microsoft.com/office/drawing/2014/main" id="{6267DAC4-5A4D-4FBE-92B8-B161764351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8" y="705"/>
                  <a:ext cx="35" cy="17"/>
                </a:xfrm>
                <a:custGeom>
                  <a:avLst/>
                  <a:gdLst>
                    <a:gd name="T0" fmla="*/ 34 w 35"/>
                    <a:gd name="T1" fmla="*/ 16 h 17"/>
                    <a:gd name="T2" fmla="*/ 17 w 35"/>
                    <a:gd name="T3" fmla="*/ 11 h 17"/>
                    <a:gd name="T4" fmla="*/ 0 w 35"/>
                    <a:gd name="T5" fmla="*/ 0 h 17"/>
                    <a:gd name="T6" fmla="*/ 7 w 35"/>
                    <a:gd name="T7" fmla="*/ 9 h 17"/>
                    <a:gd name="T8" fmla="*/ 14 w 35"/>
                    <a:gd name="T9" fmla="*/ 14 h 17"/>
                    <a:gd name="T10" fmla="*/ 34 w 35"/>
                    <a:gd name="T11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17">
                      <a:moveTo>
                        <a:pt x="34" y="16"/>
                      </a:moveTo>
                      <a:lnTo>
                        <a:pt x="17" y="11"/>
                      </a:lnTo>
                      <a:lnTo>
                        <a:pt x="0" y="0"/>
                      </a:lnTo>
                      <a:lnTo>
                        <a:pt x="7" y="9"/>
                      </a:lnTo>
                      <a:lnTo>
                        <a:pt x="14" y="14"/>
                      </a:lnTo>
                      <a:lnTo>
                        <a:pt x="34" y="16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77" name="Freeform 97">
                  <a:extLst>
                    <a:ext uri="{FF2B5EF4-FFF2-40B4-BE49-F238E27FC236}">
                      <a16:creationId xmlns:a16="http://schemas.microsoft.com/office/drawing/2014/main" id="{276038DA-4B22-40B4-9BB9-94227ED806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9" y="685"/>
                  <a:ext cx="32" cy="50"/>
                </a:xfrm>
                <a:custGeom>
                  <a:avLst/>
                  <a:gdLst>
                    <a:gd name="T0" fmla="*/ 31 w 32"/>
                    <a:gd name="T1" fmla="*/ 49 h 50"/>
                    <a:gd name="T2" fmla="*/ 22 w 32"/>
                    <a:gd name="T3" fmla="*/ 33 h 50"/>
                    <a:gd name="T4" fmla="*/ 0 w 32"/>
                    <a:gd name="T5" fmla="*/ 0 h 50"/>
                    <a:gd name="T6" fmla="*/ 8 w 32"/>
                    <a:gd name="T7" fmla="*/ 20 h 50"/>
                    <a:gd name="T8" fmla="*/ 14 w 32"/>
                    <a:gd name="T9" fmla="*/ 34 h 50"/>
                    <a:gd name="T10" fmla="*/ 31 w 32"/>
                    <a:gd name="T11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50">
                      <a:moveTo>
                        <a:pt x="31" y="49"/>
                      </a:move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8" y="20"/>
                      </a:lnTo>
                      <a:lnTo>
                        <a:pt x="14" y="34"/>
                      </a:lnTo>
                      <a:lnTo>
                        <a:pt x="31" y="49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78" name="Freeform 98">
                  <a:extLst>
                    <a:ext uri="{FF2B5EF4-FFF2-40B4-BE49-F238E27FC236}">
                      <a16:creationId xmlns:a16="http://schemas.microsoft.com/office/drawing/2014/main" id="{BB439E85-288E-4ED8-9486-9284DFC579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2" y="687"/>
                  <a:ext cx="22" cy="61"/>
                </a:xfrm>
                <a:custGeom>
                  <a:avLst/>
                  <a:gdLst>
                    <a:gd name="T0" fmla="*/ 21 w 22"/>
                    <a:gd name="T1" fmla="*/ 60 h 61"/>
                    <a:gd name="T2" fmla="*/ 7 w 22"/>
                    <a:gd name="T3" fmla="*/ 48 h 61"/>
                    <a:gd name="T4" fmla="*/ 4 w 22"/>
                    <a:gd name="T5" fmla="*/ 21 h 61"/>
                    <a:gd name="T6" fmla="*/ 10 w 22"/>
                    <a:gd name="T7" fmla="*/ 0 h 61"/>
                    <a:gd name="T8" fmla="*/ 2 w 22"/>
                    <a:gd name="T9" fmla="*/ 19 h 61"/>
                    <a:gd name="T10" fmla="*/ 0 w 22"/>
                    <a:gd name="T11" fmla="*/ 39 h 61"/>
                    <a:gd name="T12" fmla="*/ 3 w 22"/>
                    <a:gd name="T13" fmla="*/ 54 h 61"/>
                    <a:gd name="T14" fmla="*/ 21 w 22"/>
                    <a:gd name="T15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61">
                      <a:moveTo>
                        <a:pt x="21" y="60"/>
                      </a:moveTo>
                      <a:lnTo>
                        <a:pt x="7" y="48"/>
                      </a:lnTo>
                      <a:lnTo>
                        <a:pt x="4" y="21"/>
                      </a:lnTo>
                      <a:lnTo>
                        <a:pt x="10" y="0"/>
                      </a:lnTo>
                      <a:lnTo>
                        <a:pt x="2" y="19"/>
                      </a:lnTo>
                      <a:lnTo>
                        <a:pt x="0" y="39"/>
                      </a:lnTo>
                      <a:lnTo>
                        <a:pt x="3" y="54"/>
                      </a:lnTo>
                      <a:lnTo>
                        <a:pt x="21" y="60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979" name="Freeform 99">
                  <a:extLst>
                    <a:ext uri="{FF2B5EF4-FFF2-40B4-BE49-F238E27FC236}">
                      <a16:creationId xmlns:a16="http://schemas.microsoft.com/office/drawing/2014/main" id="{7EBF4858-1639-4768-BD9F-BDE7DA47C1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8" y="708"/>
                  <a:ext cx="17" cy="25"/>
                </a:xfrm>
                <a:custGeom>
                  <a:avLst/>
                  <a:gdLst>
                    <a:gd name="T0" fmla="*/ 16 w 17"/>
                    <a:gd name="T1" fmla="*/ 0 h 25"/>
                    <a:gd name="T2" fmla="*/ 0 w 17"/>
                    <a:gd name="T3" fmla="*/ 17 h 25"/>
                    <a:gd name="T4" fmla="*/ 5 w 17"/>
                    <a:gd name="T5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25">
                      <a:moveTo>
                        <a:pt x="16" y="0"/>
                      </a:moveTo>
                      <a:lnTo>
                        <a:pt x="0" y="17"/>
                      </a:lnTo>
                      <a:lnTo>
                        <a:pt x="5" y="2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2980" name="Freeform 100">
              <a:extLst>
                <a:ext uri="{FF2B5EF4-FFF2-40B4-BE49-F238E27FC236}">
                  <a16:creationId xmlns:a16="http://schemas.microsoft.com/office/drawing/2014/main" id="{57536816-39E2-4064-8993-03A077F63FF3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931" y="504"/>
              <a:ext cx="75" cy="81"/>
            </a:xfrm>
            <a:custGeom>
              <a:avLst/>
              <a:gdLst>
                <a:gd name="T0" fmla="*/ 73 w 83"/>
                <a:gd name="T1" fmla="*/ 33 h 88"/>
                <a:gd name="T2" fmla="*/ 62 w 83"/>
                <a:gd name="T3" fmla="*/ 17 h 88"/>
                <a:gd name="T4" fmla="*/ 55 w 83"/>
                <a:gd name="T5" fmla="*/ 11 h 88"/>
                <a:gd name="T6" fmla="*/ 42 w 83"/>
                <a:gd name="T7" fmla="*/ 4 h 88"/>
                <a:gd name="T8" fmla="*/ 28 w 83"/>
                <a:gd name="T9" fmla="*/ 0 h 88"/>
                <a:gd name="T10" fmla="*/ 16 w 83"/>
                <a:gd name="T11" fmla="*/ 0 h 88"/>
                <a:gd name="T12" fmla="*/ 9 w 83"/>
                <a:gd name="T13" fmla="*/ 3 h 88"/>
                <a:gd name="T14" fmla="*/ 3 w 83"/>
                <a:gd name="T15" fmla="*/ 14 h 88"/>
                <a:gd name="T16" fmla="*/ 0 w 83"/>
                <a:gd name="T17" fmla="*/ 29 h 88"/>
                <a:gd name="T18" fmla="*/ 4 w 83"/>
                <a:gd name="T19" fmla="*/ 45 h 88"/>
                <a:gd name="T20" fmla="*/ 12 w 83"/>
                <a:gd name="T21" fmla="*/ 59 h 88"/>
                <a:gd name="T22" fmla="*/ 18 w 83"/>
                <a:gd name="T23" fmla="*/ 70 h 88"/>
                <a:gd name="T24" fmla="*/ 34 w 83"/>
                <a:gd name="T25" fmla="*/ 79 h 88"/>
                <a:gd name="T26" fmla="*/ 52 w 83"/>
                <a:gd name="T27" fmla="*/ 83 h 88"/>
                <a:gd name="T28" fmla="*/ 68 w 83"/>
                <a:gd name="T29" fmla="*/ 87 h 88"/>
                <a:gd name="T30" fmla="*/ 78 w 83"/>
                <a:gd name="T31" fmla="*/ 82 h 88"/>
                <a:gd name="T32" fmla="*/ 82 w 83"/>
                <a:gd name="T33" fmla="*/ 75 h 88"/>
                <a:gd name="T34" fmla="*/ 81 w 83"/>
                <a:gd name="T35" fmla="*/ 59 h 88"/>
                <a:gd name="T36" fmla="*/ 73 w 83"/>
                <a:gd name="T37" fmla="*/ 3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88">
                  <a:moveTo>
                    <a:pt x="73" y="33"/>
                  </a:moveTo>
                  <a:lnTo>
                    <a:pt x="62" y="17"/>
                  </a:lnTo>
                  <a:lnTo>
                    <a:pt x="55" y="11"/>
                  </a:lnTo>
                  <a:lnTo>
                    <a:pt x="42" y="4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9" y="3"/>
                  </a:lnTo>
                  <a:lnTo>
                    <a:pt x="3" y="14"/>
                  </a:lnTo>
                  <a:lnTo>
                    <a:pt x="0" y="29"/>
                  </a:lnTo>
                  <a:lnTo>
                    <a:pt x="4" y="45"/>
                  </a:lnTo>
                  <a:lnTo>
                    <a:pt x="12" y="59"/>
                  </a:lnTo>
                  <a:lnTo>
                    <a:pt x="18" y="70"/>
                  </a:lnTo>
                  <a:lnTo>
                    <a:pt x="34" y="79"/>
                  </a:lnTo>
                  <a:lnTo>
                    <a:pt x="52" y="83"/>
                  </a:lnTo>
                  <a:lnTo>
                    <a:pt x="68" y="87"/>
                  </a:lnTo>
                  <a:lnTo>
                    <a:pt x="78" y="82"/>
                  </a:lnTo>
                  <a:lnTo>
                    <a:pt x="82" y="75"/>
                  </a:lnTo>
                  <a:lnTo>
                    <a:pt x="81" y="59"/>
                  </a:lnTo>
                  <a:lnTo>
                    <a:pt x="73" y="33"/>
                  </a:lnTo>
                </a:path>
              </a:pathLst>
            </a:custGeom>
            <a:solidFill>
              <a:srgbClr val="F0F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1" name="Freeform 101">
              <a:extLst>
                <a:ext uri="{FF2B5EF4-FFF2-40B4-BE49-F238E27FC236}">
                  <a16:creationId xmlns:a16="http://schemas.microsoft.com/office/drawing/2014/main" id="{18B4DCC6-3EEB-4667-A306-B7E7BF8295CB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966" y="477"/>
              <a:ext cx="51" cy="54"/>
            </a:xfrm>
            <a:custGeom>
              <a:avLst/>
              <a:gdLst>
                <a:gd name="T0" fmla="*/ 47 w 56"/>
                <a:gd name="T1" fmla="*/ 0 h 58"/>
                <a:gd name="T2" fmla="*/ 2 w 56"/>
                <a:gd name="T3" fmla="*/ 34 h 58"/>
                <a:gd name="T4" fmla="*/ 1 w 56"/>
                <a:gd name="T5" fmla="*/ 39 h 58"/>
                <a:gd name="T6" fmla="*/ 0 w 56"/>
                <a:gd name="T7" fmla="*/ 45 h 58"/>
                <a:gd name="T8" fmla="*/ 3 w 56"/>
                <a:gd name="T9" fmla="*/ 51 h 58"/>
                <a:gd name="T10" fmla="*/ 5 w 56"/>
                <a:gd name="T11" fmla="*/ 55 h 58"/>
                <a:gd name="T12" fmla="*/ 7 w 56"/>
                <a:gd name="T13" fmla="*/ 57 h 58"/>
                <a:gd name="T14" fmla="*/ 11 w 56"/>
                <a:gd name="T15" fmla="*/ 57 h 58"/>
                <a:gd name="T16" fmla="*/ 53 w 56"/>
                <a:gd name="T17" fmla="*/ 24 h 58"/>
                <a:gd name="T18" fmla="*/ 55 w 56"/>
                <a:gd name="T19" fmla="*/ 18 h 58"/>
                <a:gd name="T20" fmla="*/ 55 w 56"/>
                <a:gd name="T21" fmla="*/ 13 h 58"/>
                <a:gd name="T22" fmla="*/ 54 w 56"/>
                <a:gd name="T23" fmla="*/ 7 h 58"/>
                <a:gd name="T24" fmla="*/ 51 w 56"/>
                <a:gd name="T25" fmla="*/ 3 h 58"/>
                <a:gd name="T26" fmla="*/ 49 w 56"/>
                <a:gd name="T27" fmla="*/ 1 h 58"/>
                <a:gd name="T28" fmla="*/ 47 w 56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58">
                  <a:moveTo>
                    <a:pt x="47" y="0"/>
                  </a:moveTo>
                  <a:lnTo>
                    <a:pt x="2" y="34"/>
                  </a:lnTo>
                  <a:lnTo>
                    <a:pt x="1" y="39"/>
                  </a:lnTo>
                  <a:lnTo>
                    <a:pt x="0" y="45"/>
                  </a:lnTo>
                  <a:lnTo>
                    <a:pt x="3" y="51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11" y="57"/>
                  </a:lnTo>
                  <a:lnTo>
                    <a:pt x="53" y="24"/>
                  </a:lnTo>
                  <a:lnTo>
                    <a:pt x="55" y="18"/>
                  </a:lnTo>
                  <a:lnTo>
                    <a:pt x="55" y="13"/>
                  </a:lnTo>
                  <a:lnTo>
                    <a:pt x="54" y="7"/>
                  </a:lnTo>
                  <a:lnTo>
                    <a:pt x="51" y="3"/>
                  </a:lnTo>
                  <a:lnTo>
                    <a:pt x="49" y="1"/>
                  </a:lnTo>
                  <a:lnTo>
                    <a:pt x="47" y="0"/>
                  </a:lnTo>
                </a:path>
              </a:pathLst>
            </a:custGeom>
            <a:solidFill>
              <a:srgbClr val="C0804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2" name="Freeform 102">
              <a:extLst>
                <a:ext uri="{FF2B5EF4-FFF2-40B4-BE49-F238E27FC236}">
                  <a16:creationId xmlns:a16="http://schemas.microsoft.com/office/drawing/2014/main" id="{E6D2C6BF-CAD0-4CFC-97D4-9552806062A1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913" y="484"/>
              <a:ext cx="95" cy="126"/>
            </a:xfrm>
            <a:custGeom>
              <a:avLst/>
              <a:gdLst>
                <a:gd name="T0" fmla="*/ 60 w 105"/>
                <a:gd name="T1" fmla="*/ 0 h 137"/>
                <a:gd name="T2" fmla="*/ 33 w 105"/>
                <a:gd name="T3" fmla="*/ 32 h 137"/>
                <a:gd name="T4" fmla="*/ 22 w 105"/>
                <a:gd name="T5" fmla="*/ 47 h 137"/>
                <a:gd name="T6" fmla="*/ 12 w 105"/>
                <a:gd name="T7" fmla="*/ 63 h 137"/>
                <a:gd name="T8" fmla="*/ 5 w 105"/>
                <a:gd name="T9" fmla="*/ 77 h 137"/>
                <a:gd name="T10" fmla="*/ 0 w 105"/>
                <a:gd name="T11" fmla="*/ 89 h 137"/>
                <a:gd name="T12" fmla="*/ 0 w 105"/>
                <a:gd name="T13" fmla="*/ 105 h 137"/>
                <a:gd name="T14" fmla="*/ 4 w 105"/>
                <a:gd name="T15" fmla="*/ 120 h 137"/>
                <a:gd name="T16" fmla="*/ 11 w 105"/>
                <a:gd name="T17" fmla="*/ 129 h 137"/>
                <a:gd name="T18" fmla="*/ 20 w 105"/>
                <a:gd name="T19" fmla="*/ 136 h 137"/>
                <a:gd name="T20" fmla="*/ 44 w 105"/>
                <a:gd name="T21" fmla="*/ 135 h 137"/>
                <a:gd name="T22" fmla="*/ 61 w 105"/>
                <a:gd name="T23" fmla="*/ 131 h 137"/>
                <a:gd name="T24" fmla="*/ 84 w 105"/>
                <a:gd name="T25" fmla="*/ 121 h 137"/>
                <a:gd name="T26" fmla="*/ 87 w 105"/>
                <a:gd name="T27" fmla="*/ 113 h 137"/>
                <a:gd name="T28" fmla="*/ 93 w 105"/>
                <a:gd name="T29" fmla="*/ 101 h 137"/>
                <a:gd name="T30" fmla="*/ 104 w 105"/>
                <a:gd name="T31" fmla="*/ 94 h 137"/>
                <a:gd name="T32" fmla="*/ 91 w 105"/>
                <a:gd name="T33" fmla="*/ 75 h 137"/>
                <a:gd name="T34" fmla="*/ 86 w 105"/>
                <a:gd name="T35" fmla="*/ 30 h 137"/>
                <a:gd name="T36" fmla="*/ 60 w 105"/>
                <a:gd name="T3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137">
                  <a:moveTo>
                    <a:pt x="60" y="0"/>
                  </a:moveTo>
                  <a:lnTo>
                    <a:pt x="33" y="32"/>
                  </a:lnTo>
                  <a:lnTo>
                    <a:pt x="22" y="47"/>
                  </a:lnTo>
                  <a:lnTo>
                    <a:pt x="12" y="63"/>
                  </a:lnTo>
                  <a:lnTo>
                    <a:pt x="5" y="77"/>
                  </a:lnTo>
                  <a:lnTo>
                    <a:pt x="0" y="89"/>
                  </a:lnTo>
                  <a:lnTo>
                    <a:pt x="0" y="105"/>
                  </a:lnTo>
                  <a:lnTo>
                    <a:pt x="4" y="120"/>
                  </a:lnTo>
                  <a:lnTo>
                    <a:pt x="11" y="129"/>
                  </a:lnTo>
                  <a:lnTo>
                    <a:pt x="20" y="136"/>
                  </a:lnTo>
                  <a:lnTo>
                    <a:pt x="44" y="135"/>
                  </a:lnTo>
                  <a:lnTo>
                    <a:pt x="61" y="131"/>
                  </a:lnTo>
                  <a:lnTo>
                    <a:pt x="84" y="121"/>
                  </a:lnTo>
                  <a:lnTo>
                    <a:pt x="87" y="113"/>
                  </a:lnTo>
                  <a:lnTo>
                    <a:pt x="93" y="101"/>
                  </a:lnTo>
                  <a:lnTo>
                    <a:pt x="104" y="94"/>
                  </a:lnTo>
                  <a:lnTo>
                    <a:pt x="91" y="75"/>
                  </a:lnTo>
                  <a:lnTo>
                    <a:pt x="86" y="30"/>
                  </a:lnTo>
                  <a:lnTo>
                    <a:pt x="60" y="0"/>
                  </a:lnTo>
                </a:path>
              </a:pathLst>
            </a:custGeom>
            <a:solidFill>
              <a:srgbClr val="E0A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3" name="Freeform 103">
              <a:extLst>
                <a:ext uri="{FF2B5EF4-FFF2-40B4-BE49-F238E27FC236}">
                  <a16:creationId xmlns:a16="http://schemas.microsoft.com/office/drawing/2014/main" id="{A3884D6C-A393-45A9-86FA-9568E9B5F6B8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888" y="450"/>
              <a:ext cx="70" cy="56"/>
            </a:xfrm>
            <a:custGeom>
              <a:avLst/>
              <a:gdLst>
                <a:gd name="T0" fmla="*/ 62 w 77"/>
                <a:gd name="T1" fmla="*/ 0 h 61"/>
                <a:gd name="T2" fmla="*/ 2 w 77"/>
                <a:gd name="T3" fmla="*/ 37 h 61"/>
                <a:gd name="T4" fmla="*/ 0 w 77"/>
                <a:gd name="T5" fmla="*/ 42 h 61"/>
                <a:gd name="T6" fmla="*/ 0 w 77"/>
                <a:gd name="T7" fmla="*/ 48 h 61"/>
                <a:gd name="T8" fmla="*/ 2 w 77"/>
                <a:gd name="T9" fmla="*/ 54 h 61"/>
                <a:gd name="T10" fmla="*/ 5 w 77"/>
                <a:gd name="T11" fmla="*/ 58 h 61"/>
                <a:gd name="T12" fmla="*/ 8 w 77"/>
                <a:gd name="T13" fmla="*/ 60 h 61"/>
                <a:gd name="T14" fmla="*/ 14 w 77"/>
                <a:gd name="T15" fmla="*/ 60 h 61"/>
                <a:gd name="T16" fmla="*/ 72 w 77"/>
                <a:gd name="T17" fmla="*/ 26 h 61"/>
                <a:gd name="T18" fmla="*/ 75 w 77"/>
                <a:gd name="T19" fmla="*/ 21 h 61"/>
                <a:gd name="T20" fmla="*/ 76 w 77"/>
                <a:gd name="T21" fmla="*/ 14 h 61"/>
                <a:gd name="T22" fmla="*/ 74 w 77"/>
                <a:gd name="T23" fmla="*/ 7 h 61"/>
                <a:gd name="T24" fmla="*/ 71 w 77"/>
                <a:gd name="T25" fmla="*/ 4 h 61"/>
                <a:gd name="T26" fmla="*/ 67 w 77"/>
                <a:gd name="T27" fmla="*/ 1 h 61"/>
                <a:gd name="T28" fmla="*/ 62 w 77"/>
                <a:gd name="T2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61">
                  <a:moveTo>
                    <a:pt x="62" y="0"/>
                  </a:moveTo>
                  <a:lnTo>
                    <a:pt x="2" y="37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5" y="58"/>
                  </a:lnTo>
                  <a:lnTo>
                    <a:pt x="8" y="60"/>
                  </a:lnTo>
                  <a:lnTo>
                    <a:pt x="14" y="60"/>
                  </a:lnTo>
                  <a:lnTo>
                    <a:pt x="72" y="26"/>
                  </a:lnTo>
                  <a:lnTo>
                    <a:pt x="75" y="21"/>
                  </a:lnTo>
                  <a:lnTo>
                    <a:pt x="76" y="14"/>
                  </a:lnTo>
                  <a:lnTo>
                    <a:pt x="74" y="7"/>
                  </a:lnTo>
                  <a:lnTo>
                    <a:pt x="71" y="4"/>
                  </a:lnTo>
                  <a:lnTo>
                    <a:pt x="67" y="1"/>
                  </a:lnTo>
                  <a:lnTo>
                    <a:pt x="62" y="0"/>
                  </a:lnTo>
                </a:path>
              </a:pathLst>
            </a:custGeom>
            <a:solidFill>
              <a:srgbClr val="C0804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4" name="Freeform 104">
              <a:extLst>
                <a:ext uri="{FF2B5EF4-FFF2-40B4-BE49-F238E27FC236}">
                  <a16:creationId xmlns:a16="http://schemas.microsoft.com/office/drawing/2014/main" id="{82BFD7C1-BBD8-46A2-8A6D-BA418FC86BD1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84" y="546"/>
              <a:ext cx="60" cy="99"/>
            </a:xfrm>
            <a:custGeom>
              <a:avLst/>
              <a:gdLst>
                <a:gd name="T0" fmla="*/ 5 w 66"/>
                <a:gd name="T1" fmla="*/ 17 h 108"/>
                <a:gd name="T2" fmla="*/ 14 w 66"/>
                <a:gd name="T3" fmla="*/ 4 h 108"/>
                <a:gd name="T4" fmla="*/ 22 w 66"/>
                <a:gd name="T5" fmla="*/ 1 h 108"/>
                <a:gd name="T6" fmla="*/ 35 w 66"/>
                <a:gd name="T7" fmla="*/ 0 h 108"/>
                <a:gd name="T8" fmla="*/ 47 w 66"/>
                <a:gd name="T9" fmla="*/ 6 h 108"/>
                <a:gd name="T10" fmla="*/ 55 w 66"/>
                <a:gd name="T11" fmla="*/ 15 h 108"/>
                <a:gd name="T12" fmla="*/ 60 w 66"/>
                <a:gd name="T13" fmla="*/ 26 h 108"/>
                <a:gd name="T14" fmla="*/ 63 w 66"/>
                <a:gd name="T15" fmla="*/ 38 h 108"/>
                <a:gd name="T16" fmla="*/ 65 w 66"/>
                <a:gd name="T17" fmla="*/ 52 h 108"/>
                <a:gd name="T18" fmla="*/ 63 w 66"/>
                <a:gd name="T19" fmla="*/ 68 h 108"/>
                <a:gd name="T20" fmla="*/ 57 w 66"/>
                <a:gd name="T21" fmla="*/ 80 h 108"/>
                <a:gd name="T22" fmla="*/ 50 w 66"/>
                <a:gd name="T23" fmla="*/ 86 h 108"/>
                <a:gd name="T24" fmla="*/ 41 w 66"/>
                <a:gd name="T25" fmla="*/ 92 h 108"/>
                <a:gd name="T26" fmla="*/ 36 w 66"/>
                <a:gd name="T27" fmla="*/ 102 h 108"/>
                <a:gd name="T28" fmla="*/ 31 w 66"/>
                <a:gd name="T29" fmla="*/ 106 h 108"/>
                <a:gd name="T30" fmla="*/ 25 w 66"/>
                <a:gd name="T31" fmla="*/ 107 h 108"/>
                <a:gd name="T32" fmla="*/ 17 w 66"/>
                <a:gd name="T33" fmla="*/ 105 h 108"/>
                <a:gd name="T34" fmla="*/ 8 w 66"/>
                <a:gd name="T35" fmla="*/ 100 h 108"/>
                <a:gd name="T36" fmla="*/ 3 w 66"/>
                <a:gd name="T37" fmla="*/ 91 h 108"/>
                <a:gd name="T38" fmla="*/ 0 w 66"/>
                <a:gd name="T39" fmla="*/ 78 h 108"/>
                <a:gd name="T40" fmla="*/ 2 w 66"/>
                <a:gd name="T41" fmla="*/ 65 h 108"/>
                <a:gd name="T42" fmla="*/ 1 w 66"/>
                <a:gd name="T43" fmla="*/ 52 h 108"/>
                <a:gd name="T44" fmla="*/ 3 w 66"/>
                <a:gd name="T45" fmla="*/ 33 h 108"/>
                <a:gd name="T46" fmla="*/ 5 w 66"/>
                <a:gd name="T47" fmla="*/ 1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108">
                  <a:moveTo>
                    <a:pt x="5" y="17"/>
                  </a:moveTo>
                  <a:lnTo>
                    <a:pt x="14" y="4"/>
                  </a:lnTo>
                  <a:lnTo>
                    <a:pt x="22" y="1"/>
                  </a:lnTo>
                  <a:lnTo>
                    <a:pt x="35" y="0"/>
                  </a:lnTo>
                  <a:lnTo>
                    <a:pt x="47" y="6"/>
                  </a:lnTo>
                  <a:lnTo>
                    <a:pt x="55" y="15"/>
                  </a:lnTo>
                  <a:lnTo>
                    <a:pt x="60" y="26"/>
                  </a:lnTo>
                  <a:lnTo>
                    <a:pt x="63" y="38"/>
                  </a:lnTo>
                  <a:lnTo>
                    <a:pt x="65" y="52"/>
                  </a:lnTo>
                  <a:lnTo>
                    <a:pt x="63" y="68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1" y="92"/>
                  </a:lnTo>
                  <a:lnTo>
                    <a:pt x="36" y="102"/>
                  </a:lnTo>
                  <a:lnTo>
                    <a:pt x="31" y="106"/>
                  </a:lnTo>
                  <a:lnTo>
                    <a:pt x="25" y="107"/>
                  </a:lnTo>
                  <a:lnTo>
                    <a:pt x="17" y="105"/>
                  </a:lnTo>
                  <a:lnTo>
                    <a:pt x="8" y="100"/>
                  </a:lnTo>
                  <a:lnTo>
                    <a:pt x="3" y="91"/>
                  </a:lnTo>
                  <a:lnTo>
                    <a:pt x="0" y="78"/>
                  </a:lnTo>
                  <a:lnTo>
                    <a:pt x="2" y="65"/>
                  </a:lnTo>
                  <a:lnTo>
                    <a:pt x="1" y="52"/>
                  </a:lnTo>
                  <a:lnTo>
                    <a:pt x="3" y="33"/>
                  </a:lnTo>
                  <a:lnTo>
                    <a:pt x="5" y="17"/>
                  </a:lnTo>
                </a:path>
              </a:pathLst>
            </a:custGeom>
            <a:solidFill>
              <a:srgbClr val="E0A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5" name="Freeform 105">
              <a:extLst>
                <a:ext uri="{FF2B5EF4-FFF2-40B4-BE49-F238E27FC236}">
                  <a16:creationId xmlns:a16="http://schemas.microsoft.com/office/drawing/2014/main" id="{4661FB61-3FF5-4739-9671-CBB86A802A9F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91" y="550"/>
              <a:ext cx="61" cy="97"/>
            </a:xfrm>
            <a:custGeom>
              <a:avLst/>
              <a:gdLst>
                <a:gd name="T0" fmla="*/ 5 w 68"/>
                <a:gd name="T1" fmla="*/ 17 h 106"/>
                <a:gd name="T2" fmla="*/ 16 w 68"/>
                <a:gd name="T3" fmla="*/ 4 h 106"/>
                <a:gd name="T4" fmla="*/ 23 w 68"/>
                <a:gd name="T5" fmla="*/ 1 h 106"/>
                <a:gd name="T6" fmla="*/ 37 w 68"/>
                <a:gd name="T7" fmla="*/ 0 h 106"/>
                <a:gd name="T8" fmla="*/ 50 w 68"/>
                <a:gd name="T9" fmla="*/ 6 h 106"/>
                <a:gd name="T10" fmla="*/ 57 w 68"/>
                <a:gd name="T11" fmla="*/ 16 h 106"/>
                <a:gd name="T12" fmla="*/ 63 w 68"/>
                <a:gd name="T13" fmla="*/ 26 h 106"/>
                <a:gd name="T14" fmla="*/ 66 w 68"/>
                <a:gd name="T15" fmla="*/ 37 h 106"/>
                <a:gd name="T16" fmla="*/ 67 w 68"/>
                <a:gd name="T17" fmla="*/ 51 h 106"/>
                <a:gd name="T18" fmla="*/ 65 w 68"/>
                <a:gd name="T19" fmla="*/ 66 h 106"/>
                <a:gd name="T20" fmla="*/ 60 w 68"/>
                <a:gd name="T21" fmla="*/ 79 h 106"/>
                <a:gd name="T22" fmla="*/ 51 w 68"/>
                <a:gd name="T23" fmla="*/ 86 h 106"/>
                <a:gd name="T24" fmla="*/ 42 w 68"/>
                <a:gd name="T25" fmla="*/ 90 h 106"/>
                <a:gd name="T26" fmla="*/ 37 w 68"/>
                <a:gd name="T27" fmla="*/ 100 h 106"/>
                <a:gd name="T28" fmla="*/ 32 w 68"/>
                <a:gd name="T29" fmla="*/ 103 h 106"/>
                <a:gd name="T30" fmla="*/ 27 w 68"/>
                <a:gd name="T31" fmla="*/ 105 h 106"/>
                <a:gd name="T32" fmla="*/ 18 w 68"/>
                <a:gd name="T33" fmla="*/ 102 h 106"/>
                <a:gd name="T34" fmla="*/ 9 w 68"/>
                <a:gd name="T35" fmla="*/ 97 h 106"/>
                <a:gd name="T36" fmla="*/ 4 w 68"/>
                <a:gd name="T37" fmla="*/ 90 h 106"/>
                <a:gd name="T38" fmla="*/ 0 w 68"/>
                <a:gd name="T39" fmla="*/ 75 h 106"/>
                <a:gd name="T40" fmla="*/ 3 w 68"/>
                <a:gd name="T41" fmla="*/ 63 h 106"/>
                <a:gd name="T42" fmla="*/ 2 w 68"/>
                <a:gd name="T43" fmla="*/ 51 h 106"/>
                <a:gd name="T44" fmla="*/ 3 w 68"/>
                <a:gd name="T45" fmla="*/ 34 h 106"/>
                <a:gd name="T46" fmla="*/ 5 w 68"/>
                <a:gd name="T47" fmla="*/ 1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8" h="106">
                  <a:moveTo>
                    <a:pt x="5" y="17"/>
                  </a:moveTo>
                  <a:lnTo>
                    <a:pt x="16" y="4"/>
                  </a:lnTo>
                  <a:lnTo>
                    <a:pt x="23" y="1"/>
                  </a:lnTo>
                  <a:lnTo>
                    <a:pt x="37" y="0"/>
                  </a:lnTo>
                  <a:lnTo>
                    <a:pt x="50" y="6"/>
                  </a:lnTo>
                  <a:lnTo>
                    <a:pt x="57" y="16"/>
                  </a:lnTo>
                  <a:lnTo>
                    <a:pt x="63" y="26"/>
                  </a:lnTo>
                  <a:lnTo>
                    <a:pt x="66" y="37"/>
                  </a:lnTo>
                  <a:lnTo>
                    <a:pt x="67" y="51"/>
                  </a:lnTo>
                  <a:lnTo>
                    <a:pt x="65" y="66"/>
                  </a:lnTo>
                  <a:lnTo>
                    <a:pt x="60" y="79"/>
                  </a:lnTo>
                  <a:lnTo>
                    <a:pt x="51" y="8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2" y="103"/>
                  </a:lnTo>
                  <a:lnTo>
                    <a:pt x="27" y="105"/>
                  </a:lnTo>
                  <a:lnTo>
                    <a:pt x="18" y="102"/>
                  </a:lnTo>
                  <a:lnTo>
                    <a:pt x="9" y="97"/>
                  </a:lnTo>
                  <a:lnTo>
                    <a:pt x="4" y="90"/>
                  </a:lnTo>
                  <a:lnTo>
                    <a:pt x="0" y="75"/>
                  </a:lnTo>
                  <a:lnTo>
                    <a:pt x="3" y="63"/>
                  </a:lnTo>
                  <a:lnTo>
                    <a:pt x="2" y="51"/>
                  </a:lnTo>
                  <a:lnTo>
                    <a:pt x="3" y="34"/>
                  </a:lnTo>
                  <a:lnTo>
                    <a:pt x="5" y="17"/>
                  </a:lnTo>
                </a:path>
              </a:pathLst>
            </a:custGeom>
            <a:solidFill>
              <a:srgbClr val="E0A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6" name="Rectangle 106">
              <a:extLst>
                <a:ext uri="{FF2B5EF4-FFF2-40B4-BE49-F238E27FC236}">
                  <a16:creationId xmlns:a16="http://schemas.microsoft.com/office/drawing/2014/main" id="{A84B8026-B501-434B-BD8A-FF8FA28383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946" flipH="1">
              <a:off x="3071" y="391"/>
              <a:ext cx="30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哥</a:t>
              </a:r>
            </a:p>
            <a:p>
              <a:pPr eaLnBrk="0" hangingPunct="0"/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哥</a:t>
              </a:r>
            </a:p>
          </p:txBody>
        </p:sp>
        <p:sp>
          <p:nvSpPr>
            <p:cNvPr id="122987" name="Line 107">
              <a:extLst>
                <a:ext uri="{FF2B5EF4-FFF2-40B4-BE49-F238E27FC236}">
                  <a16:creationId xmlns:a16="http://schemas.microsoft.com/office/drawing/2014/main" id="{DF41AF8F-4D2F-406B-AB79-24799F2D9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289"/>
              <a:ext cx="0" cy="9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8" name="Line 108">
              <a:extLst>
                <a:ext uri="{FF2B5EF4-FFF2-40B4-BE49-F238E27FC236}">
                  <a16:creationId xmlns:a16="http://schemas.microsoft.com/office/drawing/2014/main" id="{87479095-0BB0-488B-BF67-030A84FB9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1262"/>
              <a:ext cx="294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9" name="Line 109">
              <a:extLst>
                <a:ext uri="{FF2B5EF4-FFF2-40B4-BE49-F238E27FC236}">
                  <a16:creationId xmlns:a16="http://schemas.microsoft.com/office/drawing/2014/main" id="{9D011BBD-B294-4E07-A3FE-0E2760870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3" y="1247"/>
              <a:ext cx="0" cy="3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0" name="Line 110">
              <a:extLst>
                <a:ext uri="{FF2B5EF4-FFF2-40B4-BE49-F238E27FC236}">
                  <a16:creationId xmlns:a16="http://schemas.microsoft.com/office/drawing/2014/main" id="{39AA2460-9D01-46E7-8D97-B55616EED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1247"/>
              <a:ext cx="0" cy="2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1" name="Line 111">
              <a:extLst>
                <a:ext uri="{FF2B5EF4-FFF2-40B4-BE49-F238E27FC236}">
                  <a16:creationId xmlns:a16="http://schemas.microsoft.com/office/drawing/2014/main" id="{287753AD-FA72-4A5C-98BD-A0BFDDB5B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1477"/>
              <a:ext cx="1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2" name="Line 112">
              <a:extLst>
                <a:ext uri="{FF2B5EF4-FFF2-40B4-BE49-F238E27FC236}">
                  <a16:creationId xmlns:a16="http://schemas.microsoft.com/office/drawing/2014/main" id="{91509668-FBF4-4846-A448-455873CCA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3" y="1477"/>
              <a:ext cx="7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3" name="Line 113">
              <a:extLst>
                <a:ext uri="{FF2B5EF4-FFF2-40B4-BE49-F238E27FC236}">
                  <a16:creationId xmlns:a16="http://schemas.microsoft.com/office/drawing/2014/main" id="{497F315B-C016-4D1A-9151-148F7AA61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666"/>
              <a:ext cx="43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94" name="Object 114">
              <a:extLst>
                <a:ext uri="{FF2B5EF4-FFF2-40B4-BE49-F238E27FC236}">
                  <a16:creationId xmlns:a16="http://schemas.microsoft.com/office/drawing/2014/main" id="{8467871F-E44C-467D-A02E-FFADFD288B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8" y="598"/>
            <a:ext cx="446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9" name="剪辑" r:id="rId7" imgW="3467160" imgH="5018040" progId="MS_ClipArt_Gallery.2">
                    <p:embed/>
                  </p:oleObj>
                </mc:Choice>
                <mc:Fallback>
                  <p:oleObj name="剪辑" r:id="rId7" imgW="3467160" imgH="5018040" progId="MS_ClipArt_Gallery.2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8" y="598"/>
                          <a:ext cx="446" cy="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5" name="Object 115">
              <a:extLst>
                <a:ext uri="{FF2B5EF4-FFF2-40B4-BE49-F238E27FC236}">
                  <a16:creationId xmlns:a16="http://schemas.microsoft.com/office/drawing/2014/main" id="{5965BD79-1D55-4806-984B-744CF82744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0" y="267"/>
            <a:ext cx="30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0" name="公式" r:id="rId9" imgW="228600" imgH="215640" progId="Equation.3">
                    <p:embed/>
                  </p:oleObj>
                </mc:Choice>
                <mc:Fallback>
                  <p:oleObj name="公式" r:id="rId9" imgW="228600" imgH="215640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267"/>
                          <a:ext cx="30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6" name="Object 116">
              <a:extLst>
                <a:ext uri="{FF2B5EF4-FFF2-40B4-BE49-F238E27FC236}">
                  <a16:creationId xmlns:a16="http://schemas.microsoft.com/office/drawing/2014/main" id="{64764B43-F2F4-4470-83D4-BA63E9D38E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4" y="908"/>
            <a:ext cx="28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1" name="公式" r:id="rId11" imgW="215640" imgH="215640" progId="Equation.3">
                    <p:embed/>
                  </p:oleObj>
                </mc:Choice>
                <mc:Fallback>
                  <p:oleObj name="公式" r:id="rId11" imgW="215640" imgH="215640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" y="908"/>
                          <a:ext cx="28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7" name="Object 117">
              <a:extLst>
                <a:ext uri="{FF2B5EF4-FFF2-40B4-BE49-F238E27FC236}">
                  <a16:creationId xmlns:a16="http://schemas.microsoft.com/office/drawing/2014/main" id="{8CC3F653-D453-48F1-8036-B2192691C9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3" y="1315"/>
            <a:ext cx="29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2" name="Equation" r:id="rId13" imgW="177480" imgH="177480" progId="Equation.3">
                    <p:embed/>
                  </p:oleObj>
                </mc:Choice>
                <mc:Fallback>
                  <p:oleObj name="Equation" r:id="rId13" imgW="177480" imgH="177480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" y="1315"/>
                          <a:ext cx="29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8" name="Object 118">
              <a:extLst>
                <a:ext uri="{FF2B5EF4-FFF2-40B4-BE49-F238E27FC236}">
                  <a16:creationId xmlns:a16="http://schemas.microsoft.com/office/drawing/2014/main" id="{2E748692-3AC7-4D86-8C55-833097F41D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2" y="458"/>
            <a:ext cx="20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3" name="公式" r:id="rId15" imgW="152280" imgH="164880" progId="Equation.3">
                    <p:embed/>
                  </p:oleObj>
                </mc:Choice>
                <mc:Fallback>
                  <p:oleObj name="公式" r:id="rId15" imgW="152280" imgH="164880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2" y="458"/>
                          <a:ext cx="201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99" name="Group 119">
            <a:extLst>
              <a:ext uri="{FF2B5EF4-FFF2-40B4-BE49-F238E27FC236}">
                <a16:creationId xmlns:a16="http://schemas.microsoft.com/office/drawing/2014/main" id="{A4EB77E1-37C8-4DB2-ADBE-A28E2DEB7A32}"/>
              </a:ext>
            </a:extLst>
          </p:cNvPr>
          <p:cNvGrpSpPr>
            <a:grpSpLocks/>
          </p:cNvGrpSpPr>
          <p:nvPr/>
        </p:nvGrpSpPr>
        <p:grpSpPr bwMode="auto">
          <a:xfrm>
            <a:off x="674688" y="781050"/>
            <a:ext cx="7488237" cy="2692400"/>
            <a:chOff x="431" y="237"/>
            <a:chExt cx="4717" cy="1696"/>
          </a:xfrm>
        </p:grpSpPr>
        <p:sp>
          <p:nvSpPr>
            <p:cNvPr id="123000" name="Oval 120">
              <a:extLst>
                <a:ext uri="{FF2B5EF4-FFF2-40B4-BE49-F238E27FC236}">
                  <a16:creationId xmlns:a16="http://schemas.microsoft.com/office/drawing/2014/main" id="{ABC5533A-F7F6-4978-8D10-78B12C53E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270"/>
              <a:ext cx="695" cy="66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001" name="Group 121">
              <a:extLst>
                <a:ext uri="{FF2B5EF4-FFF2-40B4-BE49-F238E27FC236}">
                  <a16:creationId xmlns:a16="http://schemas.microsoft.com/office/drawing/2014/main" id="{54FCD5CA-3EBD-40B4-9972-DF7C06C894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" y="1342"/>
              <a:ext cx="643" cy="497"/>
              <a:chOff x="638" y="1736"/>
              <a:chExt cx="713" cy="539"/>
            </a:xfrm>
          </p:grpSpPr>
          <p:sp>
            <p:nvSpPr>
              <p:cNvPr id="123002" name="Freeform 122">
                <a:extLst>
                  <a:ext uri="{FF2B5EF4-FFF2-40B4-BE49-F238E27FC236}">
                    <a16:creationId xmlns:a16="http://schemas.microsoft.com/office/drawing/2014/main" id="{F7BF7079-DAC6-4A77-AE82-442210CBA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" y="1945"/>
                <a:ext cx="234" cy="287"/>
              </a:xfrm>
              <a:custGeom>
                <a:avLst/>
                <a:gdLst>
                  <a:gd name="T0" fmla="*/ 29 w 234"/>
                  <a:gd name="T1" fmla="*/ 36 h 287"/>
                  <a:gd name="T2" fmla="*/ 16 w 234"/>
                  <a:gd name="T3" fmla="*/ 45 h 287"/>
                  <a:gd name="T4" fmla="*/ 6 w 234"/>
                  <a:gd name="T5" fmla="*/ 64 h 287"/>
                  <a:gd name="T6" fmla="*/ 3 w 234"/>
                  <a:gd name="T7" fmla="*/ 83 h 287"/>
                  <a:gd name="T8" fmla="*/ 9 w 234"/>
                  <a:gd name="T9" fmla="*/ 110 h 287"/>
                  <a:gd name="T10" fmla="*/ 29 w 234"/>
                  <a:gd name="T11" fmla="*/ 135 h 287"/>
                  <a:gd name="T12" fmla="*/ 49 w 234"/>
                  <a:gd name="T13" fmla="*/ 128 h 287"/>
                  <a:gd name="T14" fmla="*/ 89 w 234"/>
                  <a:gd name="T15" fmla="*/ 136 h 287"/>
                  <a:gd name="T16" fmla="*/ 99 w 234"/>
                  <a:gd name="T17" fmla="*/ 180 h 287"/>
                  <a:gd name="T18" fmla="*/ 99 w 234"/>
                  <a:gd name="T19" fmla="*/ 191 h 287"/>
                  <a:gd name="T20" fmla="*/ 96 w 234"/>
                  <a:gd name="T21" fmla="*/ 216 h 287"/>
                  <a:gd name="T22" fmla="*/ 107 w 234"/>
                  <a:gd name="T23" fmla="*/ 244 h 287"/>
                  <a:gd name="T24" fmla="*/ 118 w 234"/>
                  <a:gd name="T25" fmla="*/ 273 h 287"/>
                  <a:gd name="T26" fmla="*/ 135 w 234"/>
                  <a:gd name="T27" fmla="*/ 283 h 287"/>
                  <a:gd name="T28" fmla="*/ 166 w 234"/>
                  <a:gd name="T29" fmla="*/ 260 h 287"/>
                  <a:gd name="T30" fmla="*/ 173 w 234"/>
                  <a:gd name="T31" fmla="*/ 246 h 287"/>
                  <a:gd name="T32" fmla="*/ 176 w 234"/>
                  <a:gd name="T33" fmla="*/ 236 h 287"/>
                  <a:gd name="T34" fmla="*/ 192 w 234"/>
                  <a:gd name="T35" fmla="*/ 210 h 287"/>
                  <a:gd name="T36" fmla="*/ 192 w 234"/>
                  <a:gd name="T37" fmla="*/ 187 h 287"/>
                  <a:gd name="T38" fmla="*/ 190 w 234"/>
                  <a:gd name="T39" fmla="*/ 175 h 287"/>
                  <a:gd name="T40" fmla="*/ 202 w 234"/>
                  <a:gd name="T41" fmla="*/ 151 h 287"/>
                  <a:gd name="T42" fmla="*/ 233 w 234"/>
                  <a:gd name="T43" fmla="*/ 101 h 287"/>
                  <a:gd name="T44" fmla="*/ 201 w 234"/>
                  <a:gd name="T45" fmla="*/ 105 h 287"/>
                  <a:gd name="T46" fmla="*/ 187 w 234"/>
                  <a:gd name="T47" fmla="*/ 86 h 287"/>
                  <a:gd name="T48" fmla="*/ 165 w 234"/>
                  <a:gd name="T49" fmla="*/ 44 h 287"/>
                  <a:gd name="T50" fmla="*/ 166 w 234"/>
                  <a:gd name="T51" fmla="*/ 31 h 287"/>
                  <a:gd name="T52" fmla="*/ 152 w 234"/>
                  <a:gd name="T53" fmla="*/ 33 h 287"/>
                  <a:gd name="T54" fmla="*/ 121 w 234"/>
                  <a:gd name="T55" fmla="*/ 38 h 287"/>
                  <a:gd name="T56" fmla="*/ 109 w 234"/>
                  <a:gd name="T57" fmla="*/ 24 h 287"/>
                  <a:gd name="T58" fmla="*/ 97 w 234"/>
                  <a:gd name="T59" fmla="*/ 7 h 287"/>
                  <a:gd name="T60" fmla="*/ 56 w 234"/>
                  <a:gd name="T61" fmla="*/ 0 h 287"/>
                  <a:gd name="T62" fmla="*/ 42 w 234"/>
                  <a:gd name="T63" fmla="*/ 1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4" h="287">
                    <a:moveTo>
                      <a:pt x="33" y="22"/>
                    </a:moveTo>
                    <a:lnTo>
                      <a:pt x="29" y="36"/>
                    </a:lnTo>
                    <a:lnTo>
                      <a:pt x="23" y="40"/>
                    </a:lnTo>
                    <a:lnTo>
                      <a:pt x="16" y="45"/>
                    </a:lnTo>
                    <a:lnTo>
                      <a:pt x="12" y="52"/>
                    </a:lnTo>
                    <a:lnTo>
                      <a:pt x="6" y="64"/>
                    </a:lnTo>
                    <a:lnTo>
                      <a:pt x="6" y="72"/>
                    </a:lnTo>
                    <a:lnTo>
                      <a:pt x="3" y="83"/>
                    </a:lnTo>
                    <a:lnTo>
                      <a:pt x="0" y="97"/>
                    </a:lnTo>
                    <a:lnTo>
                      <a:pt x="9" y="110"/>
                    </a:lnTo>
                    <a:lnTo>
                      <a:pt x="19" y="122"/>
                    </a:lnTo>
                    <a:lnTo>
                      <a:pt x="29" y="135"/>
                    </a:lnTo>
                    <a:lnTo>
                      <a:pt x="35" y="128"/>
                    </a:lnTo>
                    <a:lnTo>
                      <a:pt x="49" y="128"/>
                    </a:lnTo>
                    <a:lnTo>
                      <a:pt x="71" y="128"/>
                    </a:lnTo>
                    <a:lnTo>
                      <a:pt x="89" y="136"/>
                    </a:lnTo>
                    <a:lnTo>
                      <a:pt x="87" y="154"/>
                    </a:lnTo>
                    <a:lnTo>
                      <a:pt x="99" y="180"/>
                    </a:lnTo>
                    <a:lnTo>
                      <a:pt x="101" y="184"/>
                    </a:lnTo>
                    <a:lnTo>
                      <a:pt x="99" y="191"/>
                    </a:lnTo>
                    <a:lnTo>
                      <a:pt x="103" y="198"/>
                    </a:lnTo>
                    <a:lnTo>
                      <a:pt x="96" y="216"/>
                    </a:lnTo>
                    <a:lnTo>
                      <a:pt x="102" y="231"/>
                    </a:lnTo>
                    <a:lnTo>
                      <a:pt x="107" y="244"/>
                    </a:lnTo>
                    <a:lnTo>
                      <a:pt x="111" y="258"/>
                    </a:lnTo>
                    <a:lnTo>
                      <a:pt x="118" y="273"/>
                    </a:lnTo>
                    <a:lnTo>
                      <a:pt x="123" y="286"/>
                    </a:lnTo>
                    <a:lnTo>
                      <a:pt x="135" y="283"/>
                    </a:lnTo>
                    <a:lnTo>
                      <a:pt x="156" y="273"/>
                    </a:lnTo>
                    <a:lnTo>
                      <a:pt x="166" y="260"/>
                    </a:lnTo>
                    <a:lnTo>
                      <a:pt x="166" y="251"/>
                    </a:lnTo>
                    <a:lnTo>
                      <a:pt x="173" y="246"/>
                    </a:lnTo>
                    <a:lnTo>
                      <a:pt x="178" y="243"/>
                    </a:lnTo>
                    <a:lnTo>
                      <a:pt x="176" y="236"/>
                    </a:lnTo>
                    <a:lnTo>
                      <a:pt x="175" y="231"/>
                    </a:lnTo>
                    <a:lnTo>
                      <a:pt x="192" y="210"/>
                    </a:lnTo>
                    <a:lnTo>
                      <a:pt x="196" y="193"/>
                    </a:lnTo>
                    <a:lnTo>
                      <a:pt x="192" y="187"/>
                    </a:lnTo>
                    <a:lnTo>
                      <a:pt x="193" y="183"/>
                    </a:lnTo>
                    <a:lnTo>
                      <a:pt x="190" y="175"/>
                    </a:lnTo>
                    <a:lnTo>
                      <a:pt x="202" y="159"/>
                    </a:lnTo>
                    <a:lnTo>
                      <a:pt x="202" y="151"/>
                    </a:lnTo>
                    <a:lnTo>
                      <a:pt x="222" y="138"/>
                    </a:lnTo>
                    <a:lnTo>
                      <a:pt x="233" y="101"/>
                    </a:lnTo>
                    <a:lnTo>
                      <a:pt x="215" y="110"/>
                    </a:lnTo>
                    <a:lnTo>
                      <a:pt x="201" y="105"/>
                    </a:lnTo>
                    <a:lnTo>
                      <a:pt x="202" y="96"/>
                    </a:lnTo>
                    <a:lnTo>
                      <a:pt x="187" y="86"/>
                    </a:lnTo>
                    <a:lnTo>
                      <a:pt x="181" y="65"/>
                    </a:lnTo>
                    <a:lnTo>
                      <a:pt x="165" y="44"/>
                    </a:lnTo>
                    <a:lnTo>
                      <a:pt x="166" y="33"/>
                    </a:lnTo>
                    <a:lnTo>
                      <a:pt x="166" y="31"/>
                    </a:lnTo>
                    <a:lnTo>
                      <a:pt x="158" y="31"/>
                    </a:lnTo>
                    <a:lnTo>
                      <a:pt x="152" y="33"/>
                    </a:lnTo>
                    <a:lnTo>
                      <a:pt x="132" y="25"/>
                    </a:lnTo>
                    <a:lnTo>
                      <a:pt x="121" y="38"/>
                    </a:lnTo>
                    <a:lnTo>
                      <a:pt x="113" y="28"/>
                    </a:lnTo>
                    <a:lnTo>
                      <a:pt x="109" y="24"/>
                    </a:lnTo>
                    <a:lnTo>
                      <a:pt x="98" y="22"/>
                    </a:lnTo>
                    <a:lnTo>
                      <a:pt x="97" y="7"/>
                    </a:lnTo>
                    <a:lnTo>
                      <a:pt x="80" y="10"/>
                    </a:lnTo>
                    <a:lnTo>
                      <a:pt x="56" y="0"/>
                    </a:lnTo>
                    <a:lnTo>
                      <a:pt x="51" y="8"/>
                    </a:lnTo>
                    <a:lnTo>
                      <a:pt x="42" y="15"/>
                    </a:lnTo>
                    <a:lnTo>
                      <a:pt x="33" y="22"/>
                    </a:lnTo>
                  </a:path>
                </a:pathLst>
              </a:custGeom>
              <a:solidFill>
                <a:srgbClr val="00CC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3" name="Freeform 123">
                <a:extLst>
                  <a:ext uri="{FF2B5EF4-FFF2-40B4-BE49-F238E27FC236}">
                    <a16:creationId xmlns:a16="http://schemas.microsoft.com/office/drawing/2014/main" id="{C7EDEA26-935F-43E4-933E-1AA54039F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" y="2186"/>
                <a:ext cx="41" cy="53"/>
              </a:xfrm>
              <a:custGeom>
                <a:avLst/>
                <a:gdLst>
                  <a:gd name="T0" fmla="*/ 26 w 41"/>
                  <a:gd name="T1" fmla="*/ 0 h 53"/>
                  <a:gd name="T2" fmla="*/ 25 w 41"/>
                  <a:gd name="T3" fmla="*/ 17 h 53"/>
                  <a:gd name="T4" fmla="*/ 11 w 41"/>
                  <a:gd name="T5" fmla="*/ 30 h 53"/>
                  <a:gd name="T6" fmla="*/ 3 w 41"/>
                  <a:gd name="T7" fmla="*/ 39 h 53"/>
                  <a:gd name="T8" fmla="*/ 0 w 41"/>
                  <a:gd name="T9" fmla="*/ 44 h 53"/>
                  <a:gd name="T10" fmla="*/ 4 w 41"/>
                  <a:gd name="T11" fmla="*/ 47 h 53"/>
                  <a:gd name="T12" fmla="*/ 11 w 41"/>
                  <a:gd name="T13" fmla="*/ 52 h 53"/>
                  <a:gd name="T14" fmla="*/ 19 w 41"/>
                  <a:gd name="T15" fmla="*/ 40 h 53"/>
                  <a:gd name="T16" fmla="*/ 30 w 41"/>
                  <a:gd name="T17" fmla="*/ 30 h 53"/>
                  <a:gd name="T18" fmla="*/ 36 w 41"/>
                  <a:gd name="T19" fmla="*/ 20 h 53"/>
                  <a:gd name="T20" fmla="*/ 40 w 41"/>
                  <a:gd name="T21" fmla="*/ 12 h 53"/>
                  <a:gd name="T22" fmla="*/ 37 w 41"/>
                  <a:gd name="T23" fmla="*/ 8 h 53"/>
                  <a:gd name="T24" fmla="*/ 26 w 41"/>
                  <a:gd name="T2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53">
                    <a:moveTo>
                      <a:pt x="26" y="0"/>
                    </a:moveTo>
                    <a:lnTo>
                      <a:pt x="25" y="17"/>
                    </a:lnTo>
                    <a:lnTo>
                      <a:pt x="11" y="30"/>
                    </a:lnTo>
                    <a:lnTo>
                      <a:pt x="3" y="39"/>
                    </a:lnTo>
                    <a:lnTo>
                      <a:pt x="0" y="44"/>
                    </a:lnTo>
                    <a:lnTo>
                      <a:pt x="4" y="47"/>
                    </a:lnTo>
                    <a:lnTo>
                      <a:pt x="11" y="52"/>
                    </a:lnTo>
                    <a:lnTo>
                      <a:pt x="19" y="40"/>
                    </a:lnTo>
                    <a:lnTo>
                      <a:pt x="30" y="30"/>
                    </a:lnTo>
                    <a:lnTo>
                      <a:pt x="36" y="20"/>
                    </a:lnTo>
                    <a:lnTo>
                      <a:pt x="40" y="12"/>
                    </a:lnTo>
                    <a:lnTo>
                      <a:pt x="37" y="8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4" name="Freeform 124">
                <a:extLst>
                  <a:ext uri="{FF2B5EF4-FFF2-40B4-BE49-F238E27FC236}">
                    <a16:creationId xmlns:a16="http://schemas.microsoft.com/office/drawing/2014/main" id="{66982247-6F08-4073-8DA7-C4190A2F8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145"/>
                <a:ext cx="125" cy="109"/>
              </a:xfrm>
              <a:custGeom>
                <a:avLst/>
                <a:gdLst>
                  <a:gd name="T0" fmla="*/ 85 w 125"/>
                  <a:gd name="T1" fmla="*/ 7 h 109"/>
                  <a:gd name="T2" fmla="*/ 86 w 125"/>
                  <a:gd name="T3" fmla="*/ 10 h 109"/>
                  <a:gd name="T4" fmla="*/ 85 w 125"/>
                  <a:gd name="T5" fmla="*/ 19 h 109"/>
                  <a:gd name="T6" fmla="*/ 77 w 125"/>
                  <a:gd name="T7" fmla="*/ 18 h 109"/>
                  <a:gd name="T8" fmla="*/ 72 w 125"/>
                  <a:gd name="T9" fmla="*/ 2 h 109"/>
                  <a:gd name="T10" fmla="*/ 57 w 125"/>
                  <a:gd name="T11" fmla="*/ 0 h 109"/>
                  <a:gd name="T12" fmla="*/ 54 w 125"/>
                  <a:gd name="T13" fmla="*/ 5 h 109"/>
                  <a:gd name="T14" fmla="*/ 46 w 125"/>
                  <a:gd name="T15" fmla="*/ 12 h 109"/>
                  <a:gd name="T16" fmla="*/ 39 w 125"/>
                  <a:gd name="T17" fmla="*/ 11 h 109"/>
                  <a:gd name="T18" fmla="*/ 30 w 125"/>
                  <a:gd name="T19" fmla="*/ 20 h 109"/>
                  <a:gd name="T20" fmla="*/ 26 w 125"/>
                  <a:gd name="T21" fmla="*/ 21 h 109"/>
                  <a:gd name="T22" fmla="*/ 23 w 125"/>
                  <a:gd name="T23" fmla="*/ 29 h 109"/>
                  <a:gd name="T24" fmla="*/ 8 w 125"/>
                  <a:gd name="T25" fmla="*/ 33 h 109"/>
                  <a:gd name="T26" fmla="*/ 0 w 125"/>
                  <a:gd name="T27" fmla="*/ 46 h 109"/>
                  <a:gd name="T28" fmla="*/ 4 w 125"/>
                  <a:gd name="T29" fmla="*/ 59 h 109"/>
                  <a:gd name="T30" fmla="*/ 2 w 125"/>
                  <a:gd name="T31" fmla="*/ 63 h 109"/>
                  <a:gd name="T32" fmla="*/ 7 w 125"/>
                  <a:gd name="T33" fmla="*/ 77 h 109"/>
                  <a:gd name="T34" fmla="*/ 15 w 125"/>
                  <a:gd name="T35" fmla="*/ 88 h 109"/>
                  <a:gd name="T36" fmla="*/ 33 w 125"/>
                  <a:gd name="T37" fmla="*/ 83 h 109"/>
                  <a:gd name="T38" fmla="*/ 43 w 125"/>
                  <a:gd name="T39" fmla="*/ 78 h 109"/>
                  <a:gd name="T40" fmla="*/ 46 w 125"/>
                  <a:gd name="T41" fmla="*/ 76 h 109"/>
                  <a:gd name="T42" fmla="*/ 59 w 125"/>
                  <a:gd name="T43" fmla="*/ 78 h 109"/>
                  <a:gd name="T44" fmla="*/ 65 w 125"/>
                  <a:gd name="T45" fmla="*/ 85 h 109"/>
                  <a:gd name="T46" fmla="*/ 68 w 125"/>
                  <a:gd name="T47" fmla="*/ 90 h 109"/>
                  <a:gd name="T48" fmla="*/ 81 w 125"/>
                  <a:gd name="T49" fmla="*/ 94 h 109"/>
                  <a:gd name="T50" fmla="*/ 93 w 125"/>
                  <a:gd name="T51" fmla="*/ 104 h 109"/>
                  <a:gd name="T52" fmla="*/ 99 w 125"/>
                  <a:gd name="T53" fmla="*/ 108 h 109"/>
                  <a:gd name="T54" fmla="*/ 109 w 125"/>
                  <a:gd name="T55" fmla="*/ 101 h 109"/>
                  <a:gd name="T56" fmla="*/ 114 w 125"/>
                  <a:gd name="T57" fmla="*/ 91 h 109"/>
                  <a:gd name="T58" fmla="*/ 121 w 125"/>
                  <a:gd name="T59" fmla="*/ 77 h 109"/>
                  <a:gd name="T60" fmla="*/ 122 w 125"/>
                  <a:gd name="T61" fmla="*/ 57 h 109"/>
                  <a:gd name="T62" fmla="*/ 114 w 125"/>
                  <a:gd name="T63" fmla="*/ 44 h 109"/>
                  <a:gd name="T64" fmla="*/ 111 w 125"/>
                  <a:gd name="T65" fmla="*/ 36 h 109"/>
                  <a:gd name="T66" fmla="*/ 102 w 125"/>
                  <a:gd name="T67" fmla="*/ 30 h 109"/>
                  <a:gd name="T68" fmla="*/ 98 w 125"/>
                  <a:gd name="T69" fmla="*/ 15 h 109"/>
                  <a:gd name="T70" fmla="*/ 90 w 125"/>
                  <a:gd name="T7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5" h="109">
                    <a:moveTo>
                      <a:pt x="87" y="1"/>
                    </a:moveTo>
                    <a:lnTo>
                      <a:pt x="85" y="7"/>
                    </a:lnTo>
                    <a:lnTo>
                      <a:pt x="85" y="8"/>
                    </a:lnTo>
                    <a:lnTo>
                      <a:pt x="86" y="10"/>
                    </a:lnTo>
                    <a:lnTo>
                      <a:pt x="86" y="16"/>
                    </a:lnTo>
                    <a:lnTo>
                      <a:pt x="85" y="19"/>
                    </a:lnTo>
                    <a:lnTo>
                      <a:pt x="81" y="20"/>
                    </a:lnTo>
                    <a:lnTo>
                      <a:pt x="77" y="18"/>
                    </a:lnTo>
                    <a:lnTo>
                      <a:pt x="76" y="11"/>
                    </a:lnTo>
                    <a:lnTo>
                      <a:pt x="72" y="2"/>
                    </a:lnTo>
                    <a:lnTo>
                      <a:pt x="65" y="2"/>
                    </a:lnTo>
                    <a:lnTo>
                      <a:pt x="57" y="0"/>
                    </a:lnTo>
                    <a:lnTo>
                      <a:pt x="57" y="5"/>
                    </a:lnTo>
                    <a:lnTo>
                      <a:pt x="54" y="5"/>
                    </a:lnTo>
                    <a:lnTo>
                      <a:pt x="51" y="11"/>
                    </a:lnTo>
                    <a:lnTo>
                      <a:pt x="46" y="12"/>
                    </a:lnTo>
                    <a:lnTo>
                      <a:pt x="43" y="13"/>
                    </a:lnTo>
                    <a:lnTo>
                      <a:pt x="39" y="11"/>
                    </a:lnTo>
                    <a:lnTo>
                      <a:pt x="30" y="18"/>
                    </a:lnTo>
                    <a:lnTo>
                      <a:pt x="30" y="20"/>
                    </a:lnTo>
                    <a:lnTo>
                      <a:pt x="27" y="18"/>
                    </a:lnTo>
                    <a:lnTo>
                      <a:pt x="26" y="21"/>
                    </a:lnTo>
                    <a:lnTo>
                      <a:pt x="26" y="24"/>
                    </a:lnTo>
                    <a:lnTo>
                      <a:pt x="23" y="29"/>
                    </a:lnTo>
                    <a:lnTo>
                      <a:pt x="16" y="31"/>
                    </a:lnTo>
                    <a:lnTo>
                      <a:pt x="8" y="33"/>
                    </a:lnTo>
                    <a:lnTo>
                      <a:pt x="2" y="37"/>
                    </a:lnTo>
                    <a:lnTo>
                      <a:pt x="0" y="46"/>
                    </a:lnTo>
                    <a:lnTo>
                      <a:pt x="1" y="58"/>
                    </a:lnTo>
                    <a:lnTo>
                      <a:pt x="4" y="59"/>
                    </a:lnTo>
                    <a:lnTo>
                      <a:pt x="4" y="60"/>
                    </a:lnTo>
                    <a:lnTo>
                      <a:pt x="2" y="63"/>
                    </a:lnTo>
                    <a:lnTo>
                      <a:pt x="6" y="73"/>
                    </a:lnTo>
                    <a:lnTo>
                      <a:pt x="7" y="77"/>
                    </a:lnTo>
                    <a:lnTo>
                      <a:pt x="6" y="83"/>
                    </a:lnTo>
                    <a:lnTo>
                      <a:pt x="15" y="88"/>
                    </a:lnTo>
                    <a:lnTo>
                      <a:pt x="21" y="83"/>
                    </a:lnTo>
                    <a:lnTo>
                      <a:pt x="33" y="83"/>
                    </a:lnTo>
                    <a:lnTo>
                      <a:pt x="32" y="81"/>
                    </a:lnTo>
                    <a:lnTo>
                      <a:pt x="43" y="78"/>
                    </a:lnTo>
                    <a:lnTo>
                      <a:pt x="46" y="78"/>
                    </a:lnTo>
                    <a:lnTo>
                      <a:pt x="46" y="76"/>
                    </a:lnTo>
                    <a:lnTo>
                      <a:pt x="51" y="75"/>
                    </a:lnTo>
                    <a:lnTo>
                      <a:pt x="59" y="78"/>
                    </a:lnTo>
                    <a:lnTo>
                      <a:pt x="63" y="78"/>
                    </a:lnTo>
                    <a:lnTo>
                      <a:pt x="65" y="85"/>
                    </a:lnTo>
                    <a:lnTo>
                      <a:pt x="68" y="85"/>
                    </a:lnTo>
                    <a:lnTo>
                      <a:pt x="68" y="90"/>
                    </a:lnTo>
                    <a:lnTo>
                      <a:pt x="78" y="91"/>
                    </a:lnTo>
                    <a:lnTo>
                      <a:pt x="81" y="94"/>
                    </a:lnTo>
                    <a:lnTo>
                      <a:pt x="81" y="100"/>
                    </a:lnTo>
                    <a:lnTo>
                      <a:pt x="93" y="104"/>
                    </a:lnTo>
                    <a:lnTo>
                      <a:pt x="96" y="108"/>
                    </a:lnTo>
                    <a:lnTo>
                      <a:pt x="99" y="108"/>
                    </a:lnTo>
                    <a:lnTo>
                      <a:pt x="105" y="103"/>
                    </a:lnTo>
                    <a:lnTo>
                      <a:pt x="109" y="101"/>
                    </a:lnTo>
                    <a:lnTo>
                      <a:pt x="113" y="101"/>
                    </a:lnTo>
                    <a:lnTo>
                      <a:pt x="114" y="91"/>
                    </a:lnTo>
                    <a:lnTo>
                      <a:pt x="116" y="82"/>
                    </a:lnTo>
                    <a:lnTo>
                      <a:pt x="121" y="77"/>
                    </a:lnTo>
                    <a:lnTo>
                      <a:pt x="124" y="69"/>
                    </a:lnTo>
                    <a:lnTo>
                      <a:pt x="122" y="57"/>
                    </a:lnTo>
                    <a:lnTo>
                      <a:pt x="121" y="49"/>
                    </a:lnTo>
                    <a:lnTo>
                      <a:pt x="114" y="44"/>
                    </a:lnTo>
                    <a:lnTo>
                      <a:pt x="114" y="40"/>
                    </a:lnTo>
                    <a:lnTo>
                      <a:pt x="111" y="36"/>
                    </a:lnTo>
                    <a:lnTo>
                      <a:pt x="109" y="33"/>
                    </a:lnTo>
                    <a:lnTo>
                      <a:pt x="102" y="30"/>
                    </a:lnTo>
                    <a:lnTo>
                      <a:pt x="101" y="23"/>
                    </a:lnTo>
                    <a:lnTo>
                      <a:pt x="98" y="15"/>
                    </a:lnTo>
                    <a:lnTo>
                      <a:pt x="95" y="8"/>
                    </a:lnTo>
                    <a:lnTo>
                      <a:pt x="90" y="0"/>
                    </a:lnTo>
                    <a:lnTo>
                      <a:pt x="87" y="1"/>
                    </a:lnTo>
                  </a:path>
                </a:pathLst>
              </a:custGeom>
              <a:solidFill>
                <a:srgbClr val="00CC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5" name="Freeform 125">
                <a:extLst>
                  <a:ext uri="{FF2B5EF4-FFF2-40B4-BE49-F238E27FC236}">
                    <a16:creationId xmlns:a16="http://schemas.microsoft.com/office/drawing/2014/main" id="{E274AE79-8008-4944-8D34-DF66E7A64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2092"/>
                <a:ext cx="66" cy="51"/>
              </a:xfrm>
              <a:custGeom>
                <a:avLst/>
                <a:gdLst>
                  <a:gd name="T0" fmla="*/ 0 w 66"/>
                  <a:gd name="T1" fmla="*/ 0 h 51"/>
                  <a:gd name="T2" fmla="*/ 5 w 66"/>
                  <a:gd name="T3" fmla="*/ 12 h 51"/>
                  <a:gd name="T4" fmla="*/ 26 w 66"/>
                  <a:gd name="T5" fmla="*/ 30 h 51"/>
                  <a:gd name="T6" fmla="*/ 39 w 66"/>
                  <a:gd name="T7" fmla="*/ 27 h 51"/>
                  <a:gd name="T8" fmla="*/ 65 w 66"/>
                  <a:gd name="T9" fmla="*/ 50 h 51"/>
                  <a:gd name="T10" fmla="*/ 51 w 66"/>
                  <a:gd name="T11" fmla="*/ 26 h 51"/>
                  <a:gd name="T12" fmla="*/ 51 w 66"/>
                  <a:gd name="T13" fmla="*/ 21 h 51"/>
                  <a:gd name="T14" fmla="*/ 53 w 66"/>
                  <a:gd name="T15" fmla="*/ 16 h 51"/>
                  <a:gd name="T16" fmla="*/ 25 w 66"/>
                  <a:gd name="T17" fmla="*/ 5 h 51"/>
                  <a:gd name="T18" fmla="*/ 0 w 66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51">
                    <a:moveTo>
                      <a:pt x="0" y="0"/>
                    </a:moveTo>
                    <a:lnTo>
                      <a:pt x="5" y="12"/>
                    </a:lnTo>
                    <a:lnTo>
                      <a:pt x="26" y="30"/>
                    </a:lnTo>
                    <a:lnTo>
                      <a:pt x="39" y="27"/>
                    </a:lnTo>
                    <a:lnTo>
                      <a:pt x="65" y="50"/>
                    </a:lnTo>
                    <a:lnTo>
                      <a:pt x="51" y="26"/>
                    </a:lnTo>
                    <a:lnTo>
                      <a:pt x="51" y="21"/>
                    </a:lnTo>
                    <a:lnTo>
                      <a:pt x="53" y="16"/>
                    </a:lnTo>
                    <a:lnTo>
                      <a:pt x="25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6" name="Freeform 126">
                <a:extLst>
                  <a:ext uri="{FF2B5EF4-FFF2-40B4-BE49-F238E27FC236}">
                    <a16:creationId xmlns:a16="http://schemas.microsoft.com/office/drawing/2014/main" id="{308D72BC-28EC-48F2-8D17-5BC98927B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" y="2074"/>
                <a:ext cx="41" cy="50"/>
              </a:xfrm>
              <a:custGeom>
                <a:avLst/>
                <a:gdLst>
                  <a:gd name="T0" fmla="*/ 30 w 41"/>
                  <a:gd name="T1" fmla="*/ 0 h 50"/>
                  <a:gd name="T2" fmla="*/ 14 w 41"/>
                  <a:gd name="T3" fmla="*/ 25 h 50"/>
                  <a:gd name="T4" fmla="*/ 0 w 41"/>
                  <a:gd name="T5" fmla="*/ 26 h 50"/>
                  <a:gd name="T6" fmla="*/ 5 w 41"/>
                  <a:gd name="T7" fmla="*/ 44 h 50"/>
                  <a:gd name="T8" fmla="*/ 33 w 41"/>
                  <a:gd name="T9" fmla="*/ 49 h 50"/>
                  <a:gd name="T10" fmla="*/ 40 w 41"/>
                  <a:gd name="T11" fmla="*/ 14 h 50"/>
                  <a:gd name="T12" fmla="*/ 30 w 41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50">
                    <a:moveTo>
                      <a:pt x="30" y="0"/>
                    </a:moveTo>
                    <a:lnTo>
                      <a:pt x="14" y="25"/>
                    </a:lnTo>
                    <a:lnTo>
                      <a:pt x="0" y="26"/>
                    </a:lnTo>
                    <a:lnTo>
                      <a:pt x="5" y="44"/>
                    </a:lnTo>
                    <a:lnTo>
                      <a:pt x="33" y="49"/>
                    </a:lnTo>
                    <a:lnTo>
                      <a:pt x="40" y="14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7" name="Freeform 127">
                <a:extLst>
                  <a:ext uri="{FF2B5EF4-FFF2-40B4-BE49-F238E27FC236}">
                    <a16:creationId xmlns:a16="http://schemas.microsoft.com/office/drawing/2014/main" id="{5A117D68-1C4D-4376-BA00-50F7B8A88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" y="2107"/>
                <a:ext cx="44" cy="31"/>
              </a:xfrm>
              <a:custGeom>
                <a:avLst/>
                <a:gdLst>
                  <a:gd name="T0" fmla="*/ 0 w 44"/>
                  <a:gd name="T1" fmla="*/ 0 h 31"/>
                  <a:gd name="T2" fmla="*/ 25 w 44"/>
                  <a:gd name="T3" fmla="*/ 29 h 31"/>
                  <a:gd name="T4" fmla="*/ 38 w 44"/>
                  <a:gd name="T5" fmla="*/ 30 h 31"/>
                  <a:gd name="T6" fmla="*/ 43 w 44"/>
                  <a:gd name="T7" fmla="*/ 21 h 31"/>
                  <a:gd name="T8" fmla="*/ 18 w 44"/>
                  <a:gd name="T9" fmla="*/ 4 h 31"/>
                  <a:gd name="T10" fmla="*/ 0 w 44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31">
                    <a:moveTo>
                      <a:pt x="0" y="0"/>
                    </a:moveTo>
                    <a:lnTo>
                      <a:pt x="25" y="29"/>
                    </a:lnTo>
                    <a:lnTo>
                      <a:pt x="38" y="30"/>
                    </a:lnTo>
                    <a:lnTo>
                      <a:pt x="43" y="21"/>
                    </a:lnTo>
                    <a:lnTo>
                      <a:pt x="18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8" name="Freeform 128">
                <a:extLst>
                  <a:ext uri="{FF2B5EF4-FFF2-40B4-BE49-F238E27FC236}">
                    <a16:creationId xmlns:a16="http://schemas.microsoft.com/office/drawing/2014/main" id="{50682798-03F2-45A1-A28C-E2A4E23AC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2138"/>
                <a:ext cx="75" cy="20"/>
              </a:xfrm>
              <a:custGeom>
                <a:avLst/>
                <a:gdLst>
                  <a:gd name="T0" fmla="*/ 0 w 75"/>
                  <a:gd name="T1" fmla="*/ 0 h 20"/>
                  <a:gd name="T2" fmla="*/ 15 w 75"/>
                  <a:gd name="T3" fmla="*/ 19 h 20"/>
                  <a:gd name="T4" fmla="*/ 74 w 75"/>
                  <a:gd name="T5" fmla="*/ 7 h 20"/>
                  <a:gd name="T6" fmla="*/ 18 w 75"/>
                  <a:gd name="T7" fmla="*/ 9 h 20"/>
                  <a:gd name="T8" fmla="*/ 0 w 75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20">
                    <a:moveTo>
                      <a:pt x="0" y="0"/>
                    </a:moveTo>
                    <a:lnTo>
                      <a:pt x="15" y="19"/>
                    </a:lnTo>
                    <a:lnTo>
                      <a:pt x="74" y="7"/>
                    </a:lnTo>
                    <a:lnTo>
                      <a:pt x="1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9" name="Freeform 129">
                <a:extLst>
                  <a:ext uri="{FF2B5EF4-FFF2-40B4-BE49-F238E27FC236}">
                    <a16:creationId xmlns:a16="http://schemas.microsoft.com/office/drawing/2014/main" id="{A1574E2E-7E1E-43C7-8216-A01A3C640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" y="2257"/>
                <a:ext cx="17" cy="18"/>
              </a:xfrm>
              <a:custGeom>
                <a:avLst/>
                <a:gdLst>
                  <a:gd name="T0" fmla="*/ 4 w 17"/>
                  <a:gd name="T1" fmla="*/ 0 h 18"/>
                  <a:gd name="T2" fmla="*/ 0 w 17"/>
                  <a:gd name="T3" fmla="*/ 0 h 18"/>
                  <a:gd name="T4" fmla="*/ 1 w 17"/>
                  <a:gd name="T5" fmla="*/ 4 h 18"/>
                  <a:gd name="T6" fmla="*/ 4 w 17"/>
                  <a:gd name="T7" fmla="*/ 7 h 18"/>
                  <a:gd name="T8" fmla="*/ 4 w 17"/>
                  <a:gd name="T9" fmla="*/ 13 h 18"/>
                  <a:gd name="T10" fmla="*/ 11 w 17"/>
                  <a:gd name="T11" fmla="*/ 17 h 18"/>
                  <a:gd name="T12" fmla="*/ 13 w 17"/>
                  <a:gd name="T13" fmla="*/ 14 h 18"/>
                  <a:gd name="T14" fmla="*/ 13 w 17"/>
                  <a:gd name="T15" fmla="*/ 11 h 18"/>
                  <a:gd name="T16" fmla="*/ 16 w 17"/>
                  <a:gd name="T17" fmla="*/ 8 h 18"/>
                  <a:gd name="T18" fmla="*/ 16 w 17"/>
                  <a:gd name="T19" fmla="*/ 1 h 18"/>
                  <a:gd name="T20" fmla="*/ 8 w 17"/>
                  <a:gd name="T21" fmla="*/ 3 h 18"/>
                  <a:gd name="T22" fmla="*/ 4 w 17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18">
                    <a:moveTo>
                      <a:pt x="4" y="0"/>
                    </a:moveTo>
                    <a:lnTo>
                      <a:pt x="0" y="0"/>
                    </a:lnTo>
                    <a:lnTo>
                      <a:pt x="1" y="4"/>
                    </a:lnTo>
                    <a:lnTo>
                      <a:pt x="4" y="7"/>
                    </a:lnTo>
                    <a:lnTo>
                      <a:pt x="4" y="13"/>
                    </a:lnTo>
                    <a:lnTo>
                      <a:pt x="11" y="17"/>
                    </a:lnTo>
                    <a:lnTo>
                      <a:pt x="13" y="14"/>
                    </a:lnTo>
                    <a:lnTo>
                      <a:pt x="13" y="11"/>
                    </a:lnTo>
                    <a:lnTo>
                      <a:pt x="16" y="8"/>
                    </a:lnTo>
                    <a:lnTo>
                      <a:pt x="16" y="1"/>
                    </a:lnTo>
                    <a:lnTo>
                      <a:pt x="8" y="3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0" name="Freeform 130">
                <a:extLst>
                  <a:ext uri="{FF2B5EF4-FFF2-40B4-BE49-F238E27FC236}">
                    <a16:creationId xmlns:a16="http://schemas.microsoft.com/office/drawing/2014/main" id="{087AE25F-7BC4-4092-A254-4C5A38D6F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" y="1887"/>
                <a:ext cx="53" cy="80"/>
              </a:xfrm>
              <a:custGeom>
                <a:avLst/>
                <a:gdLst>
                  <a:gd name="T0" fmla="*/ 35 w 53"/>
                  <a:gd name="T1" fmla="*/ 0 h 80"/>
                  <a:gd name="T2" fmla="*/ 35 w 53"/>
                  <a:gd name="T3" fmla="*/ 11 h 80"/>
                  <a:gd name="T4" fmla="*/ 30 w 53"/>
                  <a:gd name="T5" fmla="*/ 17 h 80"/>
                  <a:gd name="T6" fmla="*/ 31 w 53"/>
                  <a:gd name="T7" fmla="*/ 28 h 80"/>
                  <a:gd name="T8" fmla="*/ 26 w 53"/>
                  <a:gd name="T9" fmla="*/ 41 h 80"/>
                  <a:gd name="T10" fmla="*/ 18 w 53"/>
                  <a:gd name="T11" fmla="*/ 53 h 80"/>
                  <a:gd name="T12" fmla="*/ 3 w 53"/>
                  <a:gd name="T13" fmla="*/ 64 h 80"/>
                  <a:gd name="T14" fmla="*/ 0 w 53"/>
                  <a:gd name="T15" fmla="*/ 79 h 80"/>
                  <a:gd name="T16" fmla="*/ 6 w 53"/>
                  <a:gd name="T17" fmla="*/ 79 h 80"/>
                  <a:gd name="T18" fmla="*/ 7 w 53"/>
                  <a:gd name="T19" fmla="*/ 65 h 80"/>
                  <a:gd name="T20" fmla="*/ 25 w 53"/>
                  <a:gd name="T21" fmla="*/ 64 h 80"/>
                  <a:gd name="T22" fmla="*/ 39 w 53"/>
                  <a:gd name="T23" fmla="*/ 55 h 80"/>
                  <a:gd name="T24" fmla="*/ 38 w 53"/>
                  <a:gd name="T25" fmla="*/ 36 h 80"/>
                  <a:gd name="T26" fmla="*/ 42 w 53"/>
                  <a:gd name="T27" fmla="*/ 28 h 80"/>
                  <a:gd name="T28" fmla="*/ 36 w 53"/>
                  <a:gd name="T29" fmla="*/ 18 h 80"/>
                  <a:gd name="T30" fmla="*/ 46 w 53"/>
                  <a:gd name="T31" fmla="*/ 14 h 80"/>
                  <a:gd name="T32" fmla="*/ 52 w 53"/>
                  <a:gd name="T33" fmla="*/ 3 h 80"/>
                  <a:gd name="T34" fmla="*/ 38 w 53"/>
                  <a:gd name="T35" fmla="*/ 6 h 80"/>
                  <a:gd name="T36" fmla="*/ 35 w 53"/>
                  <a:gd name="T3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80">
                    <a:moveTo>
                      <a:pt x="35" y="0"/>
                    </a:moveTo>
                    <a:lnTo>
                      <a:pt x="35" y="11"/>
                    </a:lnTo>
                    <a:lnTo>
                      <a:pt x="30" y="17"/>
                    </a:lnTo>
                    <a:lnTo>
                      <a:pt x="31" y="28"/>
                    </a:lnTo>
                    <a:lnTo>
                      <a:pt x="26" y="41"/>
                    </a:lnTo>
                    <a:lnTo>
                      <a:pt x="18" y="53"/>
                    </a:lnTo>
                    <a:lnTo>
                      <a:pt x="3" y="64"/>
                    </a:lnTo>
                    <a:lnTo>
                      <a:pt x="0" y="79"/>
                    </a:lnTo>
                    <a:lnTo>
                      <a:pt x="6" y="79"/>
                    </a:lnTo>
                    <a:lnTo>
                      <a:pt x="7" y="65"/>
                    </a:lnTo>
                    <a:lnTo>
                      <a:pt x="25" y="64"/>
                    </a:lnTo>
                    <a:lnTo>
                      <a:pt x="39" y="55"/>
                    </a:lnTo>
                    <a:lnTo>
                      <a:pt x="38" y="36"/>
                    </a:lnTo>
                    <a:lnTo>
                      <a:pt x="42" y="28"/>
                    </a:lnTo>
                    <a:lnTo>
                      <a:pt x="36" y="18"/>
                    </a:lnTo>
                    <a:lnTo>
                      <a:pt x="46" y="14"/>
                    </a:lnTo>
                    <a:lnTo>
                      <a:pt x="52" y="3"/>
                    </a:lnTo>
                    <a:lnTo>
                      <a:pt x="38" y="6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1" name="Freeform 131">
                <a:extLst>
                  <a:ext uri="{FF2B5EF4-FFF2-40B4-BE49-F238E27FC236}">
                    <a16:creationId xmlns:a16="http://schemas.microsoft.com/office/drawing/2014/main" id="{251E48C0-B576-4BAC-8E0B-CC8F2E694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999"/>
                <a:ext cx="17" cy="17"/>
              </a:xfrm>
              <a:custGeom>
                <a:avLst/>
                <a:gdLst>
                  <a:gd name="T0" fmla="*/ 10 w 17"/>
                  <a:gd name="T1" fmla="*/ 0 h 17"/>
                  <a:gd name="T2" fmla="*/ 16 w 17"/>
                  <a:gd name="T3" fmla="*/ 6 h 17"/>
                  <a:gd name="T4" fmla="*/ 6 w 17"/>
                  <a:gd name="T5" fmla="*/ 14 h 17"/>
                  <a:gd name="T6" fmla="*/ 0 w 17"/>
                  <a:gd name="T7" fmla="*/ 16 h 17"/>
                  <a:gd name="T8" fmla="*/ 4 w 17"/>
                  <a:gd name="T9" fmla="*/ 6 h 17"/>
                  <a:gd name="T10" fmla="*/ 10 w 17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10" y="0"/>
                    </a:moveTo>
                    <a:lnTo>
                      <a:pt x="16" y="6"/>
                    </a:lnTo>
                    <a:lnTo>
                      <a:pt x="6" y="14"/>
                    </a:lnTo>
                    <a:lnTo>
                      <a:pt x="0" y="16"/>
                    </a:lnTo>
                    <a:lnTo>
                      <a:pt x="4" y="6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2" name="Freeform 132">
                <a:extLst>
                  <a:ext uri="{FF2B5EF4-FFF2-40B4-BE49-F238E27FC236}">
                    <a16:creationId xmlns:a16="http://schemas.microsoft.com/office/drawing/2014/main" id="{E1278D7B-710C-475E-AF98-6421E6754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2016"/>
                <a:ext cx="17" cy="17"/>
              </a:xfrm>
              <a:custGeom>
                <a:avLst/>
                <a:gdLst>
                  <a:gd name="T0" fmla="*/ 6 w 17"/>
                  <a:gd name="T1" fmla="*/ 0 h 17"/>
                  <a:gd name="T2" fmla="*/ 10 w 17"/>
                  <a:gd name="T3" fmla="*/ 5 h 17"/>
                  <a:gd name="T4" fmla="*/ 6 w 17"/>
                  <a:gd name="T5" fmla="*/ 8 h 17"/>
                  <a:gd name="T6" fmla="*/ 6 w 17"/>
                  <a:gd name="T7" fmla="*/ 10 h 17"/>
                  <a:gd name="T8" fmla="*/ 16 w 17"/>
                  <a:gd name="T9" fmla="*/ 13 h 17"/>
                  <a:gd name="T10" fmla="*/ 16 w 17"/>
                  <a:gd name="T11" fmla="*/ 16 h 17"/>
                  <a:gd name="T12" fmla="*/ 9 w 17"/>
                  <a:gd name="T13" fmla="*/ 13 h 17"/>
                  <a:gd name="T14" fmla="*/ 2 w 17"/>
                  <a:gd name="T15" fmla="*/ 16 h 17"/>
                  <a:gd name="T16" fmla="*/ 0 w 17"/>
                  <a:gd name="T17" fmla="*/ 13 h 17"/>
                  <a:gd name="T18" fmla="*/ 2 w 17"/>
                  <a:gd name="T19" fmla="*/ 11 h 17"/>
                  <a:gd name="T20" fmla="*/ 0 w 17"/>
                  <a:gd name="T21" fmla="*/ 8 h 17"/>
                  <a:gd name="T22" fmla="*/ 6 w 17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17">
                    <a:moveTo>
                      <a:pt x="6" y="0"/>
                    </a:moveTo>
                    <a:lnTo>
                      <a:pt x="10" y="5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16" y="13"/>
                    </a:lnTo>
                    <a:lnTo>
                      <a:pt x="16" y="16"/>
                    </a:lnTo>
                    <a:lnTo>
                      <a:pt x="9" y="13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3" name="Freeform 133">
                <a:extLst>
                  <a:ext uri="{FF2B5EF4-FFF2-40B4-BE49-F238E27FC236}">
                    <a16:creationId xmlns:a16="http://schemas.microsoft.com/office/drawing/2014/main" id="{1AA2862F-E209-4ACD-A779-C5F703C2F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" y="2034"/>
                <a:ext cx="17" cy="17"/>
              </a:xfrm>
              <a:custGeom>
                <a:avLst/>
                <a:gdLst>
                  <a:gd name="T0" fmla="*/ 6 w 17"/>
                  <a:gd name="T1" fmla="*/ 0 h 17"/>
                  <a:gd name="T2" fmla="*/ 0 w 17"/>
                  <a:gd name="T3" fmla="*/ 7 h 17"/>
                  <a:gd name="T4" fmla="*/ 12 w 17"/>
                  <a:gd name="T5" fmla="*/ 16 h 17"/>
                  <a:gd name="T6" fmla="*/ 16 w 17"/>
                  <a:gd name="T7" fmla="*/ 12 h 17"/>
                  <a:gd name="T8" fmla="*/ 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6" y="0"/>
                    </a:moveTo>
                    <a:lnTo>
                      <a:pt x="0" y="7"/>
                    </a:lnTo>
                    <a:lnTo>
                      <a:pt x="12" y="16"/>
                    </a:lnTo>
                    <a:lnTo>
                      <a:pt x="16" y="12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4" name="Freeform 134">
                <a:extLst>
                  <a:ext uri="{FF2B5EF4-FFF2-40B4-BE49-F238E27FC236}">
                    <a16:creationId xmlns:a16="http://schemas.microsoft.com/office/drawing/2014/main" id="{2A622AF4-980A-4F5F-97C1-963691573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" y="2034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8 h 17"/>
                  <a:gd name="T6" fmla="*/ 16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8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5" name="Freeform 135">
                <a:extLst>
                  <a:ext uri="{FF2B5EF4-FFF2-40B4-BE49-F238E27FC236}">
                    <a16:creationId xmlns:a16="http://schemas.microsoft.com/office/drawing/2014/main" id="{6F352728-4114-4110-A499-61B06254B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" y="2087"/>
                <a:ext cx="17" cy="23"/>
              </a:xfrm>
              <a:custGeom>
                <a:avLst/>
                <a:gdLst>
                  <a:gd name="T0" fmla="*/ 8 w 17"/>
                  <a:gd name="T1" fmla="*/ 0 h 23"/>
                  <a:gd name="T2" fmla="*/ 0 w 17"/>
                  <a:gd name="T3" fmla="*/ 11 h 23"/>
                  <a:gd name="T4" fmla="*/ 6 w 17"/>
                  <a:gd name="T5" fmla="*/ 22 h 23"/>
                  <a:gd name="T6" fmla="*/ 16 w 17"/>
                  <a:gd name="T7" fmla="*/ 13 h 23"/>
                  <a:gd name="T8" fmla="*/ 8 w 17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3">
                    <a:moveTo>
                      <a:pt x="8" y="0"/>
                    </a:moveTo>
                    <a:lnTo>
                      <a:pt x="0" y="11"/>
                    </a:lnTo>
                    <a:lnTo>
                      <a:pt x="6" y="22"/>
                    </a:lnTo>
                    <a:lnTo>
                      <a:pt x="16" y="13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6" name="Freeform 136">
                <a:extLst>
                  <a:ext uri="{FF2B5EF4-FFF2-40B4-BE49-F238E27FC236}">
                    <a16:creationId xmlns:a16="http://schemas.microsoft.com/office/drawing/2014/main" id="{717F77BE-4042-4C40-B5C7-54307A38B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" y="1854"/>
                <a:ext cx="23" cy="35"/>
              </a:xfrm>
              <a:custGeom>
                <a:avLst/>
                <a:gdLst>
                  <a:gd name="T0" fmla="*/ 18 w 23"/>
                  <a:gd name="T1" fmla="*/ 0 h 35"/>
                  <a:gd name="T2" fmla="*/ 13 w 23"/>
                  <a:gd name="T3" fmla="*/ 0 h 35"/>
                  <a:gd name="T4" fmla="*/ 10 w 23"/>
                  <a:gd name="T5" fmla="*/ 2 h 35"/>
                  <a:gd name="T6" fmla="*/ 8 w 23"/>
                  <a:gd name="T7" fmla="*/ 5 h 35"/>
                  <a:gd name="T8" fmla="*/ 8 w 23"/>
                  <a:gd name="T9" fmla="*/ 14 h 35"/>
                  <a:gd name="T10" fmla="*/ 11 w 23"/>
                  <a:gd name="T11" fmla="*/ 16 h 35"/>
                  <a:gd name="T12" fmla="*/ 11 w 23"/>
                  <a:gd name="T13" fmla="*/ 20 h 35"/>
                  <a:gd name="T14" fmla="*/ 9 w 23"/>
                  <a:gd name="T15" fmla="*/ 21 h 35"/>
                  <a:gd name="T16" fmla="*/ 6 w 23"/>
                  <a:gd name="T17" fmla="*/ 24 h 35"/>
                  <a:gd name="T18" fmla="*/ 6 w 23"/>
                  <a:gd name="T19" fmla="*/ 28 h 35"/>
                  <a:gd name="T20" fmla="*/ 0 w 23"/>
                  <a:gd name="T21" fmla="*/ 34 h 35"/>
                  <a:gd name="T22" fmla="*/ 17 w 23"/>
                  <a:gd name="T23" fmla="*/ 34 h 35"/>
                  <a:gd name="T24" fmla="*/ 22 w 23"/>
                  <a:gd name="T25" fmla="*/ 27 h 35"/>
                  <a:gd name="T26" fmla="*/ 17 w 23"/>
                  <a:gd name="T27" fmla="*/ 22 h 35"/>
                  <a:gd name="T28" fmla="*/ 17 w 23"/>
                  <a:gd name="T29" fmla="*/ 7 h 35"/>
                  <a:gd name="T30" fmla="*/ 20 w 23"/>
                  <a:gd name="T31" fmla="*/ 4 h 35"/>
                  <a:gd name="T32" fmla="*/ 15 w 23"/>
                  <a:gd name="T33" fmla="*/ 4 h 35"/>
                  <a:gd name="T34" fmla="*/ 18 w 23"/>
                  <a:gd name="T3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35">
                    <a:moveTo>
                      <a:pt x="18" y="0"/>
                    </a:moveTo>
                    <a:lnTo>
                      <a:pt x="13" y="0"/>
                    </a:lnTo>
                    <a:lnTo>
                      <a:pt x="10" y="2"/>
                    </a:lnTo>
                    <a:lnTo>
                      <a:pt x="8" y="5"/>
                    </a:lnTo>
                    <a:lnTo>
                      <a:pt x="8" y="14"/>
                    </a:lnTo>
                    <a:lnTo>
                      <a:pt x="11" y="16"/>
                    </a:lnTo>
                    <a:lnTo>
                      <a:pt x="11" y="20"/>
                    </a:lnTo>
                    <a:lnTo>
                      <a:pt x="9" y="21"/>
                    </a:lnTo>
                    <a:lnTo>
                      <a:pt x="6" y="24"/>
                    </a:lnTo>
                    <a:lnTo>
                      <a:pt x="6" y="28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22" y="27"/>
                    </a:lnTo>
                    <a:lnTo>
                      <a:pt x="17" y="22"/>
                    </a:lnTo>
                    <a:lnTo>
                      <a:pt x="17" y="7"/>
                    </a:lnTo>
                    <a:lnTo>
                      <a:pt x="20" y="4"/>
                    </a:lnTo>
                    <a:lnTo>
                      <a:pt x="15" y="4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7" name="Freeform 137">
                <a:extLst>
                  <a:ext uri="{FF2B5EF4-FFF2-40B4-BE49-F238E27FC236}">
                    <a16:creationId xmlns:a16="http://schemas.microsoft.com/office/drawing/2014/main" id="{F06E8FD7-5745-401E-BAE5-BB5CD1AC6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" y="1864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1 w 17"/>
                  <a:gd name="T3" fmla="*/ 0 h 17"/>
                  <a:gd name="T4" fmla="*/ 6 w 17"/>
                  <a:gd name="T5" fmla="*/ 4 h 17"/>
                  <a:gd name="T6" fmla="*/ 1 w 17"/>
                  <a:gd name="T7" fmla="*/ 11 h 17"/>
                  <a:gd name="T8" fmla="*/ 0 w 17"/>
                  <a:gd name="T9" fmla="*/ 16 h 17"/>
                  <a:gd name="T10" fmla="*/ 10 w 17"/>
                  <a:gd name="T11" fmla="*/ 16 h 17"/>
                  <a:gd name="T12" fmla="*/ 13 w 17"/>
                  <a:gd name="T13" fmla="*/ 11 h 17"/>
                  <a:gd name="T14" fmla="*/ 13 w 17"/>
                  <a:gd name="T15" fmla="*/ 5 h 17"/>
                  <a:gd name="T16" fmla="*/ 16 w 17"/>
                  <a:gd name="T17" fmla="*/ 4 h 17"/>
                  <a:gd name="T18" fmla="*/ 16 w 17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1" y="0"/>
                    </a:lnTo>
                    <a:lnTo>
                      <a:pt x="6" y="4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10" y="16"/>
                    </a:lnTo>
                    <a:lnTo>
                      <a:pt x="13" y="11"/>
                    </a:lnTo>
                    <a:lnTo>
                      <a:pt x="13" y="5"/>
                    </a:lnTo>
                    <a:lnTo>
                      <a:pt x="16" y="4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8" name="Freeform 138">
                <a:extLst>
                  <a:ext uri="{FF2B5EF4-FFF2-40B4-BE49-F238E27FC236}">
                    <a16:creationId xmlns:a16="http://schemas.microsoft.com/office/drawing/2014/main" id="{1C799743-D577-4148-9841-ABD1050D3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" y="2136"/>
                <a:ext cx="17" cy="53"/>
              </a:xfrm>
              <a:custGeom>
                <a:avLst/>
                <a:gdLst>
                  <a:gd name="T0" fmla="*/ 12 w 17"/>
                  <a:gd name="T1" fmla="*/ 0 h 53"/>
                  <a:gd name="T2" fmla="*/ 9 w 17"/>
                  <a:gd name="T3" fmla="*/ 13 h 53"/>
                  <a:gd name="T4" fmla="*/ 0 w 17"/>
                  <a:gd name="T5" fmla="*/ 18 h 53"/>
                  <a:gd name="T6" fmla="*/ 3 w 17"/>
                  <a:gd name="T7" fmla="*/ 25 h 53"/>
                  <a:gd name="T8" fmla="*/ 4 w 17"/>
                  <a:gd name="T9" fmla="*/ 31 h 53"/>
                  <a:gd name="T10" fmla="*/ 0 w 17"/>
                  <a:gd name="T11" fmla="*/ 38 h 53"/>
                  <a:gd name="T12" fmla="*/ 1 w 17"/>
                  <a:gd name="T13" fmla="*/ 52 h 53"/>
                  <a:gd name="T14" fmla="*/ 12 w 17"/>
                  <a:gd name="T15" fmla="*/ 46 h 53"/>
                  <a:gd name="T16" fmla="*/ 15 w 17"/>
                  <a:gd name="T17" fmla="*/ 30 h 53"/>
                  <a:gd name="T18" fmla="*/ 16 w 17"/>
                  <a:gd name="T19" fmla="*/ 20 h 53"/>
                  <a:gd name="T20" fmla="*/ 12 w 17"/>
                  <a:gd name="T2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53">
                    <a:moveTo>
                      <a:pt x="12" y="0"/>
                    </a:moveTo>
                    <a:lnTo>
                      <a:pt x="9" y="13"/>
                    </a:lnTo>
                    <a:lnTo>
                      <a:pt x="0" y="18"/>
                    </a:lnTo>
                    <a:lnTo>
                      <a:pt x="3" y="25"/>
                    </a:lnTo>
                    <a:lnTo>
                      <a:pt x="4" y="31"/>
                    </a:lnTo>
                    <a:lnTo>
                      <a:pt x="0" y="38"/>
                    </a:lnTo>
                    <a:lnTo>
                      <a:pt x="1" y="52"/>
                    </a:lnTo>
                    <a:lnTo>
                      <a:pt x="12" y="46"/>
                    </a:lnTo>
                    <a:lnTo>
                      <a:pt x="15" y="30"/>
                    </a:lnTo>
                    <a:lnTo>
                      <a:pt x="16" y="20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9" name="Freeform 139">
                <a:extLst>
                  <a:ext uri="{FF2B5EF4-FFF2-40B4-BE49-F238E27FC236}">
                    <a16:creationId xmlns:a16="http://schemas.microsoft.com/office/drawing/2014/main" id="{6EBCA02E-BD49-4286-8AC1-6CBE81BD8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" y="192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6 h 17"/>
                  <a:gd name="T4" fmla="*/ 16 w 17"/>
                  <a:gd name="T5" fmla="*/ 6 h 17"/>
                  <a:gd name="T6" fmla="*/ 16 w 17"/>
                  <a:gd name="T7" fmla="*/ 0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6"/>
                    </a:lnTo>
                    <a:lnTo>
                      <a:pt x="16" y="6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20" name="Freeform 140">
                <a:extLst>
                  <a:ext uri="{FF2B5EF4-FFF2-40B4-BE49-F238E27FC236}">
                    <a16:creationId xmlns:a16="http://schemas.microsoft.com/office/drawing/2014/main" id="{6F6C37CC-606B-45D6-BECF-2EF8AA6F9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" y="1931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0 w 17"/>
                  <a:gd name="T3" fmla="*/ 6 h 17"/>
                  <a:gd name="T4" fmla="*/ 0 w 17"/>
                  <a:gd name="T5" fmla="*/ 16 h 17"/>
                  <a:gd name="T6" fmla="*/ 16 w 17"/>
                  <a:gd name="T7" fmla="*/ 14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0" y="6"/>
                    </a:lnTo>
                    <a:lnTo>
                      <a:pt x="0" y="16"/>
                    </a:lnTo>
                    <a:lnTo>
                      <a:pt x="16" y="14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21" name="Freeform 141">
                <a:extLst>
                  <a:ext uri="{FF2B5EF4-FFF2-40B4-BE49-F238E27FC236}">
                    <a16:creationId xmlns:a16="http://schemas.microsoft.com/office/drawing/2014/main" id="{29A9921D-40D2-4781-A1BC-47337CE71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" y="1946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3 w 17"/>
                  <a:gd name="T3" fmla="*/ 0 h 17"/>
                  <a:gd name="T4" fmla="*/ 16 w 17"/>
                  <a:gd name="T5" fmla="*/ 16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3" y="0"/>
                    </a:ln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22" name="Freeform 142">
                <a:extLst>
                  <a:ext uri="{FF2B5EF4-FFF2-40B4-BE49-F238E27FC236}">
                    <a16:creationId xmlns:a16="http://schemas.microsoft.com/office/drawing/2014/main" id="{7B15DDC5-9B5E-484B-A754-0ECACB1FF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1736"/>
                <a:ext cx="616" cy="374"/>
              </a:xfrm>
              <a:custGeom>
                <a:avLst/>
                <a:gdLst>
                  <a:gd name="T0" fmla="*/ 292 w 616"/>
                  <a:gd name="T1" fmla="*/ 8 h 374"/>
                  <a:gd name="T2" fmla="*/ 409 w 616"/>
                  <a:gd name="T3" fmla="*/ 3 h 374"/>
                  <a:gd name="T4" fmla="*/ 483 w 616"/>
                  <a:gd name="T5" fmla="*/ 36 h 374"/>
                  <a:gd name="T6" fmla="*/ 573 w 616"/>
                  <a:gd name="T7" fmla="*/ 45 h 374"/>
                  <a:gd name="T8" fmla="*/ 613 w 616"/>
                  <a:gd name="T9" fmla="*/ 75 h 374"/>
                  <a:gd name="T10" fmla="*/ 564 w 616"/>
                  <a:gd name="T11" fmla="*/ 107 h 374"/>
                  <a:gd name="T12" fmla="*/ 543 w 616"/>
                  <a:gd name="T13" fmla="*/ 136 h 374"/>
                  <a:gd name="T14" fmla="*/ 534 w 616"/>
                  <a:gd name="T15" fmla="*/ 107 h 374"/>
                  <a:gd name="T16" fmla="*/ 503 w 616"/>
                  <a:gd name="T17" fmla="*/ 133 h 374"/>
                  <a:gd name="T18" fmla="*/ 498 w 616"/>
                  <a:gd name="T19" fmla="*/ 177 h 374"/>
                  <a:gd name="T20" fmla="*/ 497 w 616"/>
                  <a:gd name="T21" fmla="*/ 201 h 374"/>
                  <a:gd name="T22" fmla="*/ 487 w 616"/>
                  <a:gd name="T23" fmla="*/ 201 h 374"/>
                  <a:gd name="T24" fmla="*/ 481 w 616"/>
                  <a:gd name="T25" fmla="*/ 238 h 374"/>
                  <a:gd name="T26" fmla="*/ 440 w 616"/>
                  <a:gd name="T27" fmla="*/ 285 h 374"/>
                  <a:gd name="T28" fmla="*/ 418 w 616"/>
                  <a:gd name="T29" fmla="*/ 343 h 374"/>
                  <a:gd name="T30" fmla="*/ 422 w 616"/>
                  <a:gd name="T31" fmla="*/ 373 h 374"/>
                  <a:gd name="T32" fmla="*/ 338 w 616"/>
                  <a:gd name="T33" fmla="*/ 289 h 374"/>
                  <a:gd name="T34" fmla="*/ 298 w 616"/>
                  <a:gd name="T35" fmla="*/ 359 h 374"/>
                  <a:gd name="T36" fmla="*/ 245 w 616"/>
                  <a:gd name="T37" fmla="*/ 296 h 374"/>
                  <a:gd name="T38" fmla="*/ 171 w 616"/>
                  <a:gd name="T39" fmla="*/ 249 h 374"/>
                  <a:gd name="T40" fmla="*/ 200 w 616"/>
                  <a:gd name="T41" fmla="*/ 280 h 374"/>
                  <a:gd name="T42" fmla="*/ 154 w 616"/>
                  <a:gd name="T43" fmla="*/ 293 h 374"/>
                  <a:gd name="T44" fmla="*/ 117 w 616"/>
                  <a:gd name="T45" fmla="*/ 243 h 374"/>
                  <a:gd name="T46" fmla="*/ 133 w 616"/>
                  <a:gd name="T47" fmla="*/ 210 h 374"/>
                  <a:gd name="T48" fmla="*/ 105 w 616"/>
                  <a:gd name="T49" fmla="*/ 201 h 374"/>
                  <a:gd name="T50" fmla="*/ 123 w 616"/>
                  <a:gd name="T51" fmla="*/ 191 h 374"/>
                  <a:gd name="T52" fmla="*/ 131 w 616"/>
                  <a:gd name="T53" fmla="*/ 178 h 374"/>
                  <a:gd name="T54" fmla="*/ 129 w 616"/>
                  <a:gd name="T55" fmla="*/ 176 h 374"/>
                  <a:gd name="T56" fmla="*/ 119 w 616"/>
                  <a:gd name="T57" fmla="*/ 177 h 374"/>
                  <a:gd name="T58" fmla="*/ 109 w 616"/>
                  <a:gd name="T59" fmla="*/ 178 h 374"/>
                  <a:gd name="T60" fmla="*/ 108 w 616"/>
                  <a:gd name="T61" fmla="*/ 198 h 374"/>
                  <a:gd name="T62" fmla="*/ 99 w 616"/>
                  <a:gd name="T63" fmla="*/ 210 h 374"/>
                  <a:gd name="T64" fmla="*/ 84 w 616"/>
                  <a:gd name="T65" fmla="*/ 203 h 374"/>
                  <a:gd name="T66" fmla="*/ 68 w 616"/>
                  <a:gd name="T67" fmla="*/ 179 h 374"/>
                  <a:gd name="T68" fmla="*/ 79 w 616"/>
                  <a:gd name="T69" fmla="*/ 203 h 374"/>
                  <a:gd name="T70" fmla="*/ 76 w 616"/>
                  <a:gd name="T71" fmla="*/ 207 h 374"/>
                  <a:gd name="T72" fmla="*/ 58 w 616"/>
                  <a:gd name="T73" fmla="*/ 189 h 374"/>
                  <a:gd name="T74" fmla="*/ 37 w 616"/>
                  <a:gd name="T75" fmla="*/ 185 h 374"/>
                  <a:gd name="T76" fmla="*/ 0 w 616"/>
                  <a:gd name="T77" fmla="*/ 187 h 374"/>
                  <a:gd name="T78" fmla="*/ 22 w 616"/>
                  <a:gd name="T79" fmla="*/ 181 h 374"/>
                  <a:gd name="T80" fmla="*/ 38 w 616"/>
                  <a:gd name="T81" fmla="*/ 156 h 374"/>
                  <a:gd name="T82" fmla="*/ 59 w 616"/>
                  <a:gd name="T83" fmla="*/ 144 h 374"/>
                  <a:gd name="T84" fmla="*/ 68 w 616"/>
                  <a:gd name="T85" fmla="*/ 137 h 374"/>
                  <a:gd name="T86" fmla="*/ 73 w 616"/>
                  <a:gd name="T87" fmla="*/ 145 h 374"/>
                  <a:gd name="T88" fmla="*/ 89 w 616"/>
                  <a:gd name="T89" fmla="*/ 138 h 374"/>
                  <a:gd name="T90" fmla="*/ 104 w 616"/>
                  <a:gd name="T91" fmla="*/ 124 h 374"/>
                  <a:gd name="T92" fmla="*/ 88 w 616"/>
                  <a:gd name="T93" fmla="*/ 110 h 374"/>
                  <a:gd name="T94" fmla="*/ 91 w 616"/>
                  <a:gd name="T95" fmla="*/ 95 h 374"/>
                  <a:gd name="T96" fmla="*/ 82 w 616"/>
                  <a:gd name="T97" fmla="*/ 121 h 374"/>
                  <a:gd name="T98" fmla="*/ 69 w 616"/>
                  <a:gd name="T99" fmla="*/ 139 h 374"/>
                  <a:gd name="T100" fmla="*/ 56 w 616"/>
                  <a:gd name="T101" fmla="*/ 126 h 374"/>
                  <a:gd name="T102" fmla="*/ 80 w 616"/>
                  <a:gd name="T103" fmla="*/ 84 h 374"/>
                  <a:gd name="T104" fmla="*/ 129 w 616"/>
                  <a:gd name="T105" fmla="*/ 87 h 374"/>
                  <a:gd name="T106" fmla="*/ 149 w 616"/>
                  <a:gd name="T107" fmla="*/ 90 h 374"/>
                  <a:gd name="T108" fmla="*/ 191 w 616"/>
                  <a:gd name="T109" fmla="*/ 54 h 374"/>
                  <a:gd name="T110" fmla="*/ 170 w 616"/>
                  <a:gd name="T111" fmla="*/ 83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6" h="374">
                    <a:moveTo>
                      <a:pt x="211" y="65"/>
                    </a:moveTo>
                    <a:lnTo>
                      <a:pt x="244" y="50"/>
                    </a:lnTo>
                    <a:lnTo>
                      <a:pt x="293" y="31"/>
                    </a:lnTo>
                    <a:lnTo>
                      <a:pt x="292" y="8"/>
                    </a:lnTo>
                    <a:lnTo>
                      <a:pt x="331" y="3"/>
                    </a:lnTo>
                    <a:lnTo>
                      <a:pt x="353" y="14"/>
                    </a:lnTo>
                    <a:lnTo>
                      <a:pt x="398" y="0"/>
                    </a:lnTo>
                    <a:lnTo>
                      <a:pt x="409" y="3"/>
                    </a:lnTo>
                    <a:lnTo>
                      <a:pt x="418" y="8"/>
                    </a:lnTo>
                    <a:lnTo>
                      <a:pt x="437" y="28"/>
                    </a:lnTo>
                    <a:lnTo>
                      <a:pt x="448" y="40"/>
                    </a:lnTo>
                    <a:lnTo>
                      <a:pt x="483" y="36"/>
                    </a:lnTo>
                    <a:lnTo>
                      <a:pt x="491" y="35"/>
                    </a:lnTo>
                    <a:lnTo>
                      <a:pt x="513" y="46"/>
                    </a:lnTo>
                    <a:lnTo>
                      <a:pt x="537" y="45"/>
                    </a:lnTo>
                    <a:lnTo>
                      <a:pt x="573" y="45"/>
                    </a:lnTo>
                    <a:lnTo>
                      <a:pt x="609" y="54"/>
                    </a:lnTo>
                    <a:lnTo>
                      <a:pt x="615" y="57"/>
                    </a:lnTo>
                    <a:lnTo>
                      <a:pt x="615" y="65"/>
                    </a:lnTo>
                    <a:lnTo>
                      <a:pt x="613" y="75"/>
                    </a:lnTo>
                    <a:lnTo>
                      <a:pt x="590" y="83"/>
                    </a:lnTo>
                    <a:lnTo>
                      <a:pt x="575" y="89"/>
                    </a:lnTo>
                    <a:lnTo>
                      <a:pt x="580" y="100"/>
                    </a:lnTo>
                    <a:lnTo>
                      <a:pt x="564" y="107"/>
                    </a:lnTo>
                    <a:lnTo>
                      <a:pt x="563" y="121"/>
                    </a:lnTo>
                    <a:lnTo>
                      <a:pt x="564" y="129"/>
                    </a:lnTo>
                    <a:lnTo>
                      <a:pt x="548" y="148"/>
                    </a:lnTo>
                    <a:lnTo>
                      <a:pt x="543" y="136"/>
                    </a:lnTo>
                    <a:lnTo>
                      <a:pt x="543" y="130"/>
                    </a:lnTo>
                    <a:lnTo>
                      <a:pt x="551" y="118"/>
                    </a:lnTo>
                    <a:lnTo>
                      <a:pt x="549" y="90"/>
                    </a:lnTo>
                    <a:lnTo>
                      <a:pt x="534" y="107"/>
                    </a:lnTo>
                    <a:lnTo>
                      <a:pt x="521" y="114"/>
                    </a:lnTo>
                    <a:lnTo>
                      <a:pt x="513" y="102"/>
                    </a:lnTo>
                    <a:lnTo>
                      <a:pt x="505" y="118"/>
                    </a:lnTo>
                    <a:lnTo>
                      <a:pt x="503" y="133"/>
                    </a:lnTo>
                    <a:lnTo>
                      <a:pt x="512" y="133"/>
                    </a:lnTo>
                    <a:lnTo>
                      <a:pt x="510" y="149"/>
                    </a:lnTo>
                    <a:lnTo>
                      <a:pt x="503" y="170"/>
                    </a:lnTo>
                    <a:lnTo>
                      <a:pt x="498" y="177"/>
                    </a:lnTo>
                    <a:lnTo>
                      <a:pt x="491" y="184"/>
                    </a:lnTo>
                    <a:lnTo>
                      <a:pt x="487" y="189"/>
                    </a:lnTo>
                    <a:lnTo>
                      <a:pt x="494" y="197"/>
                    </a:lnTo>
                    <a:lnTo>
                      <a:pt x="497" y="201"/>
                    </a:lnTo>
                    <a:lnTo>
                      <a:pt x="493" y="210"/>
                    </a:lnTo>
                    <a:lnTo>
                      <a:pt x="489" y="214"/>
                    </a:lnTo>
                    <a:lnTo>
                      <a:pt x="488" y="207"/>
                    </a:lnTo>
                    <a:lnTo>
                      <a:pt x="487" y="201"/>
                    </a:lnTo>
                    <a:lnTo>
                      <a:pt x="479" y="195"/>
                    </a:lnTo>
                    <a:lnTo>
                      <a:pt x="466" y="201"/>
                    </a:lnTo>
                    <a:lnTo>
                      <a:pt x="479" y="227"/>
                    </a:lnTo>
                    <a:lnTo>
                      <a:pt x="481" y="238"/>
                    </a:lnTo>
                    <a:lnTo>
                      <a:pt x="479" y="252"/>
                    </a:lnTo>
                    <a:lnTo>
                      <a:pt x="466" y="277"/>
                    </a:lnTo>
                    <a:lnTo>
                      <a:pt x="445" y="284"/>
                    </a:lnTo>
                    <a:lnTo>
                      <a:pt x="440" y="285"/>
                    </a:lnTo>
                    <a:lnTo>
                      <a:pt x="422" y="284"/>
                    </a:lnTo>
                    <a:lnTo>
                      <a:pt x="431" y="298"/>
                    </a:lnTo>
                    <a:lnTo>
                      <a:pt x="433" y="319"/>
                    </a:lnTo>
                    <a:lnTo>
                      <a:pt x="418" y="343"/>
                    </a:lnTo>
                    <a:lnTo>
                      <a:pt x="401" y="330"/>
                    </a:lnTo>
                    <a:lnTo>
                      <a:pt x="398" y="343"/>
                    </a:lnTo>
                    <a:lnTo>
                      <a:pt x="411" y="356"/>
                    </a:lnTo>
                    <a:lnTo>
                      <a:pt x="422" y="373"/>
                    </a:lnTo>
                    <a:lnTo>
                      <a:pt x="404" y="363"/>
                    </a:lnTo>
                    <a:lnTo>
                      <a:pt x="383" y="303"/>
                    </a:lnTo>
                    <a:lnTo>
                      <a:pt x="355" y="288"/>
                    </a:lnTo>
                    <a:lnTo>
                      <a:pt x="338" y="289"/>
                    </a:lnTo>
                    <a:lnTo>
                      <a:pt x="312" y="323"/>
                    </a:lnTo>
                    <a:lnTo>
                      <a:pt x="315" y="336"/>
                    </a:lnTo>
                    <a:lnTo>
                      <a:pt x="307" y="359"/>
                    </a:lnTo>
                    <a:lnTo>
                      <a:pt x="298" y="359"/>
                    </a:lnTo>
                    <a:lnTo>
                      <a:pt x="270" y="309"/>
                    </a:lnTo>
                    <a:lnTo>
                      <a:pt x="269" y="288"/>
                    </a:lnTo>
                    <a:lnTo>
                      <a:pt x="264" y="296"/>
                    </a:lnTo>
                    <a:lnTo>
                      <a:pt x="245" y="296"/>
                    </a:lnTo>
                    <a:lnTo>
                      <a:pt x="254" y="282"/>
                    </a:lnTo>
                    <a:lnTo>
                      <a:pt x="227" y="266"/>
                    </a:lnTo>
                    <a:lnTo>
                      <a:pt x="198" y="265"/>
                    </a:lnTo>
                    <a:lnTo>
                      <a:pt x="171" y="249"/>
                    </a:lnTo>
                    <a:lnTo>
                      <a:pt x="169" y="265"/>
                    </a:lnTo>
                    <a:lnTo>
                      <a:pt x="180" y="273"/>
                    </a:lnTo>
                    <a:lnTo>
                      <a:pt x="192" y="280"/>
                    </a:lnTo>
                    <a:lnTo>
                      <a:pt x="200" y="280"/>
                    </a:lnTo>
                    <a:lnTo>
                      <a:pt x="177" y="300"/>
                    </a:lnTo>
                    <a:lnTo>
                      <a:pt x="164" y="304"/>
                    </a:lnTo>
                    <a:lnTo>
                      <a:pt x="154" y="306"/>
                    </a:lnTo>
                    <a:lnTo>
                      <a:pt x="154" y="293"/>
                    </a:lnTo>
                    <a:lnTo>
                      <a:pt x="138" y="272"/>
                    </a:lnTo>
                    <a:lnTo>
                      <a:pt x="125" y="256"/>
                    </a:lnTo>
                    <a:lnTo>
                      <a:pt x="119" y="247"/>
                    </a:lnTo>
                    <a:lnTo>
                      <a:pt x="117" y="243"/>
                    </a:lnTo>
                    <a:lnTo>
                      <a:pt x="117" y="240"/>
                    </a:lnTo>
                    <a:lnTo>
                      <a:pt x="127" y="233"/>
                    </a:lnTo>
                    <a:lnTo>
                      <a:pt x="135" y="227"/>
                    </a:lnTo>
                    <a:lnTo>
                      <a:pt x="133" y="210"/>
                    </a:lnTo>
                    <a:lnTo>
                      <a:pt x="127" y="216"/>
                    </a:lnTo>
                    <a:lnTo>
                      <a:pt x="112" y="216"/>
                    </a:lnTo>
                    <a:lnTo>
                      <a:pt x="105" y="209"/>
                    </a:lnTo>
                    <a:lnTo>
                      <a:pt x="105" y="201"/>
                    </a:lnTo>
                    <a:lnTo>
                      <a:pt x="109" y="201"/>
                    </a:lnTo>
                    <a:lnTo>
                      <a:pt x="113" y="197"/>
                    </a:lnTo>
                    <a:lnTo>
                      <a:pt x="117" y="197"/>
                    </a:lnTo>
                    <a:lnTo>
                      <a:pt x="123" y="191"/>
                    </a:lnTo>
                    <a:lnTo>
                      <a:pt x="132" y="191"/>
                    </a:lnTo>
                    <a:lnTo>
                      <a:pt x="141" y="187"/>
                    </a:lnTo>
                    <a:lnTo>
                      <a:pt x="132" y="178"/>
                    </a:lnTo>
                    <a:lnTo>
                      <a:pt x="131" y="178"/>
                    </a:lnTo>
                    <a:lnTo>
                      <a:pt x="131" y="166"/>
                    </a:lnTo>
                    <a:lnTo>
                      <a:pt x="125" y="174"/>
                    </a:lnTo>
                    <a:lnTo>
                      <a:pt x="127" y="176"/>
                    </a:lnTo>
                    <a:lnTo>
                      <a:pt x="129" y="176"/>
                    </a:lnTo>
                    <a:lnTo>
                      <a:pt x="129" y="177"/>
                    </a:lnTo>
                    <a:lnTo>
                      <a:pt x="126" y="178"/>
                    </a:lnTo>
                    <a:lnTo>
                      <a:pt x="122" y="181"/>
                    </a:lnTo>
                    <a:lnTo>
                      <a:pt x="119" y="177"/>
                    </a:lnTo>
                    <a:lnTo>
                      <a:pt x="121" y="175"/>
                    </a:lnTo>
                    <a:lnTo>
                      <a:pt x="116" y="174"/>
                    </a:lnTo>
                    <a:lnTo>
                      <a:pt x="114" y="173"/>
                    </a:lnTo>
                    <a:lnTo>
                      <a:pt x="109" y="178"/>
                    </a:lnTo>
                    <a:lnTo>
                      <a:pt x="109" y="188"/>
                    </a:lnTo>
                    <a:lnTo>
                      <a:pt x="107" y="191"/>
                    </a:lnTo>
                    <a:lnTo>
                      <a:pt x="111" y="198"/>
                    </a:lnTo>
                    <a:lnTo>
                      <a:pt x="108" y="198"/>
                    </a:lnTo>
                    <a:lnTo>
                      <a:pt x="105" y="200"/>
                    </a:lnTo>
                    <a:lnTo>
                      <a:pt x="100" y="200"/>
                    </a:lnTo>
                    <a:lnTo>
                      <a:pt x="95" y="205"/>
                    </a:lnTo>
                    <a:lnTo>
                      <a:pt x="99" y="210"/>
                    </a:lnTo>
                    <a:lnTo>
                      <a:pt x="93" y="216"/>
                    </a:lnTo>
                    <a:lnTo>
                      <a:pt x="88" y="212"/>
                    </a:lnTo>
                    <a:lnTo>
                      <a:pt x="89" y="210"/>
                    </a:lnTo>
                    <a:lnTo>
                      <a:pt x="84" y="203"/>
                    </a:lnTo>
                    <a:lnTo>
                      <a:pt x="84" y="198"/>
                    </a:lnTo>
                    <a:lnTo>
                      <a:pt x="79" y="192"/>
                    </a:lnTo>
                    <a:lnTo>
                      <a:pt x="69" y="182"/>
                    </a:lnTo>
                    <a:lnTo>
                      <a:pt x="68" y="179"/>
                    </a:lnTo>
                    <a:lnTo>
                      <a:pt x="64" y="179"/>
                    </a:lnTo>
                    <a:lnTo>
                      <a:pt x="64" y="184"/>
                    </a:lnTo>
                    <a:lnTo>
                      <a:pt x="72" y="194"/>
                    </a:lnTo>
                    <a:lnTo>
                      <a:pt x="79" y="203"/>
                    </a:lnTo>
                    <a:lnTo>
                      <a:pt x="78" y="204"/>
                    </a:lnTo>
                    <a:lnTo>
                      <a:pt x="76" y="202"/>
                    </a:lnTo>
                    <a:lnTo>
                      <a:pt x="74" y="204"/>
                    </a:lnTo>
                    <a:lnTo>
                      <a:pt x="76" y="207"/>
                    </a:lnTo>
                    <a:lnTo>
                      <a:pt x="73" y="210"/>
                    </a:lnTo>
                    <a:lnTo>
                      <a:pt x="73" y="204"/>
                    </a:lnTo>
                    <a:lnTo>
                      <a:pt x="65" y="196"/>
                    </a:lnTo>
                    <a:lnTo>
                      <a:pt x="58" y="189"/>
                    </a:lnTo>
                    <a:lnTo>
                      <a:pt x="59" y="186"/>
                    </a:lnTo>
                    <a:lnTo>
                      <a:pt x="55" y="182"/>
                    </a:lnTo>
                    <a:lnTo>
                      <a:pt x="52" y="185"/>
                    </a:lnTo>
                    <a:lnTo>
                      <a:pt x="37" y="185"/>
                    </a:lnTo>
                    <a:lnTo>
                      <a:pt x="19" y="205"/>
                    </a:lnTo>
                    <a:lnTo>
                      <a:pt x="7" y="206"/>
                    </a:lnTo>
                    <a:lnTo>
                      <a:pt x="0" y="198"/>
                    </a:lnTo>
                    <a:lnTo>
                      <a:pt x="0" y="187"/>
                    </a:lnTo>
                    <a:lnTo>
                      <a:pt x="4" y="182"/>
                    </a:lnTo>
                    <a:lnTo>
                      <a:pt x="4" y="174"/>
                    </a:lnTo>
                    <a:lnTo>
                      <a:pt x="16" y="173"/>
                    </a:lnTo>
                    <a:lnTo>
                      <a:pt x="22" y="181"/>
                    </a:lnTo>
                    <a:lnTo>
                      <a:pt x="28" y="174"/>
                    </a:lnTo>
                    <a:lnTo>
                      <a:pt x="28" y="163"/>
                    </a:lnTo>
                    <a:lnTo>
                      <a:pt x="22" y="156"/>
                    </a:lnTo>
                    <a:lnTo>
                      <a:pt x="38" y="156"/>
                    </a:lnTo>
                    <a:lnTo>
                      <a:pt x="42" y="151"/>
                    </a:lnTo>
                    <a:lnTo>
                      <a:pt x="45" y="151"/>
                    </a:lnTo>
                    <a:lnTo>
                      <a:pt x="53" y="144"/>
                    </a:lnTo>
                    <a:lnTo>
                      <a:pt x="59" y="144"/>
                    </a:lnTo>
                    <a:lnTo>
                      <a:pt x="60" y="133"/>
                    </a:lnTo>
                    <a:lnTo>
                      <a:pt x="64" y="128"/>
                    </a:lnTo>
                    <a:lnTo>
                      <a:pt x="64" y="133"/>
                    </a:lnTo>
                    <a:lnTo>
                      <a:pt x="68" y="137"/>
                    </a:lnTo>
                    <a:lnTo>
                      <a:pt x="68" y="139"/>
                    </a:lnTo>
                    <a:lnTo>
                      <a:pt x="64" y="144"/>
                    </a:lnTo>
                    <a:lnTo>
                      <a:pt x="72" y="144"/>
                    </a:lnTo>
                    <a:lnTo>
                      <a:pt x="73" y="145"/>
                    </a:lnTo>
                    <a:lnTo>
                      <a:pt x="79" y="140"/>
                    </a:lnTo>
                    <a:lnTo>
                      <a:pt x="84" y="144"/>
                    </a:lnTo>
                    <a:lnTo>
                      <a:pt x="87" y="141"/>
                    </a:lnTo>
                    <a:lnTo>
                      <a:pt x="89" y="138"/>
                    </a:lnTo>
                    <a:lnTo>
                      <a:pt x="89" y="130"/>
                    </a:lnTo>
                    <a:lnTo>
                      <a:pt x="94" y="135"/>
                    </a:lnTo>
                    <a:lnTo>
                      <a:pt x="95" y="124"/>
                    </a:lnTo>
                    <a:lnTo>
                      <a:pt x="104" y="124"/>
                    </a:lnTo>
                    <a:lnTo>
                      <a:pt x="104" y="120"/>
                    </a:lnTo>
                    <a:lnTo>
                      <a:pt x="90" y="120"/>
                    </a:lnTo>
                    <a:lnTo>
                      <a:pt x="88" y="117"/>
                    </a:lnTo>
                    <a:lnTo>
                      <a:pt x="88" y="110"/>
                    </a:lnTo>
                    <a:lnTo>
                      <a:pt x="94" y="102"/>
                    </a:lnTo>
                    <a:lnTo>
                      <a:pt x="100" y="94"/>
                    </a:lnTo>
                    <a:lnTo>
                      <a:pt x="99" y="88"/>
                    </a:lnTo>
                    <a:lnTo>
                      <a:pt x="91" y="95"/>
                    </a:lnTo>
                    <a:lnTo>
                      <a:pt x="84" y="102"/>
                    </a:lnTo>
                    <a:lnTo>
                      <a:pt x="78" y="109"/>
                    </a:lnTo>
                    <a:lnTo>
                      <a:pt x="79" y="118"/>
                    </a:lnTo>
                    <a:lnTo>
                      <a:pt x="82" y="121"/>
                    </a:lnTo>
                    <a:lnTo>
                      <a:pt x="78" y="127"/>
                    </a:lnTo>
                    <a:lnTo>
                      <a:pt x="77" y="133"/>
                    </a:lnTo>
                    <a:lnTo>
                      <a:pt x="73" y="138"/>
                    </a:lnTo>
                    <a:lnTo>
                      <a:pt x="69" y="139"/>
                    </a:lnTo>
                    <a:lnTo>
                      <a:pt x="69" y="126"/>
                    </a:lnTo>
                    <a:lnTo>
                      <a:pt x="65" y="123"/>
                    </a:lnTo>
                    <a:lnTo>
                      <a:pt x="61" y="126"/>
                    </a:lnTo>
                    <a:lnTo>
                      <a:pt x="56" y="126"/>
                    </a:lnTo>
                    <a:lnTo>
                      <a:pt x="56" y="109"/>
                    </a:lnTo>
                    <a:lnTo>
                      <a:pt x="60" y="105"/>
                    </a:lnTo>
                    <a:lnTo>
                      <a:pt x="68" y="96"/>
                    </a:lnTo>
                    <a:lnTo>
                      <a:pt x="80" y="84"/>
                    </a:lnTo>
                    <a:lnTo>
                      <a:pt x="87" y="75"/>
                    </a:lnTo>
                    <a:lnTo>
                      <a:pt x="107" y="64"/>
                    </a:lnTo>
                    <a:lnTo>
                      <a:pt x="127" y="77"/>
                    </a:lnTo>
                    <a:lnTo>
                      <a:pt x="129" y="87"/>
                    </a:lnTo>
                    <a:lnTo>
                      <a:pt x="125" y="88"/>
                    </a:lnTo>
                    <a:lnTo>
                      <a:pt x="117" y="86"/>
                    </a:lnTo>
                    <a:lnTo>
                      <a:pt x="127" y="98"/>
                    </a:lnTo>
                    <a:lnTo>
                      <a:pt x="149" y="90"/>
                    </a:lnTo>
                    <a:lnTo>
                      <a:pt x="168" y="83"/>
                    </a:lnTo>
                    <a:lnTo>
                      <a:pt x="162" y="72"/>
                    </a:lnTo>
                    <a:lnTo>
                      <a:pt x="179" y="53"/>
                    </a:lnTo>
                    <a:lnTo>
                      <a:pt x="191" y="54"/>
                    </a:lnTo>
                    <a:lnTo>
                      <a:pt x="180" y="60"/>
                    </a:lnTo>
                    <a:lnTo>
                      <a:pt x="173" y="71"/>
                    </a:lnTo>
                    <a:lnTo>
                      <a:pt x="170" y="77"/>
                    </a:lnTo>
                    <a:lnTo>
                      <a:pt x="170" y="83"/>
                    </a:lnTo>
                    <a:lnTo>
                      <a:pt x="178" y="87"/>
                    </a:lnTo>
                    <a:lnTo>
                      <a:pt x="187" y="94"/>
                    </a:lnTo>
                    <a:lnTo>
                      <a:pt x="211" y="65"/>
                    </a:lnTo>
                  </a:path>
                </a:pathLst>
              </a:custGeom>
              <a:solidFill>
                <a:srgbClr val="00CC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023" name="Rectangle 143">
              <a:extLst>
                <a:ext uri="{FF2B5EF4-FFF2-40B4-BE49-F238E27FC236}">
                  <a16:creationId xmlns:a16="http://schemas.microsoft.com/office/drawing/2014/main" id="{15E8161A-D2B3-4D4E-A8A3-17F240B2C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" y="10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a</a:t>
              </a:r>
            </a:p>
          </p:txBody>
        </p:sp>
        <p:sp>
          <p:nvSpPr>
            <p:cNvPr id="123024" name="Rectangle 144">
              <a:extLst>
                <a:ext uri="{FF2B5EF4-FFF2-40B4-BE49-F238E27FC236}">
                  <a16:creationId xmlns:a16="http://schemas.microsoft.com/office/drawing/2014/main" id="{501F2D0D-0A63-4AD4-B5D2-30EB86EFA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121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0" i="1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f</a:t>
              </a:r>
            </a:p>
          </p:txBody>
        </p:sp>
        <p:sp>
          <p:nvSpPr>
            <p:cNvPr id="123025" name="Rectangle 145">
              <a:extLst>
                <a:ext uri="{FF2B5EF4-FFF2-40B4-BE49-F238E27FC236}">
                  <a16:creationId xmlns:a16="http://schemas.microsoft.com/office/drawing/2014/main" id="{FDBA2C4C-E783-461D-A7B6-604F02F24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21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0" i="1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e</a:t>
              </a:r>
            </a:p>
          </p:txBody>
        </p:sp>
        <p:sp>
          <p:nvSpPr>
            <p:cNvPr id="123026" name="Rectangle 146">
              <a:extLst>
                <a:ext uri="{FF2B5EF4-FFF2-40B4-BE49-F238E27FC236}">
                  <a16:creationId xmlns:a16="http://schemas.microsoft.com/office/drawing/2014/main" id="{E0F33E32-5DA7-49BF-97F0-21EFF0A0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4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i="1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0</a:t>
              </a:r>
            </a:p>
          </p:txBody>
        </p:sp>
        <p:sp>
          <p:nvSpPr>
            <p:cNvPr id="123027" name="Rectangle 147">
              <a:extLst>
                <a:ext uri="{FF2B5EF4-FFF2-40B4-BE49-F238E27FC236}">
                  <a16:creationId xmlns:a16="http://schemas.microsoft.com/office/drawing/2014/main" id="{8E6DDF46-532C-4FEA-8A78-09B64F7D3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151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b="0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23028" name="Freeform 148">
              <a:extLst>
                <a:ext uri="{FF2B5EF4-FFF2-40B4-BE49-F238E27FC236}">
                  <a16:creationId xmlns:a16="http://schemas.microsoft.com/office/drawing/2014/main" id="{38D834B8-53F4-4392-A076-877307FA8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" y="1174"/>
              <a:ext cx="383" cy="288"/>
            </a:xfrm>
            <a:custGeom>
              <a:avLst/>
              <a:gdLst>
                <a:gd name="T0" fmla="*/ 0 w 425"/>
                <a:gd name="T1" fmla="*/ 3 h 313"/>
                <a:gd name="T2" fmla="*/ 38 w 425"/>
                <a:gd name="T3" fmla="*/ 9 h 313"/>
                <a:gd name="T4" fmla="*/ 67 w 425"/>
                <a:gd name="T5" fmla="*/ 0 h 313"/>
                <a:gd name="T6" fmla="*/ 94 w 425"/>
                <a:gd name="T7" fmla="*/ 0 h 313"/>
                <a:gd name="T8" fmla="*/ 122 w 425"/>
                <a:gd name="T9" fmla="*/ 8 h 313"/>
                <a:gd name="T10" fmla="*/ 151 w 425"/>
                <a:gd name="T11" fmla="*/ 25 h 313"/>
                <a:gd name="T12" fmla="*/ 179 w 425"/>
                <a:gd name="T13" fmla="*/ 33 h 313"/>
                <a:gd name="T14" fmla="*/ 207 w 425"/>
                <a:gd name="T15" fmla="*/ 50 h 313"/>
                <a:gd name="T16" fmla="*/ 217 w 425"/>
                <a:gd name="T17" fmla="*/ 76 h 313"/>
                <a:gd name="T18" fmla="*/ 245 w 425"/>
                <a:gd name="T19" fmla="*/ 93 h 313"/>
                <a:gd name="T20" fmla="*/ 255 w 425"/>
                <a:gd name="T21" fmla="*/ 119 h 313"/>
                <a:gd name="T22" fmla="*/ 274 w 425"/>
                <a:gd name="T23" fmla="*/ 145 h 313"/>
                <a:gd name="T24" fmla="*/ 302 w 425"/>
                <a:gd name="T25" fmla="*/ 153 h 313"/>
                <a:gd name="T26" fmla="*/ 330 w 425"/>
                <a:gd name="T27" fmla="*/ 144 h 313"/>
                <a:gd name="T28" fmla="*/ 358 w 425"/>
                <a:gd name="T29" fmla="*/ 144 h 313"/>
                <a:gd name="T30" fmla="*/ 386 w 425"/>
                <a:gd name="T31" fmla="*/ 143 h 313"/>
                <a:gd name="T32" fmla="*/ 414 w 425"/>
                <a:gd name="T33" fmla="*/ 143 h 313"/>
                <a:gd name="T34" fmla="*/ 424 w 425"/>
                <a:gd name="T35" fmla="*/ 168 h 313"/>
                <a:gd name="T36" fmla="*/ 396 w 425"/>
                <a:gd name="T37" fmla="*/ 187 h 313"/>
                <a:gd name="T38" fmla="*/ 368 w 425"/>
                <a:gd name="T39" fmla="*/ 204 h 313"/>
                <a:gd name="T40" fmla="*/ 341 w 425"/>
                <a:gd name="T41" fmla="*/ 222 h 313"/>
                <a:gd name="T42" fmla="*/ 313 w 425"/>
                <a:gd name="T43" fmla="*/ 232 h 313"/>
                <a:gd name="T44" fmla="*/ 285 w 425"/>
                <a:gd name="T45" fmla="*/ 249 h 313"/>
                <a:gd name="T46" fmla="*/ 267 w 425"/>
                <a:gd name="T47" fmla="*/ 276 h 313"/>
                <a:gd name="T48" fmla="*/ 240 w 425"/>
                <a:gd name="T49" fmla="*/ 302 h 313"/>
                <a:gd name="T50" fmla="*/ 212 w 425"/>
                <a:gd name="T51" fmla="*/ 312 h 313"/>
                <a:gd name="T52" fmla="*/ 184 w 425"/>
                <a:gd name="T53" fmla="*/ 286 h 313"/>
                <a:gd name="T54" fmla="*/ 174 w 425"/>
                <a:gd name="T55" fmla="*/ 260 h 313"/>
                <a:gd name="T56" fmla="*/ 173 w 425"/>
                <a:gd name="T57" fmla="*/ 234 h 313"/>
                <a:gd name="T58" fmla="*/ 163 w 425"/>
                <a:gd name="T59" fmla="*/ 208 h 313"/>
                <a:gd name="T60" fmla="*/ 135 w 425"/>
                <a:gd name="T61" fmla="*/ 191 h 313"/>
                <a:gd name="T62" fmla="*/ 108 w 425"/>
                <a:gd name="T63" fmla="*/ 200 h 313"/>
                <a:gd name="T64" fmla="*/ 111 w 425"/>
                <a:gd name="T65" fmla="*/ 20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5" h="313">
                  <a:moveTo>
                    <a:pt x="0" y="3"/>
                  </a:moveTo>
                  <a:lnTo>
                    <a:pt x="38" y="9"/>
                  </a:lnTo>
                  <a:lnTo>
                    <a:pt x="67" y="0"/>
                  </a:lnTo>
                  <a:lnTo>
                    <a:pt x="94" y="0"/>
                  </a:lnTo>
                  <a:lnTo>
                    <a:pt x="122" y="8"/>
                  </a:lnTo>
                  <a:lnTo>
                    <a:pt x="151" y="25"/>
                  </a:lnTo>
                  <a:lnTo>
                    <a:pt x="179" y="33"/>
                  </a:lnTo>
                  <a:lnTo>
                    <a:pt x="207" y="50"/>
                  </a:lnTo>
                  <a:lnTo>
                    <a:pt x="217" y="76"/>
                  </a:lnTo>
                  <a:lnTo>
                    <a:pt x="245" y="93"/>
                  </a:lnTo>
                  <a:lnTo>
                    <a:pt x="255" y="119"/>
                  </a:lnTo>
                  <a:lnTo>
                    <a:pt x="274" y="145"/>
                  </a:lnTo>
                  <a:lnTo>
                    <a:pt x="302" y="153"/>
                  </a:lnTo>
                  <a:lnTo>
                    <a:pt x="330" y="144"/>
                  </a:lnTo>
                  <a:lnTo>
                    <a:pt x="358" y="144"/>
                  </a:lnTo>
                  <a:lnTo>
                    <a:pt x="386" y="143"/>
                  </a:lnTo>
                  <a:lnTo>
                    <a:pt x="414" y="143"/>
                  </a:lnTo>
                  <a:lnTo>
                    <a:pt x="424" y="168"/>
                  </a:lnTo>
                  <a:lnTo>
                    <a:pt x="396" y="187"/>
                  </a:lnTo>
                  <a:lnTo>
                    <a:pt x="368" y="204"/>
                  </a:lnTo>
                  <a:lnTo>
                    <a:pt x="341" y="222"/>
                  </a:lnTo>
                  <a:lnTo>
                    <a:pt x="313" y="232"/>
                  </a:lnTo>
                  <a:lnTo>
                    <a:pt x="285" y="249"/>
                  </a:lnTo>
                  <a:lnTo>
                    <a:pt x="267" y="276"/>
                  </a:lnTo>
                  <a:lnTo>
                    <a:pt x="240" y="302"/>
                  </a:lnTo>
                  <a:lnTo>
                    <a:pt x="212" y="312"/>
                  </a:lnTo>
                  <a:lnTo>
                    <a:pt x="184" y="286"/>
                  </a:lnTo>
                  <a:lnTo>
                    <a:pt x="174" y="260"/>
                  </a:lnTo>
                  <a:lnTo>
                    <a:pt x="173" y="234"/>
                  </a:lnTo>
                  <a:lnTo>
                    <a:pt x="163" y="208"/>
                  </a:lnTo>
                  <a:lnTo>
                    <a:pt x="135" y="191"/>
                  </a:lnTo>
                  <a:lnTo>
                    <a:pt x="108" y="200"/>
                  </a:lnTo>
                  <a:lnTo>
                    <a:pt x="111" y="202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9" name="Freeform 149">
              <a:extLst>
                <a:ext uri="{FF2B5EF4-FFF2-40B4-BE49-F238E27FC236}">
                  <a16:creationId xmlns:a16="http://schemas.microsoft.com/office/drawing/2014/main" id="{2B11D030-CE81-48A3-BF74-F5553FE0E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" y="1277"/>
              <a:ext cx="442" cy="146"/>
            </a:xfrm>
            <a:custGeom>
              <a:avLst/>
              <a:gdLst>
                <a:gd name="T0" fmla="*/ 0 w 490"/>
                <a:gd name="T1" fmla="*/ 56 h 159"/>
                <a:gd name="T2" fmla="*/ 41 w 490"/>
                <a:gd name="T3" fmla="*/ 87 h 159"/>
                <a:gd name="T4" fmla="*/ 59 w 490"/>
                <a:gd name="T5" fmla="*/ 113 h 159"/>
                <a:gd name="T6" fmla="*/ 87 w 490"/>
                <a:gd name="T7" fmla="*/ 122 h 159"/>
                <a:gd name="T8" fmla="*/ 115 w 490"/>
                <a:gd name="T9" fmla="*/ 131 h 159"/>
                <a:gd name="T10" fmla="*/ 143 w 490"/>
                <a:gd name="T11" fmla="*/ 131 h 159"/>
                <a:gd name="T12" fmla="*/ 171 w 490"/>
                <a:gd name="T13" fmla="*/ 140 h 159"/>
                <a:gd name="T14" fmla="*/ 199 w 490"/>
                <a:gd name="T15" fmla="*/ 148 h 159"/>
                <a:gd name="T16" fmla="*/ 227 w 490"/>
                <a:gd name="T17" fmla="*/ 148 h 159"/>
                <a:gd name="T18" fmla="*/ 255 w 490"/>
                <a:gd name="T19" fmla="*/ 158 h 159"/>
                <a:gd name="T20" fmla="*/ 283 w 490"/>
                <a:gd name="T21" fmla="*/ 158 h 159"/>
                <a:gd name="T22" fmla="*/ 311 w 490"/>
                <a:gd name="T23" fmla="*/ 148 h 159"/>
                <a:gd name="T24" fmla="*/ 339 w 490"/>
                <a:gd name="T25" fmla="*/ 148 h 159"/>
                <a:gd name="T26" fmla="*/ 368 w 490"/>
                <a:gd name="T27" fmla="*/ 148 h 159"/>
                <a:gd name="T28" fmla="*/ 395 w 490"/>
                <a:gd name="T29" fmla="*/ 148 h 159"/>
                <a:gd name="T30" fmla="*/ 424 w 490"/>
                <a:gd name="T31" fmla="*/ 140 h 159"/>
                <a:gd name="T32" fmla="*/ 442 w 490"/>
                <a:gd name="T33" fmla="*/ 113 h 159"/>
                <a:gd name="T34" fmla="*/ 461 w 490"/>
                <a:gd name="T35" fmla="*/ 87 h 159"/>
                <a:gd name="T36" fmla="*/ 489 w 490"/>
                <a:gd name="T37" fmla="*/ 78 h 159"/>
                <a:gd name="T38" fmla="*/ 480 w 490"/>
                <a:gd name="T39" fmla="*/ 52 h 159"/>
                <a:gd name="T40" fmla="*/ 451 w 490"/>
                <a:gd name="T41" fmla="*/ 25 h 159"/>
                <a:gd name="T42" fmla="*/ 424 w 490"/>
                <a:gd name="T43" fmla="*/ 25 h 159"/>
                <a:gd name="T44" fmla="*/ 395 w 490"/>
                <a:gd name="T45" fmla="*/ 25 h 159"/>
                <a:gd name="T46" fmla="*/ 368 w 490"/>
                <a:gd name="T47" fmla="*/ 25 h 159"/>
                <a:gd name="T48" fmla="*/ 348 w 490"/>
                <a:gd name="T49" fmla="*/ 25 h 159"/>
                <a:gd name="T50" fmla="*/ 273 w 490"/>
                <a:gd name="T51" fmla="*/ 17 h 159"/>
                <a:gd name="T52" fmla="*/ 246 w 490"/>
                <a:gd name="T53" fmla="*/ 17 h 159"/>
                <a:gd name="T54" fmla="*/ 209 w 490"/>
                <a:gd name="T55" fmla="*/ 17 h 159"/>
                <a:gd name="T56" fmla="*/ 180 w 490"/>
                <a:gd name="T57" fmla="*/ 8 h 159"/>
                <a:gd name="T58" fmla="*/ 143 w 490"/>
                <a:gd name="T59" fmla="*/ 0 h 159"/>
                <a:gd name="T60" fmla="*/ 106 w 490"/>
                <a:gd name="T61" fmla="*/ 0 h 159"/>
                <a:gd name="T62" fmla="*/ 78 w 490"/>
                <a:gd name="T63" fmla="*/ 8 h 159"/>
                <a:gd name="T64" fmla="*/ 50 w 490"/>
                <a:gd name="T65" fmla="*/ 8 h 159"/>
                <a:gd name="T66" fmla="*/ 22 w 490"/>
                <a:gd name="T67" fmla="*/ 8 h 159"/>
                <a:gd name="T68" fmla="*/ 0 w 490"/>
                <a:gd name="T69" fmla="*/ 56 h 159"/>
                <a:gd name="T70" fmla="*/ 0 w 490"/>
                <a:gd name="T71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0" h="159">
                  <a:moveTo>
                    <a:pt x="0" y="56"/>
                  </a:moveTo>
                  <a:lnTo>
                    <a:pt x="41" y="87"/>
                  </a:lnTo>
                  <a:lnTo>
                    <a:pt x="59" y="113"/>
                  </a:lnTo>
                  <a:lnTo>
                    <a:pt x="87" y="122"/>
                  </a:lnTo>
                  <a:lnTo>
                    <a:pt x="115" y="131"/>
                  </a:lnTo>
                  <a:lnTo>
                    <a:pt x="143" y="131"/>
                  </a:lnTo>
                  <a:lnTo>
                    <a:pt x="171" y="140"/>
                  </a:lnTo>
                  <a:lnTo>
                    <a:pt x="199" y="148"/>
                  </a:lnTo>
                  <a:lnTo>
                    <a:pt x="227" y="148"/>
                  </a:lnTo>
                  <a:lnTo>
                    <a:pt x="255" y="158"/>
                  </a:lnTo>
                  <a:lnTo>
                    <a:pt x="283" y="158"/>
                  </a:lnTo>
                  <a:lnTo>
                    <a:pt x="311" y="148"/>
                  </a:lnTo>
                  <a:lnTo>
                    <a:pt x="339" y="148"/>
                  </a:lnTo>
                  <a:lnTo>
                    <a:pt x="368" y="148"/>
                  </a:lnTo>
                  <a:lnTo>
                    <a:pt x="395" y="148"/>
                  </a:lnTo>
                  <a:lnTo>
                    <a:pt x="424" y="140"/>
                  </a:lnTo>
                  <a:lnTo>
                    <a:pt x="442" y="113"/>
                  </a:lnTo>
                  <a:lnTo>
                    <a:pt x="461" y="87"/>
                  </a:lnTo>
                  <a:lnTo>
                    <a:pt x="489" y="78"/>
                  </a:lnTo>
                  <a:lnTo>
                    <a:pt x="480" y="52"/>
                  </a:lnTo>
                  <a:lnTo>
                    <a:pt x="451" y="25"/>
                  </a:lnTo>
                  <a:lnTo>
                    <a:pt x="424" y="25"/>
                  </a:lnTo>
                  <a:lnTo>
                    <a:pt x="395" y="25"/>
                  </a:lnTo>
                  <a:lnTo>
                    <a:pt x="368" y="25"/>
                  </a:lnTo>
                  <a:lnTo>
                    <a:pt x="348" y="25"/>
                  </a:lnTo>
                  <a:lnTo>
                    <a:pt x="273" y="17"/>
                  </a:lnTo>
                  <a:lnTo>
                    <a:pt x="246" y="17"/>
                  </a:lnTo>
                  <a:lnTo>
                    <a:pt x="209" y="17"/>
                  </a:lnTo>
                  <a:lnTo>
                    <a:pt x="180" y="8"/>
                  </a:lnTo>
                  <a:lnTo>
                    <a:pt x="143" y="0"/>
                  </a:lnTo>
                  <a:lnTo>
                    <a:pt x="106" y="0"/>
                  </a:lnTo>
                  <a:lnTo>
                    <a:pt x="78" y="8"/>
                  </a:lnTo>
                  <a:lnTo>
                    <a:pt x="50" y="8"/>
                  </a:lnTo>
                  <a:lnTo>
                    <a:pt x="22" y="8"/>
                  </a:lnTo>
                  <a:lnTo>
                    <a:pt x="0" y="56"/>
                  </a:lnTo>
                  <a:lnTo>
                    <a:pt x="0" y="56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0" name="Freeform 150">
              <a:extLst>
                <a:ext uri="{FF2B5EF4-FFF2-40B4-BE49-F238E27FC236}">
                  <a16:creationId xmlns:a16="http://schemas.microsoft.com/office/drawing/2014/main" id="{F85518AB-8FBE-477C-A6C0-19CE6A0F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" y="874"/>
              <a:ext cx="380" cy="445"/>
            </a:xfrm>
            <a:custGeom>
              <a:avLst/>
              <a:gdLst>
                <a:gd name="T0" fmla="*/ 114 w 421"/>
                <a:gd name="T1" fmla="*/ 0 h 483"/>
                <a:gd name="T2" fmla="*/ 141 w 421"/>
                <a:gd name="T3" fmla="*/ 20 h 483"/>
                <a:gd name="T4" fmla="*/ 168 w 421"/>
                <a:gd name="T5" fmla="*/ 41 h 483"/>
                <a:gd name="T6" fmla="*/ 192 w 421"/>
                <a:gd name="T7" fmla="*/ 54 h 483"/>
                <a:gd name="T8" fmla="*/ 272 w 421"/>
                <a:gd name="T9" fmla="*/ 93 h 483"/>
                <a:gd name="T10" fmla="*/ 285 w 421"/>
                <a:gd name="T11" fmla="*/ 152 h 483"/>
                <a:gd name="T12" fmla="*/ 295 w 421"/>
                <a:gd name="T13" fmla="*/ 183 h 483"/>
                <a:gd name="T14" fmla="*/ 304 w 421"/>
                <a:gd name="T15" fmla="*/ 206 h 483"/>
                <a:gd name="T16" fmla="*/ 310 w 421"/>
                <a:gd name="T17" fmla="*/ 228 h 483"/>
                <a:gd name="T18" fmla="*/ 315 w 421"/>
                <a:gd name="T19" fmla="*/ 252 h 483"/>
                <a:gd name="T20" fmla="*/ 314 w 421"/>
                <a:gd name="T21" fmla="*/ 266 h 483"/>
                <a:gd name="T22" fmla="*/ 311 w 421"/>
                <a:gd name="T23" fmla="*/ 284 h 483"/>
                <a:gd name="T24" fmla="*/ 313 w 421"/>
                <a:gd name="T25" fmla="*/ 304 h 483"/>
                <a:gd name="T26" fmla="*/ 320 w 421"/>
                <a:gd name="T27" fmla="*/ 326 h 483"/>
                <a:gd name="T28" fmla="*/ 337 w 421"/>
                <a:gd name="T29" fmla="*/ 333 h 483"/>
                <a:gd name="T30" fmla="*/ 363 w 421"/>
                <a:gd name="T31" fmla="*/ 341 h 483"/>
                <a:gd name="T32" fmla="*/ 380 w 421"/>
                <a:gd name="T33" fmla="*/ 348 h 483"/>
                <a:gd name="T34" fmla="*/ 398 w 421"/>
                <a:gd name="T35" fmla="*/ 363 h 483"/>
                <a:gd name="T36" fmla="*/ 409 w 421"/>
                <a:gd name="T37" fmla="*/ 381 h 483"/>
                <a:gd name="T38" fmla="*/ 416 w 421"/>
                <a:gd name="T39" fmla="*/ 402 h 483"/>
                <a:gd name="T40" fmla="*/ 420 w 421"/>
                <a:gd name="T41" fmla="*/ 426 h 483"/>
                <a:gd name="T42" fmla="*/ 415 w 421"/>
                <a:gd name="T43" fmla="*/ 463 h 483"/>
                <a:gd name="T44" fmla="*/ 99 w 421"/>
                <a:gd name="T45" fmla="*/ 482 h 483"/>
                <a:gd name="T46" fmla="*/ 41 w 421"/>
                <a:gd name="T47" fmla="*/ 480 h 483"/>
                <a:gd name="T48" fmla="*/ 30 w 421"/>
                <a:gd name="T49" fmla="*/ 463 h 483"/>
                <a:gd name="T50" fmla="*/ 19 w 421"/>
                <a:gd name="T51" fmla="*/ 436 h 483"/>
                <a:gd name="T52" fmla="*/ 10 w 421"/>
                <a:gd name="T53" fmla="*/ 406 h 483"/>
                <a:gd name="T54" fmla="*/ 5 w 421"/>
                <a:gd name="T55" fmla="*/ 380 h 483"/>
                <a:gd name="T56" fmla="*/ 1 w 421"/>
                <a:gd name="T57" fmla="*/ 353 h 483"/>
                <a:gd name="T58" fmla="*/ 0 w 421"/>
                <a:gd name="T59" fmla="*/ 327 h 483"/>
                <a:gd name="T60" fmla="*/ 4 w 421"/>
                <a:gd name="T61" fmla="*/ 285 h 483"/>
                <a:gd name="T62" fmla="*/ 10 w 421"/>
                <a:gd name="T63" fmla="*/ 252 h 483"/>
                <a:gd name="T64" fmla="*/ 20 w 421"/>
                <a:gd name="T65" fmla="*/ 215 h 483"/>
                <a:gd name="T66" fmla="*/ 32 w 421"/>
                <a:gd name="T67" fmla="*/ 180 h 483"/>
                <a:gd name="T68" fmla="*/ 44 w 421"/>
                <a:gd name="T69" fmla="*/ 151 h 483"/>
                <a:gd name="T70" fmla="*/ 61 w 421"/>
                <a:gd name="T71" fmla="*/ 119 h 483"/>
                <a:gd name="T72" fmla="*/ 82 w 421"/>
                <a:gd name="T73" fmla="*/ 93 h 483"/>
                <a:gd name="T74" fmla="*/ 102 w 421"/>
                <a:gd name="T75" fmla="*/ 70 h 483"/>
                <a:gd name="T76" fmla="*/ 115 w 421"/>
                <a:gd name="T77" fmla="*/ 59 h 483"/>
                <a:gd name="T78" fmla="*/ 83 w 421"/>
                <a:gd name="T79" fmla="*/ 41 h 483"/>
                <a:gd name="T80" fmla="*/ 114 w 421"/>
                <a:gd name="T81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1" h="483">
                  <a:moveTo>
                    <a:pt x="114" y="0"/>
                  </a:moveTo>
                  <a:lnTo>
                    <a:pt x="141" y="20"/>
                  </a:lnTo>
                  <a:lnTo>
                    <a:pt x="168" y="41"/>
                  </a:lnTo>
                  <a:lnTo>
                    <a:pt x="192" y="54"/>
                  </a:lnTo>
                  <a:lnTo>
                    <a:pt x="272" y="93"/>
                  </a:lnTo>
                  <a:lnTo>
                    <a:pt x="285" y="152"/>
                  </a:lnTo>
                  <a:lnTo>
                    <a:pt x="295" y="183"/>
                  </a:lnTo>
                  <a:lnTo>
                    <a:pt x="304" y="206"/>
                  </a:lnTo>
                  <a:lnTo>
                    <a:pt x="310" y="228"/>
                  </a:lnTo>
                  <a:lnTo>
                    <a:pt x="315" y="252"/>
                  </a:lnTo>
                  <a:lnTo>
                    <a:pt x="314" y="266"/>
                  </a:lnTo>
                  <a:lnTo>
                    <a:pt x="311" y="284"/>
                  </a:lnTo>
                  <a:lnTo>
                    <a:pt x="313" y="304"/>
                  </a:lnTo>
                  <a:lnTo>
                    <a:pt x="320" y="326"/>
                  </a:lnTo>
                  <a:lnTo>
                    <a:pt x="337" y="333"/>
                  </a:lnTo>
                  <a:lnTo>
                    <a:pt x="363" y="341"/>
                  </a:lnTo>
                  <a:lnTo>
                    <a:pt x="380" y="348"/>
                  </a:lnTo>
                  <a:lnTo>
                    <a:pt x="398" y="363"/>
                  </a:lnTo>
                  <a:lnTo>
                    <a:pt x="409" y="381"/>
                  </a:lnTo>
                  <a:lnTo>
                    <a:pt x="416" y="402"/>
                  </a:lnTo>
                  <a:lnTo>
                    <a:pt x="420" y="426"/>
                  </a:lnTo>
                  <a:lnTo>
                    <a:pt x="415" y="463"/>
                  </a:lnTo>
                  <a:lnTo>
                    <a:pt x="99" y="482"/>
                  </a:lnTo>
                  <a:lnTo>
                    <a:pt x="41" y="480"/>
                  </a:lnTo>
                  <a:lnTo>
                    <a:pt x="30" y="463"/>
                  </a:lnTo>
                  <a:lnTo>
                    <a:pt x="19" y="436"/>
                  </a:lnTo>
                  <a:lnTo>
                    <a:pt x="10" y="406"/>
                  </a:lnTo>
                  <a:lnTo>
                    <a:pt x="5" y="380"/>
                  </a:lnTo>
                  <a:lnTo>
                    <a:pt x="1" y="353"/>
                  </a:lnTo>
                  <a:lnTo>
                    <a:pt x="0" y="327"/>
                  </a:lnTo>
                  <a:lnTo>
                    <a:pt x="4" y="285"/>
                  </a:lnTo>
                  <a:lnTo>
                    <a:pt x="10" y="252"/>
                  </a:lnTo>
                  <a:lnTo>
                    <a:pt x="20" y="215"/>
                  </a:lnTo>
                  <a:lnTo>
                    <a:pt x="32" y="180"/>
                  </a:lnTo>
                  <a:lnTo>
                    <a:pt x="44" y="151"/>
                  </a:lnTo>
                  <a:lnTo>
                    <a:pt x="61" y="119"/>
                  </a:lnTo>
                  <a:lnTo>
                    <a:pt x="82" y="93"/>
                  </a:lnTo>
                  <a:lnTo>
                    <a:pt x="102" y="70"/>
                  </a:lnTo>
                  <a:lnTo>
                    <a:pt x="115" y="59"/>
                  </a:lnTo>
                  <a:lnTo>
                    <a:pt x="83" y="41"/>
                  </a:lnTo>
                  <a:lnTo>
                    <a:pt x="114" y="0"/>
                  </a:lnTo>
                </a:path>
              </a:pathLst>
            </a:custGeom>
            <a:solidFill>
              <a:srgbClr val="FF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1" name="Freeform 151">
              <a:extLst>
                <a:ext uri="{FF2B5EF4-FFF2-40B4-BE49-F238E27FC236}">
                  <a16:creationId xmlns:a16="http://schemas.microsoft.com/office/drawing/2014/main" id="{C2244BD1-8765-4380-8C88-86C5B4994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" y="871"/>
              <a:ext cx="218" cy="206"/>
            </a:xfrm>
            <a:custGeom>
              <a:avLst/>
              <a:gdLst>
                <a:gd name="T0" fmla="*/ 165 w 242"/>
                <a:gd name="T1" fmla="*/ 88 h 224"/>
                <a:gd name="T2" fmla="*/ 199 w 242"/>
                <a:gd name="T3" fmla="*/ 106 h 224"/>
                <a:gd name="T4" fmla="*/ 208 w 242"/>
                <a:gd name="T5" fmla="*/ 122 h 224"/>
                <a:gd name="T6" fmla="*/ 217 w 242"/>
                <a:gd name="T7" fmla="*/ 164 h 224"/>
                <a:gd name="T8" fmla="*/ 230 w 242"/>
                <a:gd name="T9" fmla="*/ 194 h 224"/>
                <a:gd name="T10" fmla="*/ 241 w 242"/>
                <a:gd name="T11" fmla="*/ 223 h 224"/>
                <a:gd name="T12" fmla="*/ 214 w 242"/>
                <a:gd name="T13" fmla="*/ 197 h 224"/>
                <a:gd name="T14" fmla="*/ 193 w 242"/>
                <a:gd name="T15" fmla="*/ 184 h 224"/>
                <a:gd name="T16" fmla="*/ 163 w 242"/>
                <a:gd name="T17" fmla="*/ 159 h 224"/>
                <a:gd name="T18" fmla="*/ 150 w 242"/>
                <a:gd name="T19" fmla="*/ 135 h 224"/>
                <a:gd name="T20" fmla="*/ 143 w 242"/>
                <a:gd name="T21" fmla="*/ 100 h 224"/>
                <a:gd name="T22" fmla="*/ 33 w 242"/>
                <a:gd name="T23" fmla="*/ 49 h 224"/>
                <a:gd name="T24" fmla="*/ 0 w 242"/>
                <a:gd name="T25" fmla="*/ 1 h 224"/>
                <a:gd name="T26" fmla="*/ 16 w 242"/>
                <a:gd name="T27" fmla="*/ 0 h 224"/>
                <a:gd name="T28" fmla="*/ 52 w 242"/>
                <a:gd name="T29" fmla="*/ 15 h 224"/>
                <a:gd name="T30" fmla="*/ 165 w 242"/>
                <a:gd name="T31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2" h="224">
                  <a:moveTo>
                    <a:pt x="165" y="88"/>
                  </a:moveTo>
                  <a:lnTo>
                    <a:pt x="199" y="106"/>
                  </a:lnTo>
                  <a:lnTo>
                    <a:pt x="208" y="122"/>
                  </a:lnTo>
                  <a:lnTo>
                    <a:pt x="217" y="164"/>
                  </a:lnTo>
                  <a:lnTo>
                    <a:pt x="230" y="194"/>
                  </a:lnTo>
                  <a:lnTo>
                    <a:pt x="241" y="223"/>
                  </a:lnTo>
                  <a:lnTo>
                    <a:pt x="214" y="197"/>
                  </a:lnTo>
                  <a:lnTo>
                    <a:pt x="193" y="184"/>
                  </a:lnTo>
                  <a:lnTo>
                    <a:pt x="163" y="159"/>
                  </a:lnTo>
                  <a:lnTo>
                    <a:pt x="150" y="135"/>
                  </a:lnTo>
                  <a:lnTo>
                    <a:pt x="143" y="100"/>
                  </a:lnTo>
                  <a:lnTo>
                    <a:pt x="33" y="49"/>
                  </a:lnTo>
                  <a:lnTo>
                    <a:pt x="0" y="1"/>
                  </a:lnTo>
                  <a:lnTo>
                    <a:pt x="16" y="0"/>
                  </a:lnTo>
                  <a:lnTo>
                    <a:pt x="52" y="15"/>
                  </a:lnTo>
                  <a:lnTo>
                    <a:pt x="165" y="88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032" name="Group 152">
              <a:extLst>
                <a:ext uri="{FF2B5EF4-FFF2-40B4-BE49-F238E27FC236}">
                  <a16:creationId xmlns:a16="http://schemas.microsoft.com/office/drawing/2014/main" id="{0BEBC87F-6FAF-47BA-876B-E10188A60B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5" y="983"/>
              <a:ext cx="243" cy="182"/>
              <a:chOff x="939" y="1346"/>
              <a:chExt cx="269" cy="198"/>
            </a:xfrm>
          </p:grpSpPr>
          <p:sp>
            <p:nvSpPr>
              <p:cNvPr id="123033" name="Freeform 153">
                <a:extLst>
                  <a:ext uri="{FF2B5EF4-FFF2-40B4-BE49-F238E27FC236}">
                    <a16:creationId xmlns:a16="http://schemas.microsoft.com/office/drawing/2014/main" id="{253A1842-040C-4C3D-9B0E-A1E95C1AA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" y="1346"/>
                <a:ext cx="269" cy="198"/>
              </a:xfrm>
              <a:custGeom>
                <a:avLst/>
                <a:gdLst>
                  <a:gd name="T0" fmla="*/ 5 w 269"/>
                  <a:gd name="T1" fmla="*/ 52 h 198"/>
                  <a:gd name="T2" fmla="*/ 32 w 269"/>
                  <a:gd name="T3" fmla="*/ 64 h 198"/>
                  <a:gd name="T4" fmla="*/ 53 w 269"/>
                  <a:gd name="T5" fmla="*/ 59 h 198"/>
                  <a:gd name="T6" fmla="*/ 73 w 269"/>
                  <a:gd name="T7" fmla="*/ 53 h 198"/>
                  <a:gd name="T8" fmla="*/ 94 w 269"/>
                  <a:gd name="T9" fmla="*/ 41 h 198"/>
                  <a:gd name="T10" fmla="*/ 115 w 269"/>
                  <a:gd name="T11" fmla="*/ 20 h 198"/>
                  <a:gd name="T12" fmla="*/ 139 w 269"/>
                  <a:gd name="T13" fmla="*/ 0 h 198"/>
                  <a:gd name="T14" fmla="*/ 148 w 269"/>
                  <a:gd name="T15" fmla="*/ 2 h 198"/>
                  <a:gd name="T16" fmla="*/ 153 w 269"/>
                  <a:gd name="T17" fmla="*/ 8 h 198"/>
                  <a:gd name="T18" fmla="*/ 154 w 269"/>
                  <a:gd name="T19" fmla="*/ 20 h 198"/>
                  <a:gd name="T20" fmla="*/ 146 w 269"/>
                  <a:gd name="T21" fmla="*/ 38 h 198"/>
                  <a:gd name="T22" fmla="*/ 123 w 269"/>
                  <a:gd name="T23" fmla="*/ 67 h 198"/>
                  <a:gd name="T24" fmla="*/ 154 w 269"/>
                  <a:gd name="T25" fmla="*/ 59 h 198"/>
                  <a:gd name="T26" fmla="*/ 184 w 269"/>
                  <a:gd name="T27" fmla="*/ 58 h 198"/>
                  <a:gd name="T28" fmla="*/ 206 w 269"/>
                  <a:gd name="T29" fmla="*/ 62 h 198"/>
                  <a:gd name="T30" fmla="*/ 238 w 269"/>
                  <a:gd name="T31" fmla="*/ 67 h 198"/>
                  <a:gd name="T32" fmla="*/ 261 w 269"/>
                  <a:gd name="T33" fmla="*/ 71 h 198"/>
                  <a:gd name="T34" fmla="*/ 268 w 269"/>
                  <a:gd name="T35" fmla="*/ 79 h 198"/>
                  <a:gd name="T36" fmla="*/ 265 w 269"/>
                  <a:gd name="T37" fmla="*/ 88 h 198"/>
                  <a:gd name="T38" fmla="*/ 253 w 269"/>
                  <a:gd name="T39" fmla="*/ 92 h 198"/>
                  <a:gd name="T40" fmla="*/ 231 w 269"/>
                  <a:gd name="T41" fmla="*/ 96 h 198"/>
                  <a:gd name="T42" fmla="*/ 202 w 269"/>
                  <a:gd name="T43" fmla="*/ 99 h 198"/>
                  <a:gd name="T44" fmla="*/ 170 w 269"/>
                  <a:gd name="T45" fmla="*/ 100 h 198"/>
                  <a:gd name="T46" fmla="*/ 190 w 269"/>
                  <a:gd name="T47" fmla="*/ 115 h 198"/>
                  <a:gd name="T48" fmla="*/ 200 w 269"/>
                  <a:gd name="T49" fmla="*/ 130 h 198"/>
                  <a:gd name="T50" fmla="*/ 201 w 269"/>
                  <a:gd name="T51" fmla="*/ 141 h 198"/>
                  <a:gd name="T52" fmla="*/ 191 w 269"/>
                  <a:gd name="T53" fmla="*/ 148 h 198"/>
                  <a:gd name="T54" fmla="*/ 178 w 269"/>
                  <a:gd name="T55" fmla="*/ 151 h 198"/>
                  <a:gd name="T56" fmla="*/ 162 w 269"/>
                  <a:gd name="T57" fmla="*/ 149 h 198"/>
                  <a:gd name="T58" fmla="*/ 147 w 269"/>
                  <a:gd name="T59" fmla="*/ 141 h 198"/>
                  <a:gd name="T60" fmla="*/ 159 w 269"/>
                  <a:gd name="T61" fmla="*/ 154 h 198"/>
                  <a:gd name="T62" fmla="*/ 164 w 269"/>
                  <a:gd name="T63" fmla="*/ 169 h 198"/>
                  <a:gd name="T64" fmla="*/ 153 w 269"/>
                  <a:gd name="T65" fmla="*/ 182 h 198"/>
                  <a:gd name="T66" fmla="*/ 140 w 269"/>
                  <a:gd name="T67" fmla="*/ 185 h 198"/>
                  <a:gd name="T68" fmla="*/ 127 w 269"/>
                  <a:gd name="T69" fmla="*/ 180 h 198"/>
                  <a:gd name="T70" fmla="*/ 111 w 269"/>
                  <a:gd name="T71" fmla="*/ 154 h 198"/>
                  <a:gd name="T72" fmla="*/ 114 w 269"/>
                  <a:gd name="T73" fmla="*/ 170 h 198"/>
                  <a:gd name="T74" fmla="*/ 112 w 269"/>
                  <a:gd name="T75" fmla="*/ 180 h 198"/>
                  <a:gd name="T76" fmla="*/ 107 w 269"/>
                  <a:gd name="T77" fmla="*/ 189 h 198"/>
                  <a:gd name="T78" fmla="*/ 93 w 269"/>
                  <a:gd name="T79" fmla="*/ 197 h 198"/>
                  <a:gd name="T80" fmla="*/ 80 w 269"/>
                  <a:gd name="T81" fmla="*/ 194 h 198"/>
                  <a:gd name="T82" fmla="*/ 75 w 269"/>
                  <a:gd name="T83" fmla="*/ 186 h 198"/>
                  <a:gd name="T84" fmla="*/ 70 w 269"/>
                  <a:gd name="T85" fmla="*/ 172 h 198"/>
                  <a:gd name="T86" fmla="*/ 70 w 269"/>
                  <a:gd name="T87" fmla="*/ 157 h 198"/>
                  <a:gd name="T88" fmla="*/ 53 w 269"/>
                  <a:gd name="T89" fmla="*/ 159 h 198"/>
                  <a:gd name="T90" fmla="*/ 38 w 269"/>
                  <a:gd name="T91" fmla="*/ 158 h 198"/>
                  <a:gd name="T92" fmla="*/ 27 w 269"/>
                  <a:gd name="T93" fmla="*/ 153 h 198"/>
                  <a:gd name="T94" fmla="*/ 17 w 269"/>
                  <a:gd name="T95" fmla="*/ 145 h 198"/>
                  <a:gd name="T96" fmla="*/ 0 w 269"/>
                  <a:gd name="T97" fmla="*/ 93 h 198"/>
                  <a:gd name="T98" fmla="*/ 5 w 269"/>
                  <a:gd name="T99" fmla="*/ 5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9" h="198">
                    <a:moveTo>
                      <a:pt x="5" y="52"/>
                    </a:moveTo>
                    <a:lnTo>
                      <a:pt x="32" y="64"/>
                    </a:lnTo>
                    <a:lnTo>
                      <a:pt x="53" y="59"/>
                    </a:lnTo>
                    <a:lnTo>
                      <a:pt x="73" y="53"/>
                    </a:lnTo>
                    <a:lnTo>
                      <a:pt x="94" y="41"/>
                    </a:lnTo>
                    <a:lnTo>
                      <a:pt x="115" y="20"/>
                    </a:lnTo>
                    <a:lnTo>
                      <a:pt x="139" y="0"/>
                    </a:lnTo>
                    <a:lnTo>
                      <a:pt x="148" y="2"/>
                    </a:lnTo>
                    <a:lnTo>
                      <a:pt x="153" y="8"/>
                    </a:lnTo>
                    <a:lnTo>
                      <a:pt x="154" y="20"/>
                    </a:lnTo>
                    <a:lnTo>
                      <a:pt x="146" y="38"/>
                    </a:lnTo>
                    <a:lnTo>
                      <a:pt x="123" y="67"/>
                    </a:lnTo>
                    <a:lnTo>
                      <a:pt x="154" y="59"/>
                    </a:lnTo>
                    <a:lnTo>
                      <a:pt x="184" y="58"/>
                    </a:lnTo>
                    <a:lnTo>
                      <a:pt x="206" y="62"/>
                    </a:lnTo>
                    <a:lnTo>
                      <a:pt x="238" y="67"/>
                    </a:lnTo>
                    <a:lnTo>
                      <a:pt x="261" y="71"/>
                    </a:lnTo>
                    <a:lnTo>
                      <a:pt x="268" y="79"/>
                    </a:lnTo>
                    <a:lnTo>
                      <a:pt x="265" y="88"/>
                    </a:lnTo>
                    <a:lnTo>
                      <a:pt x="253" y="92"/>
                    </a:lnTo>
                    <a:lnTo>
                      <a:pt x="231" y="96"/>
                    </a:lnTo>
                    <a:lnTo>
                      <a:pt x="202" y="99"/>
                    </a:lnTo>
                    <a:lnTo>
                      <a:pt x="170" y="100"/>
                    </a:lnTo>
                    <a:lnTo>
                      <a:pt x="190" y="115"/>
                    </a:lnTo>
                    <a:lnTo>
                      <a:pt x="200" y="130"/>
                    </a:lnTo>
                    <a:lnTo>
                      <a:pt x="201" y="141"/>
                    </a:lnTo>
                    <a:lnTo>
                      <a:pt x="191" y="148"/>
                    </a:lnTo>
                    <a:lnTo>
                      <a:pt x="178" y="151"/>
                    </a:lnTo>
                    <a:lnTo>
                      <a:pt x="162" y="149"/>
                    </a:lnTo>
                    <a:lnTo>
                      <a:pt x="147" y="141"/>
                    </a:lnTo>
                    <a:lnTo>
                      <a:pt x="159" y="154"/>
                    </a:lnTo>
                    <a:lnTo>
                      <a:pt x="164" y="169"/>
                    </a:lnTo>
                    <a:lnTo>
                      <a:pt x="153" y="182"/>
                    </a:lnTo>
                    <a:lnTo>
                      <a:pt x="140" y="185"/>
                    </a:lnTo>
                    <a:lnTo>
                      <a:pt x="127" y="180"/>
                    </a:lnTo>
                    <a:lnTo>
                      <a:pt x="111" y="154"/>
                    </a:lnTo>
                    <a:lnTo>
                      <a:pt x="114" y="170"/>
                    </a:lnTo>
                    <a:lnTo>
                      <a:pt x="112" y="180"/>
                    </a:lnTo>
                    <a:lnTo>
                      <a:pt x="107" y="189"/>
                    </a:lnTo>
                    <a:lnTo>
                      <a:pt x="93" y="197"/>
                    </a:lnTo>
                    <a:lnTo>
                      <a:pt x="80" y="194"/>
                    </a:lnTo>
                    <a:lnTo>
                      <a:pt x="75" y="186"/>
                    </a:lnTo>
                    <a:lnTo>
                      <a:pt x="70" y="172"/>
                    </a:lnTo>
                    <a:lnTo>
                      <a:pt x="70" y="157"/>
                    </a:lnTo>
                    <a:lnTo>
                      <a:pt x="53" y="159"/>
                    </a:lnTo>
                    <a:lnTo>
                      <a:pt x="38" y="158"/>
                    </a:lnTo>
                    <a:lnTo>
                      <a:pt x="27" y="153"/>
                    </a:lnTo>
                    <a:lnTo>
                      <a:pt x="17" y="145"/>
                    </a:lnTo>
                    <a:lnTo>
                      <a:pt x="0" y="93"/>
                    </a:lnTo>
                    <a:lnTo>
                      <a:pt x="5" y="52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034" name="Group 154">
                <a:extLst>
                  <a:ext uri="{FF2B5EF4-FFF2-40B4-BE49-F238E27FC236}">
                    <a16:creationId xmlns:a16="http://schemas.microsoft.com/office/drawing/2014/main" id="{BD88B290-1B82-4272-9216-6169328AA3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7" y="1408"/>
                <a:ext cx="140" cy="104"/>
                <a:chOff x="957" y="1408"/>
                <a:chExt cx="140" cy="104"/>
              </a:xfrm>
            </p:grpSpPr>
            <p:sp>
              <p:nvSpPr>
                <p:cNvPr id="123035" name="Freeform 155">
                  <a:extLst>
                    <a:ext uri="{FF2B5EF4-FFF2-40B4-BE49-F238E27FC236}">
                      <a16:creationId xmlns:a16="http://schemas.microsoft.com/office/drawing/2014/main" id="{5E5DB0F3-CA0E-45E2-85BE-D3420BD91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" y="1447"/>
                  <a:ext cx="29" cy="46"/>
                </a:xfrm>
                <a:custGeom>
                  <a:avLst/>
                  <a:gdLst>
                    <a:gd name="T0" fmla="*/ 21 w 29"/>
                    <a:gd name="T1" fmla="*/ 45 h 46"/>
                    <a:gd name="T2" fmla="*/ 8 w 29"/>
                    <a:gd name="T3" fmla="*/ 34 h 46"/>
                    <a:gd name="T4" fmla="*/ 0 w 29"/>
                    <a:gd name="T5" fmla="*/ 22 h 46"/>
                    <a:gd name="T6" fmla="*/ 0 w 29"/>
                    <a:gd name="T7" fmla="*/ 11 h 46"/>
                    <a:gd name="T8" fmla="*/ 6 w 29"/>
                    <a:gd name="T9" fmla="*/ 3 h 46"/>
                    <a:gd name="T10" fmla="*/ 17 w 29"/>
                    <a:gd name="T11" fmla="*/ 0 h 46"/>
                    <a:gd name="T12" fmla="*/ 28 w 29"/>
                    <a:gd name="T13" fmla="*/ 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46">
                      <a:moveTo>
                        <a:pt x="21" y="45"/>
                      </a:moveTo>
                      <a:lnTo>
                        <a:pt x="8" y="34"/>
                      </a:lnTo>
                      <a:lnTo>
                        <a:pt x="0" y="22"/>
                      </a:lnTo>
                      <a:lnTo>
                        <a:pt x="0" y="11"/>
                      </a:lnTo>
                      <a:lnTo>
                        <a:pt x="6" y="3"/>
                      </a:lnTo>
                      <a:lnTo>
                        <a:pt x="17" y="0"/>
                      </a:lnTo>
                      <a:lnTo>
                        <a:pt x="28" y="3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36" name="Freeform 156">
                  <a:extLst>
                    <a:ext uri="{FF2B5EF4-FFF2-40B4-BE49-F238E27FC236}">
                      <a16:creationId xmlns:a16="http://schemas.microsoft.com/office/drawing/2014/main" id="{63D6E627-6729-417B-841D-259F3D89A4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1460"/>
                  <a:ext cx="28" cy="52"/>
                </a:xfrm>
                <a:custGeom>
                  <a:avLst/>
                  <a:gdLst>
                    <a:gd name="T0" fmla="*/ 18 w 28"/>
                    <a:gd name="T1" fmla="*/ 51 h 52"/>
                    <a:gd name="T2" fmla="*/ 8 w 28"/>
                    <a:gd name="T3" fmla="*/ 38 h 52"/>
                    <a:gd name="T4" fmla="*/ 0 w 28"/>
                    <a:gd name="T5" fmla="*/ 25 h 52"/>
                    <a:gd name="T6" fmla="*/ 0 w 28"/>
                    <a:gd name="T7" fmla="*/ 13 h 52"/>
                    <a:gd name="T8" fmla="*/ 5 w 28"/>
                    <a:gd name="T9" fmla="*/ 2 h 52"/>
                    <a:gd name="T10" fmla="*/ 14 w 28"/>
                    <a:gd name="T11" fmla="*/ 0 h 52"/>
                    <a:gd name="T12" fmla="*/ 27 w 28"/>
                    <a:gd name="T1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52">
                      <a:moveTo>
                        <a:pt x="18" y="51"/>
                      </a:moveTo>
                      <a:lnTo>
                        <a:pt x="8" y="38"/>
                      </a:lnTo>
                      <a:lnTo>
                        <a:pt x="0" y="25"/>
                      </a:lnTo>
                      <a:lnTo>
                        <a:pt x="0" y="13"/>
                      </a:lnTo>
                      <a:lnTo>
                        <a:pt x="5" y="2"/>
                      </a:lnTo>
                      <a:lnTo>
                        <a:pt x="14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37" name="Freeform 157">
                  <a:extLst>
                    <a:ext uri="{FF2B5EF4-FFF2-40B4-BE49-F238E27FC236}">
                      <a16:creationId xmlns:a16="http://schemas.microsoft.com/office/drawing/2014/main" id="{73F9F65A-CF48-4147-90A9-8DDD51CC10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4" y="1461"/>
                  <a:ext cx="29" cy="44"/>
                </a:xfrm>
                <a:custGeom>
                  <a:avLst/>
                  <a:gdLst>
                    <a:gd name="T0" fmla="*/ 2 w 29"/>
                    <a:gd name="T1" fmla="*/ 43 h 44"/>
                    <a:gd name="T2" fmla="*/ 0 w 29"/>
                    <a:gd name="T3" fmla="*/ 27 h 44"/>
                    <a:gd name="T4" fmla="*/ 2 w 29"/>
                    <a:gd name="T5" fmla="*/ 15 h 44"/>
                    <a:gd name="T6" fmla="*/ 8 w 29"/>
                    <a:gd name="T7" fmla="*/ 4 h 44"/>
                    <a:gd name="T8" fmla="*/ 20 w 29"/>
                    <a:gd name="T9" fmla="*/ 0 h 44"/>
                    <a:gd name="T10" fmla="*/ 28 w 29"/>
                    <a:gd name="T11" fmla="*/ 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44">
                      <a:moveTo>
                        <a:pt x="2" y="43"/>
                      </a:moveTo>
                      <a:lnTo>
                        <a:pt x="0" y="27"/>
                      </a:lnTo>
                      <a:lnTo>
                        <a:pt x="2" y="15"/>
                      </a:lnTo>
                      <a:lnTo>
                        <a:pt x="8" y="4"/>
                      </a:lnTo>
                      <a:lnTo>
                        <a:pt x="20" y="0"/>
                      </a:lnTo>
                      <a:lnTo>
                        <a:pt x="28" y="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38" name="Freeform 158">
                  <a:extLst>
                    <a:ext uri="{FF2B5EF4-FFF2-40B4-BE49-F238E27FC236}">
                      <a16:creationId xmlns:a16="http://schemas.microsoft.com/office/drawing/2014/main" id="{EDF2D9AF-E2D4-40DA-B4B4-A1D547F3C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8" y="1409"/>
                  <a:ext cx="31" cy="32"/>
                </a:xfrm>
                <a:custGeom>
                  <a:avLst/>
                  <a:gdLst>
                    <a:gd name="T0" fmla="*/ 30 w 31"/>
                    <a:gd name="T1" fmla="*/ 0 h 32"/>
                    <a:gd name="T2" fmla="*/ 20 w 31"/>
                    <a:gd name="T3" fmla="*/ 18 h 32"/>
                    <a:gd name="T4" fmla="*/ 12 w 31"/>
                    <a:gd name="T5" fmla="*/ 25 h 32"/>
                    <a:gd name="T6" fmla="*/ 0 w 31"/>
                    <a:gd name="T7" fmla="*/ 3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32">
                      <a:moveTo>
                        <a:pt x="30" y="0"/>
                      </a:moveTo>
                      <a:lnTo>
                        <a:pt x="20" y="18"/>
                      </a:lnTo>
                      <a:lnTo>
                        <a:pt x="12" y="25"/>
                      </a:lnTo>
                      <a:lnTo>
                        <a:pt x="0" y="31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39" name="Freeform 159">
                  <a:extLst>
                    <a:ext uri="{FF2B5EF4-FFF2-40B4-BE49-F238E27FC236}">
                      <a16:creationId xmlns:a16="http://schemas.microsoft.com/office/drawing/2014/main" id="{1C4640D0-99C5-4654-9EA8-7D63EC5416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7" y="1408"/>
                  <a:ext cx="19" cy="31"/>
                </a:xfrm>
                <a:custGeom>
                  <a:avLst/>
                  <a:gdLst>
                    <a:gd name="T0" fmla="*/ 0 w 19"/>
                    <a:gd name="T1" fmla="*/ 0 h 31"/>
                    <a:gd name="T2" fmla="*/ 15 w 19"/>
                    <a:gd name="T3" fmla="*/ 10 h 31"/>
                    <a:gd name="T4" fmla="*/ 18 w 19"/>
                    <a:gd name="T5" fmla="*/ 19 h 31"/>
                    <a:gd name="T6" fmla="*/ 4 w 19"/>
                    <a:gd name="T7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31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18" y="19"/>
                      </a:lnTo>
                      <a:lnTo>
                        <a:pt x="4" y="3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40" name="Freeform 160">
                  <a:extLst>
                    <a:ext uri="{FF2B5EF4-FFF2-40B4-BE49-F238E27FC236}">
                      <a16:creationId xmlns:a16="http://schemas.microsoft.com/office/drawing/2014/main" id="{DF490233-4E36-42F1-9E11-AB15807DC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7" y="1409"/>
                  <a:ext cx="19" cy="61"/>
                </a:xfrm>
                <a:custGeom>
                  <a:avLst/>
                  <a:gdLst>
                    <a:gd name="T0" fmla="*/ 18 w 19"/>
                    <a:gd name="T1" fmla="*/ 0 h 61"/>
                    <a:gd name="T2" fmla="*/ 11 w 19"/>
                    <a:gd name="T3" fmla="*/ 4 h 61"/>
                    <a:gd name="T4" fmla="*/ 5 w 19"/>
                    <a:gd name="T5" fmla="*/ 9 h 61"/>
                    <a:gd name="T6" fmla="*/ 0 w 19"/>
                    <a:gd name="T7" fmla="*/ 15 h 61"/>
                    <a:gd name="T8" fmla="*/ 0 w 19"/>
                    <a:gd name="T9" fmla="*/ 24 h 61"/>
                    <a:gd name="T10" fmla="*/ 1 w 19"/>
                    <a:gd name="T11" fmla="*/ 33 h 61"/>
                    <a:gd name="T12" fmla="*/ 7 w 19"/>
                    <a:gd name="T13" fmla="*/ 40 h 61"/>
                    <a:gd name="T14" fmla="*/ 9 w 19"/>
                    <a:gd name="T15" fmla="*/ 48 h 61"/>
                    <a:gd name="T16" fmla="*/ 7 w 19"/>
                    <a:gd name="T17" fmla="*/ 55 h 61"/>
                    <a:gd name="T18" fmla="*/ 4 w 19"/>
                    <a:gd name="T19" fmla="*/ 60 h 61"/>
                    <a:gd name="T20" fmla="*/ 3 w 19"/>
                    <a:gd name="T21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61">
                      <a:moveTo>
                        <a:pt x="18" y="0"/>
                      </a:moveTo>
                      <a:lnTo>
                        <a:pt x="11" y="4"/>
                      </a:lnTo>
                      <a:lnTo>
                        <a:pt x="5" y="9"/>
                      </a:lnTo>
                      <a:lnTo>
                        <a:pt x="0" y="15"/>
                      </a:lnTo>
                      <a:lnTo>
                        <a:pt x="0" y="24"/>
                      </a:lnTo>
                      <a:lnTo>
                        <a:pt x="1" y="33"/>
                      </a:lnTo>
                      <a:lnTo>
                        <a:pt x="7" y="40"/>
                      </a:lnTo>
                      <a:lnTo>
                        <a:pt x="9" y="48"/>
                      </a:lnTo>
                      <a:lnTo>
                        <a:pt x="7" y="55"/>
                      </a:lnTo>
                      <a:lnTo>
                        <a:pt x="4" y="60"/>
                      </a:lnTo>
                      <a:lnTo>
                        <a:pt x="3" y="6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041" name="Freeform 161">
              <a:extLst>
                <a:ext uri="{FF2B5EF4-FFF2-40B4-BE49-F238E27FC236}">
                  <a16:creationId xmlns:a16="http://schemas.microsoft.com/office/drawing/2014/main" id="{39B0906A-04BC-49B8-ABF9-D6C69D7BC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" y="1109"/>
              <a:ext cx="107" cy="164"/>
            </a:xfrm>
            <a:custGeom>
              <a:avLst/>
              <a:gdLst>
                <a:gd name="T0" fmla="*/ 0 w 119"/>
                <a:gd name="T1" fmla="*/ 0 h 178"/>
                <a:gd name="T2" fmla="*/ 4 w 119"/>
                <a:gd name="T3" fmla="*/ 33 h 178"/>
                <a:gd name="T4" fmla="*/ 9 w 119"/>
                <a:gd name="T5" fmla="*/ 59 h 178"/>
                <a:gd name="T6" fmla="*/ 18 w 119"/>
                <a:gd name="T7" fmla="*/ 80 h 178"/>
                <a:gd name="T8" fmla="*/ 25 w 119"/>
                <a:gd name="T9" fmla="*/ 92 h 178"/>
                <a:gd name="T10" fmla="*/ 40 w 119"/>
                <a:gd name="T11" fmla="*/ 102 h 178"/>
                <a:gd name="T12" fmla="*/ 66 w 119"/>
                <a:gd name="T13" fmla="*/ 113 h 178"/>
                <a:gd name="T14" fmla="*/ 88 w 119"/>
                <a:gd name="T15" fmla="*/ 123 h 178"/>
                <a:gd name="T16" fmla="*/ 99 w 119"/>
                <a:gd name="T17" fmla="*/ 129 h 178"/>
                <a:gd name="T18" fmla="*/ 109 w 119"/>
                <a:gd name="T19" fmla="*/ 141 h 178"/>
                <a:gd name="T20" fmla="*/ 115 w 119"/>
                <a:gd name="T21" fmla="*/ 157 h 178"/>
                <a:gd name="T22" fmla="*/ 118 w 119"/>
                <a:gd name="T23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78">
                  <a:moveTo>
                    <a:pt x="0" y="0"/>
                  </a:moveTo>
                  <a:lnTo>
                    <a:pt x="4" y="33"/>
                  </a:lnTo>
                  <a:lnTo>
                    <a:pt x="9" y="59"/>
                  </a:lnTo>
                  <a:lnTo>
                    <a:pt x="18" y="80"/>
                  </a:lnTo>
                  <a:lnTo>
                    <a:pt x="25" y="92"/>
                  </a:lnTo>
                  <a:lnTo>
                    <a:pt x="40" y="102"/>
                  </a:lnTo>
                  <a:lnTo>
                    <a:pt x="66" y="113"/>
                  </a:lnTo>
                  <a:lnTo>
                    <a:pt x="88" y="123"/>
                  </a:lnTo>
                  <a:lnTo>
                    <a:pt x="99" y="129"/>
                  </a:lnTo>
                  <a:lnTo>
                    <a:pt x="109" y="141"/>
                  </a:lnTo>
                  <a:lnTo>
                    <a:pt x="115" y="157"/>
                  </a:lnTo>
                  <a:lnTo>
                    <a:pt x="118" y="1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2" name="Freeform 162">
              <a:extLst>
                <a:ext uri="{FF2B5EF4-FFF2-40B4-BE49-F238E27FC236}">
                  <a16:creationId xmlns:a16="http://schemas.microsoft.com/office/drawing/2014/main" id="{A4F2952C-9721-444F-BC7D-4D7595FB4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" y="931"/>
              <a:ext cx="155" cy="181"/>
            </a:xfrm>
            <a:custGeom>
              <a:avLst/>
              <a:gdLst>
                <a:gd name="T0" fmla="*/ 0 w 172"/>
                <a:gd name="T1" fmla="*/ 3 h 196"/>
                <a:gd name="T2" fmla="*/ 5 w 172"/>
                <a:gd name="T3" fmla="*/ 0 h 196"/>
                <a:gd name="T4" fmla="*/ 23 w 172"/>
                <a:gd name="T5" fmla="*/ 15 h 196"/>
                <a:gd name="T6" fmla="*/ 46 w 172"/>
                <a:gd name="T7" fmla="*/ 31 h 196"/>
                <a:gd name="T8" fmla="*/ 65 w 172"/>
                <a:gd name="T9" fmla="*/ 41 h 196"/>
                <a:gd name="T10" fmla="*/ 84 w 172"/>
                <a:gd name="T11" fmla="*/ 53 h 196"/>
                <a:gd name="T12" fmla="*/ 112 w 172"/>
                <a:gd name="T13" fmla="*/ 70 h 196"/>
                <a:gd name="T14" fmla="*/ 128 w 172"/>
                <a:gd name="T15" fmla="*/ 101 h 196"/>
                <a:gd name="T16" fmla="*/ 141 w 172"/>
                <a:gd name="T17" fmla="*/ 155 h 196"/>
                <a:gd name="T18" fmla="*/ 154 w 172"/>
                <a:gd name="T19" fmla="*/ 110 h 196"/>
                <a:gd name="T20" fmla="*/ 164 w 172"/>
                <a:gd name="T21" fmla="*/ 81 h 196"/>
                <a:gd name="T22" fmla="*/ 162 w 172"/>
                <a:gd name="T23" fmla="*/ 63 h 196"/>
                <a:gd name="T24" fmla="*/ 167 w 172"/>
                <a:gd name="T25" fmla="*/ 90 h 196"/>
                <a:gd name="T26" fmla="*/ 171 w 172"/>
                <a:gd name="T27" fmla="*/ 104 h 196"/>
                <a:gd name="T28" fmla="*/ 165 w 172"/>
                <a:gd name="T29" fmla="*/ 117 h 196"/>
                <a:gd name="T30" fmla="*/ 157 w 172"/>
                <a:gd name="T31" fmla="*/ 140 h 196"/>
                <a:gd name="T32" fmla="*/ 147 w 172"/>
                <a:gd name="T33" fmla="*/ 169 h 196"/>
                <a:gd name="T34" fmla="*/ 139 w 172"/>
                <a:gd name="T35" fmla="*/ 195 h 196"/>
                <a:gd name="T36" fmla="*/ 128 w 172"/>
                <a:gd name="T37" fmla="*/ 151 h 196"/>
                <a:gd name="T38" fmla="*/ 119 w 172"/>
                <a:gd name="T39" fmla="*/ 121 h 196"/>
                <a:gd name="T40" fmla="*/ 113 w 172"/>
                <a:gd name="T41" fmla="*/ 92 h 196"/>
                <a:gd name="T42" fmla="*/ 86 w 172"/>
                <a:gd name="T43" fmla="*/ 63 h 196"/>
                <a:gd name="T44" fmla="*/ 38 w 172"/>
                <a:gd name="T45" fmla="*/ 34 h 196"/>
                <a:gd name="T46" fmla="*/ 0 w 172"/>
                <a:gd name="T47" fmla="*/ 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2" h="196">
                  <a:moveTo>
                    <a:pt x="0" y="3"/>
                  </a:moveTo>
                  <a:lnTo>
                    <a:pt x="5" y="0"/>
                  </a:lnTo>
                  <a:lnTo>
                    <a:pt x="23" y="15"/>
                  </a:lnTo>
                  <a:lnTo>
                    <a:pt x="46" y="31"/>
                  </a:lnTo>
                  <a:lnTo>
                    <a:pt x="65" y="41"/>
                  </a:lnTo>
                  <a:lnTo>
                    <a:pt x="84" y="53"/>
                  </a:lnTo>
                  <a:lnTo>
                    <a:pt x="112" y="70"/>
                  </a:lnTo>
                  <a:lnTo>
                    <a:pt x="128" y="101"/>
                  </a:lnTo>
                  <a:lnTo>
                    <a:pt x="141" y="155"/>
                  </a:lnTo>
                  <a:lnTo>
                    <a:pt x="154" y="110"/>
                  </a:lnTo>
                  <a:lnTo>
                    <a:pt x="164" y="81"/>
                  </a:lnTo>
                  <a:lnTo>
                    <a:pt x="162" y="63"/>
                  </a:lnTo>
                  <a:lnTo>
                    <a:pt x="167" y="90"/>
                  </a:lnTo>
                  <a:lnTo>
                    <a:pt x="171" y="104"/>
                  </a:lnTo>
                  <a:lnTo>
                    <a:pt x="165" y="117"/>
                  </a:lnTo>
                  <a:lnTo>
                    <a:pt x="157" y="140"/>
                  </a:lnTo>
                  <a:lnTo>
                    <a:pt x="147" y="169"/>
                  </a:lnTo>
                  <a:lnTo>
                    <a:pt x="139" y="195"/>
                  </a:lnTo>
                  <a:lnTo>
                    <a:pt x="128" y="151"/>
                  </a:lnTo>
                  <a:lnTo>
                    <a:pt x="119" y="121"/>
                  </a:lnTo>
                  <a:lnTo>
                    <a:pt x="113" y="92"/>
                  </a:lnTo>
                  <a:lnTo>
                    <a:pt x="86" y="63"/>
                  </a:lnTo>
                  <a:lnTo>
                    <a:pt x="38" y="34"/>
                  </a:lnTo>
                  <a:lnTo>
                    <a:pt x="0" y="3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E040A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3" name="Freeform 163">
              <a:extLst>
                <a:ext uri="{FF2B5EF4-FFF2-40B4-BE49-F238E27FC236}">
                  <a16:creationId xmlns:a16="http://schemas.microsoft.com/office/drawing/2014/main" id="{41663EB3-E702-4FBC-BC9D-2C63072E3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" y="1026"/>
              <a:ext cx="68" cy="151"/>
            </a:xfrm>
            <a:custGeom>
              <a:avLst/>
              <a:gdLst>
                <a:gd name="T0" fmla="*/ 38 w 75"/>
                <a:gd name="T1" fmla="*/ 130 h 164"/>
                <a:gd name="T2" fmla="*/ 19 w 75"/>
                <a:gd name="T3" fmla="*/ 110 h 164"/>
                <a:gd name="T4" fmla="*/ 13 w 75"/>
                <a:gd name="T5" fmla="*/ 88 h 164"/>
                <a:gd name="T6" fmla="*/ 11 w 75"/>
                <a:gd name="T7" fmla="*/ 66 h 164"/>
                <a:gd name="T8" fmla="*/ 8 w 75"/>
                <a:gd name="T9" fmla="*/ 36 h 164"/>
                <a:gd name="T10" fmla="*/ 18 w 75"/>
                <a:gd name="T11" fmla="*/ 26 h 164"/>
                <a:gd name="T12" fmla="*/ 23 w 75"/>
                <a:gd name="T13" fmla="*/ 48 h 164"/>
                <a:gd name="T14" fmla="*/ 31 w 75"/>
                <a:gd name="T15" fmla="*/ 59 h 164"/>
                <a:gd name="T16" fmla="*/ 35 w 75"/>
                <a:gd name="T17" fmla="*/ 84 h 164"/>
                <a:gd name="T18" fmla="*/ 41 w 75"/>
                <a:gd name="T19" fmla="*/ 102 h 164"/>
                <a:gd name="T20" fmla="*/ 54 w 75"/>
                <a:gd name="T21" fmla="*/ 118 h 164"/>
                <a:gd name="T22" fmla="*/ 64 w 75"/>
                <a:gd name="T23" fmla="*/ 137 h 164"/>
                <a:gd name="T24" fmla="*/ 74 w 75"/>
                <a:gd name="T25" fmla="*/ 163 h 164"/>
                <a:gd name="T26" fmla="*/ 73 w 75"/>
                <a:gd name="T27" fmla="*/ 141 h 164"/>
                <a:gd name="T28" fmla="*/ 70 w 75"/>
                <a:gd name="T29" fmla="*/ 123 h 164"/>
                <a:gd name="T30" fmla="*/ 57 w 75"/>
                <a:gd name="T31" fmla="*/ 109 h 164"/>
                <a:gd name="T32" fmla="*/ 48 w 75"/>
                <a:gd name="T33" fmla="*/ 90 h 164"/>
                <a:gd name="T34" fmla="*/ 41 w 75"/>
                <a:gd name="T35" fmla="*/ 69 h 164"/>
                <a:gd name="T36" fmla="*/ 36 w 75"/>
                <a:gd name="T37" fmla="*/ 50 h 164"/>
                <a:gd name="T38" fmla="*/ 29 w 75"/>
                <a:gd name="T39" fmla="*/ 36 h 164"/>
                <a:gd name="T40" fmla="*/ 26 w 75"/>
                <a:gd name="T41" fmla="*/ 17 h 164"/>
                <a:gd name="T42" fmla="*/ 22 w 75"/>
                <a:gd name="T43" fmla="*/ 7 h 164"/>
                <a:gd name="T44" fmla="*/ 17 w 75"/>
                <a:gd name="T45" fmla="*/ 0 h 164"/>
                <a:gd name="T46" fmla="*/ 7 w 75"/>
                <a:gd name="T47" fmla="*/ 18 h 164"/>
                <a:gd name="T48" fmla="*/ 0 w 75"/>
                <a:gd name="T49" fmla="*/ 43 h 164"/>
                <a:gd name="T50" fmla="*/ 5 w 75"/>
                <a:gd name="T51" fmla="*/ 48 h 164"/>
                <a:gd name="T52" fmla="*/ 5 w 75"/>
                <a:gd name="T53" fmla="*/ 67 h 164"/>
                <a:gd name="T54" fmla="*/ 9 w 75"/>
                <a:gd name="T55" fmla="*/ 92 h 164"/>
                <a:gd name="T56" fmla="*/ 13 w 75"/>
                <a:gd name="T57" fmla="*/ 109 h 164"/>
                <a:gd name="T58" fmla="*/ 23 w 75"/>
                <a:gd name="T59" fmla="*/ 120 h 164"/>
                <a:gd name="T60" fmla="*/ 38 w 75"/>
                <a:gd name="T61" fmla="*/ 13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64">
                  <a:moveTo>
                    <a:pt x="38" y="130"/>
                  </a:moveTo>
                  <a:lnTo>
                    <a:pt x="19" y="110"/>
                  </a:lnTo>
                  <a:lnTo>
                    <a:pt x="13" y="88"/>
                  </a:lnTo>
                  <a:lnTo>
                    <a:pt x="11" y="66"/>
                  </a:lnTo>
                  <a:lnTo>
                    <a:pt x="8" y="36"/>
                  </a:lnTo>
                  <a:lnTo>
                    <a:pt x="18" y="26"/>
                  </a:lnTo>
                  <a:lnTo>
                    <a:pt x="23" y="48"/>
                  </a:lnTo>
                  <a:lnTo>
                    <a:pt x="31" y="59"/>
                  </a:lnTo>
                  <a:lnTo>
                    <a:pt x="35" y="84"/>
                  </a:lnTo>
                  <a:lnTo>
                    <a:pt x="41" y="102"/>
                  </a:lnTo>
                  <a:lnTo>
                    <a:pt x="54" y="118"/>
                  </a:lnTo>
                  <a:lnTo>
                    <a:pt x="64" y="137"/>
                  </a:lnTo>
                  <a:lnTo>
                    <a:pt x="74" y="163"/>
                  </a:lnTo>
                  <a:lnTo>
                    <a:pt x="73" y="141"/>
                  </a:lnTo>
                  <a:lnTo>
                    <a:pt x="70" y="123"/>
                  </a:lnTo>
                  <a:lnTo>
                    <a:pt x="57" y="109"/>
                  </a:lnTo>
                  <a:lnTo>
                    <a:pt x="48" y="90"/>
                  </a:lnTo>
                  <a:lnTo>
                    <a:pt x="41" y="69"/>
                  </a:lnTo>
                  <a:lnTo>
                    <a:pt x="36" y="50"/>
                  </a:lnTo>
                  <a:lnTo>
                    <a:pt x="29" y="36"/>
                  </a:lnTo>
                  <a:lnTo>
                    <a:pt x="26" y="17"/>
                  </a:lnTo>
                  <a:lnTo>
                    <a:pt x="22" y="7"/>
                  </a:lnTo>
                  <a:lnTo>
                    <a:pt x="17" y="0"/>
                  </a:lnTo>
                  <a:lnTo>
                    <a:pt x="7" y="18"/>
                  </a:lnTo>
                  <a:lnTo>
                    <a:pt x="0" y="43"/>
                  </a:lnTo>
                  <a:lnTo>
                    <a:pt x="5" y="48"/>
                  </a:lnTo>
                  <a:lnTo>
                    <a:pt x="5" y="67"/>
                  </a:lnTo>
                  <a:lnTo>
                    <a:pt x="9" y="92"/>
                  </a:lnTo>
                  <a:lnTo>
                    <a:pt x="13" y="109"/>
                  </a:lnTo>
                  <a:lnTo>
                    <a:pt x="23" y="120"/>
                  </a:lnTo>
                  <a:lnTo>
                    <a:pt x="38" y="130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E040A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4" name="Freeform 164">
              <a:extLst>
                <a:ext uri="{FF2B5EF4-FFF2-40B4-BE49-F238E27FC236}">
                  <a16:creationId xmlns:a16="http://schemas.microsoft.com/office/drawing/2014/main" id="{7B609140-EFAF-4F39-8C7C-D0795FF37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" y="1109"/>
              <a:ext cx="36" cy="103"/>
            </a:xfrm>
            <a:custGeom>
              <a:avLst/>
              <a:gdLst>
                <a:gd name="T0" fmla="*/ 39 w 40"/>
                <a:gd name="T1" fmla="*/ 110 h 111"/>
                <a:gd name="T2" fmla="*/ 28 w 40"/>
                <a:gd name="T3" fmla="*/ 105 h 111"/>
                <a:gd name="T4" fmla="*/ 19 w 40"/>
                <a:gd name="T5" fmla="*/ 93 h 111"/>
                <a:gd name="T6" fmla="*/ 14 w 40"/>
                <a:gd name="T7" fmla="*/ 84 h 111"/>
                <a:gd name="T8" fmla="*/ 9 w 40"/>
                <a:gd name="T9" fmla="*/ 64 h 111"/>
                <a:gd name="T10" fmla="*/ 7 w 40"/>
                <a:gd name="T11" fmla="*/ 50 h 111"/>
                <a:gd name="T12" fmla="*/ 1 w 40"/>
                <a:gd name="T13" fmla="*/ 37 h 111"/>
                <a:gd name="T14" fmla="*/ 0 w 40"/>
                <a:gd name="T15" fmla="*/ 21 h 111"/>
                <a:gd name="T16" fmla="*/ 3 w 40"/>
                <a:gd name="T17" fmla="*/ 11 h 111"/>
                <a:gd name="T18" fmla="*/ 13 w 40"/>
                <a:gd name="T19" fmla="*/ 0 h 111"/>
                <a:gd name="T20" fmla="*/ 3 w 40"/>
                <a:gd name="T21" fmla="*/ 10 h 111"/>
                <a:gd name="T22" fmla="*/ 0 w 40"/>
                <a:gd name="T23" fmla="*/ 22 h 111"/>
                <a:gd name="T24" fmla="*/ 1 w 40"/>
                <a:gd name="T25" fmla="*/ 36 h 111"/>
                <a:gd name="T26" fmla="*/ 6 w 40"/>
                <a:gd name="T27" fmla="*/ 48 h 111"/>
                <a:gd name="T28" fmla="*/ 11 w 40"/>
                <a:gd name="T29" fmla="*/ 69 h 111"/>
                <a:gd name="T30" fmla="*/ 13 w 40"/>
                <a:gd name="T31" fmla="*/ 80 h 111"/>
                <a:gd name="T32" fmla="*/ 19 w 40"/>
                <a:gd name="T33" fmla="*/ 94 h 111"/>
                <a:gd name="T34" fmla="*/ 29 w 40"/>
                <a:gd name="T35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11">
                  <a:moveTo>
                    <a:pt x="39" y="110"/>
                  </a:moveTo>
                  <a:lnTo>
                    <a:pt x="28" y="105"/>
                  </a:lnTo>
                  <a:lnTo>
                    <a:pt x="19" y="93"/>
                  </a:lnTo>
                  <a:lnTo>
                    <a:pt x="14" y="84"/>
                  </a:lnTo>
                  <a:lnTo>
                    <a:pt x="9" y="64"/>
                  </a:lnTo>
                  <a:lnTo>
                    <a:pt x="7" y="50"/>
                  </a:lnTo>
                  <a:lnTo>
                    <a:pt x="1" y="37"/>
                  </a:lnTo>
                  <a:lnTo>
                    <a:pt x="0" y="21"/>
                  </a:lnTo>
                  <a:lnTo>
                    <a:pt x="3" y="11"/>
                  </a:lnTo>
                  <a:lnTo>
                    <a:pt x="13" y="0"/>
                  </a:lnTo>
                  <a:lnTo>
                    <a:pt x="3" y="10"/>
                  </a:lnTo>
                  <a:lnTo>
                    <a:pt x="0" y="22"/>
                  </a:lnTo>
                  <a:lnTo>
                    <a:pt x="1" y="36"/>
                  </a:lnTo>
                  <a:lnTo>
                    <a:pt x="6" y="48"/>
                  </a:lnTo>
                  <a:lnTo>
                    <a:pt x="11" y="69"/>
                  </a:lnTo>
                  <a:lnTo>
                    <a:pt x="13" y="80"/>
                  </a:lnTo>
                  <a:lnTo>
                    <a:pt x="19" y="94"/>
                  </a:lnTo>
                  <a:lnTo>
                    <a:pt x="29" y="10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5" name="Freeform 165">
              <a:extLst>
                <a:ext uri="{FF2B5EF4-FFF2-40B4-BE49-F238E27FC236}">
                  <a16:creationId xmlns:a16="http://schemas.microsoft.com/office/drawing/2014/main" id="{722D51C6-5C5B-4729-A17A-FBC56DC37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" y="1109"/>
              <a:ext cx="36" cy="103"/>
            </a:xfrm>
            <a:custGeom>
              <a:avLst/>
              <a:gdLst>
                <a:gd name="T0" fmla="*/ 39 w 40"/>
                <a:gd name="T1" fmla="*/ 110 h 111"/>
                <a:gd name="T2" fmla="*/ 24 w 40"/>
                <a:gd name="T3" fmla="*/ 95 h 111"/>
                <a:gd name="T4" fmla="*/ 17 w 40"/>
                <a:gd name="T5" fmla="*/ 82 h 111"/>
                <a:gd name="T6" fmla="*/ 15 w 40"/>
                <a:gd name="T7" fmla="*/ 71 h 111"/>
                <a:gd name="T8" fmla="*/ 9 w 40"/>
                <a:gd name="T9" fmla="*/ 49 h 111"/>
                <a:gd name="T10" fmla="*/ 5 w 40"/>
                <a:gd name="T11" fmla="*/ 35 h 111"/>
                <a:gd name="T12" fmla="*/ 3 w 40"/>
                <a:gd name="T13" fmla="*/ 25 h 111"/>
                <a:gd name="T14" fmla="*/ 6 w 40"/>
                <a:gd name="T15" fmla="*/ 12 h 111"/>
                <a:gd name="T16" fmla="*/ 13 w 40"/>
                <a:gd name="T17" fmla="*/ 0 h 111"/>
                <a:gd name="T18" fmla="*/ 2 w 40"/>
                <a:gd name="T19" fmla="*/ 10 h 111"/>
                <a:gd name="T20" fmla="*/ 0 w 40"/>
                <a:gd name="T21" fmla="*/ 22 h 111"/>
                <a:gd name="T22" fmla="*/ 0 w 40"/>
                <a:gd name="T23" fmla="*/ 36 h 111"/>
                <a:gd name="T24" fmla="*/ 5 w 40"/>
                <a:gd name="T25" fmla="*/ 48 h 111"/>
                <a:gd name="T26" fmla="*/ 10 w 40"/>
                <a:gd name="T27" fmla="*/ 69 h 111"/>
                <a:gd name="T28" fmla="*/ 13 w 40"/>
                <a:gd name="T29" fmla="*/ 80 h 111"/>
                <a:gd name="T30" fmla="*/ 18 w 40"/>
                <a:gd name="T31" fmla="*/ 94 h 111"/>
                <a:gd name="T32" fmla="*/ 29 w 40"/>
                <a:gd name="T33" fmla="*/ 105 h 111"/>
                <a:gd name="T34" fmla="*/ 39 w 40"/>
                <a:gd name="T35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11">
                  <a:moveTo>
                    <a:pt x="39" y="110"/>
                  </a:moveTo>
                  <a:lnTo>
                    <a:pt x="24" y="95"/>
                  </a:lnTo>
                  <a:lnTo>
                    <a:pt x="17" y="82"/>
                  </a:lnTo>
                  <a:lnTo>
                    <a:pt x="15" y="71"/>
                  </a:lnTo>
                  <a:lnTo>
                    <a:pt x="9" y="49"/>
                  </a:lnTo>
                  <a:lnTo>
                    <a:pt x="5" y="35"/>
                  </a:lnTo>
                  <a:lnTo>
                    <a:pt x="3" y="25"/>
                  </a:lnTo>
                  <a:lnTo>
                    <a:pt x="6" y="12"/>
                  </a:lnTo>
                  <a:lnTo>
                    <a:pt x="13" y="0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0" y="36"/>
                  </a:lnTo>
                  <a:lnTo>
                    <a:pt x="5" y="48"/>
                  </a:lnTo>
                  <a:lnTo>
                    <a:pt x="10" y="69"/>
                  </a:lnTo>
                  <a:lnTo>
                    <a:pt x="13" y="80"/>
                  </a:lnTo>
                  <a:lnTo>
                    <a:pt x="18" y="94"/>
                  </a:lnTo>
                  <a:lnTo>
                    <a:pt x="29" y="105"/>
                  </a:lnTo>
                  <a:lnTo>
                    <a:pt x="39" y="110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E040A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6" name="Freeform 166">
              <a:extLst>
                <a:ext uri="{FF2B5EF4-FFF2-40B4-BE49-F238E27FC236}">
                  <a16:creationId xmlns:a16="http://schemas.microsoft.com/office/drawing/2014/main" id="{000F443D-566B-4E07-90D1-F1CCF4D70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" y="1148"/>
              <a:ext cx="130" cy="122"/>
            </a:xfrm>
            <a:custGeom>
              <a:avLst/>
              <a:gdLst>
                <a:gd name="T0" fmla="*/ 0 w 144"/>
                <a:gd name="T1" fmla="*/ 68 h 132"/>
                <a:gd name="T2" fmla="*/ 1 w 144"/>
                <a:gd name="T3" fmla="*/ 83 h 132"/>
                <a:gd name="T4" fmla="*/ 8 w 144"/>
                <a:gd name="T5" fmla="*/ 93 h 132"/>
                <a:gd name="T6" fmla="*/ 8 w 144"/>
                <a:gd name="T7" fmla="*/ 95 h 132"/>
                <a:gd name="T8" fmla="*/ 16 w 144"/>
                <a:gd name="T9" fmla="*/ 108 h 132"/>
                <a:gd name="T10" fmla="*/ 15 w 144"/>
                <a:gd name="T11" fmla="*/ 110 h 132"/>
                <a:gd name="T12" fmla="*/ 23 w 144"/>
                <a:gd name="T13" fmla="*/ 121 h 132"/>
                <a:gd name="T14" fmla="*/ 36 w 144"/>
                <a:gd name="T15" fmla="*/ 131 h 132"/>
                <a:gd name="T16" fmla="*/ 42 w 144"/>
                <a:gd name="T17" fmla="*/ 121 h 132"/>
                <a:gd name="T18" fmla="*/ 51 w 144"/>
                <a:gd name="T19" fmla="*/ 112 h 132"/>
                <a:gd name="T20" fmla="*/ 60 w 144"/>
                <a:gd name="T21" fmla="*/ 105 h 132"/>
                <a:gd name="T22" fmla="*/ 70 w 144"/>
                <a:gd name="T23" fmla="*/ 104 h 132"/>
                <a:gd name="T24" fmla="*/ 84 w 144"/>
                <a:gd name="T25" fmla="*/ 104 h 132"/>
                <a:gd name="T26" fmla="*/ 91 w 144"/>
                <a:gd name="T27" fmla="*/ 92 h 132"/>
                <a:gd name="T28" fmla="*/ 98 w 144"/>
                <a:gd name="T29" fmla="*/ 83 h 132"/>
                <a:gd name="T30" fmla="*/ 107 w 144"/>
                <a:gd name="T31" fmla="*/ 77 h 132"/>
                <a:gd name="T32" fmla="*/ 116 w 144"/>
                <a:gd name="T33" fmla="*/ 73 h 132"/>
                <a:gd name="T34" fmla="*/ 131 w 144"/>
                <a:gd name="T35" fmla="*/ 69 h 132"/>
                <a:gd name="T36" fmla="*/ 140 w 144"/>
                <a:gd name="T37" fmla="*/ 63 h 132"/>
                <a:gd name="T38" fmla="*/ 143 w 144"/>
                <a:gd name="T39" fmla="*/ 57 h 132"/>
                <a:gd name="T40" fmla="*/ 140 w 144"/>
                <a:gd name="T41" fmla="*/ 41 h 132"/>
                <a:gd name="T42" fmla="*/ 138 w 144"/>
                <a:gd name="T43" fmla="*/ 41 h 132"/>
                <a:gd name="T44" fmla="*/ 132 w 144"/>
                <a:gd name="T45" fmla="*/ 27 h 132"/>
                <a:gd name="T46" fmla="*/ 129 w 144"/>
                <a:gd name="T47" fmla="*/ 21 h 132"/>
                <a:gd name="T48" fmla="*/ 129 w 144"/>
                <a:gd name="T49" fmla="*/ 20 h 132"/>
                <a:gd name="T50" fmla="*/ 123 w 144"/>
                <a:gd name="T51" fmla="*/ 10 h 132"/>
                <a:gd name="T52" fmla="*/ 113 w 144"/>
                <a:gd name="T53" fmla="*/ 0 h 132"/>
                <a:gd name="T54" fmla="*/ 94 w 144"/>
                <a:gd name="T55" fmla="*/ 8 h 132"/>
                <a:gd name="T56" fmla="*/ 83 w 144"/>
                <a:gd name="T57" fmla="*/ 26 h 132"/>
                <a:gd name="T58" fmla="*/ 68 w 144"/>
                <a:gd name="T59" fmla="*/ 33 h 132"/>
                <a:gd name="T60" fmla="*/ 47 w 144"/>
                <a:gd name="T61" fmla="*/ 43 h 132"/>
                <a:gd name="T62" fmla="*/ 40 w 144"/>
                <a:gd name="T63" fmla="*/ 56 h 132"/>
                <a:gd name="T64" fmla="*/ 30 w 144"/>
                <a:gd name="T65" fmla="*/ 57 h 132"/>
                <a:gd name="T66" fmla="*/ 17 w 144"/>
                <a:gd name="T67" fmla="*/ 63 h 132"/>
                <a:gd name="T68" fmla="*/ 0 w 144"/>
                <a:gd name="T69" fmla="*/ 6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2">
                  <a:moveTo>
                    <a:pt x="0" y="68"/>
                  </a:moveTo>
                  <a:lnTo>
                    <a:pt x="1" y="83"/>
                  </a:lnTo>
                  <a:lnTo>
                    <a:pt x="8" y="93"/>
                  </a:lnTo>
                  <a:lnTo>
                    <a:pt x="8" y="95"/>
                  </a:lnTo>
                  <a:lnTo>
                    <a:pt x="16" y="108"/>
                  </a:lnTo>
                  <a:lnTo>
                    <a:pt x="15" y="110"/>
                  </a:lnTo>
                  <a:lnTo>
                    <a:pt x="23" y="121"/>
                  </a:lnTo>
                  <a:lnTo>
                    <a:pt x="36" y="131"/>
                  </a:lnTo>
                  <a:lnTo>
                    <a:pt x="42" y="121"/>
                  </a:lnTo>
                  <a:lnTo>
                    <a:pt x="51" y="112"/>
                  </a:lnTo>
                  <a:lnTo>
                    <a:pt x="60" y="105"/>
                  </a:lnTo>
                  <a:lnTo>
                    <a:pt x="70" y="104"/>
                  </a:lnTo>
                  <a:lnTo>
                    <a:pt x="84" y="104"/>
                  </a:lnTo>
                  <a:lnTo>
                    <a:pt x="91" y="92"/>
                  </a:lnTo>
                  <a:lnTo>
                    <a:pt x="98" y="83"/>
                  </a:lnTo>
                  <a:lnTo>
                    <a:pt x="107" y="77"/>
                  </a:lnTo>
                  <a:lnTo>
                    <a:pt x="116" y="73"/>
                  </a:lnTo>
                  <a:lnTo>
                    <a:pt x="131" y="69"/>
                  </a:lnTo>
                  <a:lnTo>
                    <a:pt x="140" y="63"/>
                  </a:lnTo>
                  <a:lnTo>
                    <a:pt x="143" y="57"/>
                  </a:lnTo>
                  <a:lnTo>
                    <a:pt x="140" y="41"/>
                  </a:lnTo>
                  <a:lnTo>
                    <a:pt x="138" y="41"/>
                  </a:lnTo>
                  <a:lnTo>
                    <a:pt x="132" y="27"/>
                  </a:lnTo>
                  <a:lnTo>
                    <a:pt x="129" y="21"/>
                  </a:lnTo>
                  <a:lnTo>
                    <a:pt x="129" y="20"/>
                  </a:lnTo>
                  <a:lnTo>
                    <a:pt x="123" y="10"/>
                  </a:lnTo>
                  <a:lnTo>
                    <a:pt x="113" y="0"/>
                  </a:lnTo>
                  <a:lnTo>
                    <a:pt x="94" y="8"/>
                  </a:lnTo>
                  <a:lnTo>
                    <a:pt x="83" y="26"/>
                  </a:lnTo>
                  <a:lnTo>
                    <a:pt x="68" y="33"/>
                  </a:lnTo>
                  <a:lnTo>
                    <a:pt x="47" y="43"/>
                  </a:lnTo>
                  <a:lnTo>
                    <a:pt x="40" y="56"/>
                  </a:lnTo>
                  <a:lnTo>
                    <a:pt x="30" y="57"/>
                  </a:lnTo>
                  <a:lnTo>
                    <a:pt x="17" y="63"/>
                  </a:lnTo>
                  <a:lnTo>
                    <a:pt x="0" y="68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7" name="Freeform 167">
              <a:extLst>
                <a:ext uri="{FF2B5EF4-FFF2-40B4-BE49-F238E27FC236}">
                  <a16:creationId xmlns:a16="http://schemas.microsoft.com/office/drawing/2014/main" id="{704965FD-A7C4-40B0-A626-8B7B5DFE8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" y="925"/>
              <a:ext cx="152" cy="146"/>
            </a:xfrm>
            <a:custGeom>
              <a:avLst/>
              <a:gdLst>
                <a:gd name="T0" fmla="*/ 0 w 169"/>
                <a:gd name="T1" fmla="*/ 0 h 158"/>
                <a:gd name="T2" fmla="*/ 25 w 169"/>
                <a:gd name="T3" fmla="*/ 16 h 158"/>
                <a:gd name="T4" fmla="*/ 48 w 169"/>
                <a:gd name="T5" fmla="*/ 32 h 158"/>
                <a:gd name="T6" fmla="*/ 68 w 169"/>
                <a:gd name="T7" fmla="*/ 42 h 158"/>
                <a:gd name="T8" fmla="*/ 87 w 169"/>
                <a:gd name="T9" fmla="*/ 54 h 158"/>
                <a:gd name="T10" fmla="*/ 115 w 169"/>
                <a:gd name="T11" fmla="*/ 70 h 158"/>
                <a:gd name="T12" fmla="*/ 132 w 169"/>
                <a:gd name="T13" fmla="*/ 101 h 158"/>
                <a:gd name="T14" fmla="*/ 145 w 169"/>
                <a:gd name="T15" fmla="*/ 155 h 158"/>
                <a:gd name="T16" fmla="*/ 158 w 169"/>
                <a:gd name="T17" fmla="*/ 111 h 158"/>
                <a:gd name="T18" fmla="*/ 168 w 169"/>
                <a:gd name="T19" fmla="*/ 82 h 158"/>
                <a:gd name="T20" fmla="*/ 166 w 169"/>
                <a:gd name="T21" fmla="*/ 59 h 158"/>
                <a:gd name="T22" fmla="*/ 167 w 169"/>
                <a:gd name="T23" fmla="*/ 82 h 158"/>
                <a:gd name="T24" fmla="*/ 156 w 169"/>
                <a:gd name="T25" fmla="*/ 110 h 158"/>
                <a:gd name="T26" fmla="*/ 147 w 169"/>
                <a:gd name="T27" fmla="*/ 157 h 158"/>
                <a:gd name="T28" fmla="*/ 132 w 169"/>
                <a:gd name="T29" fmla="*/ 100 h 158"/>
                <a:gd name="T30" fmla="*/ 115 w 169"/>
                <a:gd name="T31" fmla="*/ 70 h 158"/>
                <a:gd name="T32" fmla="*/ 87 w 169"/>
                <a:gd name="T33" fmla="*/ 54 h 158"/>
                <a:gd name="T34" fmla="*/ 67 w 169"/>
                <a:gd name="T35" fmla="*/ 43 h 158"/>
                <a:gd name="T36" fmla="*/ 48 w 169"/>
                <a:gd name="T37" fmla="*/ 32 h 158"/>
                <a:gd name="T38" fmla="*/ 24 w 169"/>
                <a:gd name="T39" fmla="*/ 16 h 158"/>
                <a:gd name="T40" fmla="*/ 0 w 169"/>
                <a:gd name="T4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25" y="16"/>
                  </a:lnTo>
                  <a:lnTo>
                    <a:pt x="48" y="32"/>
                  </a:lnTo>
                  <a:lnTo>
                    <a:pt x="68" y="42"/>
                  </a:lnTo>
                  <a:lnTo>
                    <a:pt x="87" y="54"/>
                  </a:lnTo>
                  <a:lnTo>
                    <a:pt x="115" y="70"/>
                  </a:lnTo>
                  <a:lnTo>
                    <a:pt x="132" y="101"/>
                  </a:lnTo>
                  <a:lnTo>
                    <a:pt x="145" y="155"/>
                  </a:lnTo>
                  <a:lnTo>
                    <a:pt x="158" y="111"/>
                  </a:lnTo>
                  <a:lnTo>
                    <a:pt x="168" y="82"/>
                  </a:lnTo>
                  <a:lnTo>
                    <a:pt x="166" y="59"/>
                  </a:lnTo>
                  <a:lnTo>
                    <a:pt x="167" y="82"/>
                  </a:lnTo>
                  <a:lnTo>
                    <a:pt x="156" y="110"/>
                  </a:lnTo>
                  <a:lnTo>
                    <a:pt x="147" y="157"/>
                  </a:lnTo>
                  <a:lnTo>
                    <a:pt x="132" y="100"/>
                  </a:lnTo>
                  <a:lnTo>
                    <a:pt x="115" y="70"/>
                  </a:lnTo>
                  <a:lnTo>
                    <a:pt x="87" y="54"/>
                  </a:lnTo>
                  <a:lnTo>
                    <a:pt x="67" y="43"/>
                  </a:lnTo>
                  <a:lnTo>
                    <a:pt x="48" y="32"/>
                  </a:lnTo>
                  <a:lnTo>
                    <a:pt x="24" y="16"/>
                  </a:lnTo>
                  <a:lnTo>
                    <a:pt x="0" y="0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8" name="Freeform 168">
              <a:extLst>
                <a:ext uri="{FF2B5EF4-FFF2-40B4-BE49-F238E27FC236}">
                  <a16:creationId xmlns:a16="http://schemas.microsoft.com/office/drawing/2014/main" id="{61FA035F-60B8-479C-A93D-24643D97B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" y="1051"/>
              <a:ext cx="58" cy="126"/>
            </a:xfrm>
            <a:custGeom>
              <a:avLst/>
              <a:gdLst>
                <a:gd name="T0" fmla="*/ 30 w 65"/>
                <a:gd name="T1" fmla="*/ 103 h 137"/>
                <a:gd name="T2" fmla="*/ 11 w 65"/>
                <a:gd name="T3" fmla="*/ 82 h 137"/>
                <a:gd name="T4" fmla="*/ 5 w 65"/>
                <a:gd name="T5" fmla="*/ 61 h 137"/>
                <a:gd name="T6" fmla="*/ 3 w 65"/>
                <a:gd name="T7" fmla="*/ 38 h 137"/>
                <a:gd name="T8" fmla="*/ 0 w 65"/>
                <a:gd name="T9" fmla="*/ 8 h 137"/>
                <a:gd name="T10" fmla="*/ 6 w 65"/>
                <a:gd name="T11" fmla="*/ 2 h 137"/>
                <a:gd name="T12" fmla="*/ 11 w 65"/>
                <a:gd name="T13" fmla="*/ 2 h 137"/>
                <a:gd name="T14" fmla="*/ 15 w 65"/>
                <a:gd name="T15" fmla="*/ 20 h 137"/>
                <a:gd name="T16" fmla="*/ 23 w 65"/>
                <a:gd name="T17" fmla="*/ 31 h 137"/>
                <a:gd name="T18" fmla="*/ 26 w 65"/>
                <a:gd name="T19" fmla="*/ 56 h 137"/>
                <a:gd name="T20" fmla="*/ 32 w 65"/>
                <a:gd name="T21" fmla="*/ 74 h 137"/>
                <a:gd name="T22" fmla="*/ 45 w 65"/>
                <a:gd name="T23" fmla="*/ 90 h 137"/>
                <a:gd name="T24" fmla="*/ 54 w 65"/>
                <a:gd name="T25" fmla="*/ 110 h 137"/>
                <a:gd name="T26" fmla="*/ 64 w 65"/>
                <a:gd name="T27" fmla="*/ 136 h 137"/>
                <a:gd name="T28" fmla="*/ 53 w 65"/>
                <a:gd name="T29" fmla="*/ 110 h 137"/>
                <a:gd name="T30" fmla="*/ 43 w 65"/>
                <a:gd name="T31" fmla="*/ 90 h 137"/>
                <a:gd name="T32" fmla="*/ 31 w 65"/>
                <a:gd name="T33" fmla="*/ 74 h 137"/>
                <a:gd name="T34" fmla="*/ 26 w 65"/>
                <a:gd name="T35" fmla="*/ 56 h 137"/>
                <a:gd name="T36" fmla="*/ 24 w 65"/>
                <a:gd name="T37" fmla="*/ 32 h 137"/>
                <a:gd name="T38" fmla="*/ 15 w 65"/>
                <a:gd name="T39" fmla="*/ 22 h 137"/>
                <a:gd name="T40" fmla="*/ 13 w 65"/>
                <a:gd name="T41" fmla="*/ 0 h 137"/>
                <a:gd name="T42" fmla="*/ 7 w 65"/>
                <a:gd name="T43" fmla="*/ 2 h 137"/>
                <a:gd name="T44" fmla="*/ 0 w 65"/>
                <a:gd name="T45" fmla="*/ 8 h 137"/>
                <a:gd name="T46" fmla="*/ 0 w 65"/>
                <a:gd name="T47" fmla="*/ 20 h 137"/>
                <a:gd name="T48" fmla="*/ 3 w 65"/>
                <a:gd name="T49" fmla="*/ 39 h 137"/>
                <a:gd name="T50" fmla="*/ 5 w 65"/>
                <a:gd name="T51" fmla="*/ 57 h 137"/>
                <a:gd name="T52" fmla="*/ 11 w 65"/>
                <a:gd name="T53" fmla="*/ 8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137">
                  <a:moveTo>
                    <a:pt x="30" y="103"/>
                  </a:moveTo>
                  <a:lnTo>
                    <a:pt x="11" y="82"/>
                  </a:lnTo>
                  <a:lnTo>
                    <a:pt x="5" y="61"/>
                  </a:lnTo>
                  <a:lnTo>
                    <a:pt x="3" y="38"/>
                  </a:lnTo>
                  <a:lnTo>
                    <a:pt x="0" y="8"/>
                  </a:lnTo>
                  <a:lnTo>
                    <a:pt x="6" y="2"/>
                  </a:lnTo>
                  <a:lnTo>
                    <a:pt x="11" y="2"/>
                  </a:lnTo>
                  <a:lnTo>
                    <a:pt x="15" y="20"/>
                  </a:lnTo>
                  <a:lnTo>
                    <a:pt x="23" y="31"/>
                  </a:lnTo>
                  <a:lnTo>
                    <a:pt x="26" y="56"/>
                  </a:lnTo>
                  <a:lnTo>
                    <a:pt x="32" y="74"/>
                  </a:lnTo>
                  <a:lnTo>
                    <a:pt x="45" y="90"/>
                  </a:lnTo>
                  <a:lnTo>
                    <a:pt x="54" y="110"/>
                  </a:lnTo>
                  <a:lnTo>
                    <a:pt x="64" y="136"/>
                  </a:lnTo>
                  <a:lnTo>
                    <a:pt x="53" y="110"/>
                  </a:lnTo>
                  <a:lnTo>
                    <a:pt x="43" y="90"/>
                  </a:lnTo>
                  <a:lnTo>
                    <a:pt x="31" y="74"/>
                  </a:lnTo>
                  <a:lnTo>
                    <a:pt x="26" y="56"/>
                  </a:lnTo>
                  <a:lnTo>
                    <a:pt x="24" y="32"/>
                  </a:lnTo>
                  <a:lnTo>
                    <a:pt x="15" y="22"/>
                  </a:lnTo>
                  <a:lnTo>
                    <a:pt x="13" y="0"/>
                  </a:lnTo>
                  <a:lnTo>
                    <a:pt x="7" y="2"/>
                  </a:lnTo>
                  <a:lnTo>
                    <a:pt x="0" y="8"/>
                  </a:lnTo>
                  <a:lnTo>
                    <a:pt x="0" y="20"/>
                  </a:lnTo>
                  <a:lnTo>
                    <a:pt x="3" y="39"/>
                  </a:lnTo>
                  <a:lnTo>
                    <a:pt x="5" y="57"/>
                  </a:lnTo>
                  <a:lnTo>
                    <a:pt x="11" y="8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9" name="Freeform 169">
              <a:extLst>
                <a:ext uri="{FF2B5EF4-FFF2-40B4-BE49-F238E27FC236}">
                  <a16:creationId xmlns:a16="http://schemas.microsoft.com/office/drawing/2014/main" id="{D09EC31C-8991-4F19-874C-EFA4E1DC3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" y="584"/>
              <a:ext cx="337" cy="417"/>
            </a:xfrm>
            <a:custGeom>
              <a:avLst/>
              <a:gdLst>
                <a:gd name="T0" fmla="*/ 86 w 374"/>
                <a:gd name="T1" fmla="*/ 388 h 453"/>
                <a:gd name="T2" fmla="*/ 95 w 374"/>
                <a:gd name="T3" fmla="*/ 346 h 453"/>
                <a:gd name="T4" fmla="*/ 93 w 374"/>
                <a:gd name="T5" fmla="*/ 335 h 453"/>
                <a:gd name="T6" fmla="*/ 84 w 374"/>
                <a:gd name="T7" fmla="*/ 322 h 453"/>
                <a:gd name="T8" fmla="*/ 71 w 374"/>
                <a:gd name="T9" fmla="*/ 308 h 453"/>
                <a:gd name="T10" fmla="*/ 50 w 374"/>
                <a:gd name="T11" fmla="*/ 298 h 453"/>
                <a:gd name="T12" fmla="*/ 34 w 374"/>
                <a:gd name="T13" fmla="*/ 279 h 453"/>
                <a:gd name="T14" fmla="*/ 25 w 374"/>
                <a:gd name="T15" fmla="*/ 262 h 453"/>
                <a:gd name="T16" fmla="*/ 16 w 374"/>
                <a:gd name="T17" fmla="*/ 250 h 453"/>
                <a:gd name="T18" fmla="*/ 13 w 374"/>
                <a:gd name="T19" fmla="*/ 234 h 453"/>
                <a:gd name="T20" fmla="*/ 1 w 374"/>
                <a:gd name="T21" fmla="*/ 198 h 453"/>
                <a:gd name="T22" fmla="*/ 0 w 374"/>
                <a:gd name="T23" fmla="*/ 168 h 453"/>
                <a:gd name="T24" fmla="*/ 2 w 374"/>
                <a:gd name="T25" fmla="*/ 141 h 453"/>
                <a:gd name="T26" fmla="*/ 8 w 374"/>
                <a:gd name="T27" fmla="*/ 111 h 453"/>
                <a:gd name="T28" fmla="*/ 18 w 374"/>
                <a:gd name="T29" fmla="*/ 93 h 453"/>
                <a:gd name="T30" fmla="*/ 39 w 374"/>
                <a:gd name="T31" fmla="*/ 67 h 453"/>
                <a:gd name="T32" fmla="*/ 63 w 374"/>
                <a:gd name="T33" fmla="*/ 48 h 453"/>
                <a:gd name="T34" fmla="*/ 90 w 374"/>
                <a:gd name="T35" fmla="*/ 29 h 453"/>
                <a:gd name="T36" fmla="*/ 125 w 374"/>
                <a:gd name="T37" fmla="*/ 13 h 453"/>
                <a:gd name="T38" fmla="*/ 150 w 374"/>
                <a:gd name="T39" fmla="*/ 5 h 453"/>
                <a:gd name="T40" fmla="*/ 176 w 374"/>
                <a:gd name="T41" fmla="*/ 1 h 453"/>
                <a:gd name="T42" fmla="*/ 210 w 374"/>
                <a:gd name="T43" fmla="*/ 0 h 453"/>
                <a:gd name="T44" fmla="*/ 242 w 374"/>
                <a:gd name="T45" fmla="*/ 3 h 453"/>
                <a:gd name="T46" fmla="*/ 266 w 374"/>
                <a:gd name="T47" fmla="*/ 10 h 453"/>
                <a:gd name="T48" fmla="*/ 298 w 374"/>
                <a:gd name="T49" fmla="*/ 27 h 453"/>
                <a:gd name="T50" fmla="*/ 321 w 374"/>
                <a:gd name="T51" fmla="*/ 49 h 453"/>
                <a:gd name="T52" fmla="*/ 340 w 374"/>
                <a:gd name="T53" fmla="*/ 72 h 453"/>
                <a:gd name="T54" fmla="*/ 351 w 374"/>
                <a:gd name="T55" fmla="*/ 89 h 453"/>
                <a:gd name="T56" fmla="*/ 366 w 374"/>
                <a:gd name="T57" fmla="*/ 119 h 453"/>
                <a:gd name="T58" fmla="*/ 371 w 374"/>
                <a:gd name="T59" fmla="*/ 145 h 453"/>
                <a:gd name="T60" fmla="*/ 373 w 374"/>
                <a:gd name="T61" fmla="*/ 183 h 453"/>
                <a:gd name="T62" fmla="*/ 370 w 374"/>
                <a:gd name="T63" fmla="*/ 215 h 453"/>
                <a:gd name="T64" fmla="*/ 363 w 374"/>
                <a:gd name="T65" fmla="*/ 243 h 453"/>
                <a:gd name="T66" fmla="*/ 355 w 374"/>
                <a:gd name="T67" fmla="*/ 260 h 453"/>
                <a:gd name="T68" fmla="*/ 343 w 374"/>
                <a:gd name="T69" fmla="*/ 280 h 453"/>
                <a:gd name="T70" fmla="*/ 320 w 374"/>
                <a:gd name="T71" fmla="*/ 299 h 453"/>
                <a:gd name="T72" fmla="*/ 302 w 374"/>
                <a:gd name="T73" fmla="*/ 312 h 453"/>
                <a:gd name="T74" fmla="*/ 282 w 374"/>
                <a:gd name="T75" fmla="*/ 325 h 453"/>
                <a:gd name="T76" fmla="*/ 249 w 374"/>
                <a:gd name="T77" fmla="*/ 338 h 453"/>
                <a:gd name="T78" fmla="*/ 221 w 374"/>
                <a:gd name="T79" fmla="*/ 352 h 453"/>
                <a:gd name="T80" fmla="*/ 203 w 374"/>
                <a:gd name="T81" fmla="*/ 362 h 453"/>
                <a:gd name="T82" fmla="*/ 200 w 374"/>
                <a:gd name="T83" fmla="*/ 374 h 453"/>
                <a:gd name="T84" fmla="*/ 203 w 374"/>
                <a:gd name="T85" fmla="*/ 387 h 453"/>
                <a:gd name="T86" fmla="*/ 205 w 374"/>
                <a:gd name="T87" fmla="*/ 400 h 453"/>
                <a:gd name="T88" fmla="*/ 202 w 374"/>
                <a:gd name="T89" fmla="*/ 410 h 453"/>
                <a:gd name="T90" fmla="*/ 204 w 374"/>
                <a:gd name="T91" fmla="*/ 428 h 453"/>
                <a:gd name="T92" fmla="*/ 209 w 374"/>
                <a:gd name="T93" fmla="*/ 452 h 453"/>
                <a:gd name="T94" fmla="*/ 177 w 374"/>
                <a:gd name="T95" fmla="*/ 419 h 453"/>
                <a:gd name="T96" fmla="*/ 139 w 374"/>
                <a:gd name="T97" fmla="*/ 396 h 453"/>
                <a:gd name="T98" fmla="*/ 108 w 374"/>
                <a:gd name="T99" fmla="*/ 389 h 453"/>
                <a:gd name="T100" fmla="*/ 86 w 374"/>
                <a:gd name="T101" fmla="*/ 38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4" h="453">
                  <a:moveTo>
                    <a:pt x="86" y="388"/>
                  </a:moveTo>
                  <a:lnTo>
                    <a:pt x="95" y="346"/>
                  </a:lnTo>
                  <a:lnTo>
                    <a:pt x="93" y="335"/>
                  </a:lnTo>
                  <a:lnTo>
                    <a:pt x="84" y="322"/>
                  </a:lnTo>
                  <a:lnTo>
                    <a:pt x="71" y="308"/>
                  </a:lnTo>
                  <a:lnTo>
                    <a:pt x="50" y="298"/>
                  </a:lnTo>
                  <a:lnTo>
                    <a:pt x="34" y="279"/>
                  </a:lnTo>
                  <a:lnTo>
                    <a:pt x="25" y="262"/>
                  </a:lnTo>
                  <a:lnTo>
                    <a:pt x="16" y="250"/>
                  </a:lnTo>
                  <a:lnTo>
                    <a:pt x="13" y="234"/>
                  </a:lnTo>
                  <a:lnTo>
                    <a:pt x="1" y="198"/>
                  </a:lnTo>
                  <a:lnTo>
                    <a:pt x="0" y="168"/>
                  </a:lnTo>
                  <a:lnTo>
                    <a:pt x="2" y="141"/>
                  </a:lnTo>
                  <a:lnTo>
                    <a:pt x="8" y="111"/>
                  </a:lnTo>
                  <a:lnTo>
                    <a:pt x="18" y="93"/>
                  </a:lnTo>
                  <a:lnTo>
                    <a:pt x="39" y="67"/>
                  </a:lnTo>
                  <a:lnTo>
                    <a:pt x="63" y="48"/>
                  </a:lnTo>
                  <a:lnTo>
                    <a:pt x="90" y="29"/>
                  </a:lnTo>
                  <a:lnTo>
                    <a:pt x="125" y="13"/>
                  </a:lnTo>
                  <a:lnTo>
                    <a:pt x="150" y="5"/>
                  </a:lnTo>
                  <a:lnTo>
                    <a:pt x="176" y="1"/>
                  </a:lnTo>
                  <a:lnTo>
                    <a:pt x="210" y="0"/>
                  </a:lnTo>
                  <a:lnTo>
                    <a:pt x="242" y="3"/>
                  </a:lnTo>
                  <a:lnTo>
                    <a:pt x="266" y="10"/>
                  </a:lnTo>
                  <a:lnTo>
                    <a:pt x="298" y="27"/>
                  </a:lnTo>
                  <a:lnTo>
                    <a:pt x="321" y="49"/>
                  </a:lnTo>
                  <a:lnTo>
                    <a:pt x="340" y="72"/>
                  </a:lnTo>
                  <a:lnTo>
                    <a:pt x="351" y="89"/>
                  </a:lnTo>
                  <a:lnTo>
                    <a:pt x="366" y="119"/>
                  </a:lnTo>
                  <a:lnTo>
                    <a:pt x="371" y="145"/>
                  </a:lnTo>
                  <a:lnTo>
                    <a:pt x="373" y="183"/>
                  </a:lnTo>
                  <a:lnTo>
                    <a:pt x="370" y="215"/>
                  </a:lnTo>
                  <a:lnTo>
                    <a:pt x="363" y="243"/>
                  </a:lnTo>
                  <a:lnTo>
                    <a:pt x="355" y="260"/>
                  </a:lnTo>
                  <a:lnTo>
                    <a:pt x="343" y="280"/>
                  </a:lnTo>
                  <a:lnTo>
                    <a:pt x="320" y="299"/>
                  </a:lnTo>
                  <a:lnTo>
                    <a:pt x="302" y="312"/>
                  </a:lnTo>
                  <a:lnTo>
                    <a:pt x="282" y="325"/>
                  </a:lnTo>
                  <a:lnTo>
                    <a:pt x="249" y="338"/>
                  </a:lnTo>
                  <a:lnTo>
                    <a:pt x="221" y="352"/>
                  </a:lnTo>
                  <a:lnTo>
                    <a:pt x="203" y="362"/>
                  </a:lnTo>
                  <a:lnTo>
                    <a:pt x="200" y="374"/>
                  </a:lnTo>
                  <a:lnTo>
                    <a:pt x="203" y="387"/>
                  </a:lnTo>
                  <a:lnTo>
                    <a:pt x="205" y="400"/>
                  </a:lnTo>
                  <a:lnTo>
                    <a:pt x="202" y="410"/>
                  </a:lnTo>
                  <a:lnTo>
                    <a:pt x="204" y="428"/>
                  </a:lnTo>
                  <a:lnTo>
                    <a:pt x="209" y="452"/>
                  </a:lnTo>
                  <a:lnTo>
                    <a:pt x="177" y="419"/>
                  </a:lnTo>
                  <a:lnTo>
                    <a:pt x="139" y="396"/>
                  </a:lnTo>
                  <a:lnTo>
                    <a:pt x="108" y="389"/>
                  </a:lnTo>
                  <a:lnTo>
                    <a:pt x="86" y="388"/>
                  </a:lnTo>
                </a:path>
              </a:pathLst>
            </a:custGeom>
            <a:solidFill>
              <a:srgbClr val="E0A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050" name="Group 170">
              <a:extLst>
                <a:ext uri="{FF2B5EF4-FFF2-40B4-BE49-F238E27FC236}">
                  <a16:creationId xmlns:a16="http://schemas.microsoft.com/office/drawing/2014/main" id="{8B026CC0-6A6A-4EB0-A338-09F7EDD7D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" y="584"/>
              <a:ext cx="200" cy="116"/>
              <a:chOff x="741" y="913"/>
              <a:chExt cx="222" cy="126"/>
            </a:xfrm>
          </p:grpSpPr>
          <p:sp>
            <p:nvSpPr>
              <p:cNvPr id="123051" name="Freeform 171">
                <a:extLst>
                  <a:ext uri="{FF2B5EF4-FFF2-40B4-BE49-F238E27FC236}">
                    <a16:creationId xmlns:a16="http://schemas.microsoft.com/office/drawing/2014/main" id="{38A7FC50-2AFD-4C1F-B3E2-B948750D9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" y="916"/>
                <a:ext cx="202" cy="123"/>
              </a:xfrm>
              <a:custGeom>
                <a:avLst/>
                <a:gdLst>
                  <a:gd name="T0" fmla="*/ 0 w 202"/>
                  <a:gd name="T1" fmla="*/ 122 h 123"/>
                  <a:gd name="T2" fmla="*/ 11 w 202"/>
                  <a:gd name="T3" fmla="*/ 93 h 123"/>
                  <a:gd name="T4" fmla="*/ 29 w 202"/>
                  <a:gd name="T5" fmla="*/ 68 h 123"/>
                  <a:gd name="T6" fmla="*/ 51 w 202"/>
                  <a:gd name="T7" fmla="*/ 45 h 123"/>
                  <a:gd name="T8" fmla="*/ 75 w 202"/>
                  <a:gd name="T9" fmla="*/ 28 h 123"/>
                  <a:gd name="T10" fmla="*/ 101 w 202"/>
                  <a:gd name="T11" fmla="*/ 14 h 123"/>
                  <a:gd name="T12" fmla="*/ 137 w 202"/>
                  <a:gd name="T13" fmla="*/ 2 h 123"/>
                  <a:gd name="T14" fmla="*/ 166 w 202"/>
                  <a:gd name="T15" fmla="*/ 0 h 123"/>
                  <a:gd name="T16" fmla="*/ 201 w 202"/>
                  <a:gd name="T17" fmla="*/ 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2" h="123">
                    <a:moveTo>
                      <a:pt x="0" y="122"/>
                    </a:moveTo>
                    <a:lnTo>
                      <a:pt x="11" y="93"/>
                    </a:lnTo>
                    <a:lnTo>
                      <a:pt x="29" y="68"/>
                    </a:lnTo>
                    <a:lnTo>
                      <a:pt x="51" y="45"/>
                    </a:lnTo>
                    <a:lnTo>
                      <a:pt x="75" y="28"/>
                    </a:lnTo>
                    <a:lnTo>
                      <a:pt x="101" y="14"/>
                    </a:lnTo>
                    <a:lnTo>
                      <a:pt x="137" y="2"/>
                    </a:lnTo>
                    <a:lnTo>
                      <a:pt x="166" y="0"/>
                    </a:lnTo>
                    <a:lnTo>
                      <a:pt x="201" y="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52" name="Freeform 172">
                <a:extLst>
                  <a:ext uri="{FF2B5EF4-FFF2-40B4-BE49-F238E27FC236}">
                    <a16:creationId xmlns:a16="http://schemas.microsoft.com/office/drawing/2014/main" id="{B3120232-F5A3-47FB-BC9B-D85EA420D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" y="913"/>
                <a:ext cx="210" cy="126"/>
              </a:xfrm>
              <a:custGeom>
                <a:avLst/>
                <a:gdLst>
                  <a:gd name="T0" fmla="*/ 0 w 210"/>
                  <a:gd name="T1" fmla="*/ 125 h 126"/>
                  <a:gd name="T2" fmla="*/ 5 w 210"/>
                  <a:gd name="T3" fmla="*/ 97 h 126"/>
                  <a:gd name="T4" fmla="*/ 14 w 210"/>
                  <a:gd name="T5" fmla="*/ 76 h 126"/>
                  <a:gd name="T6" fmla="*/ 26 w 210"/>
                  <a:gd name="T7" fmla="*/ 58 h 126"/>
                  <a:gd name="T8" fmla="*/ 49 w 210"/>
                  <a:gd name="T9" fmla="*/ 35 h 126"/>
                  <a:gd name="T10" fmla="*/ 80 w 210"/>
                  <a:gd name="T11" fmla="*/ 15 h 126"/>
                  <a:gd name="T12" fmla="*/ 110 w 210"/>
                  <a:gd name="T13" fmla="*/ 4 h 126"/>
                  <a:gd name="T14" fmla="*/ 145 w 210"/>
                  <a:gd name="T15" fmla="*/ 0 h 126"/>
                  <a:gd name="T16" fmla="*/ 177 w 210"/>
                  <a:gd name="T17" fmla="*/ 2 h 126"/>
                  <a:gd name="T18" fmla="*/ 194 w 210"/>
                  <a:gd name="T19" fmla="*/ 3 h 126"/>
                  <a:gd name="T20" fmla="*/ 209 w 210"/>
                  <a:gd name="T21" fmla="*/ 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26">
                    <a:moveTo>
                      <a:pt x="0" y="125"/>
                    </a:moveTo>
                    <a:lnTo>
                      <a:pt x="5" y="97"/>
                    </a:lnTo>
                    <a:lnTo>
                      <a:pt x="14" y="76"/>
                    </a:lnTo>
                    <a:lnTo>
                      <a:pt x="26" y="58"/>
                    </a:lnTo>
                    <a:lnTo>
                      <a:pt x="49" y="35"/>
                    </a:lnTo>
                    <a:lnTo>
                      <a:pt x="80" y="15"/>
                    </a:lnTo>
                    <a:lnTo>
                      <a:pt x="110" y="4"/>
                    </a:lnTo>
                    <a:lnTo>
                      <a:pt x="145" y="0"/>
                    </a:lnTo>
                    <a:lnTo>
                      <a:pt x="177" y="2"/>
                    </a:lnTo>
                    <a:lnTo>
                      <a:pt x="194" y="3"/>
                    </a:lnTo>
                    <a:lnTo>
                      <a:pt x="209" y="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053" name="Group 173">
              <a:extLst>
                <a:ext uri="{FF2B5EF4-FFF2-40B4-BE49-F238E27FC236}">
                  <a16:creationId xmlns:a16="http://schemas.microsoft.com/office/drawing/2014/main" id="{4388B725-43A3-4C82-9D56-C05393B9BB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4" y="682"/>
              <a:ext cx="128" cy="137"/>
              <a:chOff x="661" y="1019"/>
              <a:chExt cx="141" cy="149"/>
            </a:xfrm>
          </p:grpSpPr>
          <p:sp>
            <p:nvSpPr>
              <p:cNvPr id="123054" name="Freeform 174">
                <a:extLst>
                  <a:ext uri="{FF2B5EF4-FFF2-40B4-BE49-F238E27FC236}">
                    <a16:creationId xmlns:a16="http://schemas.microsoft.com/office/drawing/2014/main" id="{55F7F5D2-D893-467C-8976-B92A71762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" y="1019"/>
                <a:ext cx="141" cy="149"/>
              </a:xfrm>
              <a:custGeom>
                <a:avLst/>
                <a:gdLst>
                  <a:gd name="T0" fmla="*/ 15 w 141"/>
                  <a:gd name="T1" fmla="*/ 134 h 149"/>
                  <a:gd name="T2" fmla="*/ 0 w 141"/>
                  <a:gd name="T3" fmla="*/ 76 h 149"/>
                  <a:gd name="T4" fmla="*/ 10 w 141"/>
                  <a:gd name="T5" fmla="*/ 34 h 149"/>
                  <a:gd name="T6" fmla="*/ 19 w 141"/>
                  <a:gd name="T7" fmla="*/ 10 h 149"/>
                  <a:gd name="T8" fmla="*/ 30 w 141"/>
                  <a:gd name="T9" fmla="*/ 0 h 149"/>
                  <a:gd name="T10" fmla="*/ 39 w 141"/>
                  <a:gd name="T11" fmla="*/ 11 h 149"/>
                  <a:gd name="T12" fmla="*/ 48 w 141"/>
                  <a:gd name="T13" fmla="*/ 3 h 149"/>
                  <a:gd name="T14" fmla="*/ 57 w 141"/>
                  <a:gd name="T15" fmla="*/ 15 h 149"/>
                  <a:gd name="T16" fmla="*/ 65 w 141"/>
                  <a:gd name="T17" fmla="*/ 22 h 149"/>
                  <a:gd name="T18" fmla="*/ 74 w 141"/>
                  <a:gd name="T19" fmla="*/ 27 h 149"/>
                  <a:gd name="T20" fmla="*/ 75 w 141"/>
                  <a:gd name="T21" fmla="*/ 40 h 149"/>
                  <a:gd name="T22" fmla="*/ 83 w 141"/>
                  <a:gd name="T23" fmla="*/ 31 h 149"/>
                  <a:gd name="T24" fmla="*/ 94 w 141"/>
                  <a:gd name="T25" fmla="*/ 35 h 149"/>
                  <a:gd name="T26" fmla="*/ 96 w 141"/>
                  <a:gd name="T27" fmla="*/ 45 h 149"/>
                  <a:gd name="T28" fmla="*/ 107 w 141"/>
                  <a:gd name="T29" fmla="*/ 43 h 149"/>
                  <a:gd name="T30" fmla="*/ 114 w 141"/>
                  <a:gd name="T31" fmla="*/ 55 h 149"/>
                  <a:gd name="T32" fmla="*/ 124 w 141"/>
                  <a:gd name="T33" fmla="*/ 64 h 149"/>
                  <a:gd name="T34" fmla="*/ 127 w 141"/>
                  <a:gd name="T35" fmla="*/ 91 h 149"/>
                  <a:gd name="T36" fmla="*/ 134 w 141"/>
                  <a:gd name="T37" fmla="*/ 105 h 149"/>
                  <a:gd name="T38" fmla="*/ 140 w 141"/>
                  <a:gd name="T39" fmla="*/ 119 h 149"/>
                  <a:gd name="T40" fmla="*/ 133 w 141"/>
                  <a:gd name="T41" fmla="*/ 129 h 149"/>
                  <a:gd name="T42" fmla="*/ 122 w 141"/>
                  <a:gd name="T43" fmla="*/ 131 h 149"/>
                  <a:gd name="T44" fmla="*/ 111 w 141"/>
                  <a:gd name="T45" fmla="*/ 121 h 149"/>
                  <a:gd name="T46" fmla="*/ 104 w 141"/>
                  <a:gd name="T47" fmla="*/ 122 h 149"/>
                  <a:gd name="T48" fmla="*/ 92 w 141"/>
                  <a:gd name="T49" fmla="*/ 122 h 149"/>
                  <a:gd name="T50" fmla="*/ 85 w 141"/>
                  <a:gd name="T51" fmla="*/ 122 h 149"/>
                  <a:gd name="T52" fmla="*/ 79 w 141"/>
                  <a:gd name="T53" fmla="*/ 121 h 149"/>
                  <a:gd name="T54" fmla="*/ 72 w 141"/>
                  <a:gd name="T55" fmla="*/ 121 h 149"/>
                  <a:gd name="T56" fmla="*/ 65 w 141"/>
                  <a:gd name="T57" fmla="*/ 114 h 149"/>
                  <a:gd name="T58" fmla="*/ 62 w 141"/>
                  <a:gd name="T59" fmla="*/ 124 h 149"/>
                  <a:gd name="T60" fmla="*/ 54 w 141"/>
                  <a:gd name="T61" fmla="*/ 129 h 149"/>
                  <a:gd name="T62" fmla="*/ 51 w 141"/>
                  <a:gd name="T63" fmla="*/ 133 h 149"/>
                  <a:gd name="T64" fmla="*/ 45 w 141"/>
                  <a:gd name="T65" fmla="*/ 14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1" h="149">
                    <a:moveTo>
                      <a:pt x="35" y="148"/>
                    </a:moveTo>
                    <a:lnTo>
                      <a:pt x="15" y="134"/>
                    </a:lnTo>
                    <a:lnTo>
                      <a:pt x="2" y="110"/>
                    </a:lnTo>
                    <a:lnTo>
                      <a:pt x="0" y="76"/>
                    </a:lnTo>
                    <a:lnTo>
                      <a:pt x="5" y="48"/>
                    </a:lnTo>
                    <a:lnTo>
                      <a:pt x="10" y="34"/>
                    </a:lnTo>
                    <a:lnTo>
                      <a:pt x="15" y="15"/>
                    </a:lnTo>
                    <a:lnTo>
                      <a:pt x="19" y="10"/>
                    </a:lnTo>
                    <a:lnTo>
                      <a:pt x="23" y="2"/>
                    </a:lnTo>
                    <a:lnTo>
                      <a:pt x="30" y="0"/>
                    </a:lnTo>
                    <a:lnTo>
                      <a:pt x="34" y="5"/>
                    </a:lnTo>
                    <a:lnTo>
                      <a:pt x="39" y="11"/>
                    </a:lnTo>
                    <a:lnTo>
                      <a:pt x="40" y="6"/>
                    </a:lnTo>
                    <a:lnTo>
                      <a:pt x="48" y="3"/>
                    </a:lnTo>
                    <a:lnTo>
                      <a:pt x="53" y="7"/>
                    </a:lnTo>
                    <a:lnTo>
                      <a:pt x="57" y="15"/>
                    </a:lnTo>
                    <a:lnTo>
                      <a:pt x="60" y="26"/>
                    </a:lnTo>
                    <a:lnTo>
                      <a:pt x="65" y="22"/>
                    </a:lnTo>
                    <a:lnTo>
                      <a:pt x="72" y="24"/>
                    </a:lnTo>
                    <a:lnTo>
                      <a:pt x="74" y="27"/>
                    </a:lnTo>
                    <a:lnTo>
                      <a:pt x="75" y="34"/>
                    </a:lnTo>
                    <a:lnTo>
                      <a:pt x="75" y="40"/>
                    </a:lnTo>
                    <a:lnTo>
                      <a:pt x="78" y="35"/>
                    </a:lnTo>
                    <a:lnTo>
                      <a:pt x="83" y="31"/>
                    </a:lnTo>
                    <a:lnTo>
                      <a:pt x="92" y="29"/>
                    </a:lnTo>
                    <a:lnTo>
                      <a:pt x="94" y="35"/>
                    </a:lnTo>
                    <a:lnTo>
                      <a:pt x="95" y="39"/>
                    </a:lnTo>
                    <a:lnTo>
                      <a:pt x="96" y="45"/>
                    </a:lnTo>
                    <a:lnTo>
                      <a:pt x="101" y="42"/>
                    </a:lnTo>
                    <a:lnTo>
                      <a:pt x="107" y="43"/>
                    </a:lnTo>
                    <a:lnTo>
                      <a:pt x="111" y="48"/>
                    </a:lnTo>
                    <a:lnTo>
                      <a:pt x="114" y="55"/>
                    </a:lnTo>
                    <a:lnTo>
                      <a:pt x="120" y="56"/>
                    </a:lnTo>
                    <a:lnTo>
                      <a:pt x="124" y="64"/>
                    </a:lnTo>
                    <a:lnTo>
                      <a:pt x="125" y="74"/>
                    </a:lnTo>
                    <a:lnTo>
                      <a:pt x="127" y="91"/>
                    </a:lnTo>
                    <a:lnTo>
                      <a:pt x="130" y="100"/>
                    </a:lnTo>
                    <a:lnTo>
                      <a:pt x="134" y="105"/>
                    </a:lnTo>
                    <a:lnTo>
                      <a:pt x="138" y="111"/>
                    </a:lnTo>
                    <a:lnTo>
                      <a:pt x="140" y="119"/>
                    </a:lnTo>
                    <a:lnTo>
                      <a:pt x="137" y="127"/>
                    </a:lnTo>
                    <a:lnTo>
                      <a:pt x="133" y="129"/>
                    </a:lnTo>
                    <a:lnTo>
                      <a:pt x="128" y="131"/>
                    </a:lnTo>
                    <a:lnTo>
                      <a:pt x="122" y="131"/>
                    </a:lnTo>
                    <a:lnTo>
                      <a:pt x="115" y="126"/>
                    </a:lnTo>
                    <a:lnTo>
                      <a:pt x="111" y="121"/>
                    </a:lnTo>
                    <a:lnTo>
                      <a:pt x="109" y="119"/>
                    </a:lnTo>
                    <a:lnTo>
                      <a:pt x="104" y="122"/>
                    </a:lnTo>
                    <a:lnTo>
                      <a:pt x="97" y="124"/>
                    </a:lnTo>
                    <a:lnTo>
                      <a:pt x="92" y="122"/>
                    </a:lnTo>
                    <a:lnTo>
                      <a:pt x="91" y="120"/>
                    </a:lnTo>
                    <a:lnTo>
                      <a:pt x="85" y="122"/>
                    </a:lnTo>
                    <a:lnTo>
                      <a:pt x="82" y="121"/>
                    </a:lnTo>
                    <a:lnTo>
                      <a:pt x="79" y="121"/>
                    </a:lnTo>
                    <a:lnTo>
                      <a:pt x="75" y="122"/>
                    </a:lnTo>
                    <a:lnTo>
                      <a:pt x="72" y="121"/>
                    </a:lnTo>
                    <a:lnTo>
                      <a:pt x="67" y="117"/>
                    </a:lnTo>
                    <a:lnTo>
                      <a:pt x="65" y="114"/>
                    </a:lnTo>
                    <a:lnTo>
                      <a:pt x="62" y="117"/>
                    </a:lnTo>
                    <a:lnTo>
                      <a:pt x="62" y="124"/>
                    </a:lnTo>
                    <a:lnTo>
                      <a:pt x="59" y="127"/>
                    </a:lnTo>
                    <a:lnTo>
                      <a:pt x="54" y="129"/>
                    </a:lnTo>
                    <a:lnTo>
                      <a:pt x="52" y="130"/>
                    </a:lnTo>
                    <a:lnTo>
                      <a:pt x="51" y="133"/>
                    </a:lnTo>
                    <a:lnTo>
                      <a:pt x="49" y="138"/>
                    </a:lnTo>
                    <a:lnTo>
                      <a:pt x="45" y="144"/>
                    </a:lnTo>
                    <a:lnTo>
                      <a:pt x="35" y="148"/>
                    </a:lnTo>
                  </a:path>
                </a:pathLst>
              </a:custGeom>
              <a:solidFill>
                <a:srgbClr val="C08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055" name="Group 175">
                <a:extLst>
                  <a:ext uri="{FF2B5EF4-FFF2-40B4-BE49-F238E27FC236}">
                    <a16:creationId xmlns:a16="http://schemas.microsoft.com/office/drawing/2014/main" id="{E509547A-244B-4344-9E4A-458F16347E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4" y="1026"/>
                <a:ext cx="95" cy="138"/>
                <a:chOff x="674" y="1026"/>
                <a:chExt cx="95" cy="138"/>
              </a:xfrm>
            </p:grpSpPr>
            <p:sp>
              <p:nvSpPr>
                <p:cNvPr id="123056" name="Freeform 176">
                  <a:extLst>
                    <a:ext uri="{FF2B5EF4-FFF2-40B4-BE49-F238E27FC236}">
                      <a16:creationId xmlns:a16="http://schemas.microsoft.com/office/drawing/2014/main" id="{B7EC8ACA-B8D9-44AC-855A-1D27DDAC1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" y="1099"/>
                  <a:ext cx="19" cy="33"/>
                </a:xfrm>
                <a:custGeom>
                  <a:avLst/>
                  <a:gdLst>
                    <a:gd name="T0" fmla="*/ 9 w 19"/>
                    <a:gd name="T1" fmla="*/ 32 h 33"/>
                    <a:gd name="T2" fmla="*/ 4 w 19"/>
                    <a:gd name="T3" fmla="*/ 18 h 33"/>
                    <a:gd name="T4" fmla="*/ 7 w 19"/>
                    <a:gd name="T5" fmla="*/ 9 h 33"/>
                    <a:gd name="T6" fmla="*/ 18 w 19"/>
                    <a:gd name="T7" fmla="*/ 0 h 33"/>
                    <a:gd name="T8" fmla="*/ 10 w 19"/>
                    <a:gd name="T9" fmla="*/ 3 h 33"/>
                    <a:gd name="T10" fmla="*/ 1 w 19"/>
                    <a:gd name="T11" fmla="*/ 9 h 33"/>
                    <a:gd name="T12" fmla="*/ 0 w 19"/>
                    <a:gd name="T13" fmla="*/ 16 h 33"/>
                    <a:gd name="T14" fmla="*/ 9 w 19"/>
                    <a:gd name="T15" fmla="*/ 3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33">
                      <a:moveTo>
                        <a:pt x="9" y="32"/>
                      </a:moveTo>
                      <a:lnTo>
                        <a:pt x="4" y="18"/>
                      </a:lnTo>
                      <a:lnTo>
                        <a:pt x="7" y="9"/>
                      </a:lnTo>
                      <a:lnTo>
                        <a:pt x="18" y="0"/>
                      </a:lnTo>
                      <a:lnTo>
                        <a:pt x="10" y="3"/>
                      </a:lnTo>
                      <a:lnTo>
                        <a:pt x="1" y="9"/>
                      </a:lnTo>
                      <a:lnTo>
                        <a:pt x="0" y="16"/>
                      </a:lnTo>
                      <a:lnTo>
                        <a:pt x="9" y="32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57" name="Freeform 177">
                  <a:extLst>
                    <a:ext uri="{FF2B5EF4-FFF2-40B4-BE49-F238E27FC236}">
                      <a16:creationId xmlns:a16="http://schemas.microsoft.com/office/drawing/2014/main" id="{9937B119-C5DE-480F-90A4-928DA06B0B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" y="1061"/>
                  <a:ext cx="27" cy="73"/>
                </a:xfrm>
                <a:custGeom>
                  <a:avLst/>
                  <a:gdLst>
                    <a:gd name="T0" fmla="*/ 20 w 27"/>
                    <a:gd name="T1" fmla="*/ 72 h 73"/>
                    <a:gd name="T2" fmla="*/ 11 w 27"/>
                    <a:gd name="T3" fmla="*/ 58 h 73"/>
                    <a:gd name="T4" fmla="*/ 7 w 27"/>
                    <a:gd name="T5" fmla="*/ 38 h 73"/>
                    <a:gd name="T6" fmla="*/ 15 w 27"/>
                    <a:gd name="T7" fmla="*/ 19 h 73"/>
                    <a:gd name="T8" fmla="*/ 26 w 27"/>
                    <a:gd name="T9" fmla="*/ 0 h 73"/>
                    <a:gd name="T10" fmla="*/ 18 w 27"/>
                    <a:gd name="T11" fmla="*/ 10 h 73"/>
                    <a:gd name="T12" fmla="*/ 8 w 27"/>
                    <a:gd name="T13" fmla="*/ 25 h 73"/>
                    <a:gd name="T14" fmla="*/ 0 w 27"/>
                    <a:gd name="T15" fmla="*/ 37 h 73"/>
                    <a:gd name="T16" fmla="*/ 3 w 27"/>
                    <a:gd name="T17" fmla="*/ 45 h 73"/>
                    <a:gd name="T18" fmla="*/ 4 w 27"/>
                    <a:gd name="T19" fmla="*/ 54 h 73"/>
                    <a:gd name="T20" fmla="*/ 6 w 27"/>
                    <a:gd name="T21" fmla="*/ 64 h 73"/>
                    <a:gd name="T22" fmla="*/ 20 w 27"/>
                    <a:gd name="T23" fmla="*/ 7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" h="73">
                      <a:moveTo>
                        <a:pt x="20" y="72"/>
                      </a:moveTo>
                      <a:lnTo>
                        <a:pt x="11" y="58"/>
                      </a:lnTo>
                      <a:lnTo>
                        <a:pt x="7" y="38"/>
                      </a:lnTo>
                      <a:lnTo>
                        <a:pt x="15" y="19"/>
                      </a:lnTo>
                      <a:lnTo>
                        <a:pt x="26" y="0"/>
                      </a:lnTo>
                      <a:lnTo>
                        <a:pt x="18" y="10"/>
                      </a:lnTo>
                      <a:lnTo>
                        <a:pt x="8" y="25"/>
                      </a:lnTo>
                      <a:lnTo>
                        <a:pt x="0" y="37"/>
                      </a:lnTo>
                      <a:lnTo>
                        <a:pt x="3" y="45"/>
                      </a:lnTo>
                      <a:lnTo>
                        <a:pt x="4" y="54"/>
                      </a:lnTo>
                      <a:lnTo>
                        <a:pt x="6" y="64"/>
                      </a:lnTo>
                      <a:lnTo>
                        <a:pt x="20" y="72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58" name="Freeform 178">
                  <a:extLst>
                    <a:ext uri="{FF2B5EF4-FFF2-40B4-BE49-F238E27FC236}">
                      <a16:creationId xmlns:a16="http://schemas.microsoft.com/office/drawing/2014/main" id="{17015075-78C4-45FA-AF57-22C07DA487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" y="1115"/>
                  <a:ext cx="26" cy="49"/>
                </a:xfrm>
                <a:custGeom>
                  <a:avLst/>
                  <a:gdLst>
                    <a:gd name="T0" fmla="*/ 11 w 26"/>
                    <a:gd name="T1" fmla="*/ 42 h 49"/>
                    <a:gd name="T2" fmla="*/ 0 w 26"/>
                    <a:gd name="T3" fmla="*/ 29 h 49"/>
                    <a:gd name="T4" fmla="*/ 1 w 26"/>
                    <a:gd name="T5" fmla="*/ 17 h 49"/>
                    <a:gd name="T6" fmla="*/ 6 w 26"/>
                    <a:gd name="T7" fmla="*/ 0 h 49"/>
                    <a:gd name="T8" fmla="*/ 5 w 26"/>
                    <a:gd name="T9" fmla="*/ 28 h 49"/>
                    <a:gd name="T10" fmla="*/ 11 w 26"/>
                    <a:gd name="T11" fmla="*/ 39 h 49"/>
                    <a:gd name="T12" fmla="*/ 25 w 26"/>
                    <a:gd name="T13" fmla="*/ 48 h 49"/>
                    <a:gd name="T14" fmla="*/ 11 w 26"/>
                    <a:gd name="T15" fmla="*/ 4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49">
                      <a:moveTo>
                        <a:pt x="11" y="42"/>
                      </a:moveTo>
                      <a:lnTo>
                        <a:pt x="0" y="29"/>
                      </a:lnTo>
                      <a:lnTo>
                        <a:pt x="1" y="17"/>
                      </a:lnTo>
                      <a:lnTo>
                        <a:pt x="6" y="0"/>
                      </a:lnTo>
                      <a:lnTo>
                        <a:pt x="5" y="28"/>
                      </a:lnTo>
                      <a:lnTo>
                        <a:pt x="11" y="39"/>
                      </a:lnTo>
                      <a:lnTo>
                        <a:pt x="25" y="48"/>
                      </a:lnTo>
                      <a:lnTo>
                        <a:pt x="11" y="42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59" name="Freeform 179">
                  <a:extLst>
                    <a:ext uri="{FF2B5EF4-FFF2-40B4-BE49-F238E27FC236}">
                      <a16:creationId xmlns:a16="http://schemas.microsoft.com/office/drawing/2014/main" id="{C003AA20-780B-4EC6-9A41-BFA2966B8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9" y="1026"/>
                  <a:ext cx="21" cy="61"/>
                </a:xfrm>
                <a:custGeom>
                  <a:avLst/>
                  <a:gdLst>
                    <a:gd name="T0" fmla="*/ 20 w 21"/>
                    <a:gd name="T1" fmla="*/ 0 h 61"/>
                    <a:gd name="T2" fmla="*/ 8 w 21"/>
                    <a:gd name="T3" fmla="*/ 16 h 61"/>
                    <a:gd name="T4" fmla="*/ 0 w 21"/>
                    <a:gd name="T5" fmla="*/ 32 h 61"/>
                    <a:gd name="T6" fmla="*/ 0 w 21"/>
                    <a:gd name="T7" fmla="*/ 44 h 61"/>
                    <a:gd name="T8" fmla="*/ 0 w 21"/>
                    <a:gd name="T9" fmla="*/ 60 h 61"/>
                    <a:gd name="T10" fmla="*/ 3 w 21"/>
                    <a:gd name="T11" fmla="*/ 46 h 61"/>
                    <a:gd name="T12" fmla="*/ 4 w 21"/>
                    <a:gd name="T13" fmla="*/ 32 h 61"/>
                    <a:gd name="T14" fmla="*/ 13 w 21"/>
                    <a:gd name="T15" fmla="*/ 13 h 61"/>
                    <a:gd name="T16" fmla="*/ 20 w 2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61">
                      <a:moveTo>
                        <a:pt x="20" y="0"/>
                      </a:moveTo>
                      <a:lnTo>
                        <a:pt x="8" y="16"/>
                      </a:lnTo>
                      <a:lnTo>
                        <a:pt x="0" y="32"/>
                      </a:lnTo>
                      <a:lnTo>
                        <a:pt x="0" y="44"/>
                      </a:lnTo>
                      <a:lnTo>
                        <a:pt x="0" y="60"/>
                      </a:lnTo>
                      <a:lnTo>
                        <a:pt x="3" y="46"/>
                      </a:lnTo>
                      <a:lnTo>
                        <a:pt x="4" y="32"/>
                      </a:lnTo>
                      <a:lnTo>
                        <a:pt x="13" y="13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60" name="Freeform 180">
                  <a:extLst>
                    <a:ext uri="{FF2B5EF4-FFF2-40B4-BE49-F238E27FC236}">
                      <a16:creationId xmlns:a16="http://schemas.microsoft.com/office/drawing/2014/main" id="{A1BCEF3C-6C7E-4BF3-BA4D-6D028F7999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8" y="1129"/>
                  <a:ext cx="20" cy="35"/>
                </a:xfrm>
                <a:custGeom>
                  <a:avLst/>
                  <a:gdLst>
                    <a:gd name="T0" fmla="*/ 11 w 20"/>
                    <a:gd name="T1" fmla="*/ 34 h 35"/>
                    <a:gd name="T2" fmla="*/ 4 w 20"/>
                    <a:gd name="T3" fmla="*/ 24 h 35"/>
                    <a:gd name="T4" fmla="*/ 0 w 20"/>
                    <a:gd name="T5" fmla="*/ 19 h 35"/>
                    <a:gd name="T6" fmla="*/ 3 w 20"/>
                    <a:gd name="T7" fmla="*/ 9 h 35"/>
                    <a:gd name="T8" fmla="*/ 13 w 20"/>
                    <a:gd name="T9" fmla="*/ 0 h 35"/>
                    <a:gd name="T10" fmla="*/ 9 w 20"/>
                    <a:gd name="T11" fmla="*/ 10 h 35"/>
                    <a:gd name="T12" fmla="*/ 7 w 20"/>
                    <a:gd name="T13" fmla="*/ 21 h 35"/>
                    <a:gd name="T14" fmla="*/ 14 w 20"/>
                    <a:gd name="T15" fmla="*/ 22 h 35"/>
                    <a:gd name="T16" fmla="*/ 19 w 20"/>
                    <a:gd name="T17" fmla="*/ 13 h 35"/>
                    <a:gd name="T18" fmla="*/ 17 w 20"/>
                    <a:gd name="T19" fmla="*/ 21 h 35"/>
                    <a:gd name="T20" fmla="*/ 11 w 20"/>
                    <a:gd name="T21" fmla="*/ 3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35">
                      <a:moveTo>
                        <a:pt x="11" y="34"/>
                      </a:moveTo>
                      <a:lnTo>
                        <a:pt x="4" y="24"/>
                      </a:lnTo>
                      <a:lnTo>
                        <a:pt x="0" y="19"/>
                      </a:lnTo>
                      <a:lnTo>
                        <a:pt x="3" y="9"/>
                      </a:lnTo>
                      <a:lnTo>
                        <a:pt x="13" y="0"/>
                      </a:lnTo>
                      <a:lnTo>
                        <a:pt x="9" y="10"/>
                      </a:lnTo>
                      <a:lnTo>
                        <a:pt x="7" y="21"/>
                      </a:lnTo>
                      <a:lnTo>
                        <a:pt x="14" y="22"/>
                      </a:lnTo>
                      <a:lnTo>
                        <a:pt x="19" y="13"/>
                      </a:lnTo>
                      <a:lnTo>
                        <a:pt x="17" y="21"/>
                      </a:lnTo>
                      <a:lnTo>
                        <a:pt x="11" y="34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3061" name="Group 181">
              <a:extLst>
                <a:ext uri="{FF2B5EF4-FFF2-40B4-BE49-F238E27FC236}">
                  <a16:creationId xmlns:a16="http://schemas.microsoft.com/office/drawing/2014/main" id="{9D46DB68-BEC0-45E5-977D-08A39B00FD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6" y="775"/>
              <a:ext cx="125" cy="73"/>
              <a:chOff x="885" y="1120"/>
              <a:chExt cx="138" cy="80"/>
            </a:xfrm>
          </p:grpSpPr>
          <p:sp>
            <p:nvSpPr>
              <p:cNvPr id="123062" name="Freeform 182">
                <a:extLst>
                  <a:ext uri="{FF2B5EF4-FFF2-40B4-BE49-F238E27FC236}">
                    <a16:creationId xmlns:a16="http://schemas.microsoft.com/office/drawing/2014/main" id="{3F7220D8-466A-4249-8E32-AB32C8D5D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" y="1120"/>
                <a:ext cx="138" cy="80"/>
              </a:xfrm>
              <a:custGeom>
                <a:avLst/>
                <a:gdLst>
                  <a:gd name="T0" fmla="*/ 7 w 138"/>
                  <a:gd name="T1" fmla="*/ 43 h 80"/>
                  <a:gd name="T2" fmla="*/ 32 w 138"/>
                  <a:gd name="T3" fmla="*/ 38 h 80"/>
                  <a:gd name="T4" fmla="*/ 49 w 138"/>
                  <a:gd name="T5" fmla="*/ 33 h 80"/>
                  <a:gd name="T6" fmla="*/ 67 w 138"/>
                  <a:gd name="T7" fmla="*/ 17 h 80"/>
                  <a:gd name="T8" fmla="*/ 83 w 138"/>
                  <a:gd name="T9" fmla="*/ 5 h 80"/>
                  <a:gd name="T10" fmla="*/ 98 w 138"/>
                  <a:gd name="T11" fmla="*/ 0 h 80"/>
                  <a:gd name="T12" fmla="*/ 106 w 138"/>
                  <a:gd name="T13" fmla="*/ 5 h 80"/>
                  <a:gd name="T14" fmla="*/ 117 w 138"/>
                  <a:gd name="T15" fmla="*/ 6 h 80"/>
                  <a:gd name="T16" fmla="*/ 130 w 138"/>
                  <a:gd name="T17" fmla="*/ 5 h 80"/>
                  <a:gd name="T18" fmla="*/ 134 w 138"/>
                  <a:gd name="T19" fmla="*/ 11 h 80"/>
                  <a:gd name="T20" fmla="*/ 137 w 138"/>
                  <a:gd name="T21" fmla="*/ 26 h 80"/>
                  <a:gd name="T22" fmla="*/ 135 w 138"/>
                  <a:gd name="T23" fmla="*/ 36 h 80"/>
                  <a:gd name="T24" fmla="*/ 131 w 138"/>
                  <a:gd name="T25" fmla="*/ 45 h 80"/>
                  <a:gd name="T26" fmla="*/ 124 w 138"/>
                  <a:gd name="T27" fmla="*/ 57 h 80"/>
                  <a:gd name="T28" fmla="*/ 121 w 138"/>
                  <a:gd name="T29" fmla="*/ 67 h 80"/>
                  <a:gd name="T30" fmla="*/ 116 w 138"/>
                  <a:gd name="T31" fmla="*/ 75 h 80"/>
                  <a:gd name="T32" fmla="*/ 111 w 138"/>
                  <a:gd name="T33" fmla="*/ 77 h 80"/>
                  <a:gd name="T34" fmla="*/ 102 w 138"/>
                  <a:gd name="T35" fmla="*/ 71 h 80"/>
                  <a:gd name="T36" fmla="*/ 98 w 138"/>
                  <a:gd name="T37" fmla="*/ 76 h 80"/>
                  <a:gd name="T38" fmla="*/ 90 w 138"/>
                  <a:gd name="T39" fmla="*/ 79 h 80"/>
                  <a:gd name="T40" fmla="*/ 82 w 138"/>
                  <a:gd name="T41" fmla="*/ 68 h 80"/>
                  <a:gd name="T42" fmla="*/ 78 w 138"/>
                  <a:gd name="T43" fmla="*/ 71 h 80"/>
                  <a:gd name="T44" fmla="*/ 74 w 138"/>
                  <a:gd name="T45" fmla="*/ 72 h 80"/>
                  <a:gd name="T46" fmla="*/ 69 w 138"/>
                  <a:gd name="T47" fmla="*/ 67 h 80"/>
                  <a:gd name="T48" fmla="*/ 65 w 138"/>
                  <a:gd name="T49" fmla="*/ 73 h 80"/>
                  <a:gd name="T50" fmla="*/ 60 w 138"/>
                  <a:gd name="T51" fmla="*/ 78 h 80"/>
                  <a:gd name="T52" fmla="*/ 52 w 138"/>
                  <a:gd name="T53" fmla="*/ 76 h 80"/>
                  <a:gd name="T54" fmla="*/ 49 w 138"/>
                  <a:gd name="T55" fmla="*/ 71 h 80"/>
                  <a:gd name="T56" fmla="*/ 47 w 138"/>
                  <a:gd name="T57" fmla="*/ 64 h 80"/>
                  <a:gd name="T58" fmla="*/ 37 w 138"/>
                  <a:gd name="T59" fmla="*/ 68 h 80"/>
                  <a:gd name="T60" fmla="*/ 28 w 138"/>
                  <a:gd name="T61" fmla="*/ 73 h 80"/>
                  <a:gd name="T62" fmla="*/ 26 w 138"/>
                  <a:gd name="T63" fmla="*/ 70 h 80"/>
                  <a:gd name="T64" fmla="*/ 18 w 138"/>
                  <a:gd name="T65" fmla="*/ 72 h 80"/>
                  <a:gd name="T66" fmla="*/ 7 w 138"/>
                  <a:gd name="T67" fmla="*/ 66 h 80"/>
                  <a:gd name="T68" fmla="*/ 1 w 138"/>
                  <a:gd name="T69" fmla="*/ 58 h 80"/>
                  <a:gd name="T70" fmla="*/ 3 w 138"/>
                  <a:gd name="T71" fmla="*/ 54 h 80"/>
                  <a:gd name="T72" fmla="*/ 0 w 138"/>
                  <a:gd name="T73" fmla="*/ 47 h 80"/>
                  <a:gd name="T74" fmla="*/ 7 w 138"/>
                  <a:gd name="T75" fmla="*/ 4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80">
                    <a:moveTo>
                      <a:pt x="7" y="43"/>
                    </a:moveTo>
                    <a:lnTo>
                      <a:pt x="32" y="38"/>
                    </a:lnTo>
                    <a:lnTo>
                      <a:pt x="49" y="33"/>
                    </a:lnTo>
                    <a:lnTo>
                      <a:pt x="67" y="17"/>
                    </a:lnTo>
                    <a:lnTo>
                      <a:pt x="83" y="5"/>
                    </a:lnTo>
                    <a:lnTo>
                      <a:pt x="98" y="0"/>
                    </a:lnTo>
                    <a:lnTo>
                      <a:pt x="106" y="5"/>
                    </a:lnTo>
                    <a:lnTo>
                      <a:pt x="117" y="6"/>
                    </a:lnTo>
                    <a:lnTo>
                      <a:pt x="130" y="5"/>
                    </a:lnTo>
                    <a:lnTo>
                      <a:pt x="134" y="11"/>
                    </a:lnTo>
                    <a:lnTo>
                      <a:pt x="137" y="26"/>
                    </a:lnTo>
                    <a:lnTo>
                      <a:pt x="135" y="36"/>
                    </a:lnTo>
                    <a:lnTo>
                      <a:pt x="131" y="45"/>
                    </a:lnTo>
                    <a:lnTo>
                      <a:pt x="124" y="57"/>
                    </a:lnTo>
                    <a:lnTo>
                      <a:pt x="121" y="67"/>
                    </a:lnTo>
                    <a:lnTo>
                      <a:pt x="116" y="75"/>
                    </a:lnTo>
                    <a:lnTo>
                      <a:pt x="111" y="77"/>
                    </a:lnTo>
                    <a:lnTo>
                      <a:pt x="102" y="71"/>
                    </a:lnTo>
                    <a:lnTo>
                      <a:pt x="98" y="76"/>
                    </a:lnTo>
                    <a:lnTo>
                      <a:pt x="90" y="79"/>
                    </a:lnTo>
                    <a:lnTo>
                      <a:pt x="82" y="68"/>
                    </a:lnTo>
                    <a:lnTo>
                      <a:pt x="78" y="71"/>
                    </a:lnTo>
                    <a:lnTo>
                      <a:pt x="74" y="72"/>
                    </a:lnTo>
                    <a:lnTo>
                      <a:pt x="69" y="67"/>
                    </a:lnTo>
                    <a:lnTo>
                      <a:pt x="65" y="73"/>
                    </a:lnTo>
                    <a:lnTo>
                      <a:pt x="60" y="78"/>
                    </a:lnTo>
                    <a:lnTo>
                      <a:pt x="52" y="76"/>
                    </a:lnTo>
                    <a:lnTo>
                      <a:pt x="49" y="71"/>
                    </a:lnTo>
                    <a:lnTo>
                      <a:pt x="47" y="64"/>
                    </a:lnTo>
                    <a:lnTo>
                      <a:pt x="37" y="68"/>
                    </a:lnTo>
                    <a:lnTo>
                      <a:pt x="28" y="73"/>
                    </a:lnTo>
                    <a:lnTo>
                      <a:pt x="26" y="70"/>
                    </a:lnTo>
                    <a:lnTo>
                      <a:pt x="18" y="72"/>
                    </a:lnTo>
                    <a:lnTo>
                      <a:pt x="7" y="66"/>
                    </a:lnTo>
                    <a:lnTo>
                      <a:pt x="1" y="58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7" y="43"/>
                    </a:lnTo>
                  </a:path>
                </a:pathLst>
              </a:custGeom>
              <a:solidFill>
                <a:srgbClr val="C08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063" name="Group 183">
                <a:extLst>
                  <a:ext uri="{FF2B5EF4-FFF2-40B4-BE49-F238E27FC236}">
                    <a16:creationId xmlns:a16="http://schemas.microsoft.com/office/drawing/2014/main" id="{547E575D-A4CB-4CDB-AA40-9B67C118D3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1" y="1135"/>
                <a:ext cx="111" cy="60"/>
                <a:chOff x="911" y="1135"/>
                <a:chExt cx="111" cy="60"/>
              </a:xfrm>
            </p:grpSpPr>
            <p:sp>
              <p:nvSpPr>
                <p:cNvPr id="123064" name="Freeform 184">
                  <a:extLst>
                    <a:ext uri="{FF2B5EF4-FFF2-40B4-BE49-F238E27FC236}">
                      <a16:creationId xmlns:a16="http://schemas.microsoft.com/office/drawing/2014/main" id="{43BDE44F-3036-44EE-B31D-11E8A929C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1" y="1166"/>
                  <a:ext cx="29" cy="26"/>
                </a:xfrm>
                <a:custGeom>
                  <a:avLst/>
                  <a:gdLst>
                    <a:gd name="T0" fmla="*/ 0 w 29"/>
                    <a:gd name="T1" fmla="*/ 25 h 26"/>
                    <a:gd name="T2" fmla="*/ 14 w 29"/>
                    <a:gd name="T3" fmla="*/ 15 h 26"/>
                    <a:gd name="T4" fmla="*/ 28 w 29"/>
                    <a:gd name="T5" fmla="*/ 0 h 26"/>
                    <a:gd name="T6" fmla="*/ 23 w 29"/>
                    <a:gd name="T7" fmla="*/ 10 h 26"/>
                    <a:gd name="T8" fmla="*/ 18 w 29"/>
                    <a:gd name="T9" fmla="*/ 17 h 26"/>
                    <a:gd name="T10" fmla="*/ 0 w 29"/>
                    <a:gd name="T11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6">
                      <a:moveTo>
                        <a:pt x="0" y="25"/>
                      </a:moveTo>
                      <a:lnTo>
                        <a:pt x="14" y="15"/>
                      </a:lnTo>
                      <a:lnTo>
                        <a:pt x="28" y="0"/>
                      </a:lnTo>
                      <a:lnTo>
                        <a:pt x="23" y="10"/>
                      </a:lnTo>
                      <a:lnTo>
                        <a:pt x="18" y="17"/>
                      </a:lnTo>
                      <a:lnTo>
                        <a:pt x="0" y="25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65" name="Freeform 185">
                  <a:extLst>
                    <a:ext uri="{FF2B5EF4-FFF2-40B4-BE49-F238E27FC236}">
                      <a16:creationId xmlns:a16="http://schemas.microsoft.com/office/drawing/2014/main" id="{AFC24F02-38DE-4606-9CBC-D7B6B915DF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4" y="1136"/>
                  <a:ext cx="20" cy="56"/>
                </a:xfrm>
                <a:custGeom>
                  <a:avLst/>
                  <a:gdLst>
                    <a:gd name="T0" fmla="*/ 0 w 20"/>
                    <a:gd name="T1" fmla="*/ 55 h 56"/>
                    <a:gd name="T2" fmla="*/ 6 w 20"/>
                    <a:gd name="T3" fmla="*/ 36 h 56"/>
                    <a:gd name="T4" fmla="*/ 19 w 20"/>
                    <a:gd name="T5" fmla="*/ 0 h 56"/>
                    <a:gd name="T6" fmla="*/ 17 w 20"/>
                    <a:gd name="T7" fmla="*/ 21 h 56"/>
                    <a:gd name="T8" fmla="*/ 17 w 20"/>
                    <a:gd name="T9" fmla="*/ 35 h 56"/>
                    <a:gd name="T10" fmla="*/ 0 w 20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56">
                      <a:moveTo>
                        <a:pt x="0" y="55"/>
                      </a:moveTo>
                      <a:lnTo>
                        <a:pt x="6" y="36"/>
                      </a:lnTo>
                      <a:lnTo>
                        <a:pt x="19" y="0"/>
                      </a:lnTo>
                      <a:lnTo>
                        <a:pt x="17" y="21"/>
                      </a:lnTo>
                      <a:lnTo>
                        <a:pt x="17" y="35"/>
                      </a:lnTo>
                      <a:lnTo>
                        <a:pt x="0" y="55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66" name="Freeform 186">
                  <a:extLst>
                    <a:ext uri="{FF2B5EF4-FFF2-40B4-BE49-F238E27FC236}">
                      <a16:creationId xmlns:a16="http://schemas.microsoft.com/office/drawing/2014/main" id="{6560D854-1C06-4CCE-952A-503A014A4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8" y="1135"/>
                  <a:ext cx="26" cy="60"/>
                </a:xfrm>
                <a:custGeom>
                  <a:avLst/>
                  <a:gdLst>
                    <a:gd name="T0" fmla="*/ 7 w 26"/>
                    <a:gd name="T1" fmla="*/ 59 h 60"/>
                    <a:gd name="T2" fmla="*/ 19 w 26"/>
                    <a:gd name="T3" fmla="*/ 42 h 60"/>
                    <a:gd name="T4" fmla="*/ 13 w 26"/>
                    <a:gd name="T5" fmla="*/ 16 h 60"/>
                    <a:gd name="T6" fmla="*/ 0 w 26"/>
                    <a:gd name="T7" fmla="*/ 0 h 60"/>
                    <a:gd name="T8" fmla="*/ 15 w 26"/>
                    <a:gd name="T9" fmla="*/ 14 h 60"/>
                    <a:gd name="T10" fmla="*/ 23 w 26"/>
                    <a:gd name="T11" fmla="*/ 31 h 60"/>
                    <a:gd name="T12" fmla="*/ 25 w 26"/>
                    <a:gd name="T13" fmla="*/ 46 h 60"/>
                    <a:gd name="T14" fmla="*/ 7 w 26"/>
                    <a:gd name="T15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60">
                      <a:moveTo>
                        <a:pt x="7" y="59"/>
                      </a:moveTo>
                      <a:lnTo>
                        <a:pt x="19" y="42"/>
                      </a:lnTo>
                      <a:lnTo>
                        <a:pt x="13" y="16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23" y="31"/>
                      </a:lnTo>
                      <a:lnTo>
                        <a:pt x="25" y="46"/>
                      </a:lnTo>
                      <a:lnTo>
                        <a:pt x="7" y="59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67" name="Freeform 187">
                  <a:extLst>
                    <a:ext uri="{FF2B5EF4-FFF2-40B4-BE49-F238E27FC236}">
                      <a16:creationId xmlns:a16="http://schemas.microsoft.com/office/drawing/2014/main" id="{14B8DF45-5A53-4F8B-80FE-25FB303CEF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4" y="1149"/>
                  <a:ext cx="18" cy="21"/>
                </a:xfrm>
                <a:custGeom>
                  <a:avLst/>
                  <a:gdLst>
                    <a:gd name="T0" fmla="*/ 0 w 18"/>
                    <a:gd name="T1" fmla="*/ 0 h 21"/>
                    <a:gd name="T2" fmla="*/ 17 w 18"/>
                    <a:gd name="T3" fmla="*/ 12 h 21"/>
                    <a:gd name="T4" fmla="*/ 17 w 18"/>
                    <a:gd name="T5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" h="21">
                      <a:moveTo>
                        <a:pt x="0" y="0"/>
                      </a:moveTo>
                      <a:lnTo>
                        <a:pt x="17" y="12"/>
                      </a:lnTo>
                      <a:lnTo>
                        <a:pt x="17" y="2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068" name="Freeform 188">
              <a:extLst>
                <a:ext uri="{FF2B5EF4-FFF2-40B4-BE49-F238E27FC236}">
                  <a16:creationId xmlns:a16="http://schemas.microsoft.com/office/drawing/2014/main" id="{EA0CD96F-2D92-415A-ACFC-3F97FA8FD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" y="690"/>
              <a:ext cx="66" cy="88"/>
            </a:xfrm>
            <a:custGeom>
              <a:avLst/>
              <a:gdLst>
                <a:gd name="T0" fmla="*/ 0 w 73"/>
                <a:gd name="T1" fmla="*/ 47 h 96"/>
                <a:gd name="T2" fmla="*/ 6 w 73"/>
                <a:gd name="T3" fmla="*/ 28 h 96"/>
                <a:gd name="T4" fmla="*/ 10 w 73"/>
                <a:gd name="T5" fmla="*/ 21 h 96"/>
                <a:gd name="T6" fmla="*/ 21 w 73"/>
                <a:gd name="T7" fmla="*/ 10 h 96"/>
                <a:gd name="T8" fmla="*/ 34 w 73"/>
                <a:gd name="T9" fmla="*/ 3 h 96"/>
                <a:gd name="T10" fmla="*/ 46 w 73"/>
                <a:gd name="T11" fmla="*/ 0 h 96"/>
                <a:gd name="T12" fmla="*/ 54 w 73"/>
                <a:gd name="T13" fmla="*/ 0 h 96"/>
                <a:gd name="T14" fmla="*/ 63 w 73"/>
                <a:gd name="T15" fmla="*/ 8 h 96"/>
                <a:gd name="T16" fmla="*/ 70 w 73"/>
                <a:gd name="T17" fmla="*/ 21 h 96"/>
                <a:gd name="T18" fmla="*/ 72 w 73"/>
                <a:gd name="T19" fmla="*/ 36 h 96"/>
                <a:gd name="T20" fmla="*/ 68 w 73"/>
                <a:gd name="T21" fmla="*/ 51 h 96"/>
                <a:gd name="T22" fmla="*/ 65 w 73"/>
                <a:gd name="T23" fmla="*/ 63 h 96"/>
                <a:gd name="T24" fmla="*/ 52 w 73"/>
                <a:gd name="T25" fmla="*/ 76 h 96"/>
                <a:gd name="T26" fmla="*/ 36 w 73"/>
                <a:gd name="T27" fmla="*/ 86 h 96"/>
                <a:gd name="T28" fmla="*/ 21 w 73"/>
                <a:gd name="T29" fmla="*/ 95 h 96"/>
                <a:gd name="T30" fmla="*/ 10 w 73"/>
                <a:gd name="T31" fmla="*/ 93 h 96"/>
                <a:gd name="T32" fmla="*/ 3 w 73"/>
                <a:gd name="T33" fmla="*/ 87 h 96"/>
                <a:gd name="T34" fmla="*/ 0 w 73"/>
                <a:gd name="T35" fmla="*/ 73 h 96"/>
                <a:gd name="T36" fmla="*/ 0 w 73"/>
                <a:gd name="T37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96">
                  <a:moveTo>
                    <a:pt x="0" y="47"/>
                  </a:moveTo>
                  <a:lnTo>
                    <a:pt x="6" y="28"/>
                  </a:lnTo>
                  <a:lnTo>
                    <a:pt x="10" y="21"/>
                  </a:lnTo>
                  <a:lnTo>
                    <a:pt x="21" y="10"/>
                  </a:lnTo>
                  <a:lnTo>
                    <a:pt x="34" y="3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3" y="8"/>
                  </a:lnTo>
                  <a:lnTo>
                    <a:pt x="70" y="21"/>
                  </a:lnTo>
                  <a:lnTo>
                    <a:pt x="72" y="36"/>
                  </a:lnTo>
                  <a:lnTo>
                    <a:pt x="68" y="51"/>
                  </a:lnTo>
                  <a:lnTo>
                    <a:pt x="65" y="63"/>
                  </a:lnTo>
                  <a:lnTo>
                    <a:pt x="52" y="76"/>
                  </a:lnTo>
                  <a:lnTo>
                    <a:pt x="36" y="86"/>
                  </a:lnTo>
                  <a:lnTo>
                    <a:pt x="21" y="95"/>
                  </a:lnTo>
                  <a:lnTo>
                    <a:pt x="10" y="93"/>
                  </a:lnTo>
                  <a:lnTo>
                    <a:pt x="3" y="87"/>
                  </a:lnTo>
                  <a:lnTo>
                    <a:pt x="0" y="73"/>
                  </a:lnTo>
                  <a:lnTo>
                    <a:pt x="0" y="47"/>
                  </a:lnTo>
                </a:path>
              </a:pathLst>
            </a:custGeom>
            <a:solidFill>
              <a:srgbClr val="F0F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9" name="Freeform 189">
              <a:extLst>
                <a:ext uri="{FF2B5EF4-FFF2-40B4-BE49-F238E27FC236}">
                  <a16:creationId xmlns:a16="http://schemas.microsoft.com/office/drawing/2014/main" id="{DA5417C2-B517-49A5-8F56-F141CA82F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" y="671"/>
              <a:ext cx="60" cy="38"/>
            </a:xfrm>
            <a:custGeom>
              <a:avLst/>
              <a:gdLst>
                <a:gd name="T0" fmla="*/ 5 w 66"/>
                <a:gd name="T1" fmla="*/ 0 h 42"/>
                <a:gd name="T2" fmla="*/ 60 w 66"/>
                <a:gd name="T3" fmla="*/ 17 h 42"/>
                <a:gd name="T4" fmla="*/ 62 w 66"/>
                <a:gd name="T5" fmla="*/ 21 h 42"/>
                <a:gd name="T6" fmla="*/ 65 w 66"/>
                <a:gd name="T7" fmla="*/ 27 h 42"/>
                <a:gd name="T8" fmla="*/ 65 w 66"/>
                <a:gd name="T9" fmla="*/ 33 h 42"/>
                <a:gd name="T10" fmla="*/ 64 w 66"/>
                <a:gd name="T11" fmla="*/ 37 h 42"/>
                <a:gd name="T12" fmla="*/ 62 w 66"/>
                <a:gd name="T13" fmla="*/ 39 h 42"/>
                <a:gd name="T14" fmla="*/ 57 w 66"/>
                <a:gd name="T15" fmla="*/ 41 h 42"/>
                <a:gd name="T16" fmla="*/ 6 w 66"/>
                <a:gd name="T17" fmla="*/ 23 h 42"/>
                <a:gd name="T18" fmla="*/ 2 w 66"/>
                <a:gd name="T19" fmla="*/ 19 h 42"/>
                <a:gd name="T20" fmla="*/ 0 w 66"/>
                <a:gd name="T21" fmla="*/ 14 h 42"/>
                <a:gd name="T22" fmla="*/ 0 w 66"/>
                <a:gd name="T23" fmla="*/ 7 h 42"/>
                <a:gd name="T24" fmla="*/ 1 w 66"/>
                <a:gd name="T25" fmla="*/ 4 h 42"/>
                <a:gd name="T26" fmla="*/ 3 w 66"/>
                <a:gd name="T27" fmla="*/ 1 h 42"/>
                <a:gd name="T28" fmla="*/ 5 w 66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42">
                  <a:moveTo>
                    <a:pt x="5" y="0"/>
                  </a:moveTo>
                  <a:lnTo>
                    <a:pt x="60" y="17"/>
                  </a:lnTo>
                  <a:lnTo>
                    <a:pt x="62" y="21"/>
                  </a:lnTo>
                  <a:lnTo>
                    <a:pt x="65" y="27"/>
                  </a:lnTo>
                  <a:lnTo>
                    <a:pt x="65" y="33"/>
                  </a:lnTo>
                  <a:lnTo>
                    <a:pt x="64" y="37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6" y="23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solidFill>
              <a:srgbClr val="C0804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0" name="Freeform 190">
              <a:extLst>
                <a:ext uri="{FF2B5EF4-FFF2-40B4-BE49-F238E27FC236}">
                  <a16:creationId xmlns:a16="http://schemas.microsoft.com/office/drawing/2014/main" id="{12466F5B-FCFA-4BE1-AC30-8B70A15F5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" y="681"/>
              <a:ext cx="99" cy="110"/>
            </a:xfrm>
            <a:custGeom>
              <a:avLst/>
              <a:gdLst>
                <a:gd name="T0" fmla="*/ 15 w 110"/>
                <a:gd name="T1" fmla="*/ 0 h 120"/>
                <a:gd name="T2" fmla="*/ 52 w 110"/>
                <a:gd name="T3" fmla="*/ 20 h 120"/>
                <a:gd name="T4" fmla="*/ 67 w 110"/>
                <a:gd name="T5" fmla="*/ 30 h 120"/>
                <a:gd name="T6" fmla="*/ 83 w 110"/>
                <a:gd name="T7" fmla="*/ 42 h 120"/>
                <a:gd name="T8" fmla="*/ 93 w 110"/>
                <a:gd name="T9" fmla="*/ 52 h 120"/>
                <a:gd name="T10" fmla="*/ 103 w 110"/>
                <a:gd name="T11" fmla="*/ 62 h 120"/>
                <a:gd name="T12" fmla="*/ 107 w 110"/>
                <a:gd name="T13" fmla="*/ 76 h 120"/>
                <a:gd name="T14" fmla="*/ 109 w 110"/>
                <a:gd name="T15" fmla="*/ 91 h 120"/>
                <a:gd name="T16" fmla="*/ 105 w 110"/>
                <a:gd name="T17" fmla="*/ 102 h 120"/>
                <a:gd name="T18" fmla="*/ 97 w 110"/>
                <a:gd name="T19" fmla="*/ 111 h 120"/>
                <a:gd name="T20" fmla="*/ 74 w 110"/>
                <a:gd name="T21" fmla="*/ 117 h 120"/>
                <a:gd name="T22" fmla="*/ 56 w 110"/>
                <a:gd name="T23" fmla="*/ 119 h 120"/>
                <a:gd name="T24" fmla="*/ 30 w 110"/>
                <a:gd name="T25" fmla="*/ 117 h 120"/>
                <a:gd name="T26" fmla="*/ 24 w 110"/>
                <a:gd name="T27" fmla="*/ 110 h 120"/>
                <a:gd name="T28" fmla="*/ 14 w 110"/>
                <a:gd name="T29" fmla="*/ 101 h 120"/>
                <a:gd name="T30" fmla="*/ 1 w 110"/>
                <a:gd name="T31" fmla="*/ 98 h 120"/>
                <a:gd name="T32" fmla="*/ 8 w 110"/>
                <a:gd name="T33" fmla="*/ 77 h 120"/>
                <a:gd name="T34" fmla="*/ 0 w 110"/>
                <a:gd name="T35" fmla="*/ 34 h 120"/>
                <a:gd name="T36" fmla="*/ 15 w 110"/>
                <a:gd name="T3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20">
                  <a:moveTo>
                    <a:pt x="15" y="0"/>
                  </a:moveTo>
                  <a:lnTo>
                    <a:pt x="52" y="20"/>
                  </a:lnTo>
                  <a:lnTo>
                    <a:pt x="67" y="30"/>
                  </a:lnTo>
                  <a:lnTo>
                    <a:pt x="83" y="42"/>
                  </a:lnTo>
                  <a:lnTo>
                    <a:pt x="93" y="52"/>
                  </a:lnTo>
                  <a:lnTo>
                    <a:pt x="103" y="62"/>
                  </a:lnTo>
                  <a:lnTo>
                    <a:pt x="107" y="76"/>
                  </a:lnTo>
                  <a:lnTo>
                    <a:pt x="109" y="91"/>
                  </a:lnTo>
                  <a:lnTo>
                    <a:pt x="105" y="102"/>
                  </a:lnTo>
                  <a:lnTo>
                    <a:pt x="97" y="111"/>
                  </a:lnTo>
                  <a:lnTo>
                    <a:pt x="74" y="117"/>
                  </a:lnTo>
                  <a:lnTo>
                    <a:pt x="56" y="119"/>
                  </a:lnTo>
                  <a:lnTo>
                    <a:pt x="30" y="117"/>
                  </a:lnTo>
                  <a:lnTo>
                    <a:pt x="24" y="110"/>
                  </a:lnTo>
                  <a:lnTo>
                    <a:pt x="14" y="101"/>
                  </a:lnTo>
                  <a:lnTo>
                    <a:pt x="1" y="98"/>
                  </a:lnTo>
                  <a:lnTo>
                    <a:pt x="8" y="77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solidFill>
              <a:srgbClr val="E0A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1" name="Freeform 191">
              <a:extLst>
                <a:ext uri="{FF2B5EF4-FFF2-40B4-BE49-F238E27FC236}">
                  <a16:creationId xmlns:a16="http://schemas.microsoft.com/office/drawing/2014/main" id="{C978FB11-532E-4570-9AFB-60A0074D0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" y="679"/>
              <a:ext cx="67" cy="87"/>
            </a:xfrm>
            <a:custGeom>
              <a:avLst/>
              <a:gdLst>
                <a:gd name="T0" fmla="*/ 0 w 74"/>
                <a:gd name="T1" fmla="*/ 47 h 94"/>
                <a:gd name="T2" fmla="*/ 6 w 74"/>
                <a:gd name="T3" fmla="*/ 28 h 94"/>
                <a:gd name="T4" fmla="*/ 10 w 74"/>
                <a:gd name="T5" fmla="*/ 20 h 94"/>
                <a:gd name="T6" fmla="*/ 21 w 74"/>
                <a:gd name="T7" fmla="*/ 10 h 94"/>
                <a:gd name="T8" fmla="*/ 35 w 74"/>
                <a:gd name="T9" fmla="*/ 3 h 94"/>
                <a:gd name="T10" fmla="*/ 46 w 74"/>
                <a:gd name="T11" fmla="*/ 0 h 94"/>
                <a:gd name="T12" fmla="*/ 54 w 74"/>
                <a:gd name="T13" fmla="*/ 1 h 94"/>
                <a:gd name="T14" fmla="*/ 64 w 74"/>
                <a:gd name="T15" fmla="*/ 8 h 94"/>
                <a:gd name="T16" fmla="*/ 70 w 74"/>
                <a:gd name="T17" fmla="*/ 21 h 94"/>
                <a:gd name="T18" fmla="*/ 73 w 74"/>
                <a:gd name="T19" fmla="*/ 37 h 94"/>
                <a:gd name="T20" fmla="*/ 68 w 74"/>
                <a:gd name="T21" fmla="*/ 52 h 94"/>
                <a:gd name="T22" fmla="*/ 64 w 74"/>
                <a:gd name="T23" fmla="*/ 62 h 94"/>
                <a:gd name="T24" fmla="*/ 52 w 74"/>
                <a:gd name="T25" fmla="*/ 75 h 94"/>
                <a:gd name="T26" fmla="*/ 36 w 74"/>
                <a:gd name="T27" fmla="*/ 84 h 94"/>
                <a:gd name="T28" fmla="*/ 22 w 74"/>
                <a:gd name="T29" fmla="*/ 93 h 94"/>
                <a:gd name="T30" fmla="*/ 10 w 74"/>
                <a:gd name="T31" fmla="*/ 91 h 94"/>
                <a:gd name="T32" fmla="*/ 4 w 74"/>
                <a:gd name="T33" fmla="*/ 84 h 94"/>
                <a:gd name="T34" fmla="*/ 0 w 74"/>
                <a:gd name="T35" fmla="*/ 72 h 94"/>
                <a:gd name="T36" fmla="*/ 0 w 74"/>
                <a:gd name="T37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94">
                  <a:moveTo>
                    <a:pt x="0" y="47"/>
                  </a:moveTo>
                  <a:lnTo>
                    <a:pt x="6" y="28"/>
                  </a:lnTo>
                  <a:lnTo>
                    <a:pt x="10" y="20"/>
                  </a:lnTo>
                  <a:lnTo>
                    <a:pt x="21" y="10"/>
                  </a:lnTo>
                  <a:lnTo>
                    <a:pt x="35" y="3"/>
                  </a:lnTo>
                  <a:lnTo>
                    <a:pt x="46" y="0"/>
                  </a:lnTo>
                  <a:lnTo>
                    <a:pt x="54" y="1"/>
                  </a:lnTo>
                  <a:lnTo>
                    <a:pt x="64" y="8"/>
                  </a:lnTo>
                  <a:lnTo>
                    <a:pt x="70" y="21"/>
                  </a:lnTo>
                  <a:lnTo>
                    <a:pt x="73" y="37"/>
                  </a:lnTo>
                  <a:lnTo>
                    <a:pt x="68" y="52"/>
                  </a:lnTo>
                  <a:lnTo>
                    <a:pt x="64" y="62"/>
                  </a:lnTo>
                  <a:lnTo>
                    <a:pt x="52" y="75"/>
                  </a:lnTo>
                  <a:lnTo>
                    <a:pt x="36" y="84"/>
                  </a:lnTo>
                  <a:lnTo>
                    <a:pt x="22" y="93"/>
                  </a:lnTo>
                  <a:lnTo>
                    <a:pt x="10" y="91"/>
                  </a:lnTo>
                  <a:lnTo>
                    <a:pt x="4" y="84"/>
                  </a:lnTo>
                  <a:lnTo>
                    <a:pt x="0" y="72"/>
                  </a:lnTo>
                  <a:lnTo>
                    <a:pt x="0" y="47"/>
                  </a:lnTo>
                </a:path>
              </a:pathLst>
            </a:custGeom>
            <a:solidFill>
              <a:srgbClr val="F0F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2" name="Freeform 192">
              <a:extLst>
                <a:ext uri="{FF2B5EF4-FFF2-40B4-BE49-F238E27FC236}">
                  <a16:creationId xmlns:a16="http://schemas.microsoft.com/office/drawing/2014/main" id="{29E631E5-A203-4D00-99EB-77270B5B8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" y="660"/>
              <a:ext cx="79" cy="38"/>
            </a:xfrm>
            <a:custGeom>
              <a:avLst/>
              <a:gdLst>
                <a:gd name="T0" fmla="*/ 8 w 88"/>
                <a:gd name="T1" fmla="*/ 0 h 41"/>
                <a:gd name="T2" fmla="*/ 81 w 88"/>
                <a:gd name="T3" fmla="*/ 14 h 41"/>
                <a:gd name="T4" fmla="*/ 84 w 88"/>
                <a:gd name="T5" fmla="*/ 18 h 41"/>
                <a:gd name="T6" fmla="*/ 87 w 88"/>
                <a:gd name="T7" fmla="*/ 25 h 41"/>
                <a:gd name="T8" fmla="*/ 86 w 88"/>
                <a:gd name="T9" fmla="*/ 30 h 41"/>
                <a:gd name="T10" fmla="*/ 84 w 88"/>
                <a:gd name="T11" fmla="*/ 34 h 41"/>
                <a:gd name="T12" fmla="*/ 82 w 88"/>
                <a:gd name="T13" fmla="*/ 37 h 41"/>
                <a:gd name="T14" fmla="*/ 76 w 88"/>
                <a:gd name="T15" fmla="*/ 40 h 41"/>
                <a:gd name="T16" fmla="*/ 7 w 88"/>
                <a:gd name="T17" fmla="*/ 25 h 41"/>
                <a:gd name="T18" fmla="*/ 2 w 88"/>
                <a:gd name="T19" fmla="*/ 22 h 41"/>
                <a:gd name="T20" fmla="*/ 0 w 88"/>
                <a:gd name="T21" fmla="*/ 16 h 41"/>
                <a:gd name="T22" fmla="*/ 0 w 88"/>
                <a:gd name="T23" fmla="*/ 9 h 41"/>
                <a:gd name="T24" fmla="*/ 1 w 88"/>
                <a:gd name="T25" fmla="*/ 6 h 41"/>
                <a:gd name="T26" fmla="*/ 4 w 88"/>
                <a:gd name="T27" fmla="*/ 2 h 41"/>
                <a:gd name="T28" fmla="*/ 8 w 88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1">
                  <a:moveTo>
                    <a:pt x="8" y="0"/>
                  </a:moveTo>
                  <a:lnTo>
                    <a:pt x="81" y="14"/>
                  </a:lnTo>
                  <a:lnTo>
                    <a:pt x="84" y="18"/>
                  </a:lnTo>
                  <a:lnTo>
                    <a:pt x="87" y="25"/>
                  </a:lnTo>
                  <a:lnTo>
                    <a:pt x="86" y="30"/>
                  </a:lnTo>
                  <a:lnTo>
                    <a:pt x="84" y="34"/>
                  </a:lnTo>
                  <a:lnTo>
                    <a:pt x="82" y="37"/>
                  </a:lnTo>
                  <a:lnTo>
                    <a:pt x="76" y="40"/>
                  </a:lnTo>
                  <a:lnTo>
                    <a:pt x="7" y="25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9"/>
                  </a:lnTo>
                  <a:lnTo>
                    <a:pt x="1" y="6"/>
                  </a:lnTo>
                  <a:lnTo>
                    <a:pt x="4" y="2"/>
                  </a:lnTo>
                  <a:lnTo>
                    <a:pt x="8" y="0"/>
                  </a:lnTo>
                </a:path>
              </a:pathLst>
            </a:custGeom>
            <a:solidFill>
              <a:srgbClr val="C0804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073" name="Group 193">
              <a:extLst>
                <a:ext uri="{FF2B5EF4-FFF2-40B4-BE49-F238E27FC236}">
                  <a16:creationId xmlns:a16="http://schemas.microsoft.com/office/drawing/2014/main" id="{56DB638C-66CA-4408-9DE5-1A9F11498D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" y="786"/>
              <a:ext cx="79" cy="92"/>
              <a:chOff x="711" y="1132"/>
              <a:chExt cx="87" cy="100"/>
            </a:xfrm>
          </p:grpSpPr>
          <p:sp>
            <p:nvSpPr>
              <p:cNvPr id="123074" name="Freeform 194">
                <a:extLst>
                  <a:ext uri="{FF2B5EF4-FFF2-40B4-BE49-F238E27FC236}">
                    <a16:creationId xmlns:a16="http://schemas.microsoft.com/office/drawing/2014/main" id="{9A4676B4-813D-4405-9CE4-2A50A886D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" y="1132"/>
                <a:ext cx="78" cy="100"/>
              </a:xfrm>
              <a:custGeom>
                <a:avLst/>
                <a:gdLst>
                  <a:gd name="T0" fmla="*/ 51 w 78"/>
                  <a:gd name="T1" fmla="*/ 9 h 100"/>
                  <a:gd name="T2" fmla="*/ 38 w 78"/>
                  <a:gd name="T3" fmla="*/ 0 h 100"/>
                  <a:gd name="T4" fmla="*/ 30 w 78"/>
                  <a:gd name="T5" fmla="*/ 0 h 100"/>
                  <a:gd name="T6" fmla="*/ 17 w 78"/>
                  <a:gd name="T7" fmla="*/ 2 h 100"/>
                  <a:gd name="T8" fmla="*/ 7 w 78"/>
                  <a:gd name="T9" fmla="*/ 12 h 100"/>
                  <a:gd name="T10" fmla="*/ 2 w 78"/>
                  <a:gd name="T11" fmla="*/ 23 h 100"/>
                  <a:gd name="T12" fmla="*/ 0 w 78"/>
                  <a:gd name="T13" fmla="*/ 34 h 100"/>
                  <a:gd name="T14" fmla="*/ 0 w 78"/>
                  <a:gd name="T15" fmla="*/ 46 h 100"/>
                  <a:gd name="T16" fmla="*/ 3 w 78"/>
                  <a:gd name="T17" fmla="*/ 59 h 100"/>
                  <a:gd name="T18" fmla="*/ 9 w 78"/>
                  <a:gd name="T19" fmla="*/ 73 h 100"/>
                  <a:gd name="T20" fmla="*/ 20 w 78"/>
                  <a:gd name="T21" fmla="*/ 83 h 100"/>
                  <a:gd name="T22" fmla="*/ 29 w 78"/>
                  <a:gd name="T23" fmla="*/ 87 h 100"/>
                  <a:gd name="T24" fmla="*/ 40 w 78"/>
                  <a:gd name="T25" fmla="*/ 89 h 100"/>
                  <a:gd name="T26" fmla="*/ 48 w 78"/>
                  <a:gd name="T27" fmla="*/ 97 h 100"/>
                  <a:gd name="T28" fmla="*/ 54 w 78"/>
                  <a:gd name="T29" fmla="*/ 99 h 100"/>
                  <a:gd name="T30" fmla="*/ 61 w 78"/>
                  <a:gd name="T31" fmla="*/ 98 h 100"/>
                  <a:gd name="T32" fmla="*/ 68 w 78"/>
                  <a:gd name="T33" fmla="*/ 94 h 100"/>
                  <a:gd name="T34" fmla="*/ 75 w 78"/>
                  <a:gd name="T35" fmla="*/ 86 h 100"/>
                  <a:gd name="T36" fmla="*/ 77 w 78"/>
                  <a:gd name="T37" fmla="*/ 77 h 100"/>
                  <a:gd name="T38" fmla="*/ 76 w 78"/>
                  <a:gd name="T39" fmla="*/ 63 h 100"/>
                  <a:gd name="T40" fmla="*/ 69 w 78"/>
                  <a:gd name="T41" fmla="*/ 52 h 100"/>
                  <a:gd name="T42" fmla="*/ 66 w 78"/>
                  <a:gd name="T43" fmla="*/ 40 h 100"/>
                  <a:gd name="T44" fmla="*/ 59 w 78"/>
                  <a:gd name="T45" fmla="*/ 23 h 100"/>
                  <a:gd name="T46" fmla="*/ 51 w 78"/>
                  <a:gd name="T47" fmla="*/ 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" h="100">
                    <a:moveTo>
                      <a:pt x="51" y="9"/>
                    </a:moveTo>
                    <a:lnTo>
                      <a:pt x="38" y="0"/>
                    </a:lnTo>
                    <a:lnTo>
                      <a:pt x="30" y="0"/>
                    </a:lnTo>
                    <a:lnTo>
                      <a:pt x="17" y="2"/>
                    </a:lnTo>
                    <a:lnTo>
                      <a:pt x="7" y="12"/>
                    </a:lnTo>
                    <a:lnTo>
                      <a:pt x="2" y="23"/>
                    </a:lnTo>
                    <a:lnTo>
                      <a:pt x="0" y="34"/>
                    </a:lnTo>
                    <a:lnTo>
                      <a:pt x="0" y="46"/>
                    </a:lnTo>
                    <a:lnTo>
                      <a:pt x="3" y="59"/>
                    </a:lnTo>
                    <a:lnTo>
                      <a:pt x="9" y="73"/>
                    </a:lnTo>
                    <a:lnTo>
                      <a:pt x="20" y="83"/>
                    </a:lnTo>
                    <a:lnTo>
                      <a:pt x="29" y="87"/>
                    </a:lnTo>
                    <a:lnTo>
                      <a:pt x="40" y="89"/>
                    </a:lnTo>
                    <a:lnTo>
                      <a:pt x="48" y="97"/>
                    </a:lnTo>
                    <a:lnTo>
                      <a:pt x="54" y="99"/>
                    </a:lnTo>
                    <a:lnTo>
                      <a:pt x="61" y="98"/>
                    </a:lnTo>
                    <a:lnTo>
                      <a:pt x="68" y="94"/>
                    </a:lnTo>
                    <a:lnTo>
                      <a:pt x="75" y="86"/>
                    </a:lnTo>
                    <a:lnTo>
                      <a:pt x="77" y="77"/>
                    </a:lnTo>
                    <a:lnTo>
                      <a:pt x="76" y="63"/>
                    </a:lnTo>
                    <a:lnTo>
                      <a:pt x="69" y="52"/>
                    </a:lnTo>
                    <a:lnTo>
                      <a:pt x="66" y="40"/>
                    </a:lnTo>
                    <a:lnTo>
                      <a:pt x="59" y="23"/>
                    </a:lnTo>
                    <a:lnTo>
                      <a:pt x="51" y="9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5" name="Freeform 195">
                <a:extLst>
                  <a:ext uri="{FF2B5EF4-FFF2-40B4-BE49-F238E27FC236}">
                    <a16:creationId xmlns:a16="http://schemas.microsoft.com/office/drawing/2014/main" id="{CBDA5E45-89F7-4313-9504-EA12BE402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" y="1135"/>
                <a:ext cx="79" cy="97"/>
              </a:xfrm>
              <a:custGeom>
                <a:avLst/>
                <a:gdLst>
                  <a:gd name="T0" fmla="*/ 53 w 79"/>
                  <a:gd name="T1" fmla="*/ 9 h 97"/>
                  <a:gd name="T2" fmla="*/ 39 w 79"/>
                  <a:gd name="T3" fmla="*/ 0 h 97"/>
                  <a:gd name="T4" fmla="*/ 31 w 79"/>
                  <a:gd name="T5" fmla="*/ 0 h 97"/>
                  <a:gd name="T6" fmla="*/ 17 w 79"/>
                  <a:gd name="T7" fmla="*/ 3 h 97"/>
                  <a:gd name="T8" fmla="*/ 7 w 79"/>
                  <a:gd name="T9" fmla="*/ 12 h 97"/>
                  <a:gd name="T10" fmla="*/ 2 w 79"/>
                  <a:gd name="T11" fmla="*/ 23 h 97"/>
                  <a:gd name="T12" fmla="*/ 0 w 79"/>
                  <a:gd name="T13" fmla="*/ 34 h 97"/>
                  <a:gd name="T14" fmla="*/ 0 w 79"/>
                  <a:gd name="T15" fmla="*/ 46 h 97"/>
                  <a:gd name="T16" fmla="*/ 3 w 79"/>
                  <a:gd name="T17" fmla="*/ 58 h 97"/>
                  <a:gd name="T18" fmla="*/ 9 w 79"/>
                  <a:gd name="T19" fmla="*/ 72 h 97"/>
                  <a:gd name="T20" fmla="*/ 19 w 79"/>
                  <a:gd name="T21" fmla="*/ 81 h 97"/>
                  <a:gd name="T22" fmla="*/ 29 w 79"/>
                  <a:gd name="T23" fmla="*/ 85 h 97"/>
                  <a:gd name="T24" fmla="*/ 41 w 79"/>
                  <a:gd name="T25" fmla="*/ 87 h 97"/>
                  <a:gd name="T26" fmla="*/ 48 w 79"/>
                  <a:gd name="T27" fmla="*/ 94 h 97"/>
                  <a:gd name="T28" fmla="*/ 54 w 79"/>
                  <a:gd name="T29" fmla="*/ 96 h 97"/>
                  <a:gd name="T30" fmla="*/ 60 w 79"/>
                  <a:gd name="T31" fmla="*/ 95 h 97"/>
                  <a:gd name="T32" fmla="*/ 68 w 79"/>
                  <a:gd name="T33" fmla="*/ 90 h 97"/>
                  <a:gd name="T34" fmla="*/ 75 w 79"/>
                  <a:gd name="T35" fmla="*/ 83 h 97"/>
                  <a:gd name="T36" fmla="*/ 78 w 79"/>
                  <a:gd name="T37" fmla="*/ 75 h 97"/>
                  <a:gd name="T38" fmla="*/ 77 w 79"/>
                  <a:gd name="T39" fmla="*/ 61 h 97"/>
                  <a:gd name="T40" fmla="*/ 70 w 79"/>
                  <a:gd name="T41" fmla="*/ 50 h 97"/>
                  <a:gd name="T42" fmla="*/ 67 w 79"/>
                  <a:gd name="T43" fmla="*/ 38 h 97"/>
                  <a:gd name="T44" fmla="*/ 61 w 79"/>
                  <a:gd name="T45" fmla="*/ 23 h 97"/>
                  <a:gd name="T46" fmla="*/ 53 w 79"/>
                  <a:gd name="T47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9" h="97">
                    <a:moveTo>
                      <a:pt x="53" y="9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17" y="3"/>
                    </a:lnTo>
                    <a:lnTo>
                      <a:pt x="7" y="12"/>
                    </a:lnTo>
                    <a:lnTo>
                      <a:pt x="2" y="23"/>
                    </a:lnTo>
                    <a:lnTo>
                      <a:pt x="0" y="34"/>
                    </a:lnTo>
                    <a:lnTo>
                      <a:pt x="0" y="46"/>
                    </a:lnTo>
                    <a:lnTo>
                      <a:pt x="3" y="58"/>
                    </a:lnTo>
                    <a:lnTo>
                      <a:pt x="9" y="72"/>
                    </a:lnTo>
                    <a:lnTo>
                      <a:pt x="19" y="81"/>
                    </a:lnTo>
                    <a:lnTo>
                      <a:pt x="29" y="85"/>
                    </a:lnTo>
                    <a:lnTo>
                      <a:pt x="41" y="87"/>
                    </a:lnTo>
                    <a:lnTo>
                      <a:pt x="48" y="94"/>
                    </a:lnTo>
                    <a:lnTo>
                      <a:pt x="54" y="96"/>
                    </a:lnTo>
                    <a:lnTo>
                      <a:pt x="60" y="95"/>
                    </a:lnTo>
                    <a:lnTo>
                      <a:pt x="68" y="90"/>
                    </a:lnTo>
                    <a:lnTo>
                      <a:pt x="75" y="83"/>
                    </a:lnTo>
                    <a:lnTo>
                      <a:pt x="78" y="75"/>
                    </a:lnTo>
                    <a:lnTo>
                      <a:pt x="77" y="61"/>
                    </a:lnTo>
                    <a:lnTo>
                      <a:pt x="70" y="50"/>
                    </a:lnTo>
                    <a:lnTo>
                      <a:pt x="67" y="38"/>
                    </a:lnTo>
                    <a:lnTo>
                      <a:pt x="61" y="23"/>
                    </a:lnTo>
                    <a:lnTo>
                      <a:pt x="53" y="9"/>
                    </a:lnTo>
                  </a:path>
                </a:pathLst>
              </a:custGeom>
              <a:solidFill>
                <a:srgbClr val="E0A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076" name="Freeform 196">
              <a:extLst>
                <a:ext uri="{FF2B5EF4-FFF2-40B4-BE49-F238E27FC236}">
                  <a16:creationId xmlns:a16="http://schemas.microsoft.com/office/drawing/2014/main" id="{FFCBFB42-6D3D-4E82-AA59-91A2AD5CF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" y="903"/>
              <a:ext cx="67" cy="49"/>
            </a:xfrm>
            <a:custGeom>
              <a:avLst/>
              <a:gdLst>
                <a:gd name="T0" fmla="*/ 0 w 74"/>
                <a:gd name="T1" fmla="*/ 0 h 53"/>
                <a:gd name="T2" fmla="*/ 73 w 74"/>
                <a:gd name="T3" fmla="*/ 52 h 53"/>
                <a:gd name="T4" fmla="*/ 18 w 74"/>
                <a:gd name="T5" fmla="*/ 52 h 53"/>
                <a:gd name="T6" fmla="*/ 0 w 74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53">
                  <a:moveTo>
                    <a:pt x="0" y="0"/>
                  </a:moveTo>
                  <a:lnTo>
                    <a:pt x="73" y="52"/>
                  </a:lnTo>
                  <a:lnTo>
                    <a:pt x="18" y="52"/>
                  </a:lnTo>
                  <a:lnTo>
                    <a:pt x="0" y="0"/>
                  </a:lnTo>
                </a:path>
              </a:pathLst>
            </a:cu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7" name="Oval 197">
              <a:extLst>
                <a:ext uri="{FF2B5EF4-FFF2-40B4-BE49-F238E27FC236}">
                  <a16:creationId xmlns:a16="http://schemas.microsoft.com/office/drawing/2014/main" id="{07A06FE9-284E-4469-ADFC-4C8D39C87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700"/>
              <a:ext cx="20" cy="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8" name="Rectangle 198">
              <a:extLst>
                <a:ext uri="{FF2B5EF4-FFF2-40B4-BE49-F238E27FC236}">
                  <a16:creationId xmlns:a16="http://schemas.microsoft.com/office/drawing/2014/main" id="{F506FA64-841C-40D4-9A14-72B229C17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03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.</a:t>
              </a:r>
            </a:p>
          </p:txBody>
        </p:sp>
        <p:sp>
          <p:nvSpPr>
            <p:cNvPr id="123079" name="Freeform 199">
              <a:extLst>
                <a:ext uri="{FF2B5EF4-FFF2-40B4-BE49-F238E27FC236}">
                  <a16:creationId xmlns:a16="http://schemas.microsoft.com/office/drawing/2014/main" id="{5584D495-2463-4842-9E15-E06C32E1D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1313"/>
              <a:ext cx="192" cy="157"/>
            </a:xfrm>
            <a:custGeom>
              <a:avLst/>
              <a:gdLst>
                <a:gd name="T0" fmla="*/ 7 w 213"/>
                <a:gd name="T1" fmla="*/ 118 h 171"/>
                <a:gd name="T2" fmla="*/ 45 w 213"/>
                <a:gd name="T3" fmla="*/ 89 h 171"/>
                <a:gd name="T4" fmla="*/ 63 w 213"/>
                <a:gd name="T5" fmla="*/ 63 h 171"/>
                <a:gd name="T6" fmla="*/ 90 w 213"/>
                <a:gd name="T7" fmla="*/ 54 h 171"/>
                <a:gd name="T8" fmla="*/ 119 w 213"/>
                <a:gd name="T9" fmla="*/ 36 h 171"/>
                <a:gd name="T10" fmla="*/ 145 w 213"/>
                <a:gd name="T11" fmla="*/ 18 h 171"/>
                <a:gd name="T12" fmla="*/ 174 w 213"/>
                <a:gd name="T13" fmla="*/ 9 h 171"/>
                <a:gd name="T14" fmla="*/ 201 w 213"/>
                <a:gd name="T15" fmla="*/ 0 h 171"/>
                <a:gd name="T16" fmla="*/ 212 w 213"/>
                <a:gd name="T17" fmla="*/ 26 h 171"/>
                <a:gd name="T18" fmla="*/ 183 w 213"/>
                <a:gd name="T19" fmla="*/ 44 h 171"/>
                <a:gd name="T20" fmla="*/ 156 w 213"/>
                <a:gd name="T21" fmla="*/ 70 h 171"/>
                <a:gd name="T22" fmla="*/ 128 w 213"/>
                <a:gd name="T23" fmla="*/ 80 h 171"/>
                <a:gd name="T24" fmla="*/ 101 w 213"/>
                <a:gd name="T25" fmla="*/ 98 h 171"/>
                <a:gd name="T26" fmla="*/ 72 w 213"/>
                <a:gd name="T27" fmla="*/ 99 h 171"/>
                <a:gd name="T28" fmla="*/ 55 w 213"/>
                <a:gd name="T29" fmla="*/ 125 h 171"/>
                <a:gd name="T30" fmla="*/ 7 w 213"/>
                <a:gd name="T31" fmla="*/ 118 h 171"/>
                <a:gd name="T32" fmla="*/ 28 w 213"/>
                <a:gd name="T33" fmla="*/ 160 h 171"/>
                <a:gd name="T34" fmla="*/ 0 w 213"/>
                <a:gd name="T35" fmla="*/ 170 h 171"/>
                <a:gd name="T36" fmla="*/ 7 w 213"/>
                <a:gd name="T37" fmla="*/ 118 h 171"/>
                <a:gd name="T38" fmla="*/ 7 w 213"/>
                <a:gd name="T39" fmla="*/ 11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171">
                  <a:moveTo>
                    <a:pt x="7" y="118"/>
                  </a:moveTo>
                  <a:lnTo>
                    <a:pt x="45" y="89"/>
                  </a:lnTo>
                  <a:lnTo>
                    <a:pt x="63" y="63"/>
                  </a:lnTo>
                  <a:lnTo>
                    <a:pt x="90" y="54"/>
                  </a:lnTo>
                  <a:lnTo>
                    <a:pt x="119" y="36"/>
                  </a:lnTo>
                  <a:lnTo>
                    <a:pt x="145" y="18"/>
                  </a:lnTo>
                  <a:lnTo>
                    <a:pt x="174" y="9"/>
                  </a:lnTo>
                  <a:lnTo>
                    <a:pt x="201" y="0"/>
                  </a:lnTo>
                  <a:lnTo>
                    <a:pt x="212" y="26"/>
                  </a:lnTo>
                  <a:lnTo>
                    <a:pt x="183" y="44"/>
                  </a:lnTo>
                  <a:lnTo>
                    <a:pt x="156" y="70"/>
                  </a:lnTo>
                  <a:lnTo>
                    <a:pt x="128" y="80"/>
                  </a:lnTo>
                  <a:lnTo>
                    <a:pt x="101" y="98"/>
                  </a:lnTo>
                  <a:lnTo>
                    <a:pt x="72" y="99"/>
                  </a:lnTo>
                  <a:lnTo>
                    <a:pt x="55" y="125"/>
                  </a:lnTo>
                  <a:lnTo>
                    <a:pt x="7" y="118"/>
                  </a:lnTo>
                  <a:lnTo>
                    <a:pt x="28" y="160"/>
                  </a:lnTo>
                  <a:lnTo>
                    <a:pt x="0" y="170"/>
                  </a:lnTo>
                  <a:lnTo>
                    <a:pt x="7" y="118"/>
                  </a:lnTo>
                  <a:lnTo>
                    <a:pt x="7" y="118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080" name="Group 200">
              <a:extLst>
                <a:ext uri="{FF2B5EF4-FFF2-40B4-BE49-F238E27FC236}">
                  <a16:creationId xmlns:a16="http://schemas.microsoft.com/office/drawing/2014/main" id="{A9ACAEC1-963C-4621-B50D-A23E2995A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9" y="1196"/>
              <a:ext cx="398" cy="169"/>
              <a:chOff x="722" y="1577"/>
              <a:chExt cx="441" cy="184"/>
            </a:xfrm>
          </p:grpSpPr>
          <p:sp>
            <p:nvSpPr>
              <p:cNvPr id="123081" name="Freeform 201">
                <a:extLst>
                  <a:ext uri="{FF2B5EF4-FFF2-40B4-BE49-F238E27FC236}">
                    <a16:creationId xmlns:a16="http://schemas.microsoft.com/office/drawing/2014/main" id="{C1319A74-A93F-4C3E-B14A-0D7A92006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" y="1577"/>
                <a:ext cx="438" cy="184"/>
              </a:xfrm>
              <a:custGeom>
                <a:avLst/>
                <a:gdLst>
                  <a:gd name="T0" fmla="*/ 105 w 438"/>
                  <a:gd name="T1" fmla="*/ 0 h 184"/>
                  <a:gd name="T2" fmla="*/ 112 w 438"/>
                  <a:gd name="T3" fmla="*/ 19 h 184"/>
                  <a:gd name="T4" fmla="*/ 128 w 438"/>
                  <a:gd name="T5" fmla="*/ 44 h 184"/>
                  <a:gd name="T6" fmla="*/ 156 w 438"/>
                  <a:gd name="T7" fmla="*/ 62 h 184"/>
                  <a:gd name="T8" fmla="*/ 194 w 438"/>
                  <a:gd name="T9" fmla="*/ 74 h 184"/>
                  <a:gd name="T10" fmla="*/ 239 w 438"/>
                  <a:gd name="T11" fmla="*/ 86 h 184"/>
                  <a:gd name="T12" fmla="*/ 275 w 438"/>
                  <a:gd name="T13" fmla="*/ 87 h 184"/>
                  <a:gd name="T14" fmla="*/ 312 w 438"/>
                  <a:gd name="T15" fmla="*/ 86 h 184"/>
                  <a:gd name="T16" fmla="*/ 319 w 438"/>
                  <a:gd name="T17" fmla="*/ 81 h 184"/>
                  <a:gd name="T18" fmla="*/ 329 w 438"/>
                  <a:gd name="T19" fmla="*/ 67 h 184"/>
                  <a:gd name="T20" fmla="*/ 338 w 438"/>
                  <a:gd name="T21" fmla="*/ 56 h 184"/>
                  <a:gd name="T22" fmla="*/ 351 w 438"/>
                  <a:gd name="T23" fmla="*/ 47 h 184"/>
                  <a:gd name="T24" fmla="*/ 354 w 438"/>
                  <a:gd name="T25" fmla="*/ 36 h 184"/>
                  <a:gd name="T26" fmla="*/ 361 w 438"/>
                  <a:gd name="T27" fmla="*/ 27 h 184"/>
                  <a:gd name="T28" fmla="*/ 369 w 438"/>
                  <a:gd name="T29" fmla="*/ 21 h 184"/>
                  <a:gd name="T30" fmla="*/ 379 w 438"/>
                  <a:gd name="T31" fmla="*/ 17 h 184"/>
                  <a:gd name="T32" fmla="*/ 395 w 438"/>
                  <a:gd name="T33" fmla="*/ 16 h 184"/>
                  <a:gd name="T34" fmla="*/ 411 w 438"/>
                  <a:gd name="T35" fmla="*/ 20 h 184"/>
                  <a:gd name="T36" fmla="*/ 425 w 438"/>
                  <a:gd name="T37" fmla="*/ 28 h 184"/>
                  <a:gd name="T38" fmla="*/ 432 w 438"/>
                  <a:gd name="T39" fmla="*/ 37 h 184"/>
                  <a:gd name="T40" fmla="*/ 436 w 438"/>
                  <a:gd name="T41" fmla="*/ 50 h 184"/>
                  <a:gd name="T42" fmla="*/ 430 w 438"/>
                  <a:gd name="T43" fmla="*/ 76 h 184"/>
                  <a:gd name="T44" fmla="*/ 435 w 438"/>
                  <a:gd name="T45" fmla="*/ 86 h 184"/>
                  <a:gd name="T46" fmla="*/ 437 w 438"/>
                  <a:gd name="T47" fmla="*/ 98 h 184"/>
                  <a:gd name="T48" fmla="*/ 433 w 438"/>
                  <a:gd name="T49" fmla="*/ 107 h 184"/>
                  <a:gd name="T50" fmla="*/ 425 w 438"/>
                  <a:gd name="T51" fmla="*/ 118 h 184"/>
                  <a:gd name="T52" fmla="*/ 420 w 438"/>
                  <a:gd name="T53" fmla="*/ 125 h 184"/>
                  <a:gd name="T54" fmla="*/ 424 w 438"/>
                  <a:gd name="T55" fmla="*/ 135 h 184"/>
                  <a:gd name="T56" fmla="*/ 423 w 438"/>
                  <a:gd name="T57" fmla="*/ 147 h 184"/>
                  <a:gd name="T58" fmla="*/ 418 w 438"/>
                  <a:gd name="T59" fmla="*/ 155 h 184"/>
                  <a:gd name="T60" fmla="*/ 414 w 438"/>
                  <a:gd name="T61" fmla="*/ 163 h 184"/>
                  <a:gd name="T62" fmla="*/ 411 w 438"/>
                  <a:gd name="T63" fmla="*/ 176 h 184"/>
                  <a:gd name="T64" fmla="*/ 406 w 438"/>
                  <a:gd name="T65" fmla="*/ 181 h 184"/>
                  <a:gd name="T66" fmla="*/ 394 w 438"/>
                  <a:gd name="T67" fmla="*/ 183 h 184"/>
                  <a:gd name="T68" fmla="*/ 375 w 438"/>
                  <a:gd name="T69" fmla="*/ 182 h 184"/>
                  <a:gd name="T70" fmla="*/ 358 w 438"/>
                  <a:gd name="T71" fmla="*/ 178 h 184"/>
                  <a:gd name="T72" fmla="*/ 338 w 438"/>
                  <a:gd name="T73" fmla="*/ 171 h 184"/>
                  <a:gd name="T74" fmla="*/ 325 w 438"/>
                  <a:gd name="T75" fmla="*/ 164 h 184"/>
                  <a:gd name="T76" fmla="*/ 316 w 438"/>
                  <a:gd name="T77" fmla="*/ 157 h 184"/>
                  <a:gd name="T78" fmla="*/ 285 w 438"/>
                  <a:gd name="T79" fmla="*/ 162 h 184"/>
                  <a:gd name="T80" fmla="*/ 242 w 438"/>
                  <a:gd name="T81" fmla="*/ 168 h 184"/>
                  <a:gd name="T82" fmla="*/ 210 w 438"/>
                  <a:gd name="T83" fmla="*/ 171 h 184"/>
                  <a:gd name="T84" fmla="*/ 177 w 438"/>
                  <a:gd name="T85" fmla="*/ 171 h 184"/>
                  <a:gd name="T86" fmla="*/ 135 w 438"/>
                  <a:gd name="T87" fmla="*/ 170 h 184"/>
                  <a:gd name="T88" fmla="*/ 110 w 438"/>
                  <a:gd name="T89" fmla="*/ 165 h 184"/>
                  <a:gd name="T90" fmla="*/ 66 w 438"/>
                  <a:gd name="T91" fmla="*/ 146 h 184"/>
                  <a:gd name="T92" fmla="*/ 38 w 438"/>
                  <a:gd name="T93" fmla="*/ 128 h 184"/>
                  <a:gd name="T94" fmla="*/ 22 w 438"/>
                  <a:gd name="T95" fmla="*/ 102 h 184"/>
                  <a:gd name="T96" fmla="*/ 10 w 438"/>
                  <a:gd name="T97" fmla="*/ 91 h 184"/>
                  <a:gd name="T98" fmla="*/ 0 w 438"/>
                  <a:gd name="T99" fmla="*/ 64 h 184"/>
                  <a:gd name="T100" fmla="*/ 19 w 438"/>
                  <a:gd name="T101" fmla="*/ 48 h 184"/>
                  <a:gd name="T102" fmla="*/ 46 w 438"/>
                  <a:gd name="T103" fmla="*/ 43 h 184"/>
                  <a:gd name="T104" fmla="*/ 76 w 438"/>
                  <a:gd name="T105" fmla="*/ 12 h 184"/>
                  <a:gd name="T106" fmla="*/ 94 w 438"/>
                  <a:gd name="T107" fmla="*/ 7 h 184"/>
                  <a:gd name="T108" fmla="*/ 105 w 438"/>
                  <a:gd name="T10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8" h="184">
                    <a:moveTo>
                      <a:pt x="105" y="0"/>
                    </a:moveTo>
                    <a:lnTo>
                      <a:pt x="112" y="19"/>
                    </a:lnTo>
                    <a:lnTo>
                      <a:pt x="128" y="44"/>
                    </a:lnTo>
                    <a:lnTo>
                      <a:pt x="156" y="62"/>
                    </a:lnTo>
                    <a:lnTo>
                      <a:pt x="194" y="74"/>
                    </a:lnTo>
                    <a:lnTo>
                      <a:pt x="239" y="86"/>
                    </a:lnTo>
                    <a:lnTo>
                      <a:pt x="275" y="87"/>
                    </a:lnTo>
                    <a:lnTo>
                      <a:pt x="312" y="86"/>
                    </a:lnTo>
                    <a:lnTo>
                      <a:pt x="319" y="81"/>
                    </a:lnTo>
                    <a:lnTo>
                      <a:pt x="329" y="67"/>
                    </a:lnTo>
                    <a:lnTo>
                      <a:pt x="338" y="56"/>
                    </a:lnTo>
                    <a:lnTo>
                      <a:pt x="351" y="47"/>
                    </a:lnTo>
                    <a:lnTo>
                      <a:pt x="354" y="36"/>
                    </a:lnTo>
                    <a:lnTo>
                      <a:pt x="361" y="27"/>
                    </a:lnTo>
                    <a:lnTo>
                      <a:pt x="369" y="21"/>
                    </a:lnTo>
                    <a:lnTo>
                      <a:pt x="379" y="17"/>
                    </a:lnTo>
                    <a:lnTo>
                      <a:pt x="395" y="16"/>
                    </a:lnTo>
                    <a:lnTo>
                      <a:pt x="411" y="20"/>
                    </a:lnTo>
                    <a:lnTo>
                      <a:pt x="425" y="28"/>
                    </a:lnTo>
                    <a:lnTo>
                      <a:pt x="432" y="37"/>
                    </a:lnTo>
                    <a:lnTo>
                      <a:pt x="436" y="50"/>
                    </a:lnTo>
                    <a:lnTo>
                      <a:pt x="430" y="76"/>
                    </a:lnTo>
                    <a:lnTo>
                      <a:pt x="435" y="86"/>
                    </a:lnTo>
                    <a:lnTo>
                      <a:pt x="437" y="98"/>
                    </a:lnTo>
                    <a:lnTo>
                      <a:pt x="433" y="107"/>
                    </a:lnTo>
                    <a:lnTo>
                      <a:pt x="425" y="118"/>
                    </a:lnTo>
                    <a:lnTo>
                      <a:pt x="420" y="125"/>
                    </a:lnTo>
                    <a:lnTo>
                      <a:pt x="424" y="135"/>
                    </a:lnTo>
                    <a:lnTo>
                      <a:pt x="423" y="147"/>
                    </a:lnTo>
                    <a:lnTo>
                      <a:pt x="418" y="155"/>
                    </a:lnTo>
                    <a:lnTo>
                      <a:pt x="414" y="163"/>
                    </a:lnTo>
                    <a:lnTo>
                      <a:pt x="411" y="176"/>
                    </a:lnTo>
                    <a:lnTo>
                      <a:pt x="406" y="181"/>
                    </a:lnTo>
                    <a:lnTo>
                      <a:pt x="394" y="183"/>
                    </a:lnTo>
                    <a:lnTo>
                      <a:pt x="375" y="182"/>
                    </a:lnTo>
                    <a:lnTo>
                      <a:pt x="358" y="178"/>
                    </a:lnTo>
                    <a:lnTo>
                      <a:pt x="338" y="171"/>
                    </a:lnTo>
                    <a:lnTo>
                      <a:pt x="325" y="164"/>
                    </a:lnTo>
                    <a:lnTo>
                      <a:pt x="316" y="157"/>
                    </a:lnTo>
                    <a:lnTo>
                      <a:pt x="285" y="162"/>
                    </a:lnTo>
                    <a:lnTo>
                      <a:pt x="242" y="168"/>
                    </a:lnTo>
                    <a:lnTo>
                      <a:pt x="210" y="171"/>
                    </a:lnTo>
                    <a:lnTo>
                      <a:pt x="177" y="171"/>
                    </a:lnTo>
                    <a:lnTo>
                      <a:pt x="135" y="170"/>
                    </a:lnTo>
                    <a:lnTo>
                      <a:pt x="110" y="165"/>
                    </a:lnTo>
                    <a:lnTo>
                      <a:pt x="66" y="146"/>
                    </a:lnTo>
                    <a:lnTo>
                      <a:pt x="38" y="128"/>
                    </a:lnTo>
                    <a:lnTo>
                      <a:pt x="22" y="102"/>
                    </a:lnTo>
                    <a:lnTo>
                      <a:pt x="10" y="91"/>
                    </a:lnTo>
                    <a:lnTo>
                      <a:pt x="0" y="64"/>
                    </a:lnTo>
                    <a:lnTo>
                      <a:pt x="19" y="48"/>
                    </a:lnTo>
                    <a:lnTo>
                      <a:pt x="46" y="43"/>
                    </a:lnTo>
                    <a:lnTo>
                      <a:pt x="76" y="12"/>
                    </a:lnTo>
                    <a:lnTo>
                      <a:pt x="94" y="7"/>
                    </a:lnTo>
                    <a:lnTo>
                      <a:pt x="105" y="0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2" name="Freeform 202">
                <a:extLst>
                  <a:ext uri="{FF2B5EF4-FFF2-40B4-BE49-F238E27FC236}">
                    <a16:creationId xmlns:a16="http://schemas.microsoft.com/office/drawing/2014/main" id="{61992A07-2E22-457D-8659-954F24872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7" y="1612"/>
                <a:ext cx="19" cy="43"/>
              </a:xfrm>
              <a:custGeom>
                <a:avLst/>
                <a:gdLst>
                  <a:gd name="T0" fmla="*/ 18 w 19"/>
                  <a:gd name="T1" fmla="*/ 0 h 43"/>
                  <a:gd name="T2" fmla="*/ 9 w 19"/>
                  <a:gd name="T3" fmla="*/ 1 h 43"/>
                  <a:gd name="T4" fmla="*/ 3 w 19"/>
                  <a:gd name="T5" fmla="*/ 7 h 43"/>
                  <a:gd name="T6" fmla="*/ 0 w 19"/>
                  <a:gd name="T7" fmla="*/ 13 h 43"/>
                  <a:gd name="T8" fmla="*/ 0 w 19"/>
                  <a:gd name="T9" fmla="*/ 18 h 43"/>
                  <a:gd name="T10" fmla="*/ 4 w 19"/>
                  <a:gd name="T11" fmla="*/ 30 h 43"/>
                  <a:gd name="T12" fmla="*/ 3 w 19"/>
                  <a:gd name="T13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43">
                    <a:moveTo>
                      <a:pt x="18" y="0"/>
                    </a:moveTo>
                    <a:lnTo>
                      <a:pt x="9" y="1"/>
                    </a:lnTo>
                    <a:lnTo>
                      <a:pt x="3" y="7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4" y="30"/>
                    </a:lnTo>
                    <a:lnTo>
                      <a:pt x="3" y="4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3" name="Freeform 203">
                <a:extLst>
                  <a:ext uri="{FF2B5EF4-FFF2-40B4-BE49-F238E27FC236}">
                    <a16:creationId xmlns:a16="http://schemas.microsoft.com/office/drawing/2014/main" id="{9CFF6308-DFAD-43C9-A502-E41AC7D87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4" y="1667"/>
                <a:ext cx="19" cy="20"/>
              </a:xfrm>
              <a:custGeom>
                <a:avLst/>
                <a:gdLst>
                  <a:gd name="T0" fmla="*/ 18 w 19"/>
                  <a:gd name="T1" fmla="*/ 8 h 20"/>
                  <a:gd name="T2" fmla="*/ 12 w 19"/>
                  <a:gd name="T3" fmla="*/ 19 h 20"/>
                  <a:gd name="T4" fmla="*/ 4 w 19"/>
                  <a:gd name="T5" fmla="*/ 14 h 20"/>
                  <a:gd name="T6" fmla="*/ 0 w 19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2" y="19"/>
                    </a:lnTo>
                    <a:lnTo>
                      <a:pt x="4" y="1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4" name="Freeform 204">
                <a:extLst>
                  <a:ext uri="{FF2B5EF4-FFF2-40B4-BE49-F238E27FC236}">
                    <a16:creationId xmlns:a16="http://schemas.microsoft.com/office/drawing/2014/main" id="{72B63500-2CE6-448F-83B0-9B28AC787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4" y="1714"/>
                <a:ext cx="20" cy="21"/>
              </a:xfrm>
              <a:custGeom>
                <a:avLst/>
                <a:gdLst>
                  <a:gd name="T0" fmla="*/ 19 w 20"/>
                  <a:gd name="T1" fmla="*/ 0 h 21"/>
                  <a:gd name="T2" fmla="*/ 16 w 20"/>
                  <a:gd name="T3" fmla="*/ 15 h 21"/>
                  <a:gd name="T4" fmla="*/ 10 w 20"/>
                  <a:gd name="T5" fmla="*/ 20 h 21"/>
                  <a:gd name="T6" fmla="*/ 5 w 20"/>
                  <a:gd name="T7" fmla="*/ 13 h 21"/>
                  <a:gd name="T8" fmla="*/ 0 w 20"/>
                  <a:gd name="T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9" y="0"/>
                    </a:moveTo>
                    <a:lnTo>
                      <a:pt x="16" y="15"/>
                    </a:lnTo>
                    <a:lnTo>
                      <a:pt x="10" y="20"/>
                    </a:lnTo>
                    <a:lnTo>
                      <a:pt x="5" y="13"/>
                    </a:lnTo>
                    <a:lnTo>
                      <a:pt x="0" y="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5" name="Freeform 205">
                <a:extLst>
                  <a:ext uri="{FF2B5EF4-FFF2-40B4-BE49-F238E27FC236}">
                    <a16:creationId xmlns:a16="http://schemas.microsoft.com/office/drawing/2014/main" id="{EC09F23B-2266-4455-B18D-F905AE917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" y="1680"/>
                <a:ext cx="26" cy="56"/>
              </a:xfrm>
              <a:custGeom>
                <a:avLst/>
                <a:gdLst>
                  <a:gd name="T0" fmla="*/ 0 w 26"/>
                  <a:gd name="T1" fmla="*/ 0 h 56"/>
                  <a:gd name="T2" fmla="*/ 8 w 26"/>
                  <a:gd name="T3" fmla="*/ 7 h 56"/>
                  <a:gd name="T4" fmla="*/ 17 w 26"/>
                  <a:gd name="T5" fmla="*/ 19 h 56"/>
                  <a:gd name="T6" fmla="*/ 21 w 26"/>
                  <a:gd name="T7" fmla="*/ 33 h 56"/>
                  <a:gd name="T8" fmla="*/ 25 w 26"/>
                  <a:gd name="T9" fmla="*/ 42 h 56"/>
                  <a:gd name="T10" fmla="*/ 21 w 26"/>
                  <a:gd name="T11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56">
                    <a:moveTo>
                      <a:pt x="0" y="0"/>
                    </a:moveTo>
                    <a:lnTo>
                      <a:pt x="8" y="7"/>
                    </a:lnTo>
                    <a:lnTo>
                      <a:pt x="17" y="19"/>
                    </a:lnTo>
                    <a:lnTo>
                      <a:pt x="21" y="33"/>
                    </a:lnTo>
                    <a:lnTo>
                      <a:pt x="25" y="42"/>
                    </a:lnTo>
                    <a:lnTo>
                      <a:pt x="21" y="5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6" name="Freeform 206">
                <a:extLst>
                  <a:ext uri="{FF2B5EF4-FFF2-40B4-BE49-F238E27FC236}">
                    <a16:creationId xmlns:a16="http://schemas.microsoft.com/office/drawing/2014/main" id="{CDABFD53-E9B4-4618-87FB-61A3CE9E8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" y="1646"/>
                <a:ext cx="27" cy="22"/>
              </a:xfrm>
              <a:custGeom>
                <a:avLst/>
                <a:gdLst>
                  <a:gd name="T0" fmla="*/ 0 w 27"/>
                  <a:gd name="T1" fmla="*/ 21 h 22"/>
                  <a:gd name="T2" fmla="*/ 4 w 27"/>
                  <a:gd name="T3" fmla="*/ 11 h 22"/>
                  <a:gd name="T4" fmla="*/ 10 w 27"/>
                  <a:gd name="T5" fmla="*/ 3 h 22"/>
                  <a:gd name="T6" fmla="*/ 17 w 27"/>
                  <a:gd name="T7" fmla="*/ 0 h 22"/>
                  <a:gd name="T8" fmla="*/ 26 w 27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2">
                    <a:moveTo>
                      <a:pt x="0" y="21"/>
                    </a:moveTo>
                    <a:lnTo>
                      <a:pt x="4" y="11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6" y="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7" name="Freeform 207">
                <a:extLst>
                  <a:ext uri="{FF2B5EF4-FFF2-40B4-BE49-F238E27FC236}">
                    <a16:creationId xmlns:a16="http://schemas.microsoft.com/office/drawing/2014/main" id="{BF03ED19-10B7-4A6C-9F7F-F42B2BD05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" y="1630"/>
                <a:ext cx="20" cy="22"/>
              </a:xfrm>
              <a:custGeom>
                <a:avLst/>
                <a:gdLst>
                  <a:gd name="T0" fmla="*/ 19 w 20"/>
                  <a:gd name="T1" fmla="*/ 0 h 22"/>
                  <a:gd name="T2" fmla="*/ 12 w 20"/>
                  <a:gd name="T3" fmla="*/ 0 h 22"/>
                  <a:gd name="T4" fmla="*/ 8 w 20"/>
                  <a:gd name="T5" fmla="*/ 3 h 22"/>
                  <a:gd name="T6" fmla="*/ 4 w 20"/>
                  <a:gd name="T7" fmla="*/ 7 h 22"/>
                  <a:gd name="T8" fmla="*/ 1 w 20"/>
                  <a:gd name="T9" fmla="*/ 13 h 22"/>
                  <a:gd name="T10" fmla="*/ 0 w 20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2">
                    <a:moveTo>
                      <a:pt x="19" y="0"/>
                    </a:moveTo>
                    <a:lnTo>
                      <a:pt x="12" y="0"/>
                    </a:lnTo>
                    <a:lnTo>
                      <a:pt x="8" y="3"/>
                    </a:lnTo>
                    <a:lnTo>
                      <a:pt x="4" y="7"/>
                    </a:lnTo>
                    <a:lnTo>
                      <a:pt x="1" y="13"/>
                    </a:lnTo>
                    <a:lnTo>
                      <a:pt x="0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8" name="Freeform 208">
                <a:extLst>
                  <a:ext uri="{FF2B5EF4-FFF2-40B4-BE49-F238E27FC236}">
                    <a16:creationId xmlns:a16="http://schemas.microsoft.com/office/drawing/2014/main" id="{7DD913DA-6D23-4DC2-B1FA-6470B8A4D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7" y="1609"/>
                <a:ext cx="19" cy="22"/>
              </a:xfrm>
              <a:custGeom>
                <a:avLst/>
                <a:gdLst>
                  <a:gd name="T0" fmla="*/ 18 w 19"/>
                  <a:gd name="T1" fmla="*/ 0 h 22"/>
                  <a:gd name="T2" fmla="*/ 10 w 19"/>
                  <a:gd name="T3" fmla="*/ 2 h 22"/>
                  <a:gd name="T4" fmla="*/ 3 w 19"/>
                  <a:gd name="T5" fmla="*/ 8 h 22"/>
                  <a:gd name="T6" fmla="*/ 0 w 19"/>
                  <a:gd name="T7" fmla="*/ 14 h 22"/>
                  <a:gd name="T8" fmla="*/ 0 w 19"/>
                  <a:gd name="T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2">
                    <a:moveTo>
                      <a:pt x="18" y="0"/>
                    </a:moveTo>
                    <a:lnTo>
                      <a:pt x="10" y="2"/>
                    </a:lnTo>
                    <a:lnTo>
                      <a:pt x="3" y="8"/>
                    </a:lnTo>
                    <a:lnTo>
                      <a:pt x="0" y="14"/>
                    </a:lnTo>
                    <a:lnTo>
                      <a:pt x="0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9" name="Freeform 209">
                <a:extLst>
                  <a:ext uri="{FF2B5EF4-FFF2-40B4-BE49-F238E27FC236}">
                    <a16:creationId xmlns:a16="http://schemas.microsoft.com/office/drawing/2014/main" id="{92335F2A-5A4A-48A1-8F42-B4DDB4363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6" y="1619"/>
                <a:ext cx="20" cy="21"/>
              </a:xfrm>
              <a:custGeom>
                <a:avLst/>
                <a:gdLst>
                  <a:gd name="T0" fmla="*/ 0 w 20"/>
                  <a:gd name="T1" fmla="*/ 0 h 21"/>
                  <a:gd name="T2" fmla="*/ 8 w 20"/>
                  <a:gd name="T3" fmla="*/ 4 h 21"/>
                  <a:gd name="T4" fmla="*/ 14 w 20"/>
                  <a:gd name="T5" fmla="*/ 11 h 21"/>
                  <a:gd name="T6" fmla="*/ 19 w 20"/>
                  <a:gd name="T7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1">
                    <a:moveTo>
                      <a:pt x="0" y="0"/>
                    </a:moveTo>
                    <a:lnTo>
                      <a:pt x="8" y="4"/>
                    </a:lnTo>
                    <a:lnTo>
                      <a:pt x="14" y="11"/>
                    </a:lnTo>
                    <a:lnTo>
                      <a:pt x="19" y="2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090" name="Rectangle 210">
              <a:extLst>
                <a:ext uri="{FF2B5EF4-FFF2-40B4-BE49-F238E27FC236}">
                  <a16:creationId xmlns:a16="http://schemas.microsoft.com/office/drawing/2014/main" id="{99AD1E1C-9147-4051-8E8D-CA7F3F8A4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754"/>
              <a:ext cx="40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弟</a:t>
              </a:r>
            </a:p>
            <a:p>
              <a:pPr eaLnBrk="0" hangingPunct="0"/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弟</a:t>
              </a:r>
            </a:p>
          </p:txBody>
        </p:sp>
        <p:sp>
          <p:nvSpPr>
            <p:cNvPr id="123091" name="Line 211">
              <a:extLst>
                <a:ext uri="{FF2B5EF4-FFF2-40B4-BE49-F238E27FC236}">
                  <a16:creationId xmlns:a16="http://schemas.microsoft.com/office/drawing/2014/main" id="{AC912099-B781-44CE-A8C2-9B3404CFA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289"/>
              <a:ext cx="0" cy="1423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2" name="Line 212">
              <a:extLst>
                <a:ext uri="{FF2B5EF4-FFF2-40B4-BE49-F238E27FC236}">
                  <a16:creationId xmlns:a16="http://schemas.microsoft.com/office/drawing/2014/main" id="{899C7721-27B1-4C6B-9AB4-90CF896AF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1712"/>
              <a:ext cx="4159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93" name="Object 213">
              <a:extLst>
                <a:ext uri="{FF2B5EF4-FFF2-40B4-BE49-F238E27FC236}">
                  <a16:creationId xmlns:a16="http://schemas.microsoft.com/office/drawing/2014/main" id="{4C74159D-97BB-455C-BAA8-030418EA4A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31" y="1446"/>
            <a:ext cx="21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4" name="公式" r:id="rId17" imgW="164880" imgH="164880" progId="Equation.3">
                    <p:embed/>
                  </p:oleObj>
                </mc:Choice>
                <mc:Fallback>
                  <p:oleObj name="公式" r:id="rId17" imgW="164880" imgH="164880" progId="Equation.3">
                    <p:embed/>
                    <p:pic>
                      <p:nvPicPr>
                        <p:cNvPr id="0" name="Object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1" y="1446"/>
                          <a:ext cx="217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94" name="Object 214">
              <a:extLst>
                <a:ext uri="{FF2B5EF4-FFF2-40B4-BE49-F238E27FC236}">
                  <a16:creationId xmlns:a16="http://schemas.microsoft.com/office/drawing/2014/main" id="{14FB6BC5-1621-4AF6-A5F1-62AE3F7F82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1" y="237"/>
            <a:ext cx="23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5" name="公式" r:id="rId19" imgW="177480" imgH="203040" progId="Equation.3">
                    <p:embed/>
                  </p:oleObj>
                </mc:Choice>
                <mc:Fallback>
                  <p:oleObj name="公式" r:id="rId19" imgW="177480" imgH="203040" progId="Equation.3">
                    <p:embed/>
                    <p:pic>
                      <p:nvPicPr>
                        <p:cNvPr id="0" name="Object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" y="237"/>
                          <a:ext cx="23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95" name="Group 215">
            <a:extLst>
              <a:ext uri="{FF2B5EF4-FFF2-40B4-BE49-F238E27FC236}">
                <a16:creationId xmlns:a16="http://schemas.microsoft.com/office/drawing/2014/main" id="{DF5058F8-2FC4-43F1-912B-A5F3213B3F3B}"/>
              </a:ext>
            </a:extLst>
          </p:cNvPr>
          <p:cNvGrpSpPr>
            <a:grpSpLocks/>
          </p:cNvGrpSpPr>
          <p:nvPr/>
        </p:nvGrpSpPr>
        <p:grpSpPr bwMode="auto">
          <a:xfrm>
            <a:off x="601663" y="3546475"/>
            <a:ext cx="6192837" cy="457200"/>
            <a:chOff x="793" y="1917"/>
            <a:chExt cx="3901" cy="288"/>
          </a:xfrm>
        </p:grpSpPr>
        <p:sp>
          <p:nvSpPr>
            <p:cNvPr id="123096" name="Rectangle 216">
              <a:extLst>
                <a:ext uri="{FF2B5EF4-FFF2-40B4-BE49-F238E27FC236}">
                  <a16:creationId xmlns:a16="http://schemas.microsoft.com/office/drawing/2014/main" id="{5C8E7741-0547-4821-BFF5-C5CBB201E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917"/>
              <a:ext cx="39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在    系中同一地点处发生两个事件：</a:t>
              </a:r>
            </a:p>
          </p:txBody>
        </p:sp>
        <p:graphicFrame>
          <p:nvGraphicFramePr>
            <p:cNvPr id="123097" name="Object 217">
              <a:extLst>
                <a:ext uri="{FF2B5EF4-FFF2-40B4-BE49-F238E27FC236}">
                  <a16:creationId xmlns:a16="http://schemas.microsoft.com/office/drawing/2014/main" id="{F99B8DBF-E0B9-4AE7-B78F-C62BE39E38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5" y="1933"/>
            <a:ext cx="31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6" name="公式" r:id="rId21" imgW="228600" imgH="215640" progId="Equation.3">
                    <p:embed/>
                  </p:oleObj>
                </mc:Choice>
                <mc:Fallback>
                  <p:oleObj name="公式" r:id="rId21" imgW="228600" imgH="215640" progId="Equation.3">
                    <p:embed/>
                    <p:pic>
                      <p:nvPicPr>
                        <p:cNvPr id="0" name="Object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5" y="1933"/>
                          <a:ext cx="31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98" name="Rectangle 218">
            <a:extLst>
              <a:ext uri="{FF2B5EF4-FFF2-40B4-BE49-F238E27FC236}">
                <a16:creationId xmlns:a16="http://schemas.microsoft.com/office/drawing/2014/main" id="{1D564E5A-FFAE-4E49-93F9-9B1A15F44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5346700"/>
            <a:ext cx="229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(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花的</a:t>
            </a:r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寿命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)      </a:t>
            </a:r>
          </a:p>
        </p:txBody>
      </p:sp>
      <p:sp>
        <p:nvSpPr>
          <p:cNvPr id="123099" name="Text Box 219">
            <a:extLst>
              <a:ext uri="{FF2B5EF4-FFF2-40B4-BE49-F238E27FC236}">
                <a16:creationId xmlns:a16="http://schemas.microsoft.com/office/drawing/2014/main" id="{7C140846-2947-4D93-B563-76C33ECC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876925"/>
            <a:ext cx="67960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S</a:t>
            </a:r>
            <a:r>
              <a:rPr lang="en-US" altLang="zh-CN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系中观察者测量花的寿命是多少？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</a:t>
            </a:r>
          </a:p>
        </p:txBody>
      </p:sp>
      <p:sp>
        <p:nvSpPr>
          <p:cNvPr id="123100" name="Text Box 220">
            <a:extLst>
              <a:ext uri="{FF2B5EF4-FFF2-40B4-BE49-F238E27FC236}">
                <a16:creationId xmlns:a16="http://schemas.microsoft.com/office/drawing/2014/main" id="{D98535D7-AF9B-4E7D-A3B5-845B60B88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5292725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两事件的时间间隔：    </a:t>
            </a:r>
          </a:p>
        </p:txBody>
      </p:sp>
      <p:sp>
        <p:nvSpPr>
          <p:cNvPr id="123101" name="Text Box 221">
            <a:extLst>
              <a:ext uri="{FF2B5EF4-FFF2-40B4-BE49-F238E27FC236}">
                <a16:creationId xmlns:a16="http://schemas.microsoft.com/office/drawing/2014/main" id="{3760FBF9-AF2D-4202-A4A5-328CCE439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4683125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两事件的空间间隔：   </a:t>
            </a:r>
          </a:p>
        </p:txBody>
      </p:sp>
      <p:graphicFrame>
        <p:nvGraphicFramePr>
          <p:cNvPr id="123102" name="Object 222">
            <a:extLst>
              <a:ext uri="{FF2B5EF4-FFF2-40B4-BE49-F238E27FC236}">
                <a16:creationId xmlns:a16="http://schemas.microsoft.com/office/drawing/2014/main" id="{D08B6FD9-0D2F-4611-9E84-BE96BF6C0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8838" y="4697413"/>
          <a:ext cx="317976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7" name="公式" r:id="rId23" imgW="2768400" imgH="457200" progId="Equation.3">
                  <p:embed/>
                </p:oleObj>
              </mc:Choice>
              <mc:Fallback>
                <p:oleObj name="公式" r:id="rId23" imgW="2768400" imgH="457200" progId="Equation.3">
                  <p:embed/>
                  <p:pic>
                    <p:nvPicPr>
                      <p:cNvPr id="0" name="Object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4697413"/>
                        <a:ext cx="3179762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3" name="Text Box 223">
            <a:extLst>
              <a:ext uri="{FF2B5EF4-FFF2-40B4-BE49-F238E27FC236}">
                <a16:creationId xmlns:a16="http://schemas.microsoft.com/office/drawing/2014/main" id="{A0710FB6-6A53-4DD7-8225-1803E50A0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4697413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（同地）</a:t>
            </a:r>
          </a:p>
        </p:txBody>
      </p:sp>
      <p:grpSp>
        <p:nvGrpSpPr>
          <p:cNvPr id="123104" name="Group 224">
            <a:extLst>
              <a:ext uri="{FF2B5EF4-FFF2-40B4-BE49-F238E27FC236}">
                <a16:creationId xmlns:a16="http://schemas.microsoft.com/office/drawing/2014/main" id="{068E95EF-E43F-4C5B-9156-0B1FCAB6C690}"/>
              </a:ext>
            </a:extLst>
          </p:cNvPr>
          <p:cNvGrpSpPr>
            <a:grpSpLocks/>
          </p:cNvGrpSpPr>
          <p:nvPr/>
        </p:nvGrpSpPr>
        <p:grpSpPr bwMode="auto">
          <a:xfrm>
            <a:off x="1033463" y="4097338"/>
            <a:ext cx="3241675" cy="465137"/>
            <a:chOff x="657" y="2326"/>
            <a:chExt cx="2042" cy="293"/>
          </a:xfrm>
        </p:grpSpPr>
        <p:sp>
          <p:nvSpPr>
            <p:cNvPr id="123105" name="Rectangle 225">
              <a:extLst>
                <a:ext uri="{FF2B5EF4-FFF2-40B4-BE49-F238E27FC236}">
                  <a16:creationId xmlns:a16="http://schemas.microsoft.com/office/drawing/2014/main" id="{3F0369E0-5306-459C-AC5B-B232E0A3D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326"/>
              <a:ext cx="1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花开事件：   </a:t>
              </a:r>
            </a:p>
          </p:txBody>
        </p:sp>
        <p:graphicFrame>
          <p:nvGraphicFramePr>
            <p:cNvPr id="123106" name="Object 226">
              <a:extLst>
                <a:ext uri="{FF2B5EF4-FFF2-40B4-BE49-F238E27FC236}">
                  <a16:creationId xmlns:a16="http://schemas.microsoft.com/office/drawing/2014/main" id="{1D0090FC-D5E5-4FA5-B63A-2A41E948A5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3" y="2331"/>
            <a:ext cx="10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8" name="公式" r:id="rId25" imgW="1523880" imgH="469800" progId="Equation.3">
                    <p:embed/>
                  </p:oleObj>
                </mc:Choice>
                <mc:Fallback>
                  <p:oleObj name="公式" r:id="rId25" imgW="1523880" imgH="469800" progId="Equation.3">
                    <p:embed/>
                    <p:pic>
                      <p:nvPicPr>
                        <p:cNvPr id="0" name="Object 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2331"/>
                          <a:ext cx="10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12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12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8" grpId="0" autoUpdateAnimBg="0"/>
      <p:bldP spid="123099" grpId="0" autoUpdateAnimBg="0"/>
      <p:bldP spid="123100" grpId="0" autoUpdateAnimBg="0"/>
      <p:bldP spid="123101" grpId="0" autoUpdateAnimBg="0"/>
      <p:bldP spid="12310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>
            <a:extLst>
              <a:ext uri="{FF2B5EF4-FFF2-40B4-BE49-F238E27FC236}">
                <a16:creationId xmlns:a16="http://schemas.microsoft.com/office/drawing/2014/main" id="{B2E59C6F-1AF8-4310-85B0-81FEDA034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557338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1.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固有时间与时间间隔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71678E4-263D-425E-AF9B-F2AE05454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2133600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固有时间      </a:t>
            </a: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4997751B-559C-48B1-88E9-FE9882138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2052638"/>
            <a:ext cx="6419850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aseline="0">
                <a:solidFill>
                  <a:srgbClr val="800000"/>
                </a:solidFill>
                <a:ea typeface="华文中宋" panose="02010600040101010101" pitchFamily="2" charset="-122"/>
              </a:rPr>
              <a:t>— </a:t>
            </a:r>
            <a:r>
              <a:rPr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一个物理过程用相对于它静止的惯性系中的</a:t>
            </a:r>
          </a:p>
          <a:p>
            <a:pPr>
              <a:lnSpc>
                <a:spcPct val="110000"/>
              </a:lnSpc>
            </a:pPr>
            <a:r>
              <a:rPr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      时钟测得的持续时间（</a:t>
            </a: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原时</a:t>
            </a:r>
            <a:r>
              <a:rPr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）。</a:t>
            </a:r>
          </a:p>
        </p:txBody>
      </p:sp>
      <p:sp>
        <p:nvSpPr>
          <p:cNvPr id="123909" name="Text Box 5">
            <a:extLst>
              <a:ext uri="{FF2B5EF4-FFF2-40B4-BE49-F238E27FC236}">
                <a16:creationId xmlns:a16="http://schemas.microsoft.com/office/drawing/2014/main" id="{D0EBFD10-ED20-46C9-99CC-50E681723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987425"/>
            <a:ext cx="49498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二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、</a:t>
            </a:r>
            <a:r>
              <a:rPr lang="zh-CN" altLang="en-US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时间延缓效应 </a:t>
            </a:r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(</a:t>
            </a:r>
            <a:r>
              <a:rPr lang="zh-CN" altLang="en-US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时钟变慢</a:t>
            </a:r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)       </a:t>
            </a:r>
          </a:p>
        </p:txBody>
      </p:sp>
      <p:sp>
        <p:nvSpPr>
          <p:cNvPr id="123910" name="Rectangle 6">
            <a:extLst>
              <a:ext uri="{FF2B5EF4-FFF2-40B4-BE49-F238E27FC236}">
                <a16:creationId xmlns:a16="http://schemas.microsoft.com/office/drawing/2014/main" id="{D671AB13-E08D-4DC3-8EF3-1154C9744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987425"/>
            <a:ext cx="31003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(Time  Dilation)        </a:t>
            </a:r>
          </a:p>
        </p:txBody>
      </p:sp>
      <p:grpSp>
        <p:nvGrpSpPr>
          <p:cNvPr id="123911" name="Group 7">
            <a:extLst>
              <a:ext uri="{FF2B5EF4-FFF2-40B4-BE49-F238E27FC236}">
                <a16:creationId xmlns:a16="http://schemas.microsoft.com/office/drawing/2014/main" id="{EDB9CDD7-24C6-4461-B4A6-53FCFE35BE37}"/>
              </a:ext>
            </a:extLst>
          </p:cNvPr>
          <p:cNvGrpSpPr>
            <a:grpSpLocks/>
          </p:cNvGrpSpPr>
          <p:nvPr/>
        </p:nvGrpSpPr>
        <p:grpSpPr bwMode="auto">
          <a:xfrm>
            <a:off x="812800" y="3033713"/>
            <a:ext cx="8331200" cy="493712"/>
            <a:chOff x="399" y="1577"/>
            <a:chExt cx="5248" cy="311"/>
          </a:xfrm>
        </p:grpSpPr>
        <p:sp>
          <p:nvSpPr>
            <p:cNvPr id="123912" name="Rectangle 8">
              <a:extLst>
                <a:ext uri="{FF2B5EF4-FFF2-40B4-BE49-F238E27FC236}">
                  <a16:creationId xmlns:a16="http://schemas.microsoft.com/office/drawing/2014/main" id="{E812EAEB-04B7-4FE9-AA20-7BA4406B0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" y="1577"/>
              <a:ext cx="524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即该过程“开始”和“结束”两事件的</a:t>
              </a:r>
              <a:r>
                <a:rPr lang="zh-CN" altLang="en-US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时间间隔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，用    </a:t>
              </a:r>
              <a:r>
                <a:rPr lang="zh-CN" altLang="en-US" i="1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 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表示。</a:t>
              </a:r>
            </a:p>
          </p:txBody>
        </p:sp>
        <p:graphicFrame>
          <p:nvGraphicFramePr>
            <p:cNvPr id="123913" name="Object 9">
              <a:extLst>
                <a:ext uri="{FF2B5EF4-FFF2-40B4-BE49-F238E27FC236}">
                  <a16:creationId xmlns:a16="http://schemas.microsoft.com/office/drawing/2014/main" id="{58DC090E-81EE-4BEA-84DF-762A40C7D8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7" y="1674"/>
            <a:ext cx="17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15" name="公式" r:id="rId3" imgW="228600" imgH="241200" progId="Equation.3">
                    <p:embed/>
                  </p:oleObj>
                </mc:Choice>
                <mc:Fallback>
                  <p:oleObj name="公式" r:id="rId3" imgW="228600" imgH="241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7" y="1674"/>
                          <a:ext cx="17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14" name="Text Box 10">
            <a:extLst>
              <a:ext uri="{FF2B5EF4-FFF2-40B4-BE49-F238E27FC236}">
                <a16:creationId xmlns:a16="http://schemas.microsoft.com/office/drawing/2014/main" id="{7170D536-E406-47DA-B252-251EA771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3959225"/>
            <a:ext cx="82994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0" lang="en-US" altLang="zh-CN" baseline="0">
                <a:solidFill>
                  <a:srgbClr val="FF0000"/>
                </a:solidFill>
                <a:ea typeface="华文中宋" panose="02010600040101010101" pitchFamily="2" charset="-122"/>
              </a:rPr>
              <a:t>        </a:t>
            </a:r>
            <a:r>
              <a:rPr kumimoji="0"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研究的问题：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在某系中，同一地点先后发生的两个事件</a:t>
            </a:r>
          </a:p>
          <a:p>
            <a:pPr eaLnBrk="0" hangingPunct="0">
              <a:lnSpc>
                <a:spcPct val="110000"/>
              </a:lnSpc>
            </a:pP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的时间间隔 </a:t>
            </a:r>
            <a:r>
              <a:rPr kumimoji="0"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( 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同一只钟测量 </a:t>
            </a:r>
            <a:r>
              <a:rPr kumimoji="0"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)</a:t>
            </a:r>
            <a:r>
              <a:rPr kumimoji="0"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，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与在另一系中</a:t>
            </a:r>
            <a:r>
              <a:rPr kumimoji="0"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，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这两个事件的</a:t>
            </a:r>
          </a:p>
          <a:p>
            <a:pPr eaLnBrk="0" hangingPunct="0">
              <a:lnSpc>
                <a:spcPct val="110000"/>
              </a:lnSpc>
            </a:pP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时间间隔 </a:t>
            </a:r>
            <a:r>
              <a:rPr kumimoji="0"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( 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两只钟分别测量 </a:t>
            </a:r>
            <a:r>
              <a:rPr kumimoji="0"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) 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的关系。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 autoUpdateAnimBg="0"/>
      <p:bldP spid="123907" grpId="0" autoUpdateAnimBg="0"/>
      <p:bldP spid="123908" grpId="0" autoUpdateAnimBg="0"/>
      <p:bldP spid="123909" grpId="0" autoUpdateAnimBg="0"/>
      <p:bldP spid="123910" grpId="0" autoUpdateAnimBg="0"/>
      <p:bldP spid="12391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>
            <a:extLst>
              <a:ext uri="{FF2B5EF4-FFF2-40B4-BE49-F238E27FC236}">
                <a16:creationId xmlns:a16="http://schemas.microsoft.com/office/drawing/2014/main" id="{36177501-2B40-4212-A4FB-F4C267012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3573463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得</a:t>
            </a:r>
            <a:r>
              <a:rPr lang="zh-CN" altLang="en-US" b="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   </a:t>
            </a:r>
          </a:p>
        </p:txBody>
      </p:sp>
      <p:graphicFrame>
        <p:nvGraphicFramePr>
          <p:cNvPr id="124931" name="Object 3">
            <a:extLst>
              <a:ext uri="{FF2B5EF4-FFF2-40B4-BE49-F238E27FC236}">
                <a16:creationId xmlns:a16="http://schemas.microsoft.com/office/drawing/2014/main" id="{84C1B984-ADFE-4DA7-A72A-9CC53A29B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3284538"/>
          <a:ext cx="307498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3" name="公式" r:id="rId3" imgW="2666880" imgH="1054080" progId="Equation.3">
                  <p:embed/>
                </p:oleObj>
              </mc:Choice>
              <mc:Fallback>
                <p:oleObj name="公式" r:id="rId3" imgW="2666880" imgH="1054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3284538"/>
                        <a:ext cx="3074987" cy="1133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4">
            <a:extLst>
              <a:ext uri="{FF2B5EF4-FFF2-40B4-BE49-F238E27FC236}">
                <a16:creationId xmlns:a16="http://schemas.microsoft.com/office/drawing/2014/main" id="{FE1F4979-1A95-42C7-9D63-65AB7D072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0725" y="3716338"/>
          <a:ext cx="6413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4" name="公式" r:id="rId5" imgW="622080" imgH="253800" progId="Equation.3">
                  <p:embed/>
                </p:oleObj>
              </mc:Choice>
              <mc:Fallback>
                <p:oleObj name="公式" r:id="rId5" imgW="6220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3716338"/>
                        <a:ext cx="64135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Text Box 5">
            <a:extLst>
              <a:ext uri="{FF2B5EF4-FFF2-40B4-BE49-F238E27FC236}">
                <a16:creationId xmlns:a16="http://schemas.microsoft.com/office/drawing/2014/main" id="{D2DF6AE1-5D5A-43E7-A14A-5541B9933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4556125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时间延缓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效应   </a:t>
            </a:r>
          </a:p>
        </p:txBody>
      </p:sp>
      <p:sp>
        <p:nvSpPr>
          <p:cNvPr id="124934" name="Text Box 6">
            <a:extLst>
              <a:ext uri="{FF2B5EF4-FFF2-40B4-BE49-F238E27FC236}">
                <a16:creationId xmlns:a16="http://schemas.microsoft.com/office/drawing/2014/main" id="{E7E2F689-B74C-4318-9EDA-0EA265D4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013325"/>
            <a:ext cx="8062912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0" lang="en-US" altLang="zh-CN" sz="1000" b="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kumimoji="0" lang="en-US" altLang="zh-CN" sz="2800" b="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kumimoji="0" lang="en-US" altLang="zh-CN" sz="1000" b="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在相对事件发生地</a:t>
            </a:r>
            <a:r>
              <a:rPr kumimoji="0"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运动</a:t>
            </a:r>
            <a:r>
              <a:rPr kumimoji="0"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的惯性系中测得两事件发生</a:t>
            </a:r>
          </a:p>
          <a:p>
            <a:pPr eaLnBrk="0" hangingPunct="0">
              <a:lnSpc>
                <a:spcPct val="110000"/>
              </a:lnSpc>
            </a:pPr>
            <a:r>
              <a:rPr kumimoji="0"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的时间间隔比在相对事件发生地</a:t>
            </a:r>
            <a:r>
              <a:rPr kumimoji="0"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静止</a:t>
            </a:r>
            <a:r>
              <a:rPr kumimoji="0"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的惯性系中测得的</a:t>
            </a:r>
          </a:p>
          <a:p>
            <a:pPr eaLnBrk="0" hangingPunct="0">
              <a:lnSpc>
                <a:spcPct val="110000"/>
              </a:lnSpc>
            </a:pPr>
            <a:r>
              <a:rPr kumimoji="0"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时间间隔</a:t>
            </a:r>
            <a:r>
              <a:rPr kumimoji="0"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长</a:t>
            </a:r>
            <a:r>
              <a:rPr kumimoji="0"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grpSp>
        <p:nvGrpSpPr>
          <p:cNvPr id="124935" name="Group 7">
            <a:extLst>
              <a:ext uri="{FF2B5EF4-FFF2-40B4-BE49-F238E27FC236}">
                <a16:creationId xmlns:a16="http://schemas.microsoft.com/office/drawing/2014/main" id="{EA3406DE-60EE-4042-875B-753EB48F0945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1049338"/>
            <a:ext cx="7696200" cy="457200"/>
            <a:chOff x="624" y="2614"/>
            <a:chExt cx="4848" cy="288"/>
          </a:xfrm>
        </p:grpSpPr>
        <p:sp>
          <p:nvSpPr>
            <p:cNvPr id="124936" name="Text Box 8">
              <a:extLst>
                <a:ext uri="{FF2B5EF4-FFF2-40B4-BE49-F238E27FC236}">
                  <a16:creationId xmlns:a16="http://schemas.microsoft.com/office/drawing/2014/main" id="{6163666E-053A-4776-9655-E9C558621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614"/>
              <a:ext cx="4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设相对    系静止的两事件发生在同一地点，则有</a:t>
              </a:r>
            </a:p>
          </p:txBody>
        </p:sp>
        <p:graphicFrame>
          <p:nvGraphicFramePr>
            <p:cNvPr id="124937" name="Object 9">
              <a:extLst>
                <a:ext uri="{FF2B5EF4-FFF2-40B4-BE49-F238E27FC236}">
                  <a16:creationId xmlns:a16="http://schemas.microsoft.com/office/drawing/2014/main" id="{0C427F32-B31C-49AF-9CD7-4484C0808E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6" y="2630"/>
            <a:ext cx="28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45" name="Equation" r:id="rId7" imgW="215640" imgH="203040" progId="Equation.3">
                    <p:embed/>
                  </p:oleObj>
                </mc:Choice>
                <mc:Fallback>
                  <p:oleObj name="Equation" r:id="rId7" imgW="21564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2630"/>
                          <a:ext cx="28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938" name="Object 10">
            <a:extLst>
              <a:ext uri="{FF2B5EF4-FFF2-40B4-BE49-F238E27FC236}">
                <a16:creationId xmlns:a16="http://schemas.microsoft.com/office/drawing/2014/main" id="{5E84DA07-4F94-4F53-9454-AFD60F8FB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1388" y="1625600"/>
          <a:ext cx="16208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6" name="Equation" r:id="rId9" imgW="634680" imgH="228600" progId="Equation.3">
                  <p:embed/>
                </p:oleObj>
              </mc:Choice>
              <mc:Fallback>
                <p:oleObj name="Equation" r:id="rId9" imgW="6346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625600"/>
                        <a:ext cx="162083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9" name="Object 11">
            <a:extLst>
              <a:ext uri="{FF2B5EF4-FFF2-40B4-BE49-F238E27FC236}">
                <a16:creationId xmlns:a16="http://schemas.microsoft.com/office/drawing/2014/main" id="{13B301D0-1ECA-4744-917E-B5CB04DB6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9925" y="162560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7" name="Equation" r:id="rId11" imgW="533160" imgH="203040" progId="Equation.3">
                  <p:embed/>
                </p:oleObj>
              </mc:Choice>
              <mc:Fallback>
                <p:oleObj name="Equation" r:id="rId11" imgW="53316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1625600"/>
                        <a:ext cx="129540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0" name="Text Box 12">
            <a:extLst>
              <a:ext uri="{FF2B5EF4-FFF2-40B4-BE49-F238E27FC236}">
                <a16:creationId xmlns:a16="http://schemas.microsoft.com/office/drawing/2014/main" id="{9BC534FF-F584-48FA-A32A-E074E0BF0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1625600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固有时间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    </a:t>
            </a:r>
          </a:p>
        </p:txBody>
      </p:sp>
      <p:graphicFrame>
        <p:nvGraphicFramePr>
          <p:cNvPr id="124941" name="Object 13">
            <a:extLst>
              <a:ext uri="{FF2B5EF4-FFF2-40B4-BE49-F238E27FC236}">
                <a16:creationId xmlns:a16="http://schemas.microsoft.com/office/drawing/2014/main" id="{6E38390B-35A6-46FA-BBB9-2619CBE26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4300" y="2201863"/>
          <a:ext cx="49942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8" name="公式" r:id="rId13" imgW="4419360" imgH="927000" progId="Equation.3">
                  <p:embed/>
                </p:oleObj>
              </mc:Choice>
              <mc:Fallback>
                <p:oleObj name="公式" r:id="rId13" imgW="4419360" imgH="927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2201863"/>
                        <a:ext cx="4994275" cy="9794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00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2" name="Text Box 14">
            <a:extLst>
              <a:ext uri="{FF2B5EF4-FFF2-40B4-BE49-F238E27FC236}">
                <a16:creationId xmlns:a16="http://schemas.microsoft.com/office/drawing/2014/main" id="{C123BB01-42DB-4470-9091-EAE3BCC65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406650"/>
            <a:ext cx="2295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L</a:t>
            </a:r>
            <a:r>
              <a:rPr lang="en-US" altLang="zh-CN" sz="26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lang="en-US" altLang="zh-CN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3" grpId="0" autoUpdateAnimBg="0"/>
      <p:bldP spid="124934" grpId="0" autoUpdateAnimBg="0"/>
      <p:bldP spid="124940" grpId="0" autoUpdateAnimBg="0"/>
      <p:bldP spid="12494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>
            <a:extLst>
              <a:ext uri="{FF2B5EF4-FFF2-40B4-BE49-F238E27FC236}">
                <a16:creationId xmlns:a16="http://schemas.microsoft.com/office/drawing/2014/main" id="{7F4FCDC4-7356-4866-A6BA-8E87E5561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203450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⑵ 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运动时钟变慢。        </a:t>
            </a:r>
          </a:p>
        </p:txBody>
      </p:sp>
      <p:sp>
        <p:nvSpPr>
          <p:cNvPr id="125955" name="Text Box 3">
            <a:extLst>
              <a:ext uri="{FF2B5EF4-FFF2-40B4-BE49-F238E27FC236}">
                <a16:creationId xmlns:a16="http://schemas.microsoft.com/office/drawing/2014/main" id="{7FE8D0B3-65E2-4420-BE58-E2E844CB8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2636838"/>
            <a:ext cx="603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对本惯性系作相对运动的时钟变慢； </a:t>
            </a:r>
          </a:p>
        </p:txBody>
      </p:sp>
      <p:sp>
        <p:nvSpPr>
          <p:cNvPr id="125956" name="Text Box 4">
            <a:extLst>
              <a:ext uri="{FF2B5EF4-FFF2-40B4-BE49-F238E27FC236}">
                <a16:creationId xmlns:a16="http://schemas.microsoft.com/office/drawing/2014/main" id="{6EAE3796-4989-45C6-96A6-42619ADA4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690938"/>
            <a:ext cx="506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⑶ 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时间膨胀效应是相对的。              </a:t>
            </a:r>
          </a:p>
        </p:txBody>
      </p:sp>
      <p:sp>
        <p:nvSpPr>
          <p:cNvPr id="125957" name="Text Box 5">
            <a:extLst>
              <a:ext uri="{FF2B5EF4-FFF2-40B4-BE49-F238E27FC236}">
                <a16:creationId xmlns:a16="http://schemas.microsoft.com/office/drawing/2014/main" id="{7719B8DE-CF23-4904-9E98-61B920510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42291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⑷ </a:t>
            </a:r>
          </a:p>
        </p:txBody>
      </p:sp>
      <p:sp>
        <p:nvSpPr>
          <p:cNvPr id="125958" name="Text Box 6">
            <a:extLst>
              <a:ext uri="{FF2B5EF4-FFF2-40B4-BE49-F238E27FC236}">
                <a16:creationId xmlns:a16="http://schemas.microsoft.com/office/drawing/2014/main" id="{ADCE2593-7024-4C03-9684-85F683C64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4175125"/>
            <a:ext cx="53657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当</a:t>
            </a:r>
            <a:r>
              <a:rPr kumimoji="0" lang="zh-CN" altLang="en-US" sz="8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u</a:t>
            </a:r>
            <a:r>
              <a:rPr kumimoji="0" lang="en-US" altLang="zh-CN" i="1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→</a:t>
            </a:r>
            <a:r>
              <a:rPr kumimoji="0" lang="en-US" altLang="zh-CN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kumimoji="0"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时，时间膨胀效应显著；      </a:t>
            </a:r>
            <a:endParaRPr kumimoji="0" lang="zh-CN" altLang="en-US" i="1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grpSp>
        <p:nvGrpSpPr>
          <p:cNvPr id="125959" name="Group 7">
            <a:extLst>
              <a:ext uri="{FF2B5EF4-FFF2-40B4-BE49-F238E27FC236}">
                <a16:creationId xmlns:a16="http://schemas.microsoft.com/office/drawing/2014/main" id="{CAE1850D-7455-4781-BAC9-B48FB60E8A71}"/>
              </a:ext>
            </a:extLst>
          </p:cNvPr>
          <p:cNvGrpSpPr>
            <a:grpSpLocks/>
          </p:cNvGrpSpPr>
          <p:nvPr/>
        </p:nvGrpSpPr>
        <p:grpSpPr bwMode="auto">
          <a:xfrm>
            <a:off x="1238250" y="4694238"/>
            <a:ext cx="7905750" cy="549275"/>
            <a:chOff x="576" y="2640"/>
            <a:chExt cx="4980" cy="346"/>
          </a:xfrm>
        </p:grpSpPr>
        <p:sp>
          <p:nvSpPr>
            <p:cNvPr id="125960" name="Text Box 8">
              <a:extLst>
                <a:ext uri="{FF2B5EF4-FFF2-40B4-BE49-F238E27FC236}">
                  <a16:creationId xmlns:a16="http://schemas.microsoft.com/office/drawing/2014/main" id="{887D5958-FD94-4BB5-88F8-0522364B3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40"/>
              <a:ext cx="49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当 </a:t>
              </a:r>
              <a:r>
                <a:rPr kumimoji="0" lang="en-US" altLang="zh-CN" sz="30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u</a:t>
              </a:r>
              <a:r>
                <a:rPr kumimoji="0" lang="zh-CN" altLang="en-US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＜＜</a:t>
              </a:r>
              <a:r>
                <a:rPr kumimoji="0" lang="en-US" altLang="zh-CN" sz="30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c</a:t>
              </a:r>
              <a:r>
                <a:rPr kumimoji="0" lang="en-US" altLang="zh-CN" i="1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 </a:t>
              </a:r>
              <a:r>
                <a:rPr kumimoji="0"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时，                           ，成为经典力学绝对量。                   </a:t>
              </a:r>
            </a:p>
          </p:txBody>
        </p:sp>
        <p:graphicFrame>
          <p:nvGraphicFramePr>
            <p:cNvPr id="125961" name="Object 9">
              <a:extLst>
                <a:ext uri="{FF2B5EF4-FFF2-40B4-BE49-F238E27FC236}">
                  <a16:creationId xmlns:a16="http://schemas.microsoft.com/office/drawing/2014/main" id="{9D78D016-0C8F-43E4-ABBF-82D298671A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0" y="2704"/>
            <a:ext cx="139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72" name="公式" r:id="rId3" imgW="2031840" imgH="355320" progId="Equation.3">
                    <p:embed/>
                  </p:oleObj>
                </mc:Choice>
                <mc:Fallback>
                  <p:oleObj name="公式" r:id="rId3" imgW="2031840" imgH="3553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2704"/>
                          <a:ext cx="139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962" name="Rectangle 10">
            <a:extLst>
              <a:ext uri="{FF2B5EF4-FFF2-40B4-BE49-F238E27FC236}">
                <a16:creationId xmlns:a16="http://schemas.microsoft.com/office/drawing/2014/main" id="{6C8FB0EF-28C5-408D-B287-12E343438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5300663"/>
            <a:ext cx="3608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在低速下  </a:t>
            </a:r>
            <a:r>
              <a:rPr kumimoji="0" lang="zh-CN" altLang="en-US" sz="3200" baseline="0">
                <a:solidFill>
                  <a:srgbClr val="000066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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G</a:t>
            </a:r>
            <a:r>
              <a:rPr kumimoji="0" lang="en-US" altLang="zh-CN" sz="12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-</a:t>
            </a:r>
            <a:r>
              <a:rPr kumimoji="0"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kumimoji="0"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。       </a:t>
            </a:r>
          </a:p>
        </p:txBody>
      </p:sp>
      <p:sp>
        <p:nvSpPr>
          <p:cNvPr id="125964" name="Text Box 12">
            <a:extLst>
              <a:ext uri="{FF2B5EF4-FFF2-40B4-BE49-F238E27FC236}">
                <a16:creationId xmlns:a16="http://schemas.microsoft.com/office/drawing/2014/main" id="{18DD0B0E-37D4-4110-978D-8D30A1D0A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268413"/>
            <a:ext cx="330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⑴  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固有时间最短。       </a:t>
            </a:r>
          </a:p>
        </p:txBody>
      </p:sp>
      <p:sp>
        <p:nvSpPr>
          <p:cNvPr id="125965" name="Text Box 13">
            <a:extLst>
              <a:ext uri="{FF2B5EF4-FFF2-40B4-BE49-F238E27FC236}">
                <a16:creationId xmlns:a16="http://schemas.microsoft.com/office/drawing/2014/main" id="{141F7565-FF19-4F5D-9DA7-270D953AF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1751013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一个物理过程从发生到结束的固有时间最短。</a:t>
            </a:r>
          </a:p>
        </p:txBody>
      </p:sp>
      <p:sp>
        <p:nvSpPr>
          <p:cNvPr id="125966" name="Rectangle 14">
            <a:extLst>
              <a:ext uri="{FF2B5EF4-FFF2-40B4-BE49-F238E27FC236}">
                <a16:creationId xmlns:a16="http://schemas.microsoft.com/office/drawing/2014/main" id="{251B94EE-2A9E-4468-87D7-EA151E380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3140075"/>
            <a:ext cx="559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事物经历的过程变慢（测量效应）。       </a:t>
            </a:r>
          </a:p>
        </p:txBody>
      </p:sp>
      <p:sp>
        <p:nvSpPr>
          <p:cNvPr id="125971" name="Text Box 19">
            <a:extLst>
              <a:ext uri="{FF2B5EF4-FFF2-40B4-BE49-F238E27FC236}">
                <a16:creationId xmlns:a16="http://schemas.microsoft.com/office/drawing/2014/main" id="{5EF474EA-CDCB-45FA-961D-6EE108D6C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73818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说明：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5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 autoUpdateAnimBg="0"/>
      <p:bldP spid="125955" grpId="0" build="p" autoUpdateAnimBg="0"/>
      <p:bldP spid="125956" grpId="0" build="p" autoUpdateAnimBg="0"/>
      <p:bldP spid="125957" grpId="0" build="p" autoUpdateAnimBg="0"/>
      <p:bldP spid="125958" grpId="0" build="p" autoUpdateAnimBg="0"/>
      <p:bldP spid="125962" grpId="0" build="p" autoUpdateAnimBg="0"/>
      <p:bldP spid="125964" grpId="0" build="p" autoUpdateAnimBg="0"/>
      <p:bldP spid="125965" grpId="0" build="p" autoUpdateAnimBg="0"/>
      <p:bldP spid="125966" grpId="0" autoUpdateAnimBg="0"/>
      <p:bldP spid="12597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78" name="Group 2">
            <a:extLst>
              <a:ext uri="{FF2B5EF4-FFF2-40B4-BE49-F238E27FC236}">
                <a16:creationId xmlns:a16="http://schemas.microsoft.com/office/drawing/2014/main" id="{953FDEBF-CE8B-4487-B0C1-C99E95361667}"/>
              </a:ext>
            </a:extLst>
          </p:cNvPr>
          <p:cNvGrpSpPr>
            <a:grpSpLocks/>
          </p:cNvGrpSpPr>
          <p:nvPr/>
        </p:nvGrpSpPr>
        <p:grpSpPr bwMode="auto">
          <a:xfrm>
            <a:off x="7199313" y="1970088"/>
            <a:ext cx="1260475" cy="720725"/>
            <a:chOff x="4490" y="799"/>
            <a:chExt cx="794" cy="454"/>
          </a:xfrm>
        </p:grpSpPr>
        <p:grpSp>
          <p:nvGrpSpPr>
            <p:cNvPr id="126979" name="Group 3">
              <a:extLst>
                <a:ext uri="{FF2B5EF4-FFF2-40B4-BE49-F238E27FC236}">
                  <a16:creationId xmlns:a16="http://schemas.microsoft.com/office/drawing/2014/main" id="{5A9F1C39-1D1A-4701-A79D-217E13C2F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0" y="814"/>
              <a:ext cx="454" cy="439"/>
              <a:chOff x="4616" y="1352"/>
              <a:chExt cx="512" cy="464"/>
            </a:xfrm>
          </p:grpSpPr>
          <p:sp>
            <p:nvSpPr>
              <p:cNvPr id="126980" name="Oval 4">
                <a:extLst>
                  <a:ext uri="{FF2B5EF4-FFF2-40B4-BE49-F238E27FC236}">
                    <a16:creationId xmlns:a16="http://schemas.microsoft.com/office/drawing/2014/main" id="{1929FDC2-69D4-4666-A93E-6763C0344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352"/>
                <a:ext cx="512" cy="464"/>
              </a:xfrm>
              <a:prstGeom prst="ellipse">
                <a:avLst/>
              </a:prstGeom>
              <a:solidFill>
                <a:srgbClr val="FFFF99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6981" name="Group 5">
                <a:extLst>
                  <a:ext uri="{FF2B5EF4-FFF2-40B4-BE49-F238E27FC236}">
                    <a16:creationId xmlns:a16="http://schemas.microsoft.com/office/drawing/2014/main" id="{E614C598-57AF-4299-BC00-E717A43397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52" y="1363"/>
                <a:ext cx="20" cy="39"/>
                <a:chOff x="4852" y="1363"/>
                <a:chExt cx="20" cy="39"/>
              </a:xfrm>
            </p:grpSpPr>
            <p:sp>
              <p:nvSpPr>
                <p:cNvPr id="126982" name="Line 6">
                  <a:extLst>
                    <a:ext uri="{FF2B5EF4-FFF2-40B4-BE49-F238E27FC236}">
                      <a16:creationId xmlns:a16="http://schemas.microsoft.com/office/drawing/2014/main" id="{80B89B5B-5D41-43F0-9E01-F259D9F540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52" y="1363"/>
                  <a:ext cx="0" cy="3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983" name="Line 7">
                  <a:extLst>
                    <a:ext uri="{FF2B5EF4-FFF2-40B4-BE49-F238E27FC236}">
                      <a16:creationId xmlns:a16="http://schemas.microsoft.com/office/drawing/2014/main" id="{0CFDF8BA-8CB4-4AEE-8C5B-AD02F17D47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72" y="1363"/>
                  <a:ext cx="0" cy="3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6984" name="Group 8">
                <a:extLst>
                  <a:ext uri="{FF2B5EF4-FFF2-40B4-BE49-F238E27FC236}">
                    <a16:creationId xmlns:a16="http://schemas.microsoft.com/office/drawing/2014/main" id="{5DE0C9F8-B253-4843-996E-D86AC41356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72" y="1766"/>
                <a:ext cx="20" cy="39"/>
                <a:chOff x="4872" y="1766"/>
                <a:chExt cx="20" cy="39"/>
              </a:xfrm>
            </p:grpSpPr>
            <p:sp>
              <p:nvSpPr>
                <p:cNvPr id="126985" name="Line 9">
                  <a:extLst>
                    <a:ext uri="{FF2B5EF4-FFF2-40B4-BE49-F238E27FC236}">
                      <a16:creationId xmlns:a16="http://schemas.microsoft.com/office/drawing/2014/main" id="{16AD976C-B56D-4EA4-9B49-A598FCDDF7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72" y="1766"/>
                  <a:ext cx="0" cy="3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986" name="Line 10">
                  <a:extLst>
                    <a:ext uri="{FF2B5EF4-FFF2-40B4-BE49-F238E27FC236}">
                      <a16:creationId xmlns:a16="http://schemas.microsoft.com/office/drawing/2014/main" id="{74EA132E-0340-4CA7-80D9-CE7ED4C46B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2" y="1766"/>
                  <a:ext cx="0" cy="3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6987" name="Group 11">
                <a:extLst>
                  <a:ext uri="{FF2B5EF4-FFF2-40B4-BE49-F238E27FC236}">
                    <a16:creationId xmlns:a16="http://schemas.microsoft.com/office/drawing/2014/main" id="{F528CBDC-D1F1-4D90-A075-ED5CA2C69E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9" y="1584"/>
                <a:ext cx="40" cy="19"/>
                <a:chOff x="4639" y="1584"/>
                <a:chExt cx="40" cy="19"/>
              </a:xfrm>
            </p:grpSpPr>
            <p:sp>
              <p:nvSpPr>
                <p:cNvPr id="126988" name="Line 12">
                  <a:extLst>
                    <a:ext uri="{FF2B5EF4-FFF2-40B4-BE49-F238E27FC236}">
                      <a16:creationId xmlns:a16="http://schemas.microsoft.com/office/drawing/2014/main" id="{0BB164F5-384D-4403-9FB6-8CCADA7309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39" y="1584"/>
                  <a:ext cx="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989" name="Line 13">
                  <a:extLst>
                    <a:ext uri="{FF2B5EF4-FFF2-40B4-BE49-F238E27FC236}">
                      <a16:creationId xmlns:a16="http://schemas.microsoft.com/office/drawing/2014/main" id="{7426FEA0-75C9-440F-B1E2-DFFDD2875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39" y="1603"/>
                  <a:ext cx="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6990" name="Group 14">
                <a:extLst>
                  <a:ext uri="{FF2B5EF4-FFF2-40B4-BE49-F238E27FC236}">
                    <a16:creationId xmlns:a16="http://schemas.microsoft.com/office/drawing/2014/main" id="{D1423122-A473-4919-AAFF-4693D7F9E3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5" y="1584"/>
                <a:ext cx="41" cy="19"/>
                <a:chOff x="5065" y="1584"/>
                <a:chExt cx="41" cy="19"/>
              </a:xfrm>
            </p:grpSpPr>
            <p:sp>
              <p:nvSpPr>
                <p:cNvPr id="126991" name="Line 15">
                  <a:extLst>
                    <a:ext uri="{FF2B5EF4-FFF2-40B4-BE49-F238E27FC236}">
                      <a16:creationId xmlns:a16="http://schemas.microsoft.com/office/drawing/2014/main" id="{56808CD9-533F-4B91-B08B-E360474A88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65" y="1584"/>
                  <a:ext cx="4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992" name="Line 16">
                  <a:extLst>
                    <a:ext uri="{FF2B5EF4-FFF2-40B4-BE49-F238E27FC236}">
                      <a16:creationId xmlns:a16="http://schemas.microsoft.com/office/drawing/2014/main" id="{E75E1E5D-ACC9-4C14-864B-E76F287CB9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65" y="1603"/>
                  <a:ext cx="4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6993" name="Line 17">
                <a:extLst>
                  <a:ext uri="{FF2B5EF4-FFF2-40B4-BE49-F238E27FC236}">
                    <a16:creationId xmlns:a16="http://schemas.microsoft.com/office/drawing/2014/main" id="{8793A4D0-770E-4E3C-BFF9-139AC08B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2" y="1363"/>
                <a:ext cx="102" cy="230"/>
              </a:xfrm>
              <a:prstGeom prst="line">
                <a:avLst/>
              </a:prstGeom>
              <a:noFill/>
              <a:ln w="34925">
                <a:solidFill>
                  <a:srgbClr val="FF0033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94" name="Line 18">
                <a:extLst>
                  <a:ext uri="{FF2B5EF4-FFF2-40B4-BE49-F238E27FC236}">
                    <a16:creationId xmlns:a16="http://schemas.microsoft.com/office/drawing/2014/main" id="{D227D5C6-18C5-4D96-8187-F9B172A34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0" y="1402"/>
                <a:ext cx="41" cy="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95" name="Line 19">
                <a:extLst>
                  <a:ext uri="{FF2B5EF4-FFF2-40B4-BE49-F238E27FC236}">
                    <a16:creationId xmlns:a16="http://schemas.microsoft.com/office/drawing/2014/main" id="{3F609D1B-336F-4953-AFE8-988D0CD37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478"/>
                <a:ext cx="40" cy="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96" name="Line 20">
                <a:extLst>
                  <a:ext uri="{FF2B5EF4-FFF2-40B4-BE49-F238E27FC236}">
                    <a16:creationId xmlns:a16="http://schemas.microsoft.com/office/drawing/2014/main" id="{26B00BA3-43B2-4474-9D31-CB48C2F5E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4" y="1402"/>
                <a:ext cx="41" cy="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97" name="Line 21">
                <a:extLst>
                  <a:ext uri="{FF2B5EF4-FFF2-40B4-BE49-F238E27FC236}">
                    <a16:creationId xmlns:a16="http://schemas.microsoft.com/office/drawing/2014/main" id="{695B4EE7-23B7-42DF-93D1-50FC60F33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55" y="1478"/>
                <a:ext cx="40" cy="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98" name="Line 22">
                <a:extLst>
                  <a:ext uri="{FF2B5EF4-FFF2-40B4-BE49-F238E27FC236}">
                    <a16:creationId xmlns:a16="http://schemas.microsoft.com/office/drawing/2014/main" id="{B78529FE-1B20-4A02-8D6E-E0DAD339C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4" y="1747"/>
                <a:ext cx="40" cy="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999" name="Line 23">
                <a:extLst>
                  <a:ext uri="{FF2B5EF4-FFF2-40B4-BE49-F238E27FC236}">
                    <a16:creationId xmlns:a16="http://schemas.microsoft.com/office/drawing/2014/main" id="{176E3611-ED11-40D0-BC89-AB55680E4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5" y="1690"/>
                <a:ext cx="40" cy="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00" name="Line 24">
                <a:extLst>
                  <a:ext uri="{FF2B5EF4-FFF2-40B4-BE49-F238E27FC236}">
                    <a16:creationId xmlns:a16="http://schemas.microsoft.com/office/drawing/2014/main" id="{0174461D-2631-47EB-806D-1D2D6327E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30" y="1747"/>
                <a:ext cx="41" cy="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01" name="Line 25">
                <a:extLst>
                  <a:ext uri="{FF2B5EF4-FFF2-40B4-BE49-F238E27FC236}">
                    <a16:creationId xmlns:a16="http://schemas.microsoft.com/office/drawing/2014/main" id="{15370F4C-802D-4DB2-814E-753F3FA660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69" y="1670"/>
                <a:ext cx="41" cy="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7002" name="Rectangle 26">
              <a:extLst>
                <a:ext uri="{FF2B5EF4-FFF2-40B4-BE49-F238E27FC236}">
                  <a16:creationId xmlns:a16="http://schemas.microsoft.com/office/drawing/2014/main" id="{F59BA548-9B39-45BD-BFD6-D51FEAFF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" y="79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CN" altLang="en-US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慢</a:t>
              </a:r>
            </a:p>
          </p:txBody>
        </p:sp>
      </p:grpSp>
      <p:grpSp>
        <p:nvGrpSpPr>
          <p:cNvPr id="127003" name="Group 27">
            <a:extLst>
              <a:ext uri="{FF2B5EF4-FFF2-40B4-BE49-F238E27FC236}">
                <a16:creationId xmlns:a16="http://schemas.microsoft.com/office/drawing/2014/main" id="{BA4EE7BE-2BDE-435D-BD67-3012305E61CB}"/>
              </a:ext>
            </a:extLst>
          </p:cNvPr>
          <p:cNvGrpSpPr>
            <a:grpSpLocks/>
          </p:cNvGrpSpPr>
          <p:nvPr/>
        </p:nvGrpSpPr>
        <p:grpSpPr bwMode="auto">
          <a:xfrm>
            <a:off x="3197225" y="3292475"/>
            <a:ext cx="5262563" cy="685800"/>
            <a:chOff x="1969" y="1632"/>
            <a:chExt cx="3315" cy="432"/>
          </a:xfrm>
        </p:grpSpPr>
        <p:grpSp>
          <p:nvGrpSpPr>
            <p:cNvPr id="127004" name="Group 28">
              <a:extLst>
                <a:ext uri="{FF2B5EF4-FFF2-40B4-BE49-F238E27FC236}">
                  <a16:creationId xmlns:a16="http://schemas.microsoft.com/office/drawing/2014/main" id="{9FDB93B3-D4B1-4BA8-A77B-616D432EA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9" y="1632"/>
              <a:ext cx="845" cy="425"/>
              <a:chOff x="4439" y="1632"/>
              <a:chExt cx="845" cy="425"/>
            </a:xfrm>
          </p:grpSpPr>
          <p:grpSp>
            <p:nvGrpSpPr>
              <p:cNvPr id="127005" name="Group 29">
                <a:extLst>
                  <a:ext uri="{FF2B5EF4-FFF2-40B4-BE49-F238E27FC236}">
                    <a16:creationId xmlns:a16="http://schemas.microsoft.com/office/drawing/2014/main" id="{BC717B7A-7301-41E3-BE20-B308E0944C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9" y="1639"/>
                <a:ext cx="457" cy="418"/>
                <a:chOff x="4616" y="632"/>
                <a:chExt cx="520" cy="512"/>
              </a:xfrm>
            </p:grpSpPr>
            <p:sp>
              <p:nvSpPr>
                <p:cNvPr id="127006" name="Oval 30">
                  <a:extLst>
                    <a:ext uri="{FF2B5EF4-FFF2-40B4-BE49-F238E27FC236}">
                      <a16:creationId xmlns:a16="http://schemas.microsoft.com/office/drawing/2014/main" id="{5330AB1E-FCA4-4F35-915F-2013E11406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6" y="632"/>
                  <a:ext cx="512" cy="512"/>
                </a:xfrm>
                <a:prstGeom prst="ellipse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7007" name="Group 31">
                  <a:extLst>
                    <a:ext uri="{FF2B5EF4-FFF2-40B4-BE49-F238E27FC236}">
                      <a16:creationId xmlns:a16="http://schemas.microsoft.com/office/drawing/2014/main" id="{D3FCB6C6-07B2-47A2-8E2A-4BDD056039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51" y="644"/>
                  <a:ext cx="21" cy="43"/>
                  <a:chOff x="4851" y="644"/>
                  <a:chExt cx="21" cy="43"/>
                </a:xfrm>
              </p:grpSpPr>
              <p:sp>
                <p:nvSpPr>
                  <p:cNvPr id="127008" name="Line 32">
                    <a:extLst>
                      <a:ext uri="{FF2B5EF4-FFF2-40B4-BE49-F238E27FC236}">
                        <a16:creationId xmlns:a16="http://schemas.microsoft.com/office/drawing/2014/main" id="{E01BA165-E300-42A7-AF57-ED6A000B23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51" y="644"/>
                    <a:ext cx="0" cy="4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09" name="Line 33">
                    <a:extLst>
                      <a:ext uri="{FF2B5EF4-FFF2-40B4-BE49-F238E27FC236}">
                        <a16:creationId xmlns:a16="http://schemas.microsoft.com/office/drawing/2014/main" id="{9B04DB71-01B4-41FB-BE5C-5B845E7444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2" y="644"/>
                    <a:ext cx="0" cy="4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010" name="Group 34">
                  <a:extLst>
                    <a:ext uri="{FF2B5EF4-FFF2-40B4-BE49-F238E27FC236}">
                      <a16:creationId xmlns:a16="http://schemas.microsoft.com/office/drawing/2014/main" id="{D6265B29-CB13-4229-B70F-76EE5FDA66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72" y="1089"/>
                  <a:ext cx="21" cy="43"/>
                  <a:chOff x="4872" y="1089"/>
                  <a:chExt cx="21" cy="43"/>
                </a:xfrm>
              </p:grpSpPr>
              <p:sp>
                <p:nvSpPr>
                  <p:cNvPr id="127011" name="Line 35">
                    <a:extLst>
                      <a:ext uri="{FF2B5EF4-FFF2-40B4-BE49-F238E27FC236}">
                        <a16:creationId xmlns:a16="http://schemas.microsoft.com/office/drawing/2014/main" id="{F4EC5F94-438E-43E3-A75A-C17F6F898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2" y="1089"/>
                    <a:ext cx="0" cy="4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12" name="Line 36">
                    <a:extLst>
                      <a:ext uri="{FF2B5EF4-FFF2-40B4-BE49-F238E27FC236}">
                        <a16:creationId xmlns:a16="http://schemas.microsoft.com/office/drawing/2014/main" id="{818DEC2D-884E-411A-A927-3D050D20CE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3" y="1089"/>
                    <a:ext cx="0" cy="4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013" name="Group 37">
                  <a:extLst>
                    <a:ext uri="{FF2B5EF4-FFF2-40B4-BE49-F238E27FC236}">
                      <a16:creationId xmlns:a16="http://schemas.microsoft.com/office/drawing/2014/main" id="{16802D50-FED1-4EBE-9742-0CBB072132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38" y="888"/>
                  <a:ext cx="41" cy="20"/>
                  <a:chOff x="4638" y="888"/>
                  <a:chExt cx="41" cy="20"/>
                </a:xfrm>
              </p:grpSpPr>
              <p:sp>
                <p:nvSpPr>
                  <p:cNvPr id="127014" name="Line 38">
                    <a:extLst>
                      <a:ext uri="{FF2B5EF4-FFF2-40B4-BE49-F238E27FC236}">
                        <a16:creationId xmlns:a16="http://schemas.microsoft.com/office/drawing/2014/main" id="{D9C12D50-3193-4CF1-9172-8D1BC530A8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8" y="888"/>
                    <a:ext cx="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15" name="Line 39">
                    <a:extLst>
                      <a:ext uri="{FF2B5EF4-FFF2-40B4-BE49-F238E27FC236}">
                        <a16:creationId xmlns:a16="http://schemas.microsoft.com/office/drawing/2014/main" id="{C67C907B-9912-43A3-9F1A-538643A6D5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8" y="908"/>
                    <a:ext cx="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016" name="Group 40">
                  <a:extLst>
                    <a:ext uri="{FF2B5EF4-FFF2-40B4-BE49-F238E27FC236}">
                      <a16:creationId xmlns:a16="http://schemas.microsoft.com/office/drawing/2014/main" id="{341256B3-AD09-49D8-BE22-1E896FA0DB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65" y="888"/>
                  <a:ext cx="41" cy="20"/>
                  <a:chOff x="5065" y="888"/>
                  <a:chExt cx="41" cy="20"/>
                </a:xfrm>
              </p:grpSpPr>
              <p:sp>
                <p:nvSpPr>
                  <p:cNvPr id="127017" name="Line 41">
                    <a:extLst>
                      <a:ext uri="{FF2B5EF4-FFF2-40B4-BE49-F238E27FC236}">
                        <a16:creationId xmlns:a16="http://schemas.microsoft.com/office/drawing/2014/main" id="{46ABAD4D-BFE5-4A8C-ADDE-D4F89C44EF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65" y="888"/>
                    <a:ext cx="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18" name="Line 42">
                    <a:extLst>
                      <a:ext uri="{FF2B5EF4-FFF2-40B4-BE49-F238E27FC236}">
                        <a16:creationId xmlns:a16="http://schemas.microsoft.com/office/drawing/2014/main" id="{BB9D2FFD-05F9-484F-A3D4-8D0579C5AB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65" y="908"/>
                    <a:ext cx="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7019" name="Line 43">
                  <a:extLst>
                    <a:ext uri="{FF2B5EF4-FFF2-40B4-BE49-F238E27FC236}">
                      <a16:creationId xmlns:a16="http://schemas.microsoft.com/office/drawing/2014/main" id="{E1F1888F-199D-454D-A902-4FA6396C1B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72" y="857"/>
                  <a:ext cx="264" cy="41"/>
                </a:xfrm>
                <a:prstGeom prst="line">
                  <a:avLst/>
                </a:prstGeom>
                <a:noFill/>
                <a:ln w="34925">
                  <a:solidFill>
                    <a:srgbClr val="FF0033"/>
                  </a:solidFill>
                  <a:round/>
                  <a:headEnd type="none" w="sm" len="sm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20" name="Line 44">
                  <a:extLst>
                    <a:ext uri="{FF2B5EF4-FFF2-40B4-BE49-F238E27FC236}">
                      <a16:creationId xmlns:a16="http://schemas.microsoft.com/office/drawing/2014/main" id="{5A436411-73F5-4E3B-81A7-41CF439745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30" y="687"/>
                  <a:ext cx="40" cy="4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21" name="Line 45">
                  <a:extLst>
                    <a:ext uri="{FF2B5EF4-FFF2-40B4-BE49-F238E27FC236}">
                      <a16:creationId xmlns:a16="http://schemas.microsoft.com/office/drawing/2014/main" id="{1109F4B6-A096-4338-AB4D-61C0A55258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772"/>
                  <a:ext cx="40" cy="2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22" name="Line 46">
                  <a:extLst>
                    <a:ext uri="{FF2B5EF4-FFF2-40B4-BE49-F238E27FC236}">
                      <a16:creationId xmlns:a16="http://schemas.microsoft.com/office/drawing/2014/main" id="{D53BC818-7AE2-4D1C-905A-3A3FDD817E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94" y="687"/>
                  <a:ext cx="40" cy="4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23" name="Line 47">
                  <a:extLst>
                    <a:ext uri="{FF2B5EF4-FFF2-40B4-BE49-F238E27FC236}">
                      <a16:creationId xmlns:a16="http://schemas.microsoft.com/office/drawing/2014/main" id="{8CBAFC85-4BEC-4333-BDE1-4227DEA968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55" y="772"/>
                  <a:ext cx="41" cy="2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24" name="Line 48">
                  <a:extLst>
                    <a:ext uri="{FF2B5EF4-FFF2-40B4-BE49-F238E27FC236}">
                      <a16:creationId xmlns:a16="http://schemas.microsoft.com/office/drawing/2014/main" id="{92714CC4-1216-45BD-8D9D-9256A05BC3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74" y="1068"/>
                  <a:ext cx="40" cy="4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25" name="Line 49">
                  <a:extLst>
                    <a:ext uri="{FF2B5EF4-FFF2-40B4-BE49-F238E27FC236}">
                      <a16:creationId xmlns:a16="http://schemas.microsoft.com/office/drawing/2014/main" id="{9DC9D891-063E-4E6F-B603-4FA9AA391A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5" y="1004"/>
                  <a:ext cx="41" cy="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26" name="Line 50">
                  <a:extLst>
                    <a:ext uri="{FF2B5EF4-FFF2-40B4-BE49-F238E27FC236}">
                      <a16:creationId xmlns:a16="http://schemas.microsoft.com/office/drawing/2014/main" id="{57E98C19-07AA-447D-BCAF-5BCFA14251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30" y="1068"/>
                  <a:ext cx="40" cy="4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27" name="Line 51">
                  <a:extLst>
                    <a:ext uri="{FF2B5EF4-FFF2-40B4-BE49-F238E27FC236}">
                      <a16:creationId xmlns:a16="http://schemas.microsoft.com/office/drawing/2014/main" id="{1D36162A-E0B3-4B8F-9B4F-EBE42F7EBD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69" y="982"/>
                  <a:ext cx="41" cy="2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7028" name="Rectangle 52">
                <a:extLst>
                  <a:ext uri="{FF2B5EF4-FFF2-40B4-BE49-F238E27FC236}">
                    <a16:creationId xmlns:a16="http://schemas.microsoft.com/office/drawing/2014/main" id="{D31308AE-278A-4F4F-8D8C-07598F4AB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9" y="1632"/>
                <a:ext cx="3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zh-CN" altLang="en-US" baseline="0">
                    <a:solidFill>
                      <a:srgbClr val="FF0000"/>
                    </a:solidFill>
                    <a:ea typeface="华文中宋" panose="02010600040101010101" pitchFamily="2" charset="-122"/>
                  </a:rPr>
                  <a:t>快</a:t>
                </a:r>
              </a:p>
            </p:txBody>
          </p:sp>
        </p:grpSp>
        <p:grpSp>
          <p:nvGrpSpPr>
            <p:cNvPr id="127029" name="Group 53">
              <a:extLst>
                <a:ext uri="{FF2B5EF4-FFF2-40B4-BE49-F238E27FC236}">
                  <a16:creationId xmlns:a16="http://schemas.microsoft.com/office/drawing/2014/main" id="{1B70E4C6-CE2A-4A42-8C03-C85E632F2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9" y="1639"/>
              <a:ext cx="911" cy="425"/>
              <a:chOff x="1969" y="1639"/>
              <a:chExt cx="911" cy="425"/>
            </a:xfrm>
          </p:grpSpPr>
          <p:grpSp>
            <p:nvGrpSpPr>
              <p:cNvPr id="127030" name="Group 54">
                <a:extLst>
                  <a:ext uri="{FF2B5EF4-FFF2-40B4-BE49-F238E27FC236}">
                    <a16:creationId xmlns:a16="http://schemas.microsoft.com/office/drawing/2014/main" id="{8779673A-1C9A-4439-8060-B324207110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9" y="1646"/>
                <a:ext cx="457" cy="418"/>
                <a:chOff x="4616" y="632"/>
                <a:chExt cx="520" cy="512"/>
              </a:xfrm>
            </p:grpSpPr>
            <p:sp>
              <p:nvSpPr>
                <p:cNvPr id="127031" name="Oval 55">
                  <a:extLst>
                    <a:ext uri="{FF2B5EF4-FFF2-40B4-BE49-F238E27FC236}">
                      <a16:creationId xmlns:a16="http://schemas.microsoft.com/office/drawing/2014/main" id="{B103D894-D238-417A-B473-6E52B77D7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6" y="632"/>
                  <a:ext cx="512" cy="512"/>
                </a:xfrm>
                <a:prstGeom prst="ellipse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7032" name="Group 56">
                  <a:extLst>
                    <a:ext uri="{FF2B5EF4-FFF2-40B4-BE49-F238E27FC236}">
                      <a16:creationId xmlns:a16="http://schemas.microsoft.com/office/drawing/2014/main" id="{472E9893-9DE5-4188-B2F8-D10ADC1BDD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51" y="644"/>
                  <a:ext cx="21" cy="43"/>
                  <a:chOff x="4851" y="644"/>
                  <a:chExt cx="21" cy="43"/>
                </a:xfrm>
              </p:grpSpPr>
              <p:sp>
                <p:nvSpPr>
                  <p:cNvPr id="127033" name="Line 57">
                    <a:extLst>
                      <a:ext uri="{FF2B5EF4-FFF2-40B4-BE49-F238E27FC236}">
                        <a16:creationId xmlns:a16="http://schemas.microsoft.com/office/drawing/2014/main" id="{49EBDB0F-5593-4D4C-B909-BE98CD14ED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51" y="644"/>
                    <a:ext cx="0" cy="4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34" name="Line 58">
                    <a:extLst>
                      <a:ext uri="{FF2B5EF4-FFF2-40B4-BE49-F238E27FC236}">
                        <a16:creationId xmlns:a16="http://schemas.microsoft.com/office/drawing/2014/main" id="{01A561EB-F92E-4FB2-9449-654DB94F83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2" y="644"/>
                    <a:ext cx="0" cy="4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035" name="Group 59">
                  <a:extLst>
                    <a:ext uri="{FF2B5EF4-FFF2-40B4-BE49-F238E27FC236}">
                      <a16:creationId xmlns:a16="http://schemas.microsoft.com/office/drawing/2014/main" id="{31245EDE-603E-4182-8AE5-6FE8557224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72" y="1089"/>
                  <a:ext cx="21" cy="43"/>
                  <a:chOff x="4872" y="1089"/>
                  <a:chExt cx="21" cy="43"/>
                </a:xfrm>
              </p:grpSpPr>
              <p:sp>
                <p:nvSpPr>
                  <p:cNvPr id="127036" name="Line 60">
                    <a:extLst>
                      <a:ext uri="{FF2B5EF4-FFF2-40B4-BE49-F238E27FC236}">
                        <a16:creationId xmlns:a16="http://schemas.microsoft.com/office/drawing/2014/main" id="{DBA6BA6D-1884-4E32-BA1F-5EF738D415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2" y="1089"/>
                    <a:ext cx="0" cy="4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37" name="Line 61">
                    <a:extLst>
                      <a:ext uri="{FF2B5EF4-FFF2-40B4-BE49-F238E27FC236}">
                        <a16:creationId xmlns:a16="http://schemas.microsoft.com/office/drawing/2014/main" id="{642C8A94-CC47-4244-A61B-E02BABE5A5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3" y="1089"/>
                    <a:ext cx="0" cy="4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038" name="Group 62">
                  <a:extLst>
                    <a:ext uri="{FF2B5EF4-FFF2-40B4-BE49-F238E27FC236}">
                      <a16:creationId xmlns:a16="http://schemas.microsoft.com/office/drawing/2014/main" id="{87A96705-30D7-4C9A-8627-BC403F1F1E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38" y="888"/>
                  <a:ext cx="41" cy="20"/>
                  <a:chOff x="4638" y="888"/>
                  <a:chExt cx="41" cy="20"/>
                </a:xfrm>
              </p:grpSpPr>
              <p:sp>
                <p:nvSpPr>
                  <p:cNvPr id="127039" name="Line 63">
                    <a:extLst>
                      <a:ext uri="{FF2B5EF4-FFF2-40B4-BE49-F238E27FC236}">
                        <a16:creationId xmlns:a16="http://schemas.microsoft.com/office/drawing/2014/main" id="{049A1B9B-3730-4FFC-9AF8-420DE1A2C3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8" y="888"/>
                    <a:ext cx="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40" name="Line 64">
                    <a:extLst>
                      <a:ext uri="{FF2B5EF4-FFF2-40B4-BE49-F238E27FC236}">
                        <a16:creationId xmlns:a16="http://schemas.microsoft.com/office/drawing/2014/main" id="{D3FC6057-B699-464D-931A-71528B16C4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8" y="908"/>
                    <a:ext cx="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7041" name="Group 65">
                  <a:extLst>
                    <a:ext uri="{FF2B5EF4-FFF2-40B4-BE49-F238E27FC236}">
                      <a16:creationId xmlns:a16="http://schemas.microsoft.com/office/drawing/2014/main" id="{FD2AC801-541D-4AE6-B596-37896A9155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65" y="888"/>
                  <a:ext cx="41" cy="20"/>
                  <a:chOff x="5065" y="888"/>
                  <a:chExt cx="41" cy="20"/>
                </a:xfrm>
              </p:grpSpPr>
              <p:sp>
                <p:nvSpPr>
                  <p:cNvPr id="127042" name="Line 66">
                    <a:extLst>
                      <a:ext uri="{FF2B5EF4-FFF2-40B4-BE49-F238E27FC236}">
                        <a16:creationId xmlns:a16="http://schemas.microsoft.com/office/drawing/2014/main" id="{CD7D2FB4-15B8-456F-BA6C-9AD82F630D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65" y="888"/>
                    <a:ext cx="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43" name="Line 67">
                    <a:extLst>
                      <a:ext uri="{FF2B5EF4-FFF2-40B4-BE49-F238E27FC236}">
                        <a16:creationId xmlns:a16="http://schemas.microsoft.com/office/drawing/2014/main" id="{2D0A3842-D195-49CC-A282-AA5F969856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65" y="908"/>
                    <a:ext cx="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7044" name="Line 68">
                  <a:extLst>
                    <a:ext uri="{FF2B5EF4-FFF2-40B4-BE49-F238E27FC236}">
                      <a16:creationId xmlns:a16="http://schemas.microsoft.com/office/drawing/2014/main" id="{ACDCDD4A-D021-445E-9FA7-5CE9406812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72" y="857"/>
                  <a:ext cx="264" cy="41"/>
                </a:xfrm>
                <a:prstGeom prst="line">
                  <a:avLst/>
                </a:prstGeom>
                <a:noFill/>
                <a:ln w="31750">
                  <a:solidFill>
                    <a:srgbClr val="FF0033"/>
                  </a:solidFill>
                  <a:round/>
                  <a:headEnd type="none" w="sm" len="sm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45" name="Line 69">
                  <a:extLst>
                    <a:ext uri="{FF2B5EF4-FFF2-40B4-BE49-F238E27FC236}">
                      <a16:creationId xmlns:a16="http://schemas.microsoft.com/office/drawing/2014/main" id="{645C2064-792F-4F55-8579-2BECB59640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30" y="687"/>
                  <a:ext cx="40" cy="4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46" name="Line 70">
                  <a:extLst>
                    <a:ext uri="{FF2B5EF4-FFF2-40B4-BE49-F238E27FC236}">
                      <a16:creationId xmlns:a16="http://schemas.microsoft.com/office/drawing/2014/main" id="{38D55BA4-38C5-4FF4-9662-2E10317708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772"/>
                  <a:ext cx="40" cy="2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47" name="Line 71">
                  <a:extLst>
                    <a:ext uri="{FF2B5EF4-FFF2-40B4-BE49-F238E27FC236}">
                      <a16:creationId xmlns:a16="http://schemas.microsoft.com/office/drawing/2014/main" id="{6C7DAA86-468C-4B38-85D1-D768101696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94" y="687"/>
                  <a:ext cx="40" cy="4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48" name="Line 72">
                  <a:extLst>
                    <a:ext uri="{FF2B5EF4-FFF2-40B4-BE49-F238E27FC236}">
                      <a16:creationId xmlns:a16="http://schemas.microsoft.com/office/drawing/2014/main" id="{6E820238-A57D-4C80-8AED-8CDC77AE6C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55" y="772"/>
                  <a:ext cx="41" cy="2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49" name="Line 73">
                  <a:extLst>
                    <a:ext uri="{FF2B5EF4-FFF2-40B4-BE49-F238E27FC236}">
                      <a16:creationId xmlns:a16="http://schemas.microsoft.com/office/drawing/2014/main" id="{3C5143EC-B9DB-4E3B-8C58-829CFA46E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74" y="1068"/>
                  <a:ext cx="40" cy="4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50" name="Line 74">
                  <a:extLst>
                    <a:ext uri="{FF2B5EF4-FFF2-40B4-BE49-F238E27FC236}">
                      <a16:creationId xmlns:a16="http://schemas.microsoft.com/office/drawing/2014/main" id="{9A341B12-63AA-4D3F-9092-75DEE1FCD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5" y="1004"/>
                  <a:ext cx="41" cy="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51" name="Line 75">
                  <a:extLst>
                    <a:ext uri="{FF2B5EF4-FFF2-40B4-BE49-F238E27FC236}">
                      <a16:creationId xmlns:a16="http://schemas.microsoft.com/office/drawing/2014/main" id="{768D86A6-0A6A-4959-BA74-AE507027B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30" y="1068"/>
                  <a:ext cx="40" cy="4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052" name="Line 76">
                  <a:extLst>
                    <a:ext uri="{FF2B5EF4-FFF2-40B4-BE49-F238E27FC236}">
                      <a16:creationId xmlns:a16="http://schemas.microsoft.com/office/drawing/2014/main" id="{7E421D12-4F23-40F5-9497-F6C2CFCBC8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69" y="982"/>
                  <a:ext cx="41" cy="2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7053" name="Rectangle 77">
                <a:extLst>
                  <a:ext uri="{FF2B5EF4-FFF2-40B4-BE49-F238E27FC236}">
                    <a16:creationId xmlns:a16="http://schemas.microsoft.com/office/drawing/2014/main" id="{F7310AB9-9562-4E5B-8E83-AEB33CF3C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4" y="1639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zh-CN" altLang="en-US" baseline="0">
                    <a:solidFill>
                      <a:srgbClr val="FF0000"/>
                    </a:solidFill>
                    <a:ea typeface="华文中宋" panose="02010600040101010101" pitchFamily="2" charset="-122"/>
                  </a:rPr>
                  <a:t>快  </a:t>
                </a:r>
              </a:p>
            </p:txBody>
          </p:sp>
        </p:grpSp>
      </p:grpSp>
      <p:grpSp>
        <p:nvGrpSpPr>
          <p:cNvPr id="127054" name="Group 78">
            <a:extLst>
              <a:ext uri="{FF2B5EF4-FFF2-40B4-BE49-F238E27FC236}">
                <a16:creationId xmlns:a16="http://schemas.microsoft.com/office/drawing/2014/main" id="{4F5FF44F-0CBA-47E4-AA9E-A9FF20710FC0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125538"/>
            <a:ext cx="8153400" cy="3292475"/>
            <a:chOff x="204" y="267"/>
            <a:chExt cx="5136" cy="2074"/>
          </a:xfrm>
        </p:grpSpPr>
        <p:sp>
          <p:nvSpPr>
            <p:cNvPr id="127055" name="Oval 79">
              <a:extLst>
                <a:ext uri="{FF2B5EF4-FFF2-40B4-BE49-F238E27FC236}">
                  <a16:creationId xmlns:a16="http://schemas.microsoft.com/office/drawing/2014/main" id="{879FEC09-713E-4279-8109-D0099AC14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1633"/>
              <a:ext cx="761" cy="66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7056" name="Group 80">
              <a:extLst>
                <a:ext uri="{FF2B5EF4-FFF2-40B4-BE49-F238E27FC236}">
                  <a16:creationId xmlns:a16="http://schemas.microsoft.com/office/drawing/2014/main" id="{4965B6B6-2036-4606-A395-1282679CE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" y="1705"/>
              <a:ext cx="705" cy="497"/>
              <a:chOff x="638" y="1736"/>
              <a:chExt cx="713" cy="539"/>
            </a:xfrm>
          </p:grpSpPr>
          <p:sp>
            <p:nvSpPr>
              <p:cNvPr id="127057" name="Freeform 81">
                <a:extLst>
                  <a:ext uri="{FF2B5EF4-FFF2-40B4-BE49-F238E27FC236}">
                    <a16:creationId xmlns:a16="http://schemas.microsoft.com/office/drawing/2014/main" id="{26406EC0-B743-46EB-AFDE-8C8F4A33A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" y="1945"/>
                <a:ext cx="234" cy="287"/>
              </a:xfrm>
              <a:custGeom>
                <a:avLst/>
                <a:gdLst>
                  <a:gd name="T0" fmla="*/ 29 w 234"/>
                  <a:gd name="T1" fmla="*/ 36 h 287"/>
                  <a:gd name="T2" fmla="*/ 16 w 234"/>
                  <a:gd name="T3" fmla="*/ 45 h 287"/>
                  <a:gd name="T4" fmla="*/ 6 w 234"/>
                  <a:gd name="T5" fmla="*/ 64 h 287"/>
                  <a:gd name="T6" fmla="*/ 3 w 234"/>
                  <a:gd name="T7" fmla="*/ 83 h 287"/>
                  <a:gd name="T8" fmla="*/ 9 w 234"/>
                  <a:gd name="T9" fmla="*/ 110 h 287"/>
                  <a:gd name="T10" fmla="*/ 29 w 234"/>
                  <a:gd name="T11" fmla="*/ 135 h 287"/>
                  <a:gd name="T12" fmla="*/ 49 w 234"/>
                  <a:gd name="T13" fmla="*/ 128 h 287"/>
                  <a:gd name="T14" fmla="*/ 89 w 234"/>
                  <a:gd name="T15" fmla="*/ 136 h 287"/>
                  <a:gd name="T16" fmla="*/ 99 w 234"/>
                  <a:gd name="T17" fmla="*/ 180 h 287"/>
                  <a:gd name="T18" fmla="*/ 99 w 234"/>
                  <a:gd name="T19" fmla="*/ 191 h 287"/>
                  <a:gd name="T20" fmla="*/ 96 w 234"/>
                  <a:gd name="T21" fmla="*/ 216 h 287"/>
                  <a:gd name="T22" fmla="*/ 107 w 234"/>
                  <a:gd name="T23" fmla="*/ 244 h 287"/>
                  <a:gd name="T24" fmla="*/ 118 w 234"/>
                  <a:gd name="T25" fmla="*/ 273 h 287"/>
                  <a:gd name="T26" fmla="*/ 135 w 234"/>
                  <a:gd name="T27" fmla="*/ 283 h 287"/>
                  <a:gd name="T28" fmla="*/ 166 w 234"/>
                  <a:gd name="T29" fmla="*/ 260 h 287"/>
                  <a:gd name="T30" fmla="*/ 173 w 234"/>
                  <a:gd name="T31" fmla="*/ 246 h 287"/>
                  <a:gd name="T32" fmla="*/ 176 w 234"/>
                  <a:gd name="T33" fmla="*/ 236 h 287"/>
                  <a:gd name="T34" fmla="*/ 192 w 234"/>
                  <a:gd name="T35" fmla="*/ 210 h 287"/>
                  <a:gd name="T36" fmla="*/ 192 w 234"/>
                  <a:gd name="T37" fmla="*/ 187 h 287"/>
                  <a:gd name="T38" fmla="*/ 190 w 234"/>
                  <a:gd name="T39" fmla="*/ 175 h 287"/>
                  <a:gd name="T40" fmla="*/ 202 w 234"/>
                  <a:gd name="T41" fmla="*/ 151 h 287"/>
                  <a:gd name="T42" fmla="*/ 233 w 234"/>
                  <a:gd name="T43" fmla="*/ 101 h 287"/>
                  <a:gd name="T44" fmla="*/ 201 w 234"/>
                  <a:gd name="T45" fmla="*/ 105 h 287"/>
                  <a:gd name="T46" fmla="*/ 187 w 234"/>
                  <a:gd name="T47" fmla="*/ 86 h 287"/>
                  <a:gd name="T48" fmla="*/ 165 w 234"/>
                  <a:gd name="T49" fmla="*/ 44 h 287"/>
                  <a:gd name="T50" fmla="*/ 166 w 234"/>
                  <a:gd name="T51" fmla="*/ 31 h 287"/>
                  <a:gd name="T52" fmla="*/ 152 w 234"/>
                  <a:gd name="T53" fmla="*/ 33 h 287"/>
                  <a:gd name="T54" fmla="*/ 121 w 234"/>
                  <a:gd name="T55" fmla="*/ 38 h 287"/>
                  <a:gd name="T56" fmla="*/ 109 w 234"/>
                  <a:gd name="T57" fmla="*/ 24 h 287"/>
                  <a:gd name="T58" fmla="*/ 97 w 234"/>
                  <a:gd name="T59" fmla="*/ 7 h 287"/>
                  <a:gd name="T60" fmla="*/ 56 w 234"/>
                  <a:gd name="T61" fmla="*/ 0 h 287"/>
                  <a:gd name="T62" fmla="*/ 42 w 234"/>
                  <a:gd name="T63" fmla="*/ 1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4" h="287">
                    <a:moveTo>
                      <a:pt x="33" y="22"/>
                    </a:moveTo>
                    <a:lnTo>
                      <a:pt x="29" y="36"/>
                    </a:lnTo>
                    <a:lnTo>
                      <a:pt x="23" y="40"/>
                    </a:lnTo>
                    <a:lnTo>
                      <a:pt x="16" y="45"/>
                    </a:lnTo>
                    <a:lnTo>
                      <a:pt x="12" y="52"/>
                    </a:lnTo>
                    <a:lnTo>
                      <a:pt x="6" y="64"/>
                    </a:lnTo>
                    <a:lnTo>
                      <a:pt x="6" y="72"/>
                    </a:lnTo>
                    <a:lnTo>
                      <a:pt x="3" y="83"/>
                    </a:lnTo>
                    <a:lnTo>
                      <a:pt x="0" y="97"/>
                    </a:lnTo>
                    <a:lnTo>
                      <a:pt x="9" y="110"/>
                    </a:lnTo>
                    <a:lnTo>
                      <a:pt x="19" y="122"/>
                    </a:lnTo>
                    <a:lnTo>
                      <a:pt x="29" y="135"/>
                    </a:lnTo>
                    <a:lnTo>
                      <a:pt x="35" y="128"/>
                    </a:lnTo>
                    <a:lnTo>
                      <a:pt x="49" y="128"/>
                    </a:lnTo>
                    <a:lnTo>
                      <a:pt x="71" y="128"/>
                    </a:lnTo>
                    <a:lnTo>
                      <a:pt x="89" y="136"/>
                    </a:lnTo>
                    <a:lnTo>
                      <a:pt x="87" y="154"/>
                    </a:lnTo>
                    <a:lnTo>
                      <a:pt x="99" y="180"/>
                    </a:lnTo>
                    <a:lnTo>
                      <a:pt x="101" y="184"/>
                    </a:lnTo>
                    <a:lnTo>
                      <a:pt x="99" y="191"/>
                    </a:lnTo>
                    <a:lnTo>
                      <a:pt x="103" y="198"/>
                    </a:lnTo>
                    <a:lnTo>
                      <a:pt x="96" y="216"/>
                    </a:lnTo>
                    <a:lnTo>
                      <a:pt x="102" y="231"/>
                    </a:lnTo>
                    <a:lnTo>
                      <a:pt x="107" y="244"/>
                    </a:lnTo>
                    <a:lnTo>
                      <a:pt x="111" y="258"/>
                    </a:lnTo>
                    <a:lnTo>
                      <a:pt x="118" y="273"/>
                    </a:lnTo>
                    <a:lnTo>
                      <a:pt x="123" y="286"/>
                    </a:lnTo>
                    <a:lnTo>
                      <a:pt x="135" y="283"/>
                    </a:lnTo>
                    <a:lnTo>
                      <a:pt x="156" y="273"/>
                    </a:lnTo>
                    <a:lnTo>
                      <a:pt x="166" y="260"/>
                    </a:lnTo>
                    <a:lnTo>
                      <a:pt x="166" y="251"/>
                    </a:lnTo>
                    <a:lnTo>
                      <a:pt x="173" y="246"/>
                    </a:lnTo>
                    <a:lnTo>
                      <a:pt x="178" y="243"/>
                    </a:lnTo>
                    <a:lnTo>
                      <a:pt x="176" y="236"/>
                    </a:lnTo>
                    <a:lnTo>
                      <a:pt x="175" y="231"/>
                    </a:lnTo>
                    <a:lnTo>
                      <a:pt x="192" y="210"/>
                    </a:lnTo>
                    <a:lnTo>
                      <a:pt x="196" y="193"/>
                    </a:lnTo>
                    <a:lnTo>
                      <a:pt x="192" y="187"/>
                    </a:lnTo>
                    <a:lnTo>
                      <a:pt x="193" y="183"/>
                    </a:lnTo>
                    <a:lnTo>
                      <a:pt x="190" y="175"/>
                    </a:lnTo>
                    <a:lnTo>
                      <a:pt x="202" y="159"/>
                    </a:lnTo>
                    <a:lnTo>
                      <a:pt x="202" y="151"/>
                    </a:lnTo>
                    <a:lnTo>
                      <a:pt x="222" y="138"/>
                    </a:lnTo>
                    <a:lnTo>
                      <a:pt x="233" y="101"/>
                    </a:lnTo>
                    <a:lnTo>
                      <a:pt x="215" y="110"/>
                    </a:lnTo>
                    <a:lnTo>
                      <a:pt x="201" y="105"/>
                    </a:lnTo>
                    <a:lnTo>
                      <a:pt x="202" y="96"/>
                    </a:lnTo>
                    <a:lnTo>
                      <a:pt x="187" y="86"/>
                    </a:lnTo>
                    <a:lnTo>
                      <a:pt x="181" y="65"/>
                    </a:lnTo>
                    <a:lnTo>
                      <a:pt x="165" y="44"/>
                    </a:lnTo>
                    <a:lnTo>
                      <a:pt x="166" y="33"/>
                    </a:lnTo>
                    <a:lnTo>
                      <a:pt x="166" y="31"/>
                    </a:lnTo>
                    <a:lnTo>
                      <a:pt x="158" y="31"/>
                    </a:lnTo>
                    <a:lnTo>
                      <a:pt x="152" y="33"/>
                    </a:lnTo>
                    <a:lnTo>
                      <a:pt x="132" y="25"/>
                    </a:lnTo>
                    <a:lnTo>
                      <a:pt x="121" y="38"/>
                    </a:lnTo>
                    <a:lnTo>
                      <a:pt x="113" y="28"/>
                    </a:lnTo>
                    <a:lnTo>
                      <a:pt x="109" y="24"/>
                    </a:lnTo>
                    <a:lnTo>
                      <a:pt x="98" y="22"/>
                    </a:lnTo>
                    <a:lnTo>
                      <a:pt x="97" y="7"/>
                    </a:lnTo>
                    <a:lnTo>
                      <a:pt x="80" y="10"/>
                    </a:lnTo>
                    <a:lnTo>
                      <a:pt x="56" y="0"/>
                    </a:lnTo>
                    <a:lnTo>
                      <a:pt x="51" y="8"/>
                    </a:lnTo>
                    <a:lnTo>
                      <a:pt x="42" y="15"/>
                    </a:lnTo>
                    <a:lnTo>
                      <a:pt x="33" y="22"/>
                    </a:lnTo>
                  </a:path>
                </a:pathLst>
              </a:custGeom>
              <a:solidFill>
                <a:srgbClr val="00CC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58" name="Freeform 82">
                <a:extLst>
                  <a:ext uri="{FF2B5EF4-FFF2-40B4-BE49-F238E27FC236}">
                    <a16:creationId xmlns:a16="http://schemas.microsoft.com/office/drawing/2014/main" id="{DB87FD0E-9AAE-4143-8D3C-CCF6835CC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" y="2186"/>
                <a:ext cx="41" cy="53"/>
              </a:xfrm>
              <a:custGeom>
                <a:avLst/>
                <a:gdLst>
                  <a:gd name="T0" fmla="*/ 26 w 41"/>
                  <a:gd name="T1" fmla="*/ 0 h 53"/>
                  <a:gd name="T2" fmla="*/ 25 w 41"/>
                  <a:gd name="T3" fmla="*/ 17 h 53"/>
                  <a:gd name="T4" fmla="*/ 11 w 41"/>
                  <a:gd name="T5" fmla="*/ 30 h 53"/>
                  <a:gd name="T6" fmla="*/ 3 w 41"/>
                  <a:gd name="T7" fmla="*/ 39 h 53"/>
                  <a:gd name="T8" fmla="*/ 0 w 41"/>
                  <a:gd name="T9" fmla="*/ 44 h 53"/>
                  <a:gd name="T10" fmla="*/ 4 w 41"/>
                  <a:gd name="T11" fmla="*/ 47 h 53"/>
                  <a:gd name="T12" fmla="*/ 11 w 41"/>
                  <a:gd name="T13" fmla="*/ 52 h 53"/>
                  <a:gd name="T14" fmla="*/ 19 w 41"/>
                  <a:gd name="T15" fmla="*/ 40 h 53"/>
                  <a:gd name="T16" fmla="*/ 30 w 41"/>
                  <a:gd name="T17" fmla="*/ 30 h 53"/>
                  <a:gd name="T18" fmla="*/ 36 w 41"/>
                  <a:gd name="T19" fmla="*/ 20 h 53"/>
                  <a:gd name="T20" fmla="*/ 40 w 41"/>
                  <a:gd name="T21" fmla="*/ 12 h 53"/>
                  <a:gd name="T22" fmla="*/ 37 w 41"/>
                  <a:gd name="T23" fmla="*/ 8 h 53"/>
                  <a:gd name="T24" fmla="*/ 26 w 41"/>
                  <a:gd name="T2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53">
                    <a:moveTo>
                      <a:pt x="26" y="0"/>
                    </a:moveTo>
                    <a:lnTo>
                      <a:pt x="25" y="17"/>
                    </a:lnTo>
                    <a:lnTo>
                      <a:pt x="11" y="30"/>
                    </a:lnTo>
                    <a:lnTo>
                      <a:pt x="3" y="39"/>
                    </a:lnTo>
                    <a:lnTo>
                      <a:pt x="0" y="44"/>
                    </a:lnTo>
                    <a:lnTo>
                      <a:pt x="4" y="47"/>
                    </a:lnTo>
                    <a:lnTo>
                      <a:pt x="11" y="52"/>
                    </a:lnTo>
                    <a:lnTo>
                      <a:pt x="19" y="40"/>
                    </a:lnTo>
                    <a:lnTo>
                      <a:pt x="30" y="30"/>
                    </a:lnTo>
                    <a:lnTo>
                      <a:pt x="36" y="20"/>
                    </a:lnTo>
                    <a:lnTo>
                      <a:pt x="40" y="12"/>
                    </a:lnTo>
                    <a:lnTo>
                      <a:pt x="37" y="8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59" name="Freeform 83">
                <a:extLst>
                  <a:ext uri="{FF2B5EF4-FFF2-40B4-BE49-F238E27FC236}">
                    <a16:creationId xmlns:a16="http://schemas.microsoft.com/office/drawing/2014/main" id="{40A0956B-140A-426A-8464-1993EB2FB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145"/>
                <a:ext cx="125" cy="109"/>
              </a:xfrm>
              <a:custGeom>
                <a:avLst/>
                <a:gdLst>
                  <a:gd name="T0" fmla="*/ 85 w 125"/>
                  <a:gd name="T1" fmla="*/ 7 h 109"/>
                  <a:gd name="T2" fmla="*/ 86 w 125"/>
                  <a:gd name="T3" fmla="*/ 10 h 109"/>
                  <a:gd name="T4" fmla="*/ 85 w 125"/>
                  <a:gd name="T5" fmla="*/ 19 h 109"/>
                  <a:gd name="T6" fmla="*/ 77 w 125"/>
                  <a:gd name="T7" fmla="*/ 18 h 109"/>
                  <a:gd name="T8" fmla="*/ 72 w 125"/>
                  <a:gd name="T9" fmla="*/ 2 h 109"/>
                  <a:gd name="T10" fmla="*/ 57 w 125"/>
                  <a:gd name="T11" fmla="*/ 0 h 109"/>
                  <a:gd name="T12" fmla="*/ 54 w 125"/>
                  <a:gd name="T13" fmla="*/ 5 h 109"/>
                  <a:gd name="T14" fmla="*/ 46 w 125"/>
                  <a:gd name="T15" fmla="*/ 12 h 109"/>
                  <a:gd name="T16" fmla="*/ 39 w 125"/>
                  <a:gd name="T17" fmla="*/ 11 h 109"/>
                  <a:gd name="T18" fmla="*/ 30 w 125"/>
                  <a:gd name="T19" fmla="*/ 20 h 109"/>
                  <a:gd name="T20" fmla="*/ 26 w 125"/>
                  <a:gd name="T21" fmla="*/ 21 h 109"/>
                  <a:gd name="T22" fmla="*/ 23 w 125"/>
                  <a:gd name="T23" fmla="*/ 29 h 109"/>
                  <a:gd name="T24" fmla="*/ 8 w 125"/>
                  <a:gd name="T25" fmla="*/ 33 h 109"/>
                  <a:gd name="T26" fmla="*/ 0 w 125"/>
                  <a:gd name="T27" fmla="*/ 46 h 109"/>
                  <a:gd name="T28" fmla="*/ 4 w 125"/>
                  <a:gd name="T29" fmla="*/ 59 h 109"/>
                  <a:gd name="T30" fmla="*/ 2 w 125"/>
                  <a:gd name="T31" fmla="*/ 63 h 109"/>
                  <a:gd name="T32" fmla="*/ 7 w 125"/>
                  <a:gd name="T33" fmla="*/ 77 h 109"/>
                  <a:gd name="T34" fmla="*/ 15 w 125"/>
                  <a:gd name="T35" fmla="*/ 88 h 109"/>
                  <a:gd name="T36" fmla="*/ 33 w 125"/>
                  <a:gd name="T37" fmla="*/ 83 h 109"/>
                  <a:gd name="T38" fmla="*/ 43 w 125"/>
                  <a:gd name="T39" fmla="*/ 78 h 109"/>
                  <a:gd name="T40" fmla="*/ 46 w 125"/>
                  <a:gd name="T41" fmla="*/ 76 h 109"/>
                  <a:gd name="T42" fmla="*/ 59 w 125"/>
                  <a:gd name="T43" fmla="*/ 78 h 109"/>
                  <a:gd name="T44" fmla="*/ 65 w 125"/>
                  <a:gd name="T45" fmla="*/ 85 h 109"/>
                  <a:gd name="T46" fmla="*/ 68 w 125"/>
                  <a:gd name="T47" fmla="*/ 90 h 109"/>
                  <a:gd name="T48" fmla="*/ 81 w 125"/>
                  <a:gd name="T49" fmla="*/ 94 h 109"/>
                  <a:gd name="T50" fmla="*/ 93 w 125"/>
                  <a:gd name="T51" fmla="*/ 104 h 109"/>
                  <a:gd name="T52" fmla="*/ 99 w 125"/>
                  <a:gd name="T53" fmla="*/ 108 h 109"/>
                  <a:gd name="T54" fmla="*/ 109 w 125"/>
                  <a:gd name="T55" fmla="*/ 101 h 109"/>
                  <a:gd name="T56" fmla="*/ 114 w 125"/>
                  <a:gd name="T57" fmla="*/ 91 h 109"/>
                  <a:gd name="T58" fmla="*/ 121 w 125"/>
                  <a:gd name="T59" fmla="*/ 77 h 109"/>
                  <a:gd name="T60" fmla="*/ 122 w 125"/>
                  <a:gd name="T61" fmla="*/ 57 h 109"/>
                  <a:gd name="T62" fmla="*/ 114 w 125"/>
                  <a:gd name="T63" fmla="*/ 44 h 109"/>
                  <a:gd name="T64" fmla="*/ 111 w 125"/>
                  <a:gd name="T65" fmla="*/ 36 h 109"/>
                  <a:gd name="T66" fmla="*/ 102 w 125"/>
                  <a:gd name="T67" fmla="*/ 30 h 109"/>
                  <a:gd name="T68" fmla="*/ 98 w 125"/>
                  <a:gd name="T69" fmla="*/ 15 h 109"/>
                  <a:gd name="T70" fmla="*/ 90 w 125"/>
                  <a:gd name="T7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5" h="109">
                    <a:moveTo>
                      <a:pt x="87" y="1"/>
                    </a:moveTo>
                    <a:lnTo>
                      <a:pt x="85" y="7"/>
                    </a:lnTo>
                    <a:lnTo>
                      <a:pt x="85" y="8"/>
                    </a:lnTo>
                    <a:lnTo>
                      <a:pt x="86" y="10"/>
                    </a:lnTo>
                    <a:lnTo>
                      <a:pt x="86" y="16"/>
                    </a:lnTo>
                    <a:lnTo>
                      <a:pt x="85" y="19"/>
                    </a:lnTo>
                    <a:lnTo>
                      <a:pt x="81" y="20"/>
                    </a:lnTo>
                    <a:lnTo>
                      <a:pt x="77" y="18"/>
                    </a:lnTo>
                    <a:lnTo>
                      <a:pt x="76" y="11"/>
                    </a:lnTo>
                    <a:lnTo>
                      <a:pt x="72" y="2"/>
                    </a:lnTo>
                    <a:lnTo>
                      <a:pt x="65" y="2"/>
                    </a:lnTo>
                    <a:lnTo>
                      <a:pt x="57" y="0"/>
                    </a:lnTo>
                    <a:lnTo>
                      <a:pt x="57" y="5"/>
                    </a:lnTo>
                    <a:lnTo>
                      <a:pt x="54" y="5"/>
                    </a:lnTo>
                    <a:lnTo>
                      <a:pt x="51" y="11"/>
                    </a:lnTo>
                    <a:lnTo>
                      <a:pt x="46" y="12"/>
                    </a:lnTo>
                    <a:lnTo>
                      <a:pt x="43" y="13"/>
                    </a:lnTo>
                    <a:lnTo>
                      <a:pt x="39" y="11"/>
                    </a:lnTo>
                    <a:lnTo>
                      <a:pt x="30" y="18"/>
                    </a:lnTo>
                    <a:lnTo>
                      <a:pt x="30" y="20"/>
                    </a:lnTo>
                    <a:lnTo>
                      <a:pt x="27" y="18"/>
                    </a:lnTo>
                    <a:lnTo>
                      <a:pt x="26" y="21"/>
                    </a:lnTo>
                    <a:lnTo>
                      <a:pt x="26" y="24"/>
                    </a:lnTo>
                    <a:lnTo>
                      <a:pt x="23" y="29"/>
                    </a:lnTo>
                    <a:lnTo>
                      <a:pt x="16" y="31"/>
                    </a:lnTo>
                    <a:lnTo>
                      <a:pt x="8" y="33"/>
                    </a:lnTo>
                    <a:lnTo>
                      <a:pt x="2" y="37"/>
                    </a:lnTo>
                    <a:lnTo>
                      <a:pt x="0" y="46"/>
                    </a:lnTo>
                    <a:lnTo>
                      <a:pt x="1" y="58"/>
                    </a:lnTo>
                    <a:lnTo>
                      <a:pt x="4" y="59"/>
                    </a:lnTo>
                    <a:lnTo>
                      <a:pt x="4" y="60"/>
                    </a:lnTo>
                    <a:lnTo>
                      <a:pt x="2" y="63"/>
                    </a:lnTo>
                    <a:lnTo>
                      <a:pt x="6" y="73"/>
                    </a:lnTo>
                    <a:lnTo>
                      <a:pt x="7" y="77"/>
                    </a:lnTo>
                    <a:lnTo>
                      <a:pt x="6" y="83"/>
                    </a:lnTo>
                    <a:lnTo>
                      <a:pt x="15" y="88"/>
                    </a:lnTo>
                    <a:lnTo>
                      <a:pt x="21" y="83"/>
                    </a:lnTo>
                    <a:lnTo>
                      <a:pt x="33" y="83"/>
                    </a:lnTo>
                    <a:lnTo>
                      <a:pt x="32" y="81"/>
                    </a:lnTo>
                    <a:lnTo>
                      <a:pt x="43" y="78"/>
                    </a:lnTo>
                    <a:lnTo>
                      <a:pt x="46" y="78"/>
                    </a:lnTo>
                    <a:lnTo>
                      <a:pt x="46" y="76"/>
                    </a:lnTo>
                    <a:lnTo>
                      <a:pt x="51" y="75"/>
                    </a:lnTo>
                    <a:lnTo>
                      <a:pt x="59" y="78"/>
                    </a:lnTo>
                    <a:lnTo>
                      <a:pt x="63" y="78"/>
                    </a:lnTo>
                    <a:lnTo>
                      <a:pt x="65" y="85"/>
                    </a:lnTo>
                    <a:lnTo>
                      <a:pt x="68" y="85"/>
                    </a:lnTo>
                    <a:lnTo>
                      <a:pt x="68" y="90"/>
                    </a:lnTo>
                    <a:lnTo>
                      <a:pt x="78" y="91"/>
                    </a:lnTo>
                    <a:lnTo>
                      <a:pt x="81" y="94"/>
                    </a:lnTo>
                    <a:lnTo>
                      <a:pt x="81" y="100"/>
                    </a:lnTo>
                    <a:lnTo>
                      <a:pt x="93" y="104"/>
                    </a:lnTo>
                    <a:lnTo>
                      <a:pt x="96" y="108"/>
                    </a:lnTo>
                    <a:lnTo>
                      <a:pt x="99" y="108"/>
                    </a:lnTo>
                    <a:lnTo>
                      <a:pt x="105" y="103"/>
                    </a:lnTo>
                    <a:lnTo>
                      <a:pt x="109" y="101"/>
                    </a:lnTo>
                    <a:lnTo>
                      <a:pt x="113" y="101"/>
                    </a:lnTo>
                    <a:lnTo>
                      <a:pt x="114" y="91"/>
                    </a:lnTo>
                    <a:lnTo>
                      <a:pt x="116" y="82"/>
                    </a:lnTo>
                    <a:lnTo>
                      <a:pt x="121" y="77"/>
                    </a:lnTo>
                    <a:lnTo>
                      <a:pt x="124" y="69"/>
                    </a:lnTo>
                    <a:lnTo>
                      <a:pt x="122" y="57"/>
                    </a:lnTo>
                    <a:lnTo>
                      <a:pt x="121" y="49"/>
                    </a:lnTo>
                    <a:lnTo>
                      <a:pt x="114" y="44"/>
                    </a:lnTo>
                    <a:lnTo>
                      <a:pt x="114" y="40"/>
                    </a:lnTo>
                    <a:lnTo>
                      <a:pt x="111" y="36"/>
                    </a:lnTo>
                    <a:lnTo>
                      <a:pt x="109" y="33"/>
                    </a:lnTo>
                    <a:lnTo>
                      <a:pt x="102" y="30"/>
                    </a:lnTo>
                    <a:lnTo>
                      <a:pt x="101" y="23"/>
                    </a:lnTo>
                    <a:lnTo>
                      <a:pt x="98" y="15"/>
                    </a:lnTo>
                    <a:lnTo>
                      <a:pt x="95" y="8"/>
                    </a:lnTo>
                    <a:lnTo>
                      <a:pt x="90" y="0"/>
                    </a:lnTo>
                    <a:lnTo>
                      <a:pt x="87" y="1"/>
                    </a:lnTo>
                  </a:path>
                </a:pathLst>
              </a:custGeom>
              <a:solidFill>
                <a:srgbClr val="00CC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60" name="Freeform 84">
                <a:extLst>
                  <a:ext uri="{FF2B5EF4-FFF2-40B4-BE49-F238E27FC236}">
                    <a16:creationId xmlns:a16="http://schemas.microsoft.com/office/drawing/2014/main" id="{0D1A2BC8-72F4-49D8-9EA2-8077ED07C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2092"/>
                <a:ext cx="66" cy="51"/>
              </a:xfrm>
              <a:custGeom>
                <a:avLst/>
                <a:gdLst>
                  <a:gd name="T0" fmla="*/ 0 w 66"/>
                  <a:gd name="T1" fmla="*/ 0 h 51"/>
                  <a:gd name="T2" fmla="*/ 5 w 66"/>
                  <a:gd name="T3" fmla="*/ 12 h 51"/>
                  <a:gd name="T4" fmla="*/ 26 w 66"/>
                  <a:gd name="T5" fmla="*/ 30 h 51"/>
                  <a:gd name="T6" fmla="*/ 39 w 66"/>
                  <a:gd name="T7" fmla="*/ 27 h 51"/>
                  <a:gd name="T8" fmla="*/ 65 w 66"/>
                  <a:gd name="T9" fmla="*/ 50 h 51"/>
                  <a:gd name="T10" fmla="*/ 51 w 66"/>
                  <a:gd name="T11" fmla="*/ 26 h 51"/>
                  <a:gd name="T12" fmla="*/ 51 w 66"/>
                  <a:gd name="T13" fmla="*/ 21 h 51"/>
                  <a:gd name="T14" fmla="*/ 53 w 66"/>
                  <a:gd name="T15" fmla="*/ 16 h 51"/>
                  <a:gd name="T16" fmla="*/ 25 w 66"/>
                  <a:gd name="T17" fmla="*/ 5 h 51"/>
                  <a:gd name="T18" fmla="*/ 0 w 66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51">
                    <a:moveTo>
                      <a:pt x="0" y="0"/>
                    </a:moveTo>
                    <a:lnTo>
                      <a:pt x="5" y="12"/>
                    </a:lnTo>
                    <a:lnTo>
                      <a:pt x="26" y="30"/>
                    </a:lnTo>
                    <a:lnTo>
                      <a:pt x="39" y="27"/>
                    </a:lnTo>
                    <a:lnTo>
                      <a:pt x="65" y="50"/>
                    </a:lnTo>
                    <a:lnTo>
                      <a:pt x="51" y="26"/>
                    </a:lnTo>
                    <a:lnTo>
                      <a:pt x="51" y="21"/>
                    </a:lnTo>
                    <a:lnTo>
                      <a:pt x="53" y="16"/>
                    </a:lnTo>
                    <a:lnTo>
                      <a:pt x="25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61" name="Freeform 85">
                <a:extLst>
                  <a:ext uri="{FF2B5EF4-FFF2-40B4-BE49-F238E27FC236}">
                    <a16:creationId xmlns:a16="http://schemas.microsoft.com/office/drawing/2014/main" id="{4B978AAE-38AC-4000-BA9E-7993D4B3E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" y="2074"/>
                <a:ext cx="41" cy="50"/>
              </a:xfrm>
              <a:custGeom>
                <a:avLst/>
                <a:gdLst>
                  <a:gd name="T0" fmla="*/ 30 w 41"/>
                  <a:gd name="T1" fmla="*/ 0 h 50"/>
                  <a:gd name="T2" fmla="*/ 14 w 41"/>
                  <a:gd name="T3" fmla="*/ 25 h 50"/>
                  <a:gd name="T4" fmla="*/ 0 w 41"/>
                  <a:gd name="T5" fmla="*/ 26 h 50"/>
                  <a:gd name="T6" fmla="*/ 5 w 41"/>
                  <a:gd name="T7" fmla="*/ 44 h 50"/>
                  <a:gd name="T8" fmla="*/ 33 w 41"/>
                  <a:gd name="T9" fmla="*/ 49 h 50"/>
                  <a:gd name="T10" fmla="*/ 40 w 41"/>
                  <a:gd name="T11" fmla="*/ 14 h 50"/>
                  <a:gd name="T12" fmla="*/ 30 w 41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50">
                    <a:moveTo>
                      <a:pt x="30" y="0"/>
                    </a:moveTo>
                    <a:lnTo>
                      <a:pt x="14" y="25"/>
                    </a:lnTo>
                    <a:lnTo>
                      <a:pt x="0" y="26"/>
                    </a:lnTo>
                    <a:lnTo>
                      <a:pt x="5" y="44"/>
                    </a:lnTo>
                    <a:lnTo>
                      <a:pt x="33" y="49"/>
                    </a:lnTo>
                    <a:lnTo>
                      <a:pt x="40" y="14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62" name="Freeform 86">
                <a:extLst>
                  <a:ext uri="{FF2B5EF4-FFF2-40B4-BE49-F238E27FC236}">
                    <a16:creationId xmlns:a16="http://schemas.microsoft.com/office/drawing/2014/main" id="{68974A11-6E6F-4C7D-A809-DD5B526B8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" y="2107"/>
                <a:ext cx="44" cy="31"/>
              </a:xfrm>
              <a:custGeom>
                <a:avLst/>
                <a:gdLst>
                  <a:gd name="T0" fmla="*/ 0 w 44"/>
                  <a:gd name="T1" fmla="*/ 0 h 31"/>
                  <a:gd name="T2" fmla="*/ 25 w 44"/>
                  <a:gd name="T3" fmla="*/ 29 h 31"/>
                  <a:gd name="T4" fmla="*/ 38 w 44"/>
                  <a:gd name="T5" fmla="*/ 30 h 31"/>
                  <a:gd name="T6" fmla="*/ 43 w 44"/>
                  <a:gd name="T7" fmla="*/ 21 h 31"/>
                  <a:gd name="T8" fmla="*/ 18 w 44"/>
                  <a:gd name="T9" fmla="*/ 4 h 31"/>
                  <a:gd name="T10" fmla="*/ 0 w 44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31">
                    <a:moveTo>
                      <a:pt x="0" y="0"/>
                    </a:moveTo>
                    <a:lnTo>
                      <a:pt x="25" y="29"/>
                    </a:lnTo>
                    <a:lnTo>
                      <a:pt x="38" y="30"/>
                    </a:lnTo>
                    <a:lnTo>
                      <a:pt x="43" y="21"/>
                    </a:lnTo>
                    <a:lnTo>
                      <a:pt x="18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63" name="Freeform 87">
                <a:extLst>
                  <a:ext uri="{FF2B5EF4-FFF2-40B4-BE49-F238E27FC236}">
                    <a16:creationId xmlns:a16="http://schemas.microsoft.com/office/drawing/2014/main" id="{A09BE1B0-DD76-40F7-A006-931D34007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2138"/>
                <a:ext cx="75" cy="20"/>
              </a:xfrm>
              <a:custGeom>
                <a:avLst/>
                <a:gdLst>
                  <a:gd name="T0" fmla="*/ 0 w 75"/>
                  <a:gd name="T1" fmla="*/ 0 h 20"/>
                  <a:gd name="T2" fmla="*/ 15 w 75"/>
                  <a:gd name="T3" fmla="*/ 19 h 20"/>
                  <a:gd name="T4" fmla="*/ 74 w 75"/>
                  <a:gd name="T5" fmla="*/ 7 h 20"/>
                  <a:gd name="T6" fmla="*/ 18 w 75"/>
                  <a:gd name="T7" fmla="*/ 9 h 20"/>
                  <a:gd name="T8" fmla="*/ 0 w 75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20">
                    <a:moveTo>
                      <a:pt x="0" y="0"/>
                    </a:moveTo>
                    <a:lnTo>
                      <a:pt x="15" y="19"/>
                    </a:lnTo>
                    <a:lnTo>
                      <a:pt x="74" y="7"/>
                    </a:lnTo>
                    <a:lnTo>
                      <a:pt x="1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64" name="Freeform 88">
                <a:extLst>
                  <a:ext uri="{FF2B5EF4-FFF2-40B4-BE49-F238E27FC236}">
                    <a16:creationId xmlns:a16="http://schemas.microsoft.com/office/drawing/2014/main" id="{4F5B3F07-041B-4ABD-BA96-EB880802B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" y="2257"/>
                <a:ext cx="17" cy="18"/>
              </a:xfrm>
              <a:custGeom>
                <a:avLst/>
                <a:gdLst>
                  <a:gd name="T0" fmla="*/ 4 w 17"/>
                  <a:gd name="T1" fmla="*/ 0 h 18"/>
                  <a:gd name="T2" fmla="*/ 0 w 17"/>
                  <a:gd name="T3" fmla="*/ 0 h 18"/>
                  <a:gd name="T4" fmla="*/ 1 w 17"/>
                  <a:gd name="T5" fmla="*/ 4 h 18"/>
                  <a:gd name="T6" fmla="*/ 4 w 17"/>
                  <a:gd name="T7" fmla="*/ 7 h 18"/>
                  <a:gd name="T8" fmla="*/ 4 w 17"/>
                  <a:gd name="T9" fmla="*/ 13 h 18"/>
                  <a:gd name="T10" fmla="*/ 11 w 17"/>
                  <a:gd name="T11" fmla="*/ 17 h 18"/>
                  <a:gd name="T12" fmla="*/ 13 w 17"/>
                  <a:gd name="T13" fmla="*/ 14 h 18"/>
                  <a:gd name="T14" fmla="*/ 13 w 17"/>
                  <a:gd name="T15" fmla="*/ 11 h 18"/>
                  <a:gd name="T16" fmla="*/ 16 w 17"/>
                  <a:gd name="T17" fmla="*/ 8 h 18"/>
                  <a:gd name="T18" fmla="*/ 16 w 17"/>
                  <a:gd name="T19" fmla="*/ 1 h 18"/>
                  <a:gd name="T20" fmla="*/ 8 w 17"/>
                  <a:gd name="T21" fmla="*/ 3 h 18"/>
                  <a:gd name="T22" fmla="*/ 4 w 17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18">
                    <a:moveTo>
                      <a:pt x="4" y="0"/>
                    </a:moveTo>
                    <a:lnTo>
                      <a:pt x="0" y="0"/>
                    </a:lnTo>
                    <a:lnTo>
                      <a:pt x="1" y="4"/>
                    </a:lnTo>
                    <a:lnTo>
                      <a:pt x="4" y="7"/>
                    </a:lnTo>
                    <a:lnTo>
                      <a:pt x="4" y="13"/>
                    </a:lnTo>
                    <a:lnTo>
                      <a:pt x="11" y="17"/>
                    </a:lnTo>
                    <a:lnTo>
                      <a:pt x="13" y="14"/>
                    </a:lnTo>
                    <a:lnTo>
                      <a:pt x="13" y="11"/>
                    </a:lnTo>
                    <a:lnTo>
                      <a:pt x="16" y="8"/>
                    </a:lnTo>
                    <a:lnTo>
                      <a:pt x="16" y="1"/>
                    </a:lnTo>
                    <a:lnTo>
                      <a:pt x="8" y="3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65" name="Freeform 89">
                <a:extLst>
                  <a:ext uri="{FF2B5EF4-FFF2-40B4-BE49-F238E27FC236}">
                    <a16:creationId xmlns:a16="http://schemas.microsoft.com/office/drawing/2014/main" id="{9909C26C-C900-40CD-BAA8-219DC9242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" y="1887"/>
                <a:ext cx="53" cy="80"/>
              </a:xfrm>
              <a:custGeom>
                <a:avLst/>
                <a:gdLst>
                  <a:gd name="T0" fmla="*/ 35 w 53"/>
                  <a:gd name="T1" fmla="*/ 0 h 80"/>
                  <a:gd name="T2" fmla="*/ 35 w 53"/>
                  <a:gd name="T3" fmla="*/ 11 h 80"/>
                  <a:gd name="T4" fmla="*/ 30 w 53"/>
                  <a:gd name="T5" fmla="*/ 17 h 80"/>
                  <a:gd name="T6" fmla="*/ 31 w 53"/>
                  <a:gd name="T7" fmla="*/ 28 h 80"/>
                  <a:gd name="T8" fmla="*/ 26 w 53"/>
                  <a:gd name="T9" fmla="*/ 41 h 80"/>
                  <a:gd name="T10" fmla="*/ 18 w 53"/>
                  <a:gd name="T11" fmla="*/ 53 h 80"/>
                  <a:gd name="T12" fmla="*/ 3 w 53"/>
                  <a:gd name="T13" fmla="*/ 64 h 80"/>
                  <a:gd name="T14" fmla="*/ 0 w 53"/>
                  <a:gd name="T15" fmla="*/ 79 h 80"/>
                  <a:gd name="T16" fmla="*/ 6 w 53"/>
                  <a:gd name="T17" fmla="*/ 79 h 80"/>
                  <a:gd name="T18" fmla="*/ 7 w 53"/>
                  <a:gd name="T19" fmla="*/ 65 h 80"/>
                  <a:gd name="T20" fmla="*/ 25 w 53"/>
                  <a:gd name="T21" fmla="*/ 64 h 80"/>
                  <a:gd name="T22" fmla="*/ 39 w 53"/>
                  <a:gd name="T23" fmla="*/ 55 h 80"/>
                  <a:gd name="T24" fmla="*/ 38 w 53"/>
                  <a:gd name="T25" fmla="*/ 36 h 80"/>
                  <a:gd name="T26" fmla="*/ 42 w 53"/>
                  <a:gd name="T27" fmla="*/ 28 h 80"/>
                  <a:gd name="T28" fmla="*/ 36 w 53"/>
                  <a:gd name="T29" fmla="*/ 18 h 80"/>
                  <a:gd name="T30" fmla="*/ 46 w 53"/>
                  <a:gd name="T31" fmla="*/ 14 h 80"/>
                  <a:gd name="T32" fmla="*/ 52 w 53"/>
                  <a:gd name="T33" fmla="*/ 3 h 80"/>
                  <a:gd name="T34" fmla="*/ 38 w 53"/>
                  <a:gd name="T35" fmla="*/ 6 h 80"/>
                  <a:gd name="T36" fmla="*/ 35 w 53"/>
                  <a:gd name="T3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80">
                    <a:moveTo>
                      <a:pt x="35" y="0"/>
                    </a:moveTo>
                    <a:lnTo>
                      <a:pt x="35" y="11"/>
                    </a:lnTo>
                    <a:lnTo>
                      <a:pt x="30" y="17"/>
                    </a:lnTo>
                    <a:lnTo>
                      <a:pt x="31" y="28"/>
                    </a:lnTo>
                    <a:lnTo>
                      <a:pt x="26" y="41"/>
                    </a:lnTo>
                    <a:lnTo>
                      <a:pt x="18" y="53"/>
                    </a:lnTo>
                    <a:lnTo>
                      <a:pt x="3" y="64"/>
                    </a:lnTo>
                    <a:lnTo>
                      <a:pt x="0" y="79"/>
                    </a:lnTo>
                    <a:lnTo>
                      <a:pt x="6" y="79"/>
                    </a:lnTo>
                    <a:lnTo>
                      <a:pt x="7" y="65"/>
                    </a:lnTo>
                    <a:lnTo>
                      <a:pt x="25" y="64"/>
                    </a:lnTo>
                    <a:lnTo>
                      <a:pt x="39" y="55"/>
                    </a:lnTo>
                    <a:lnTo>
                      <a:pt x="38" y="36"/>
                    </a:lnTo>
                    <a:lnTo>
                      <a:pt x="42" y="28"/>
                    </a:lnTo>
                    <a:lnTo>
                      <a:pt x="36" y="18"/>
                    </a:lnTo>
                    <a:lnTo>
                      <a:pt x="46" y="14"/>
                    </a:lnTo>
                    <a:lnTo>
                      <a:pt x="52" y="3"/>
                    </a:lnTo>
                    <a:lnTo>
                      <a:pt x="38" y="6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66" name="Freeform 90">
                <a:extLst>
                  <a:ext uri="{FF2B5EF4-FFF2-40B4-BE49-F238E27FC236}">
                    <a16:creationId xmlns:a16="http://schemas.microsoft.com/office/drawing/2014/main" id="{FA895FF3-23F0-4904-BFA2-445BEB4E7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999"/>
                <a:ext cx="17" cy="17"/>
              </a:xfrm>
              <a:custGeom>
                <a:avLst/>
                <a:gdLst>
                  <a:gd name="T0" fmla="*/ 10 w 17"/>
                  <a:gd name="T1" fmla="*/ 0 h 17"/>
                  <a:gd name="T2" fmla="*/ 16 w 17"/>
                  <a:gd name="T3" fmla="*/ 6 h 17"/>
                  <a:gd name="T4" fmla="*/ 6 w 17"/>
                  <a:gd name="T5" fmla="*/ 14 h 17"/>
                  <a:gd name="T6" fmla="*/ 0 w 17"/>
                  <a:gd name="T7" fmla="*/ 16 h 17"/>
                  <a:gd name="T8" fmla="*/ 4 w 17"/>
                  <a:gd name="T9" fmla="*/ 6 h 17"/>
                  <a:gd name="T10" fmla="*/ 10 w 17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10" y="0"/>
                    </a:moveTo>
                    <a:lnTo>
                      <a:pt x="16" y="6"/>
                    </a:lnTo>
                    <a:lnTo>
                      <a:pt x="6" y="14"/>
                    </a:lnTo>
                    <a:lnTo>
                      <a:pt x="0" y="16"/>
                    </a:lnTo>
                    <a:lnTo>
                      <a:pt x="4" y="6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67" name="Freeform 91">
                <a:extLst>
                  <a:ext uri="{FF2B5EF4-FFF2-40B4-BE49-F238E27FC236}">
                    <a16:creationId xmlns:a16="http://schemas.microsoft.com/office/drawing/2014/main" id="{7A57965E-B4D3-43BA-8D5A-5B10EB361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2016"/>
                <a:ext cx="17" cy="17"/>
              </a:xfrm>
              <a:custGeom>
                <a:avLst/>
                <a:gdLst>
                  <a:gd name="T0" fmla="*/ 6 w 17"/>
                  <a:gd name="T1" fmla="*/ 0 h 17"/>
                  <a:gd name="T2" fmla="*/ 10 w 17"/>
                  <a:gd name="T3" fmla="*/ 5 h 17"/>
                  <a:gd name="T4" fmla="*/ 6 w 17"/>
                  <a:gd name="T5" fmla="*/ 8 h 17"/>
                  <a:gd name="T6" fmla="*/ 6 w 17"/>
                  <a:gd name="T7" fmla="*/ 10 h 17"/>
                  <a:gd name="T8" fmla="*/ 16 w 17"/>
                  <a:gd name="T9" fmla="*/ 13 h 17"/>
                  <a:gd name="T10" fmla="*/ 16 w 17"/>
                  <a:gd name="T11" fmla="*/ 16 h 17"/>
                  <a:gd name="T12" fmla="*/ 9 w 17"/>
                  <a:gd name="T13" fmla="*/ 13 h 17"/>
                  <a:gd name="T14" fmla="*/ 2 w 17"/>
                  <a:gd name="T15" fmla="*/ 16 h 17"/>
                  <a:gd name="T16" fmla="*/ 0 w 17"/>
                  <a:gd name="T17" fmla="*/ 13 h 17"/>
                  <a:gd name="T18" fmla="*/ 2 w 17"/>
                  <a:gd name="T19" fmla="*/ 11 h 17"/>
                  <a:gd name="T20" fmla="*/ 0 w 17"/>
                  <a:gd name="T21" fmla="*/ 8 h 17"/>
                  <a:gd name="T22" fmla="*/ 6 w 17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17">
                    <a:moveTo>
                      <a:pt x="6" y="0"/>
                    </a:moveTo>
                    <a:lnTo>
                      <a:pt x="10" y="5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16" y="13"/>
                    </a:lnTo>
                    <a:lnTo>
                      <a:pt x="16" y="16"/>
                    </a:lnTo>
                    <a:lnTo>
                      <a:pt x="9" y="13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68" name="Freeform 92">
                <a:extLst>
                  <a:ext uri="{FF2B5EF4-FFF2-40B4-BE49-F238E27FC236}">
                    <a16:creationId xmlns:a16="http://schemas.microsoft.com/office/drawing/2014/main" id="{9251C93A-8313-4D73-80D6-8DE84C724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" y="2034"/>
                <a:ext cx="17" cy="17"/>
              </a:xfrm>
              <a:custGeom>
                <a:avLst/>
                <a:gdLst>
                  <a:gd name="T0" fmla="*/ 6 w 17"/>
                  <a:gd name="T1" fmla="*/ 0 h 17"/>
                  <a:gd name="T2" fmla="*/ 0 w 17"/>
                  <a:gd name="T3" fmla="*/ 7 h 17"/>
                  <a:gd name="T4" fmla="*/ 12 w 17"/>
                  <a:gd name="T5" fmla="*/ 16 h 17"/>
                  <a:gd name="T6" fmla="*/ 16 w 17"/>
                  <a:gd name="T7" fmla="*/ 12 h 17"/>
                  <a:gd name="T8" fmla="*/ 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6" y="0"/>
                    </a:moveTo>
                    <a:lnTo>
                      <a:pt x="0" y="7"/>
                    </a:lnTo>
                    <a:lnTo>
                      <a:pt x="12" y="16"/>
                    </a:lnTo>
                    <a:lnTo>
                      <a:pt x="16" y="12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69" name="Freeform 93">
                <a:extLst>
                  <a:ext uri="{FF2B5EF4-FFF2-40B4-BE49-F238E27FC236}">
                    <a16:creationId xmlns:a16="http://schemas.microsoft.com/office/drawing/2014/main" id="{368C76C8-3414-425A-B3B4-008366760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" y="2034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8 h 17"/>
                  <a:gd name="T6" fmla="*/ 16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8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70" name="Freeform 94">
                <a:extLst>
                  <a:ext uri="{FF2B5EF4-FFF2-40B4-BE49-F238E27FC236}">
                    <a16:creationId xmlns:a16="http://schemas.microsoft.com/office/drawing/2014/main" id="{D8D033BF-8D61-43A8-92D2-40E74D852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" y="2087"/>
                <a:ext cx="17" cy="23"/>
              </a:xfrm>
              <a:custGeom>
                <a:avLst/>
                <a:gdLst>
                  <a:gd name="T0" fmla="*/ 8 w 17"/>
                  <a:gd name="T1" fmla="*/ 0 h 23"/>
                  <a:gd name="T2" fmla="*/ 0 w 17"/>
                  <a:gd name="T3" fmla="*/ 11 h 23"/>
                  <a:gd name="T4" fmla="*/ 6 w 17"/>
                  <a:gd name="T5" fmla="*/ 22 h 23"/>
                  <a:gd name="T6" fmla="*/ 16 w 17"/>
                  <a:gd name="T7" fmla="*/ 13 h 23"/>
                  <a:gd name="T8" fmla="*/ 8 w 17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3">
                    <a:moveTo>
                      <a:pt x="8" y="0"/>
                    </a:moveTo>
                    <a:lnTo>
                      <a:pt x="0" y="11"/>
                    </a:lnTo>
                    <a:lnTo>
                      <a:pt x="6" y="22"/>
                    </a:lnTo>
                    <a:lnTo>
                      <a:pt x="16" y="13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71" name="Freeform 95">
                <a:extLst>
                  <a:ext uri="{FF2B5EF4-FFF2-40B4-BE49-F238E27FC236}">
                    <a16:creationId xmlns:a16="http://schemas.microsoft.com/office/drawing/2014/main" id="{71B3D106-E694-4214-AC13-5750374DE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" y="1854"/>
                <a:ext cx="23" cy="35"/>
              </a:xfrm>
              <a:custGeom>
                <a:avLst/>
                <a:gdLst>
                  <a:gd name="T0" fmla="*/ 18 w 23"/>
                  <a:gd name="T1" fmla="*/ 0 h 35"/>
                  <a:gd name="T2" fmla="*/ 13 w 23"/>
                  <a:gd name="T3" fmla="*/ 0 h 35"/>
                  <a:gd name="T4" fmla="*/ 10 w 23"/>
                  <a:gd name="T5" fmla="*/ 2 h 35"/>
                  <a:gd name="T6" fmla="*/ 8 w 23"/>
                  <a:gd name="T7" fmla="*/ 5 h 35"/>
                  <a:gd name="T8" fmla="*/ 8 w 23"/>
                  <a:gd name="T9" fmla="*/ 14 h 35"/>
                  <a:gd name="T10" fmla="*/ 11 w 23"/>
                  <a:gd name="T11" fmla="*/ 16 h 35"/>
                  <a:gd name="T12" fmla="*/ 11 w 23"/>
                  <a:gd name="T13" fmla="*/ 20 h 35"/>
                  <a:gd name="T14" fmla="*/ 9 w 23"/>
                  <a:gd name="T15" fmla="*/ 21 h 35"/>
                  <a:gd name="T16" fmla="*/ 6 w 23"/>
                  <a:gd name="T17" fmla="*/ 24 h 35"/>
                  <a:gd name="T18" fmla="*/ 6 w 23"/>
                  <a:gd name="T19" fmla="*/ 28 h 35"/>
                  <a:gd name="T20" fmla="*/ 0 w 23"/>
                  <a:gd name="T21" fmla="*/ 34 h 35"/>
                  <a:gd name="T22" fmla="*/ 17 w 23"/>
                  <a:gd name="T23" fmla="*/ 34 h 35"/>
                  <a:gd name="T24" fmla="*/ 22 w 23"/>
                  <a:gd name="T25" fmla="*/ 27 h 35"/>
                  <a:gd name="T26" fmla="*/ 17 w 23"/>
                  <a:gd name="T27" fmla="*/ 22 h 35"/>
                  <a:gd name="T28" fmla="*/ 17 w 23"/>
                  <a:gd name="T29" fmla="*/ 7 h 35"/>
                  <a:gd name="T30" fmla="*/ 20 w 23"/>
                  <a:gd name="T31" fmla="*/ 4 h 35"/>
                  <a:gd name="T32" fmla="*/ 15 w 23"/>
                  <a:gd name="T33" fmla="*/ 4 h 35"/>
                  <a:gd name="T34" fmla="*/ 18 w 23"/>
                  <a:gd name="T3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35">
                    <a:moveTo>
                      <a:pt x="18" y="0"/>
                    </a:moveTo>
                    <a:lnTo>
                      <a:pt x="13" y="0"/>
                    </a:lnTo>
                    <a:lnTo>
                      <a:pt x="10" y="2"/>
                    </a:lnTo>
                    <a:lnTo>
                      <a:pt x="8" y="5"/>
                    </a:lnTo>
                    <a:lnTo>
                      <a:pt x="8" y="14"/>
                    </a:lnTo>
                    <a:lnTo>
                      <a:pt x="11" y="16"/>
                    </a:lnTo>
                    <a:lnTo>
                      <a:pt x="11" y="20"/>
                    </a:lnTo>
                    <a:lnTo>
                      <a:pt x="9" y="21"/>
                    </a:lnTo>
                    <a:lnTo>
                      <a:pt x="6" y="24"/>
                    </a:lnTo>
                    <a:lnTo>
                      <a:pt x="6" y="28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22" y="27"/>
                    </a:lnTo>
                    <a:lnTo>
                      <a:pt x="17" y="22"/>
                    </a:lnTo>
                    <a:lnTo>
                      <a:pt x="17" y="7"/>
                    </a:lnTo>
                    <a:lnTo>
                      <a:pt x="20" y="4"/>
                    </a:lnTo>
                    <a:lnTo>
                      <a:pt x="15" y="4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72" name="Freeform 96">
                <a:extLst>
                  <a:ext uri="{FF2B5EF4-FFF2-40B4-BE49-F238E27FC236}">
                    <a16:creationId xmlns:a16="http://schemas.microsoft.com/office/drawing/2014/main" id="{AA9C14A1-C26A-404C-AEBF-6C6564A3E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" y="1864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1 w 17"/>
                  <a:gd name="T3" fmla="*/ 0 h 17"/>
                  <a:gd name="T4" fmla="*/ 6 w 17"/>
                  <a:gd name="T5" fmla="*/ 4 h 17"/>
                  <a:gd name="T6" fmla="*/ 1 w 17"/>
                  <a:gd name="T7" fmla="*/ 11 h 17"/>
                  <a:gd name="T8" fmla="*/ 0 w 17"/>
                  <a:gd name="T9" fmla="*/ 16 h 17"/>
                  <a:gd name="T10" fmla="*/ 10 w 17"/>
                  <a:gd name="T11" fmla="*/ 16 h 17"/>
                  <a:gd name="T12" fmla="*/ 13 w 17"/>
                  <a:gd name="T13" fmla="*/ 11 h 17"/>
                  <a:gd name="T14" fmla="*/ 13 w 17"/>
                  <a:gd name="T15" fmla="*/ 5 h 17"/>
                  <a:gd name="T16" fmla="*/ 16 w 17"/>
                  <a:gd name="T17" fmla="*/ 4 h 17"/>
                  <a:gd name="T18" fmla="*/ 16 w 17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1" y="0"/>
                    </a:lnTo>
                    <a:lnTo>
                      <a:pt x="6" y="4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10" y="16"/>
                    </a:lnTo>
                    <a:lnTo>
                      <a:pt x="13" y="11"/>
                    </a:lnTo>
                    <a:lnTo>
                      <a:pt x="13" y="5"/>
                    </a:lnTo>
                    <a:lnTo>
                      <a:pt x="16" y="4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73" name="Freeform 97">
                <a:extLst>
                  <a:ext uri="{FF2B5EF4-FFF2-40B4-BE49-F238E27FC236}">
                    <a16:creationId xmlns:a16="http://schemas.microsoft.com/office/drawing/2014/main" id="{FE106DEE-0FEB-4238-88E5-8D85496FE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" y="2136"/>
                <a:ext cx="17" cy="53"/>
              </a:xfrm>
              <a:custGeom>
                <a:avLst/>
                <a:gdLst>
                  <a:gd name="T0" fmla="*/ 12 w 17"/>
                  <a:gd name="T1" fmla="*/ 0 h 53"/>
                  <a:gd name="T2" fmla="*/ 9 w 17"/>
                  <a:gd name="T3" fmla="*/ 13 h 53"/>
                  <a:gd name="T4" fmla="*/ 0 w 17"/>
                  <a:gd name="T5" fmla="*/ 18 h 53"/>
                  <a:gd name="T6" fmla="*/ 3 w 17"/>
                  <a:gd name="T7" fmla="*/ 25 h 53"/>
                  <a:gd name="T8" fmla="*/ 4 w 17"/>
                  <a:gd name="T9" fmla="*/ 31 h 53"/>
                  <a:gd name="T10" fmla="*/ 0 w 17"/>
                  <a:gd name="T11" fmla="*/ 38 h 53"/>
                  <a:gd name="T12" fmla="*/ 1 w 17"/>
                  <a:gd name="T13" fmla="*/ 52 h 53"/>
                  <a:gd name="T14" fmla="*/ 12 w 17"/>
                  <a:gd name="T15" fmla="*/ 46 h 53"/>
                  <a:gd name="T16" fmla="*/ 15 w 17"/>
                  <a:gd name="T17" fmla="*/ 30 h 53"/>
                  <a:gd name="T18" fmla="*/ 16 w 17"/>
                  <a:gd name="T19" fmla="*/ 20 h 53"/>
                  <a:gd name="T20" fmla="*/ 12 w 17"/>
                  <a:gd name="T2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53">
                    <a:moveTo>
                      <a:pt x="12" y="0"/>
                    </a:moveTo>
                    <a:lnTo>
                      <a:pt x="9" y="13"/>
                    </a:lnTo>
                    <a:lnTo>
                      <a:pt x="0" y="18"/>
                    </a:lnTo>
                    <a:lnTo>
                      <a:pt x="3" y="25"/>
                    </a:lnTo>
                    <a:lnTo>
                      <a:pt x="4" y="31"/>
                    </a:lnTo>
                    <a:lnTo>
                      <a:pt x="0" y="38"/>
                    </a:lnTo>
                    <a:lnTo>
                      <a:pt x="1" y="52"/>
                    </a:lnTo>
                    <a:lnTo>
                      <a:pt x="12" y="46"/>
                    </a:lnTo>
                    <a:lnTo>
                      <a:pt x="15" y="30"/>
                    </a:lnTo>
                    <a:lnTo>
                      <a:pt x="16" y="20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74" name="Freeform 98">
                <a:extLst>
                  <a:ext uri="{FF2B5EF4-FFF2-40B4-BE49-F238E27FC236}">
                    <a16:creationId xmlns:a16="http://schemas.microsoft.com/office/drawing/2014/main" id="{2656B032-BC14-49FE-BD2C-2B5568F15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" y="192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6 h 17"/>
                  <a:gd name="T4" fmla="*/ 16 w 17"/>
                  <a:gd name="T5" fmla="*/ 6 h 17"/>
                  <a:gd name="T6" fmla="*/ 16 w 17"/>
                  <a:gd name="T7" fmla="*/ 0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6"/>
                    </a:lnTo>
                    <a:lnTo>
                      <a:pt x="16" y="6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75" name="Freeform 99">
                <a:extLst>
                  <a:ext uri="{FF2B5EF4-FFF2-40B4-BE49-F238E27FC236}">
                    <a16:creationId xmlns:a16="http://schemas.microsoft.com/office/drawing/2014/main" id="{5057357A-4F92-4C52-BD52-7021ADD49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" y="1931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0 w 17"/>
                  <a:gd name="T3" fmla="*/ 6 h 17"/>
                  <a:gd name="T4" fmla="*/ 0 w 17"/>
                  <a:gd name="T5" fmla="*/ 16 h 17"/>
                  <a:gd name="T6" fmla="*/ 16 w 17"/>
                  <a:gd name="T7" fmla="*/ 14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0" y="6"/>
                    </a:lnTo>
                    <a:lnTo>
                      <a:pt x="0" y="16"/>
                    </a:lnTo>
                    <a:lnTo>
                      <a:pt x="16" y="14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76" name="Freeform 100">
                <a:extLst>
                  <a:ext uri="{FF2B5EF4-FFF2-40B4-BE49-F238E27FC236}">
                    <a16:creationId xmlns:a16="http://schemas.microsoft.com/office/drawing/2014/main" id="{F0F64EBE-73E2-4912-A6B4-1DDAA88B4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" y="1946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3 w 17"/>
                  <a:gd name="T3" fmla="*/ 0 h 17"/>
                  <a:gd name="T4" fmla="*/ 16 w 17"/>
                  <a:gd name="T5" fmla="*/ 16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3" y="0"/>
                    </a:ln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077" name="Freeform 101">
                <a:extLst>
                  <a:ext uri="{FF2B5EF4-FFF2-40B4-BE49-F238E27FC236}">
                    <a16:creationId xmlns:a16="http://schemas.microsoft.com/office/drawing/2014/main" id="{6C0B5FB8-F000-4A65-90BB-51E6A4120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1736"/>
                <a:ext cx="616" cy="374"/>
              </a:xfrm>
              <a:custGeom>
                <a:avLst/>
                <a:gdLst>
                  <a:gd name="T0" fmla="*/ 292 w 616"/>
                  <a:gd name="T1" fmla="*/ 8 h 374"/>
                  <a:gd name="T2" fmla="*/ 409 w 616"/>
                  <a:gd name="T3" fmla="*/ 3 h 374"/>
                  <a:gd name="T4" fmla="*/ 483 w 616"/>
                  <a:gd name="T5" fmla="*/ 36 h 374"/>
                  <a:gd name="T6" fmla="*/ 573 w 616"/>
                  <a:gd name="T7" fmla="*/ 45 h 374"/>
                  <a:gd name="T8" fmla="*/ 613 w 616"/>
                  <a:gd name="T9" fmla="*/ 75 h 374"/>
                  <a:gd name="T10" fmla="*/ 564 w 616"/>
                  <a:gd name="T11" fmla="*/ 107 h 374"/>
                  <a:gd name="T12" fmla="*/ 543 w 616"/>
                  <a:gd name="T13" fmla="*/ 136 h 374"/>
                  <a:gd name="T14" fmla="*/ 534 w 616"/>
                  <a:gd name="T15" fmla="*/ 107 h 374"/>
                  <a:gd name="T16" fmla="*/ 503 w 616"/>
                  <a:gd name="T17" fmla="*/ 133 h 374"/>
                  <a:gd name="T18" fmla="*/ 498 w 616"/>
                  <a:gd name="T19" fmla="*/ 177 h 374"/>
                  <a:gd name="T20" fmla="*/ 497 w 616"/>
                  <a:gd name="T21" fmla="*/ 201 h 374"/>
                  <a:gd name="T22" fmla="*/ 487 w 616"/>
                  <a:gd name="T23" fmla="*/ 201 h 374"/>
                  <a:gd name="T24" fmla="*/ 481 w 616"/>
                  <a:gd name="T25" fmla="*/ 238 h 374"/>
                  <a:gd name="T26" fmla="*/ 440 w 616"/>
                  <a:gd name="T27" fmla="*/ 285 h 374"/>
                  <a:gd name="T28" fmla="*/ 418 w 616"/>
                  <a:gd name="T29" fmla="*/ 343 h 374"/>
                  <a:gd name="T30" fmla="*/ 422 w 616"/>
                  <a:gd name="T31" fmla="*/ 373 h 374"/>
                  <a:gd name="T32" fmla="*/ 338 w 616"/>
                  <a:gd name="T33" fmla="*/ 289 h 374"/>
                  <a:gd name="T34" fmla="*/ 298 w 616"/>
                  <a:gd name="T35" fmla="*/ 359 h 374"/>
                  <a:gd name="T36" fmla="*/ 245 w 616"/>
                  <a:gd name="T37" fmla="*/ 296 h 374"/>
                  <a:gd name="T38" fmla="*/ 171 w 616"/>
                  <a:gd name="T39" fmla="*/ 249 h 374"/>
                  <a:gd name="T40" fmla="*/ 200 w 616"/>
                  <a:gd name="T41" fmla="*/ 280 h 374"/>
                  <a:gd name="T42" fmla="*/ 154 w 616"/>
                  <a:gd name="T43" fmla="*/ 293 h 374"/>
                  <a:gd name="T44" fmla="*/ 117 w 616"/>
                  <a:gd name="T45" fmla="*/ 243 h 374"/>
                  <a:gd name="T46" fmla="*/ 133 w 616"/>
                  <a:gd name="T47" fmla="*/ 210 h 374"/>
                  <a:gd name="T48" fmla="*/ 105 w 616"/>
                  <a:gd name="T49" fmla="*/ 201 h 374"/>
                  <a:gd name="T50" fmla="*/ 123 w 616"/>
                  <a:gd name="T51" fmla="*/ 191 h 374"/>
                  <a:gd name="T52" fmla="*/ 131 w 616"/>
                  <a:gd name="T53" fmla="*/ 178 h 374"/>
                  <a:gd name="T54" fmla="*/ 129 w 616"/>
                  <a:gd name="T55" fmla="*/ 176 h 374"/>
                  <a:gd name="T56" fmla="*/ 119 w 616"/>
                  <a:gd name="T57" fmla="*/ 177 h 374"/>
                  <a:gd name="T58" fmla="*/ 109 w 616"/>
                  <a:gd name="T59" fmla="*/ 178 h 374"/>
                  <a:gd name="T60" fmla="*/ 108 w 616"/>
                  <a:gd name="T61" fmla="*/ 198 h 374"/>
                  <a:gd name="T62" fmla="*/ 99 w 616"/>
                  <a:gd name="T63" fmla="*/ 210 h 374"/>
                  <a:gd name="T64" fmla="*/ 84 w 616"/>
                  <a:gd name="T65" fmla="*/ 203 h 374"/>
                  <a:gd name="T66" fmla="*/ 68 w 616"/>
                  <a:gd name="T67" fmla="*/ 179 h 374"/>
                  <a:gd name="T68" fmla="*/ 79 w 616"/>
                  <a:gd name="T69" fmla="*/ 203 h 374"/>
                  <a:gd name="T70" fmla="*/ 76 w 616"/>
                  <a:gd name="T71" fmla="*/ 207 h 374"/>
                  <a:gd name="T72" fmla="*/ 58 w 616"/>
                  <a:gd name="T73" fmla="*/ 189 h 374"/>
                  <a:gd name="T74" fmla="*/ 37 w 616"/>
                  <a:gd name="T75" fmla="*/ 185 h 374"/>
                  <a:gd name="T76" fmla="*/ 0 w 616"/>
                  <a:gd name="T77" fmla="*/ 187 h 374"/>
                  <a:gd name="T78" fmla="*/ 22 w 616"/>
                  <a:gd name="T79" fmla="*/ 181 h 374"/>
                  <a:gd name="T80" fmla="*/ 38 w 616"/>
                  <a:gd name="T81" fmla="*/ 156 h 374"/>
                  <a:gd name="T82" fmla="*/ 59 w 616"/>
                  <a:gd name="T83" fmla="*/ 144 h 374"/>
                  <a:gd name="T84" fmla="*/ 68 w 616"/>
                  <a:gd name="T85" fmla="*/ 137 h 374"/>
                  <a:gd name="T86" fmla="*/ 73 w 616"/>
                  <a:gd name="T87" fmla="*/ 145 h 374"/>
                  <a:gd name="T88" fmla="*/ 89 w 616"/>
                  <a:gd name="T89" fmla="*/ 138 h 374"/>
                  <a:gd name="T90" fmla="*/ 104 w 616"/>
                  <a:gd name="T91" fmla="*/ 124 h 374"/>
                  <a:gd name="T92" fmla="*/ 88 w 616"/>
                  <a:gd name="T93" fmla="*/ 110 h 374"/>
                  <a:gd name="T94" fmla="*/ 91 w 616"/>
                  <a:gd name="T95" fmla="*/ 95 h 374"/>
                  <a:gd name="T96" fmla="*/ 82 w 616"/>
                  <a:gd name="T97" fmla="*/ 121 h 374"/>
                  <a:gd name="T98" fmla="*/ 69 w 616"/>
                  <a:gd name="T99" fmla="*/ 139 h 374"/>
                  <a:gd name="T100" fmla="*/ 56 w 616"/>
                  <a:gd name="T101" fmla="*/ 126 h 374"/>
                  <a:gd name="T102" fmla="*/ 80 w 616"/>
                  <a:gd name="T103" fmla="*/ 84 h 374"/>
                  <a:gd name="T104" fmla="*/ 129 w 616"/>
                  <a:gd name="T105" fmla="*/ 87 h 374"/>
                  <a:gd name="T106" fmla="*/ 149 w 616"/>
                  <a:gd name="T107" fmla="*/ 90 h 374"/>
                  <a:gd name="T108" fmla="*/ 191 w 616"/>
                  <a:gd name="T109" fmla="*/ 54 h 374"/>
                  <a:gd name="T110" fmla="*/ 170 w 616"/>
                  <a:gd name="T111" fmla="*/ 83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6" h="374">
                    <a:moveTo>
                      <a:pt x="211" y="65"/>
                    </a:moveTo>
                    <a:lnTo>
                      <a:pt x="244" y="50"/>
                    </a:lnTo>
                    <a:lnTo>
                      <a:pt x="293" y="31"/>
                    </a:lnTo>
                    <a:lnTo>
                      <a:pt x="292" y="8"/>
                    </a:lnTo>
                    <a:lnTo>
                      <a:pt x="331" y="3"/>
                    </a:lnTo>
                    <a:lnTo>
                      <a:pt x="353" y="14"/>
                    </a:lnTo>
                    <a:lnTo>
                      <a:pt x="398" y="0"/>
                    </a:lnTo>
                    <a:lnTo>
                      <a:pt x="409" y="3"/>
                    </a:lnTo>
                    <a:lnTo>
                      <a:pt x="418" y="8"/>
                    </a:lnTo>
                    <a:lnTo>
                      <a:pt x="437" y="28"/>
                    </a:lnTo>
                    <a:lnTo>
                      <a:pt x="448" y="40"/>
                    </a:lnTo>
                    <a:lnTo>
                      <a:pt x="483" y="36"/>
                    </a:lnTo>
                    <a:lnTo>
                      <a:pt x="491" y="35"/>
                    </a:lnTo>
                    <a:lnTo>
                      <a:pt x="513" y="46"/>
                    </a:lnTo>
                    <a:lnTo>
                      <a:pt x="537" y="45"/>
                    </a:lnTo>
                    <a:lnTo>
                      <a:pt x="573" y="45"/>
                    </a:lnTo>
                    <a:lnTo>
                      <a:pt x="609" y="54"/>
                    </a:lnTo>
                    <a:lnTo>
                      <a:pt x="615" y="57"/>
                    </a:lnTo>
                    <a:lnTo>
                      <a:pt x="615" y="65"/>
                    </a:lnTo>
                    <a:lnTo>
                      <a:pt x="613" y="75"/>
                    </a:lnTo>
                    <a:lnTo>
                      <a:pt x="590" y="83"/>
                    </a:lnTo>
                    <a:lnTo>
                      <a:pt x="575" y="89"/>
                    </a:lnTo>
                    <a:lnTo>
                      <a:pt x="580" y="100"/>
                    </a:lnTo>
                    <a:lnTo>
                      <a:pt x="564" y="107"/>
                    </a:lnTo>
                    <a:lnTo>
                      <a:pt x="563" y="121"/>
                    </a:lnTo>
                    <a:lnTo>
                      <a:pt x="564" y="129"/>
                    </a:lnTo>
                    <a:lnTo>
                      <a:pt x="548" y="148"/>
                    </a:lnTo>
                    <a:lnTo>
                      <a:pt x="543" y="136"/>
                    </a:lnTo>
                    <a:lnTo>
                      <a:pt x="543" y="130"/>
                    </a:lnTo>
                    <a:lnTo>
                      <a:pt x="551" y="118"/>
                    </a:lnTo>
                    <a:lnTo>
                      <a:pt x="549" y="90"/>
                    </a:lnTo>
                    <a:lnTo>
                      <a:pt x="534" y="107"/>
                    </a:lnTo>
                    <a:lnTo>
                      <a:pt x="521" y="114"/>
                    </a:lnTo>
                    <a:lnTo>
                      <a:pt x="513" y="102"/>
                    </a:lnTo>
                    <a:lnTo>
                      <a:pt x="505" y="118"/>
                    </a:lnTo>
                    <a:lnTo>
                      <a:pt x="503" y="133"/>
                    </a:lnTo>
                    <a:lnTo>
                      <a:pt x="512" y="133"/>
                    </a:lnTo>
                    <a:lnTo>
                      <a:pt x="510" y="149"/>
                    </a:lnTo>
                    <a:lnTo>
                      <a:pt x="503" y="170"/>
                    </a:lnTo>
                    <a:lnTo>
                      <a:pt x="498" y="177"/>
                    </a:lnTo>
                    <a:lnTo>
                      <a:pt x="491" y="184"/>
                    </a:lnTo>
                    <a:lnTo>
                      <a:pt x="487" y="189"/>
                    </a:lnTo>
                    <a:lnTo>
                      <a:pt x="494" y="197"/>
                    </a:lnTo>
                    <a:lnTo>
                      <a:pt x="497" y="201"/>
                    </a:lnTo>
                    <a:lnTo>
                      <a:pt x="493" y="210"/>
                    </a:lnTo>
                    <a:lnTo>
                      <a:pt x="489" y="214"/>
                    </a:lnTo>
                    <a:lnTo>
                      <a:pt x="488" y="207"/>
                    </a:lnTo>
                    <a:lnTo>
                      <a:pt x="487" y="201"/>
                    </a:lnTo>
                    <a:lnTo>
                      <a:pt x="479" y="195"/>
                    </a:lnTo>
                    <a:lnTo>
                      <a:pt x="466" y="201"/>
                    </a:lnTo>
                    <a:lnTo>
                      <a:pt x="479" y="227"/>
                    </a:lnTo>
                    <a:lnTo>
                      <a:pt x="481" y="238"/>
                    </a:lnTo>
                    <a:lnTo>
                      <a:pt x="479" y="252"/>
                    </a:lnTo>
                    <a:lnTo>
                      <a:pt x="466" y="277"/>
                    </a:lnTo>
                    <a:lnTo>
                      <a:pt x="445" y="284"/>
                    </a:lnTo>
                    <a:lnTo>
                      <a:pt x="440" y="285"/>
                    </a:lnTo>
                    <a:lnTo>
                      <a:pt x="422" y="284"/>
                    </a:lnTo>
                    <a:lnTo>
                      <a:pt x="431" y="298"/>
                    </a:lnTo>
                    <a:lnTo>
                      <a:pt x="433" y="319"/>
                    </a:lnTo>
                    <a:lnTo>
                      <a:pt x="418" y="343"/>
                    </a:lnTo>
                    <a:lnTo>
                      <a:pt x="401" y="330"/>
                    </a:lnTo>
                    <a:lnTo>
                      <a:pt x="398" y="343"/>
                    </a:lnTo>
                    <a:lnTo>
                      <a:pt x="411" y="356"/>
                    </a:lnTo>
                    <a:lnTo>
                      <a:pt x="422" y="373"/>
                    </a:lnTo>
                    <a:lnTo>
                      <a:pt x="404" y="363"/>
                    </a:lnTo>
                    <a:lnTo>
                      <a:pt x="383" y="303"/>
                    </a:lnTo>
                    <a:lnTo>
                      <a:pt x="355" y="288"/>
                    </a:lnTo>
                    <a:lnTo>
                      <a:pt x="338" y="289"/>
                    </a:lnTo>
                    <a:lnTo>
                      <a:pt x="312" y="323"/>
                    </a:lnTo>
                    <a:lnTo>
                      <a:pt x="315" y="336"/>
                    </a:lnTo>
                    <a:lnTo>
                      <a:pt x="307" y="359"/>
                    </a:lnTo>
                    <a:lnTo>
                      <a:pt x="298" y="359"/>
                    </a:lnTo>
                    <a:lnTo>
                      <a:pt x="270" y="309"/>
                    </a:lnTo>
                    <a:lnTo>
                      <a:pt x="269" y="288"/>
                    </a:lnTo>
                    <a:lnTo>
                      <a:pt x="264" y="296"/>
                    </a:lnTo>
                    <a:lnTo>
                      <a:pt x="245" y="296"/>
                    </a:lnTo>
                    <a:lnTo>
                      <a:pt x="254" y="282"/>
                    </a:lnTo>
                    <a:lnTo>
                      <a:pt x="227" y="266"/>
                    </a:lnTo>
                    <a:lnTo>
                      <a:pt x="198" y="265"/>
                    </a:lnTo>
                    <a:lnTo>
                      <a:pt x="171" y="249"/>
                    </a:lnTo>
                    <a:lnTo>
                      <a:pt x="169" y="265"/>
                    </a:lnTo>
                    <a:lnTo>
                      <a:pt x="180" y="273"/>
                    </a:lnTo>
                    <a:lnTo>
                      <a:pt x="192" y="280"/>
                    </a:lnTo>
                    <a:lnTo>
                      <a:pt x="200" y="280"/>
                    </a:lnTo>
                    <a:lnTo>
                      <a:pt x="177" y="300"/>
                    </a:lnTo>
                    <a:lnTo>
                      <a:pt x="164" y="304"/>
                    </a:lnTo>
                    <a:lnTo>
                      <a:pt x="154" y="306"/>
                    </a:lnTo>
                    <a:lnTo>
                      <a:pt x="154" y="293"/>
                    </a:lnTo>
                    <a:lnTo>
                      <a:pt x="138" y="272"/>
                    </a:lnTo>
                    <a:lnTo>
                      <a:pt x="125" y="256"/>
                    </a:lnTo>
                    <a:lnTo>
                      <a:pt x="119" y="247"/>
                    </a:lnTo>
                    <a:lnTo>
                      <a:pt x="117" y="243"/>
                    </a:lnTo>
                    <a:lnTo>
                      <a:pt x="117" y="240"/>
                    </a:lnTo>
                    <a:lnTo>
                      <a:pt x="127" y="233"/>
                    </a:lnTo>
                    <a:lnTo>
                      <a:pt x="135" y="227"/>
                    </a:lnTo>
                    <a:lnTo>
                      <a:pt x="133" y="210"/>
                    </a:lnTo>
                    <a:lnTo>
                      <a:pt x="127" y="216"/>
                    </a:lnTo>
                    <a:lnTo>
                      <a:pt x="112" y="216"/>
                    </a:lnTo>
                    <a:lnTo>
                      <a:pt x="105" y="209"/>
                    </a:lnTo>
                    <a:lnTo>
                      <a:pt x="105" y="201"/>
                    </a:lnTo>
                    <a:lnTo>
                      <a:pt x="109" y="201"/>
                    </a:lnTo>
                    <a:lnTo>
                      <a:pt x="113" y="197"/>
                    </a:lnTo>
                    <a:lnTo>
                      <a:pt x="117" y="197"/>
                    </a:lnTo>
                    <a:lnTo>
                      <a:pt x="123" y="191"/>
                    </a:lnTo>
                    <a:lnTo>
                      <a:pt x="132" y="191"/>
                    </a:lnTo>
                    <a:lnTo>
                      <a:pt x="141" y="187"/>
                    </a:lnTo>
                    <a:lnTo>
                      <a:pt x="132" y="178"/>
                    </a:lnTo>
                    <a:lnTo>
                      <a:pt x="131" y="178"/>
                    </a:lnTo>
                    <a:lnTo>
                      <a:pt x="131" y="166"/>
                    </a:lnTo>
                    <a:lnTo>
                      <a:pt x="125" y="174"/>
                    </a:lnTo>
                    <a:lnTo>
                      <a:pt x="127" y="176"/>
                    </a:lnTo>
                    <a:lnTo>
                      <a:pt x="129" y="176"/>
                    </a:lnTo>
                    <a:lnTo>
                      <a:pt x="129" y="177"/>
                    </a:lnTo>
                    <a:lnTo>
                      <a:pt x="126" y="178"/>
                    </a:lnTo>
                    <a:lnTo>
                      <a:pt x="122" y="181"/>
                    </a:lnTo>
                    <a:lnTo>
                      <a:pt x="119" y="177"/>
                    </a:lnTo>
                    <a:lnTo>
                      <a:pt x="121" y="175"/>
                    </a:lnTo>
                    <a:lnTo>
                      <a:pt x="116" y="174"/>
                    </a:lnTo>
                    <a:lnTo>
                      <a:pt x="114" y="173"/>
                    </a:lnTo>
                    <a:lnTo>
                      <a:pt x="109" y="178"/>
                    </a:lnTo>
                    <a:lnTo>
                      <a:pt x="109" y="188"/>
                    </a:lnTo>
                    <a:lnTo>
                      <a:pt x="107" y="191"/>
                    </a:lnTo>
                    <a:lnTo>
                      <a:pt x="111" y="198"/>
                    </a:lnTo>
                    <a:lnTo>
                      <a:pt x="108" y="198"/>
                    </a:lnTo>
                    <a:lnTo>
                      <a:pt x="105" y="200"/>
                    </a:lnTo>
                    <a:lnTo>
                      <a:pt x="100" y="200"/>
                    </a:lnTo>
                    <a:lnTo>
                      <a:pt x="95" y="205"/>
                    </a:lnTo>
                    <a:lnTo>
                      <a:pt x="99" y="210"/>
                    </a:lnTo>
                    <a:lnTo>
                      <a:pt x="93" y="216"/>
                    </a:lnTo>
                    <a:lnTo>
                      <a:pt x="88" y="212"/>
                    </a:lnTo>
                    <a:lnTo>
                      <a:pt x="89" y="210"/>
                    </a:lnTo>
                    <a:lnTo>
                      <a:pt x="84" y="203"/>
                    </a:lnTo>
                    <a:lnTo>
                      <a:pt x="84" y="198"/>
                    </a:lnTo>
                    <a:lnTo>
                      <a:pt x="79" y="192"/>
                    </a:lnTo>
                    <a:lnTo>
                      <a:pt x="69" y="182"/>
                    </a:lnTo>
                    <a:lnTo>
                      <a:pt x="68" y="179"/>
                    </a:lnTo>
                    <a:lnTo>
                      <a:pt x="64" y="179"/>
                    </a:lnTo>
                    <a:lnTo>
                      <a:pt x="64" y="184"/>
                    </a:lnTo>
                    <a:lnTo>
                      <a:pt x="72" y="194"/>
                    </a:lnTo>
                    <a:lnTo>
                      <a:pt x="79" y="203"/>
                    </a:lnTo>
                    <a:lnTo>
                      <a:pt x="78" y="204"/>
                    </a:lnTo>
                    <a:lnTo>
                      <a:pt x="76" y="202"/>
                    </a:lnTo>
                    <a:lnTo>
                      <a:pt x="74" y="204"/>
                    </a:lnTo>
                    <a:lnTo>
                      <a:pt x="76" y="207"/>
                    </a:lnTo>
                    <a:lnTo>
                      <a:pt x="73" y="210"/>
                    </a:lnTo>
                    <a:lnTo>
                      <a:pt x="73" y="204"/>
                    </a:lnTo>
                    <a:lnTo>
                      <a:pt x="65" y="196"/>
                    </a:lnTo>
                    <a:lnTo>
                      <a:pt x="58" y="189"/>
                    </a:lnTo>
                    <a:lnTo>
                      <a:pt x="59" y="186"/>
                    </a:lnTo>
                    <a:lnTo>
                      <a:pt x="55" y="182"/>
                    </a:lnTo>
                    <a:lnTo>
                      <a:pt x="52" y="185"/>
                    </a:lnTo>
                    <a:lnTo>
                      <a:pt x="37" y="185"/>
                    </a:lnTo>
                    <a:lnTo>
                      <a:pt x="19" y="205"/>
                    </a:lnTo>
                    <a:lnTo>
                      <a:pt x="7" y="206"/>
                    </a:lnTo>
                    <a:lnTo>
                      <a:pt x="0" y="198"/>
                    </a:lnTo>
                    <a:lnTo>
                      <a:pt x="0" y="187"/>
                    </a:lnTo>
                    <a:lnTo>
                      <a:pt x="4" y="182"/>
                    </a:lnTo>
                    <a:lnTo>
                      <a:pt x="4" y="174"/>
                    </a:lnTo>
                    <a:lnTo>
                      <a:pt x="16" y="173"/>
                    </a:lnTo>
                    <a:lnTo>
                      <a:pt x="22" y="181"/>
                    </a:lnTo>
                    <a:lnTo>
                      <a:pt x="28" y="174"/>
                    </a:lnTo>
                    <a:lnTo>
                      <a:pt x="28" y="163"/>
                    </a:lnTo>
                    <a:lnTo>
                      <a:pt x="22" y="156"/>
                    </a:lnTo>
                    <a:lnTo>
                      <a:pt x="38" y="156"/>
                    </a:lnTo>
                    <a:lnTo>
                      <a:pt x="42" y="151"/>
                    </a:lnTo>
                    <a:lnTo>
                      <a:pt x="45" y="151"/>
                    </a:lnTo>
                    <a:lnTo>
                      <a:pt x="53" y="144"/>
                    </a:lnTo>
                    <a:lnTo>
                      <a:pt x="59" y="144"/>
                    </a:lnTo>
                    <a:lnTo>
                      <a:pt x="60" y="133"/>
                    </a:lnTo>
                    <a:lnTo>
                      <a:pt x="64" y="128"/>
                    </a:lnTo>
                    <a:lnTo>
                      <a:pt x="64" y="133"/>
                    </a:lnTo>
                    <a:lnTo>
                      <a:pt x="68" y="137"/>
                    </a:lnTo>
                    <a:lnTo>
                      <a:pt x="68" y="139"/>
                    </a:lnTo>
                    <a:lnTo>
                      <a:pt x="64" y="144"/>
                    </a:lnTo>
                    <a:lnTo>
                      <a:pt x="72" y="144"/>
                    </a:lnTo>
                    <a:lnTo>
                      <a:pt x="73" y="145"/>
                    </a:lnTo>
                    <a:lnTo>
                      <a:pt x="79" y="140"/>
                    </a:lnTo>
                    <a:lnTo>
                      <a:pt x="84" y="144"/>
                    </a:lnTo>
                    <a:lnTo>
                      <a:pt x="87" y="141"/>
                    </a:lnTo>
                    <a:lnTo>
                      <a:pt x="89" y="138"/>
                    </a:lnTo>
                    <a:lnTo>
                      <a:pt x="89" y="130"/>
                    </a:lnTo>
                    <a:lnTo>
                      <a:pt x="94" y="135"/>
                    </a:lnTo>
                    <a:lnTo>
                      <a:pt x="95" y="124"/>
                    </a:lnTo>
                    <a:lnTo>
                      <a:pt x="104" y="124"/>
                    </a:lnTo>
                    <a:lnTo>
                      <a:pt x="104" y="120"/>
                    </a:lnTo>
                    <a:lnTo>
                      <a:pt x="90" y="120"/>
                    </a:lnTo>
                    <a:lnTo>
                      <a:pt x="88" y="117"/>
                    </a:lnTo>
                    <a:lnTo>
                      <a:pt x="88" y="110"/>
                    </a:lnTo>
                    <a:lnTo>
                      <a:pt x="94" y="102"/>
                    </a:lnTo>
                    <a:lnTo>
                      <a:pt x="100" y="94"/>
                    </a:lnTo>
                    <a:lnTo>
                      <a:pt x="99" y="88"/>
                    </a:lnTo>
                    <a:lnTo>
                      <a:pt x="91" y="95"/>
                    </a:lnTo>
                    <a:lnTo>
                      <a:pt x="84" y="102"/>
                    </a:lnTo>
                    <a:lnTo>
                      <a:pt x="78" y="109"/>
                    </a:lnTo>
                    <a:lnTo>
                      <a:pt x="79" y="118"/>
                    </a:lnTo>
                    <a:lnTo>
                      <a:pt x="82" y="121"/>
                    </a:lnTo>
                    <a:lnTo>
                      <a:pt x="78" y="127"/>
                    </a:lnTo>
                    <a:lnTo>
                      <a:pt x="77" y="133"/>
                    </a:lnTo>
                    <a:lnTo>
                      <a:pt x="73" y="138"/>
                    </a:lnTo>
                    <a:lnTo>
                      <a:pt x="69" y="139"/>
                    </a:lnTo>
                    <a:lnTo>
                      <a:pt x="69" y="126"/>
                    </a:lnTo>
                    <a:lnTo>
                      <a:pt x="65" y="123"/>
                    </a:lnTo>
                    <a:lnTo>
                      <a:pt x="61" y="126"/>
                    </a:lnTo>
                    <a:lnTo>
                      <a:pt x="56" y="126"/>
                    </a:lnTo>
                    <a:lnTo>
                      <a:pt x="56" y="109"/>
                    </a:lnTo>
                    <a:lnTo>
                      <a:pt x="60" y="105"/>
                    </a:lnTo>
                    <a:lnTo>
                      <a:pt x="68" y="96"/>
                    </a:lnTo>
                    <a:lnTo>
                      <a:pt x="80" y="84"/>
                    </a:lnTo>
                    <a:lnTo>
                      <a:pt x="87" y="75"/>
                    </a:lnTo>
                    <a:lnTo>
                      <a:pt x="107" y="64"/>
                    </a:lnTo>
                    <a:lnTo>
                      <a:pt x="127" y="77"/>
                    </a:lnTo>
                    <a:lnTo>
                      <a:pt x="129" y="87"/>
                    </a:lnTo>
                    <a:lnTo>
                      <a:pt x="125" y="88"/>
                    </a:lnTo>
                    <a:lnTo>
                      <a:pt x="117" y="86"/>
                    </a:lnTo>
                    <a:lnTo>
                      <a:pt x="127" y="98"/>
                    </a:lnTo>
                    <a:lnTo>
                      <a:pt x="149" y="90"/>
                    </a:lnTo>
                    <a:lnTo>
                      <a:pt x="168" y="83"/>
                    </a:lnTo>
                    <a:lnTo>
                      <a:pt x="162" y="72"/>
                    </a:lnTo>
                    <a:lnTo>
                      <a:pt x="179" y="53"/>
                    </a:lnTo>
                    <a:lnTo>
                      <a:pt x="191" y="54"/>
                    </a:lnTo>
                    <a:lnTo>
                      <a:pt x="180" y="60"/>
                    </a:lnTo>
                    <a:lnTo>
                      <a:pt x="173" y="71"/>
                    </a:lnTo>
                    <a:lnTo>
                      <a:pt x="170" y="77"/>
                    </a:lnTo>
                    <a:lnTo>
                      <a:pt x="170" y="83"/>
                    </a:lnTo>
                    <a:lnTo>
                      <a:pt x="178" y="87"/>
                    </a:lnTo>
                    <a:lnTo>
                      <a:pt x="187" y="94"/>
                    </a:lnTo>
                    <a:lnTo>
                      <a:pt x="211" y="65"/>
                    </a:lnTo>
                  </a:path>
                </a:pathLst>
              </a:custGeom>
              <a:solidFill>
                <a:srgbClr val="00CC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078" name="Rectangle 102">
              <a:extLst>
                <a:ext uri="{FF2B5EF4-FFF2-40B4-BE49-F238E27FC236}">
                  <a16:creationId xmlns:a16="http://schemas.microsoft.com/office/drawing/2014/main" id="{646CEA1E-51D0-45AF-AC5C-2038FFE9D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13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a</a:t>
              </a:r>
            </a:p>
          </p:txBody>
        </p:sp>
        <p:sp>
          <p:nvSpPr>
            <p:cNvPr id="127079" name="Rectangle 103">
              <a:extLst>
                <a:ext uri="{FF2B5EF4-FFF2-40B4-BE49-F238E27FC236}">
                  <a16:creationId xmlns:a16="http://schemas.microsoft.com/office/drawing/2014/main" id="{63D6611D-491E-4D67-8B90-6143C11E1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15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0" i="1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f</a:t>
              </a:r>
            </a:p>
          </p:txBody>
        </p:sp>
        <p:sp>
          <p:nvSpPr>
            <p:cNvPr id="127080" name="Rectangle 104">
              <a:extLst>
                <a:ext uri="{FF2B5EF4-FFF2-40B4-BE49-F238E27FC236}">
                  <a16:creationId xmlns:a16="http://schemas.microsoft.com/office/drawing/2014/main" id="{D0E39365-E52F-444F-838B-22AB5E2B1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15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0" i="1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e</a:t>
              </a:r>
            </a:p>
          </p:txBody>
        </p:sp>
        <p:sp>
          <p:nvSpPr>
            <p:cNvPr id="127081" name="Rectangle 105">
              <a:extLst>
                <a:ext uri="{FF2B5EF4-FFF2-40B4-BE49-F238E27FC236}">
                  <a16:creationId xmlns:a16="http://schemas.microsoft.com/office/drawing/2014/main" id="{DC00C1AC-A37F-4FB3-B2A7-E12F15C26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17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i="1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0</a:t>
              </a:r>
            </a:p>
          </p:txBody>
        </p:sp>
        <p:sp>
          <p:nvSpPr>
            <p:cNvPr id="127082" name="Rectangle 106">
              <a:extLst>
                <a:ext uri="{FF2B5EF4-FFF2-40B4-BE49-F238E27FC236}">
                  <a16:creationId xmlns:a16="http://schemas.microsoft.com/office/drawing/2014/main" id="{FEFDD098-96B7-4211-BB28-A191971B8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188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b="0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27083" name="Freeform 107">
              <a:extLst>
                <a:ext uri="{FF2B5EF4-FFF2-40B4-BE49-F238E27FC236}">
                  <a16:creationId xmlns:a16="http://schemas.microsoft.com/office/drawing/2014/main" id="{AACEF5D3-11DE-4CC3-80CE-9C3CB2C8A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" y="1537"/>
              <a:ext cx="420" cy="288"/>
            </a:xfrm>
            <a:custGeom>
              <a:avLst/>
              <a:gdLst>
                <a:gd name="T0" fmla="*/ 0 w 425"/>
                <a:gd name="T1" fmla="*/ 3 h 313"/>
                <a:gd name="T2" fmla="*/ 38 w 425"/>
                <a:gd name="T3" fmla="*/ 9 h 313"/>
                <a:gd name="T4" fmla="*/ 67 w 425"/>
                <a:gd name="T5" fmla="*/ 0 h 313"/>
                <a:gd name="T6" fmla="*/ 94 w 425"/>
                <a:gd name="T7" fmla="*/ 0 h 313"/>
                <a:gd name="T8" fmla="*/ 122 w 425"/>
                <a:gd name="T9" fmla="*/ 8 h 313"/>
                <a:gd name="T10" fmla="*/ 151 w 425"/>
                <a:gd name="T11" fmla="*/ 25 h 313"/>
                <a:gd name="T12" fmla="*/ 179 w 425"/>
                <a:gd name="T13" fmla="*/ 33 h 313"/>
                <a:gd name="T14" fmla="*/ 207 w 425"/>
                <a:gd name="T15" fmla="*/ 50 h 313"/>
                <a:gd name="T16" fmla="*/ 217 w 425"/>
                <a:gd name="T17" fmla="*/ 76 h 313"/>
                <a:gd name="T18" fmla="*/ 245 w 425"/>
                <a:gd name="T19" fmla="*/ 93 h 313"/>
                <a:gd name="T20" fmla="*/ 255 w 425"/>
                <a:gd name="T21" fmla="*/ 119 h 313"/>
                <a:gd name="T22" fmla="*/ 274 w 425"/>
                <a:gd name="T23" fmla="*/ 145 h 313"/>
                <a:gd name="T24" fmla="*/ 302 w 425"/>
                <a:gd name="T25" fmla="*/ 153 h 313"/>
                <a:gd name="T26" fmla="*/ 330 w 425"/>
                <a:gd name="T27" fmla="*/ 144 h 313"/>
                <a:gd name="T28" fmla="*/ 358 w 425"/>
                <a:gd name="T29" fmla="*/ 144 h 313"/>
                <a:gd name="T30" fmla="*/ 386 w 425"/>
                <a:gd name="T31" fmla="*/ 143 h 313"/>
                <a:gd name="T32" fmla="*/ 414 w 425"/>
                <a:gd name="T33" fmla="*/ 143 h 313"/>
                <a:gd name="T34" fmla="*/ 424 w 425"/>
                <a:gd name="T35" fmla="*/ 168 h 313"/>
                <a:gd name="T36" fmla="*/ 396 w 425"/>
                <a:gd name="T37" fmla="*/ 187 h 313"/>
                <a:gd name="T38" fmla="*/ 368 w 425"/>
                <a:gd name="T39" fmla="*/ 204 h 313"/>
                <a:gd name="T40" fmla="*/ 341 w 425"/>
                <a:gd name="T41" fmla="*/ 222 h 313"/>
                <a:gd name="T42" fmla="*/ 313 w 425"/>
                <a:gd name="T43" fmla="*/ 232 h 313"/>
                <a:gd name="T44" fmla="*/ 285 w 425"/>
                <a:gd name="T45" fmla="*/ 249 h 313"/>
                <a:gd name="T46" fmla="*/ 267 w 425"/>
                <a:gd name="T47" fmla="*/ 276 h 313"/>
                <a:gd name="T48" fmla="*/ 240 w 425"/>
                <a:gd name="T49" fmla="*/ 302 h 313"/>
                <a:gd name="T50" fmla="*/ 212 w 425"/>
                <a:gd name="T51" fmla="*/ 312 h 313"/>
                <a:gd name="T52" fmla="*/ 184 w 425"/>
                <a:gd name="T53" fmla="*/ 286 h 313"/>
                <a:gd name="T54" fmla="*/ 174 w 425"/>
                <a:gd name="T55" fmla="*/ 260 h 313"/>
                <a:gd name="T56" fmla="*/ 173 w 425"/>
                <a:gd name="T57" fmla="*/ 234 h 313"/>
                <a:gd name="T58" fmla="*/ 163 w 425"/>
                <a:gd name="T59" fmla="*/ 208 h 313"/>
                <a:gd name="T60" fmla="*/ 135 w 425"/>
                <a:gd name="T61" fmla="*/ 191 h 313"/>
                <a:gd name="T62" fmla="*/ 108 w 425"/>
                <a:gd name="T63" fmla="*/ 200 h 313"/>
                <a:gd name="T64" fmla="*/ 111 w 425"/>
                <a:gd name="T65" fmla="*/ 20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5" h="313">
                  <a:moveTo>
                    <a:pt x="0" y="3"/>
                  </a:moveTo>
                  <a:lnTo>
                    <a:pt x="38" y="9"/>
                  </a:lnTo>
                  <a:lnTo>
                    <a:pt x="67" y="0"/>
                  </a:lnTo>
                  <a:lnTo>
                    <a:pt x="94" y="0"/>
                  </a:lnTo>
                  <a:lnTo>
                    <a:pt x="122" y="8"/>
                  </a:lnTo>
                  <a:lnTo>
                    <a:pt x="151" y="25"/>
                  </a:lnTo>
                  <a:lnTo>
                    <a:pt x="179" y="33"/>
                  </a:lnTo>
                  <a:lnTo>
                    <a:pt x="207" y="50"/>
                  </a:lnTo>
                  <a:lnTo>
                    <a:pt x="217" y="76"/>
                  </a:lnTo>
                  <a:lnTo>
                    <a:pt x="245" y="93"/>
                  </a:lnTo>
                  <a:lnTo>
                    <a:pt x="255" y="119"/>
                  </a:lnTo>
                  <a:lnTo>
                    <a:pt x="274" y="145"/>
                  </a:lnTo>
                  <a:lnTo>
                    <a:pt x="302" y="153"/>
                  </a:lnTo>
                  <a:lnTo>
                    <a:pt x="330" y="144"/>
                  </a:lnTo>
                  <a:lnTo>
                    <a:pt x="358" y="144"/>
                  </a:lnTo>
                  <a:lnTo>
                    <a:pt x="386" y="143"/>
                  </a:lnTo>
                  <a:lnTo>
                    <a:pt x="414" y="143"/>
                  </a:lnTo>
                  <a:lnTo>
                    <a:pt x="424" y="168"/>
                  </a:lnTo>
                  <a:lnTo>
                    <a:pt x="396" y="187"/>
                  </a:lnTo>
                  <a:lnTo>
                    <a:pt x="368" y="204"/>
                  </a:lnTo>
                  <a:lnTo>
                    <a:pt x="341" y="222"/>
                  </a:lnTo>
                  <a:lnTo>
                    <a:pt x="313" y="232"/>
                  </a:lnTo>
                  <a:lnTo>
                    <a:pt x="285" y="249"/>
                  </a:lnTo>
                  <a:lnTo>
                    <a:pt x="267" y="276"/>
                  </a:lnTo>
                  <a:lnTo>
                    <a:pt x="240" y="302"/>
                  </a:lnTo>
                  <a:lnTo>
                    <a:pt x="212" y="312"/>
                  </a:lnTo>
                  <a:lnTo>
                    <a:pt x="184" y="286"/>
                  </a:lnTo>
                  <a:lnTo>
                    <a:pt x="174" y="260"/>
                  </a:lnTo>
                  <a:lnTo>
                    <a:pt x="173" y="234"/>
                  </a:lnTo>
                  <a:lnTo>
                    <a:pt x="163" y="208"/>
                  </a:lnTo>
                  <a:lnTo>
                    <a:pt x="135" y="191"/>
                  </a:lnTo>
                  <a:lnTo>
                    <a:pt x="108" y="200"/>
                  </a:lnTo>
                  <a:lnTo>
                    <a:pt x="111" y="202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84" name="Freeform 108">
              <a:extLst>
                <a:ext uri="{FF2B5EF4-FFF2-40B4-BE49-F238E27FC236}">
                  <a16:creationId xmlns:a16="http://schemas.microsoft.com/office/drawing/2014/main" id="{24A4F736-1FB9-43F3-BAB6-B504F34E3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1640"/>
              <a:ext cx="485" cy="146"/>
            </a:xfrm>
            <a:custGeom>
              <a:avLst/>
              <a:gdLst>
                <a:gd name="T0" fmla="*/ 0 w 490"/>
                <a:gd name="T1" fmla="*/ 56 h 159"/>
                <a:gd name="T2" fmla="*/ 41 w 490"/>
                <a:gd name="T3" fmla="*/ 87 h 159"/>
                <a:gd name="T4" fmla="*/ 59 w 490"/>
                <a:gd name="T5" fmla="*/ 113 h 159"/>
                <a:gd name="T6" fmla="*/ 87 w 490"/>
                <a:gd name="T7" fmla="*/ 122 h 159"/>
                <a:gd name="T8" fmla="*/ 115 w 490"/>
                <a:gd name="T9" fmla="*/ 131 h 159"/>
                <a:gd name="T10" fmla="*/ 143 w 490"/>
                <a:gd name="T11" fmla="*/ 131 h 159"/>
                <a:gd name="T12" fmla="*/ 171 w 490"/>
                <a:gd name="T13" fmla="*/ 140 h 159"/>
                <a:gd name="T14" fmla="*/ 199 w 490"/>
                <a:gd name="T15" fmla="*/ 148 h 159"/>
                <a:gd name="T16" fmla="*/ 227 w 490"/>
                <a:gd name="T17" fmla="*/ 148 h 159"/>
                <a:gd name="T18" fmla="*/ 255 w 490"/>
                <a:gd name="T19" fmla="*/ 158 h 159"/>
                <a:gd name="T20" fmla="*/ 283 w 490"/>
                <a:gd name="T21" fmla="*/ 158 h 159"/>
                <a:gd name="T22" fmla="*/ 311 w 490"/>
                <a:gd name="T23" fmla="*/ 148 h 159"/>
                <a:gd name="T24" fmla="*/ 339 w 490"/>
                <a:gd name="T25" fmla="*/ 148 h 159"/>
                <a:gd name="T26" fmla="*/ 368 w 490"/>
                <a:gd name="T27" fmla="*/ 148 h 159"/>
                <a:gd name="T28" fmla="*/ 395 w 490"/>
                <a:gd name="T29" fmla="*/ 148 h 159"/>
                <a:gd name="T30" fmla="*/ 424 w 490"/>
                <a:gd name="T31" fmla="*/ 140 h 159"/>
                <a:gd name="T32" fmla="*/ 442 w 490"/>
                <a:gd name="T33" fmla="*/ 113 h 159"/>
                <a:gd name="T34" fmla="*/ 461 w 490"/>
                <a:gd name="T35" fmla="*/ 87 h 159"/>
                <a:gd name="T36" fmla="*/ 489 w 490"/>
                <a:gd name="T37" fmla="*/ 78 h 159"/>
                <a:gd name="T38" fmla="*/ 480 w 490"/>
                <a:gd name="T39" fmla="*/ 52 h 159"/>
                <a:gd name="T40" fmla="*/ 451 w 490"/>
                <a:gd name="T41" fmla="*/ 25 h 159"/>
                <a:gd name="T42" fmla="*/ 424 w 490"/>
                <a:gd name="T43" fmla="*/ 25 h 159"/>
                <a:gd name="T44" fmla="*/ 395 w 490"/>
                <a:gd name="T45" fmla="*/ 25 h 159"/>
                <a:gd name="T46" fmla="*/ 368 w 490"/>
                <a:gd name="T47" fmla="*/ 25 h 159"/>
                <a:gd name="T48" fmla="*/ 348 w 490"/>
                <a:gd name="T49" fmla="*/ 25 h 159"/>
                <a:gd name="T50" fmla="*/ 273 w 490"/>
                <a:gd name="T51" fmla="*/ 17 h 159"/>
                <a:gd name="T52" fmla="*/ 246 w 490"/>
                <a:gd name="T53" fmla="*/ 17 h 159"/>
                <a:gd name="T54" fmla="*/ 209 w 490"/>
                <a:gd name="T55" fmla="*/ 17 h 159"/>
                <a:gd name="T56" fmla="*/ 180 w 490"/>
                <a:gd name="T57" fmla="*/ 8 h 159"/>
                <a:gd name="T58" fmla="*/ 143 w 490"/>
                <a:gd name="T59" fmla="*/ 0 h 159"/>
                <a:gd name="T60" fmla="*/ 106 w 490"/>
                <a:gd name="T61" fmla="*/ 0 h 159"/>
                <a:gd name="T62" fmla="*/ 78 w 490"/>
                <a:gd name="T63" fmla="*/ 8 h 159"/>
                <a:gd name="T64" fmla="*/ 50 w 490"/>
                <a:gd name="T65" fmla="*/ 8 h 159"/>
                <a:gd name="T66" fmla="*/ 22 w 490"/>
                <a:gd name="T67" fmla="*/ 8 h 159"/>
                <a:gd name="T68" fmla="*/ 0 w 490"/>
                <a:gd name="T69" fmla="*/ 56 h 159"/>
                <a:gd name="T70" fmla="*/ 0 w 490"/>
                <a:gd name="T71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0" h="159">
                  <a:moveTo>
                    <a:pt x="0" y="56"/>
                  </a:moveTo>
                  <a:lnTo>
                    <a:pt x="41" y="87"/>
                  </a:lnTo>
                  <a:lnTo>
                    <a:pt x="59" y="113"/>
                  </a:lnTo>
                  <a:lnTo>
                    <a:pt x="87" y="122"/>
                  </a:lnTo>
                  <a:lnTo>
                    <a:pt x="115" y="131"/>
                  </a:lnTo>
                  <a:lnTo>
                    <a:pt x="143" y="131"/>
                  </a:lnTo>
                  <a:lnTo>
                    <a:pt x="171" y="140"/>
                  </a:lnTo>
                  <a:lnTo>
                    <a:pt x="199" y="148"/>
                  </a:lnTo>
                  <a:lnTo>
                    <a:pt x="227" y="148"/>
                  </a:lnTo>
                  <a:lnTo>
                    <a:pt x="255" y="158"/>
                  </a:lnTo>
                  <a:lnTo>
                    <a:pt x="283" y="158"/>
                  </a:lnTo>
                  <a:lnTo>
                    <a:pt x="311" y="148"/>
                  </a:lnTo>
                  <a:lnTo>
                    <a:pt x="339" y="148"/>
                  </a:lnTo>
                  <a:lnTo>
                    <a:pt x="368" y="148"/>
                  </a:lnTo>
                  <a:lnTo>
                    <a:pt x="395" y="148"/>
                  </a:lnTo>
                  <a:lnTo>
                    <a:pt x="424" y="140"/>
                  </a:lnTo>
                  <a:lnTo>
                    <a:pt x="442" y="113"/>
                  </a:lnTo>
                  <a:lnTo>
                    <a:pt x="461" y="87"/>
                  </a:lnTo>
                  <a:lnTo>
                    <a:pt x="489" y="78"/>
                  </a:lnTo>
                  <a:lnTo>
                    <a:pt x="480" y="52"/>
                  </a:lnTo>
                  <a:lnTo>
                    <a:pt x="451" y="25"/>
                  </a:lnTo>
                  <a:lnTo>
                    <a:pt x="424" y="25"/>
                  </a:lnTo>
                  <a:lnTo>
                    <a:pt x="395" y="25"/>
                  </a:lnTo>
                  <a:lnTo>
                    <a:pt x="368" y="25"/>
                  </a:lnTo>
                  <a:lnTo>
                    <a:pt x="348" y="25"/>
                  </a:lnTo>
                  <a:lnTo>
                    <a:pt x="273" y="17"/>
                  </a:lnTo>
                  <a:lnTo>
                    <a:pt x="246" y="17"/>
                  </a:lnTo>
                  <a:lnTo>
                    <a:pt x="209" y="17"/>
                  </a:lnTo>
                  <a:lnTo>
                    <a:pt x="180" y="8"/>
                  </a:lnTo>
                  <a:lnTo>
                    <a:pt x="143" y="0"/>
                  </a:lnTo>
                  <a:lnTo>
                    <a:pt x="106" y="0"/>
                  </a:lnTo>
                  <a:lnTo>
                    <a:pt x="78" y="8"/>
                  </a:lnTo>
                  <a:lnTo>
                    <a:pt x="50" y="8"/>
                  </a:lnTo>
                  <a:lnTo>
                    <a:pt x="22" y="8"/>
                  </a:lnTo>
                  <a:lnTo>
                    <a:pt x="0" y="56"/>
                  </a:lnTo>
                  <a:lnTo>
                    <a:pt x="0" y="56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85" name="Freeform 109">
              <a:extLst>
                <a:ext uri="{FF2B5EF4-FFF2-40B4-BE49-F238E27FC236}">
                  <a16:creationId xmlns:a16="http://schemas.microsoft.com/office/drawing/2014/main" id="{6B1E970A-AA03-4BF3-B9CB-D9AC7BCF6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" y="1237"/>
              <a:ext cx="417" cy="445"/>
            </a:xfrm>
            <a:custGeom>
              <a:avLst/>
              <a:gdLst>
                <a:gd name="T0" fmla="*/ 114 w 421"/>
                <a:gd name="T1" fmla="*/ 0 h 483"/>
                <a:gd name="T2" fmla="*/ 141 w 421"/>
                <a:gd name="T3" fmla="*/ 20 h 483"/>
                <a:gd name="T4" fmla="*/ 168 w 421"/>
                <a:gd name="T5" fmla="*/ 41 h 483"/>
                <a:gd name="T6" fmla="*/ 192 w 421"/>
                <a:gd name="T7" fmla="*/ 54 h 483"/>
                <a:gd name="T8" fmla="*/ 272 w 421"/>
                <a:gd name="T9" fmla="*/ 93 h 483"/>
                <a:gd name="T10" fmla="*/ 285 w 421"/>
                <a:gd name="T11" fmla="*/ 152 h 483"/>
                <a:gd name="T12" fmla="*/ 295 w 421"/>
                <a:gd name="T13" fmla="*/ 183 h 483"/>
                <a:gd name="T14" fmla="*/ 304 w 421"/>
                <a:gd name="T15" fmla="*/ 206 h 483"/>
                <a:gd name="T16" fmla="*/ 310 w 421"/>
                <a:gd name="T17" fmla="*/ 228 h 483"/>
                <a:gd name="T18" fmla="*/ 315 w 421"/>
                <a:gd name="T19" fmla="*/ 252 h 483"/>
                <a:gd name="T20" fmla="*/ 314 w 421"/>
                <a:gd name="T21" fmla="*/ 266 h 483"/>
                <a:gd name="T22" fmla="*/ 311 w 421"/>
                <a:gd name="T23" fmla="*/ 284 h 483"/>
                <a:gd name="T24" fmla="*/ 313 w 421"/>
                <a:gd name="T25" fmla="*/ 304 h 483"/>
                <a:gd name="T26" fmla="*/ 320 w 421"/>
                <a:gd name="T27" fmla="*/ 326 h 483"/>
                <a:gd name="T28" fmla="*/ 337 w 421"/>
                <a:gd name="T29" fmla="*/ 333 h 483"/>
                <a:gd name="T30" fmla="*/ 363 w 421"/>
                <a:gd name="T31" fmla="*/ 341 h 483"/>
                <a:gd name="T32" fmla="*/ 380 w 421"/>
                <a:gd name="T33" fmla="*/ 348 h 483"/>
                <a:gd name="T34" fmla="*/ 398 w 421"/>
                <a:gd name="T35" fmla="*/ 363 h 483"/>
                <a:gd name="T36" fmla="*/ 409 w 421"/>
                <a:gd name="T37" fmla="*/ 381 h 483"/>
                <a:gd name="T38" fmla="*/ 416 w 421"/>
                <a:gd name="T39" fmla="*/ 402 h 483"/>
                <a:gd name="T40" fmla="*/ 420 w 421"/>
                <a:gd name="T41" fmla="*/ 426 h 483"/>
                <a:gd name="T42" fmla="*/ 415 w 421"/>
                <a:gd name="T43" fmla="*/ 463 h 483"/>
                <a:gd name="T44" fmla="*/ 99 w 421"/>
                <a:gd name="T45" fmla="*/ 482 h 483"/>
                <a:gd name="T46" fmla="*/ 41 w 421"/>
                <a:gd name="T47" fmla="*/ 480 h 483"/>
                <a:gd name="T48" fmla="*/ 30 w 421"/>
                <a:gd name="T49" fmla="*/ 463 h 483"/>
                <a:gd name="T50" fmla="*/ 19 w 421"/>
                <a:gd name="T51" fmla="*/ 436 h 483"/>
                <a:gd name="T52" fmla="*/ 10 w 421"/>
                <a:gd name="T53" fmla="*/ 406 h 483"/>
                <a:gd name="T54" fmla="*/ 5 w 421"/>
                <a:gd name="T55" fmla="*/ 380 h 483"/>
                <a:gd name="T56" fmla="*/ 1 w 421"/>
                <a:gd name="T57" fmla="*/ 353 h 483"/>
                <a:gd name="T58" fmla="*/ 0 w 421"/>
                <a:gd name="T59" fmla="*/ 327 h 483"/>
                <a:gd name="T60" fmla="*/ 4 w 421"/>
                <a:gd name="T61" fmla="*/ 285 h 483"/>
                <a:gd name="T62" fmla="*/ 10 w 421"/>
                <a:gd name="T63" fmla="*/ 252 h 483"/>
                <a:gd name="T64" fmla="*/ 20 w 421"/>
                <a:gd name="T65" fmla="*/ 215 h 483"/>
                <a:gd name="T66" fmla="*/ 32 w 421"/>
                <a:gd name="T67" fmla="*/ 180 h 483"/>
                <a:gd name="T68" fmla="*/ 44 w 421"/>
                <a:gd name="T69" fmla="*/ 151 h 483"/>
                <a:gd name="T70" fmla="*/ 61 w 421"/>
                <a:gd name="T71" fmla="*/ 119 h 483"/>
                <a:gd name="T72" fmla="*/ 82 w 421"/>
                <a:gd name="T73" fmla="*/ 93 h 483"/>
                <a:gd name="T74" fmla="*/ 102 w 421"/>
                <a:gd name="T75" fmla="*/ 70 h 483"/>
                <a:gd name="T76" fmla="*/ 115 w 421"/>
                <a:gd name="T77" fmla="*/ 59 h 483"/>
                <a:gd name="T78" fmla="*/ 83 w 421"/>
                <a:gd name="T79" fmla="*/ 41 h 483"/>
                <a:gd name="T80" fmla="*/ 114 w 421"/>
                <a:gd name="T81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1" h="483">
                  <a:moveTo>
                    <a:pt x="114" y="0"/>
                  </a:moveTo>
                  <a:lnTo>
                    <a:pt x="141" y="20"/>
                  </a:lnTo>
                  <a:lnTo>
                    <a:pt x="168" y="41"/>
                  </a:lnTo>
                  <a:lnTo>
                    <a:pt x="192" y="54"/>
                  </a:lnTo>
                  <a:lnTo>
                    <a:pt x="272" y="93"/>
                  </a:lnTo>
                  <a:lnTo>
                    <a:pt x="285" y="152"/>
                  </a:lnTo>
                  <a:lnTo>
                    <a:pt x="295" y="183"/>
                  </a:lnTo>
                  <a:lnTo>
                    <a:pt x="304" y="206"/>
                  </a:lnTo>
                  <a:lnTo>
                    <a:pt x="310" y="228"/>
                  </a:lnTo>
                  <a:lnTo>
                    <a:pt x="315" y="252"/>
                  </a:lnTo>
                  <a:lnTo>
                    <a:pt x="314" y="266"/>
                  </a:lnTo>
                  <a:lnTo>
                    <a:pt x="311" y="284"/>
                  </a:lnTo>
                  <a:lnTo>
                    <a:pt x="313" y="304"/>
                  </a:lnTo>
                  <a:lnTo>
                    <a:pt x="320" y="326"/>
                  </a:lnTo>
                  <a:lnTo>
                    <a:pt x="337" y="333"/>
                  </a:lnTo>
                  <a:lnTo>
                    <a:pt x="363" y="341"/>
                  </a:lnTo>
                  <a:lnTo>
                    <a:pt x="380" y="348"/>
                  </a:lnTo>
                  <a:lnTo>
                    <a:pt x="398" y="363"/>
                  </a:lnTo>
                  <a:lnTo>
                    <a:pt x="409" y="381"/>
                  </a:lnTo>
                  <a:lnTo>
                    <a:pt x="416" y="402"/>
                  </a:lnTo>
                  <a:lnTo>
                    <a:pt x="420" y="426"/>
                  </a:lnTo>
                  <a:lnTo>
                    <a:pt x="415" y="463"/>
                  </a:lnTo>
                  <a:lnTo>
                    <a:pt x="99" y="482"/>
                  </a:lnTo>
                  <a:lnTo>
                    <a:pt x="41" y="480"/>
                  </a:lnTo>
                  <a:lnTo>
                    <a:pt x="30" y="463"/>
                  </a:lnTo>
                  <a:lnTo>
                    <a:pt x="19" y="436"/>
                  </a:lnTo>
                  <a:lnTo>
                    <a:pt x="10" y="406"/>
                  </a:lnTo>
                  <a:lnTo>
                    <a:pt x="5" y="380"/>
                  </a:lnTo>
                  <a:lnTo>
                    <a:pt x="1" y="353"/>
                  </a:lnTo>
                  <a:lnTo>
                    <a:pt x="0" y="327"/>
                  </a:lnTo>
                  <a:lnTo>
                    <a:pt x="4" y="285"/>
                  </a:lnTo>
                  <a:lnTo>
                    <a:pt x="10" y="252"/>
                  </a:lnTo>
                  <a:lnTo>
                    <a:pt x="20" y="215"/>
                  </a:lnTo>
                  <a:lnTo>
                    <a:pt x="32" y="180"/>
                  </a:lnTo>
                  <a:lnTo>
                    <a:pt x="44" y="151"/>
                  </a:lnTo>
                  <a:lnTo>
                    <a:pt x="61" y="119"/>
                  </a:lnTo>
                  <a:lnTo>
                    <a:pt x="82" y="93"/>
                  </a:lnTo>
                  <a:lnTo>
                    <a:pt x="102" y="70"/>
                  </a:lnTo>
                  <a:lnTo>
                    <a:pt x="115" y="59"/>
                  </a:lnTo>
                  <a:lnTo>
                    <a:pt x="83" y="41"/>
                  </a:lnTo>
                  <a:lnTo>
                    <a:pt x="114" y="0"/>
                  </a:lnTo>
                </a:path>
              </a:pathLst>
            </a:custGeom>
            <a:solidFill>
              <a:srgbClr val="FF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86" name="Freeform 110">
              <a:extLst>
                <a:ext uri="{FF2B5EF4-FFF2-40B4-BE49-F238E27FC236}">
                  <a16:creationId xmlns:a16="http://schemas.microsoft.com/office/drawing/2014/main" id="{BEA1332F-24E1-4482-8EBB-3FED0011E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" y="1234"/>
              <a:ext cx="239" cy="206"/>
            </a:xfrm>
            <a:custGeom>
              <a:avLst/>
              <a:gdLst>
                <a:gd name="T0" fmla="*/ 165 w 242"/>
                <a:gd name="T1" fmla="*/ 88 h 224"/>
                <a:gd name="T2" fmla="*/ 199 w 242"/>
                <a:gd name="T3" fmla="*/ 106 h 224"/>
                <a:gd name="T4" fmla="*/ 208 w 242"/>
                <a:gd name="T5" fmla="*/ 122 h 224"/>
                <a:gd name="T6" fmla="*/ 217 w 242"/>
                <a:gd name="T7" fmla="*/ 164 h 224"/>
                <a:gd name="T8" fmla="*/ 230 w 242"/>
                <a:gd name="T9" fmla="*/ 194 h 224"/>
                <a:gd name="T10" fmla="*/ 241 w 242"/>
                <a:gd name="T11" fmla="*/ 223 h 224"/>
                <a:gd name="T12" fmla="*/ 214 w 242"/>
                <a:gd name="T13" fmla="*/ 197 h 224"/>
                <a:gd name="T14" fmla="*/ 193 w 242"/>
                <a:gd name="T15" fmla="*/ 184 h 224"/>
                <a:gd name="T16" fmla="*/ 163 w 242"/>
                <a:gd name="T17" fmla="*/ 159 h 224"/>
                <a:gd name="T18" fmla="*/ 150 w 242"/>
                <a:gd name="T19" fmla="*/ 135 h 224"/>
                <a:gd name="T20" fmla="*/ 143 w 242"/>
                <a:gd name="T21" fmla="*/ 100 h 224"/>
                <a:gd name="T22" fmla="*/ 33 w 242"/>
                <a:gd name="T23" fmla="*/ 49 h 224"/>
                <a:gd name="T24" fmla="*/ 0 w 242"/>
                <a:gd name="T25" fmla="*/ 1 h 224"/>
                <a:gd name="T26" fmla="*/ 16 w 242"/>
                <a:gd name="T27" fmla="*/ 0 h 224"/>
                <a:gd name="T28" fmla="*/ 52 w 242"/>
                <a:gd name="T29" fmla="*/ 15 h 224"/>
                <a:gd name="T30" fmla="*/ 165 w 242"/>
                <a:gd name="T31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2" h="224">
                  <a:moveTo>
                    <a:pt x="165" y="88"/>
                  </a:moveTo>
                  <a:lnTo>
                    <a:pt x="199" y="106"/>
                  </a:lnTo>
                  <a:lnTo>
                    <a:pt x="208" y="122"/>
                  </a:lnTo>
                  <a:lnTo>
                    <a:pt x="217" y="164"/>
                  </a:lnTo>
                  <a:lnTo>
                    <a:pt x="230" y="194"/>
                  </a:lnTo>
                  <a:lnTo>
                    <a:pt x="241" y="223"/>
                  </a:lnTo>
                  <a:lnTo>
                    <a:pt x="214" y="197"/>
                  </a:lnTo>
                  <a:lnTo>
                    <a:pt x="193" y="184"/>
                  </a:lnTo>
                  <a:lnTo>
                    <a:pt x="163" y="159"/>
                  </a:lnTo>
                  <a:lnTo>
                    <a:pt x="150" y="135"/>
                  </a:lnTo>
                  <a:lnTo>
                    <a:pt x="143" y="100"/>
                  </a:lnTo>
                  <a:lnTo>
                    <a:pt x="33" y="49"/>
                  </a:lnTo>
                  <a:lnTo>
                    <a:pt x="0" y="1"/>
                  </a:lnTo>
                  <a:lnTo>
                    <a:pt x="16" y="0"/>
                  </a:lnTo>
                  <a:lnTo>
                    <a:pt x="52" y="15"/>
                  </a:lnTo>
                  <a:lnTo>
                    <a:pt x="165" y="88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7087" name="Group 111">
              <a:extLst>
                <a:ext uri="{FF2B5EF4-FFF2-40B4-BE49-F238E27FC236}">
                  <a16:creationId xmlns:a16="http://schemas.microsoft.com/office/drawing/2014/main" id="{74400A0B-A800-4C7E-8A16-F87FA09316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" y="1346"/>
              <a:ext cx="266" cy="182"/>
              <a:chOff x="939" y="1346"/>
              <a:chExt cx="269" cy="198"/>
            </a:xfrm>
          </p:grpSpPr>
          <p:sp>
            <p:nvSpPr>
              <p:cNvPr id="127088" name="Freeform 112">
                <a:extLst>
                  <a:ext uri="{FF2B5EF4-FFF2-40B4-BE49-F238E27FC236}">
                    <a16:creationId xmlns:a16="http://schemas.microsoft.com/office/drawing/2014/main" id="{43E4792E-1A82-4246-97DB-35DDF357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" y="1346"/>
                <a:ext cx="269" cy="198"/>
              </a:xfrm>
              <a:custGeom>
                <a:avLst/>
                <a:gdLst>
                  <a:gd name="T0" fmla="*/ 5 w 269"/>
                  <a:gd name="T1" fmla="*/ 52 h 198"/>
                  <a:gd name="T2" fmla="*/ 32 w 269"/>
                  <a:gd name="T3" fmla="*/ 64 h 198"/>
                  <a:gd name="T4" fmla="*/ 53 w 269"/>
                  <a:gd name="T5" fmla="*/ 59 h 198"/>
                  <a:gd name="T6" fmla="*/ 73 w 269"/>
                  <a:gd name="T7" fmla="*/ 53 h 198"/>
                  <a:gd name="T8" fmla="*/ 94 w 269"/>
                  <a:gd name="T9" fmla="*/ 41 h 198"/>
                  <a:gd name="T10" fmla="*/ 115 w 269"/>
                  <a:gd name="T11" fmla="*/ 20 h 198"/>
                  <a:gd name="T12" fmla="*/ 139 w 269"/>
                  <a:gd name="T13" fmla="*/ 0 h 198"/>
                  <a:gd name="T14" fmla="*/ 148 w 269"/>
                  <a:gd name="T15" fmla="*/ 2 h 198"/>
                  <a:gd name="T16" fmla="*/ 153 w 269"/>
                  <a:gd name="T17" fmla="*/ 8 h 198"/>
                  <a:gd name="T18" fmla="*/ 154 w 269"/>
                  <a:gd name="T19" fmla="*/ 20 h 198"/>
                  <a:gd name="T20" fmla="*/ 146 w 269"/>
                  <a:gd name="T21" fmla="*/ 38 h 198"/>
                  <a:gd name="T22" fmla="*/ 123 w 269"/>
                  <a:gd name="T23" fmla="*/ 67 h 198"/>
                  <a:gd name="T24" fmla="*/ 154 w 269"/>
                  <a:gd name="T25" fmla="*/ 59 h 198"/>
                  <a:gd name="T26" fmla="*/ 184 w 269"/>
                  <a:gd name="T27" fmla="*/ 58 h 198"/>
                  <a:gd name="T28" fmla="*/ 206 w 269"/>
                  <a:gd name="T29" fmla="*/ 62 h 198"/>
                  <a:gd name="T30" fmla="*/ 238 w 269"/>
                  <a:gd name="T31" fmla="*/ 67 h 198"/>
                  <a:gd name="T32" fmla="*/ 261 w 269"/>
                  <a:gd name="T33" fmla="*/ 71 h 198"/>
                  <a:gd name="T34" fmla="*/ 268 w 269"/>
                  <a:gd name="T35" fmla="*/ 79 h 198"/>
                  <a:gd name="T36" fmla="*/ 265 w 269"/>
                  <a:gd name="T37" fmla="*/ 88 h 198"/>
                  <a:gd name="T38" fmla="*/ 253 w 269"/>
                  <a:gd name="T39" fmla="*/ 92 h 198"/>
                  <a:gd name="T40" fmla="*/ 231 w 269"/>
                  <a:gd name="T41" fmla="*/ 96 h 198"/>
                  <a:gd name="T42" fmla="*/ 202 w 269"/>
                  <a:gd name="T43" fmla="*/ 99 h 198"/>
                  <a:gd name="T44" fmla="*/ 170 w 269"/>
                  <a:gd name="T45" fmla="*/ 100 h 198"/>
                  <a:gd name="T46" fmla="*/ 190 w 269"/>
                  <a:gd name="T47" fmla="*/ 115 h 198"/>
                  <a:gd name="T48" fmla="*/ 200 w 269"/>
                  <a:gd name="T49" fmla="*/ 130 h 198"/>
                  <a:gd name="T50" fmla="*/ 201 w 269"/>
                  <a:gd name="T51" fmla="*/ 141 h 198"/>
                  <a:gd name="T52" fmla="*/ 191 w 269"/>
                  <a:gd name="T53" fmla="*/ 148 h 198"/>
                  <a:gd name="T54" fmla="*/ 178 w 269"/>
                  <a:gd name="T55" fmla="*/ 151 h 198"/>
                  <a:gd name="T56" fmla="*/ 162 w 269"/>
                  <a:gd name="T57" fmla="*/ 149 h 198"/>
                  <a:gd name="T58" fmla="*/ 147 w 269"/>
                  <a:gd name="T59" fmla="*/ 141 h 198"/>
                  <a:gd name="T60" fmla="*/ 159 w 269"/>
                  <a:gd name="T61" fmla="*/ 154 h 198"/>
                  <a:gd name="T62" fmla="*/ 164 w 269"/>
                  <a:gd name="T63" fmla="*/ 169 h 198"/>
                  <a:gd name="T64" fmla="*/ 153 w 269"/>
                  <a:gd name="T65" fmla="*/ 182 h 198"/>
                  <a:gd name="T66" fmla="*/ 140 w 269"/>
                  <a:gd name="T67" fmla="*/ 185 h 198"/>
                  <a:gd name="T68" fmla="*/ 127 w 269"/>
                  <a:gd name="T69" fmla="*/ 180 h 198"/>
                  <a:gd name="T70" fmla="*/ 111 w 269"/>
                  <a:gd name="T71" fmla="*/ 154 h 198"/>
                  <a:gd name="T72" fmla="*/ 114 w 269"/>
                  <a:gd name="T73" fmla="*/ 170 h 198"/>
                  <a:gd name="T74" fmla="*/ 112 w 269"/>
                  <a:gd name="T75" fmla="*/ 180 h 198"/>
                  <a:gd name="T76" fmla="*/ 107 w 269"/>
                  <a:gd name="T77" fmla="*/ 189 h 198"/>
                  <a:gd name="T78" fmla="*/ 93 w 269"/>
                  <a:gd name="T79" fmla="*/ 197 h 198"/>
                  <a:gd name="T80" fmla="*/ 80 w 269"/>
                  <a:gd name="T81" fmla="*/ 194 h 198"/>
                  <a:gd name="T82" fmla="*/ 75 w 269"/>
                  <a:gd name="T83" fmla="*/ 186 h 198"/>
                  <a:gd name="T84" fmla="*/ 70 w 269"/>
                  <a:gd name="T85" fmla="*/ 172 h 198"/>
                  <a:gd name="T86" fmla="*/ 70 w 269"/>
                  <a:gd name="T87" fmla="*/ 157 h 198"/>
                  <a:gd name="T88" fmla="*/ 53 w 269"/>
                  <a:gd name="T89" fmla="*/ 159 h 198"/>
                  <a:gd name="T90" fmla="*/ 38 w 269"/>
                  <a:gd name="T91" fmla="*/ 158 h 198"/>
                  <a:gd name="T92" fmla="*/ 27 w 269"/>
                  <a:gd name="T93" fmla="*/ 153 h 198"/>
                  <a:gd name="T94" fmla="*/ 17 w 269"/>
                  <a:gd name="T95" fmla="*/ 145 h 198"/>
                  <a:gd name="T96" fmla="*/ 0 w 269"/>
                  <a:gd name="T97" fmla="*/ 93 h 198"/>
                  <a:gd name="T98" fmla="*/ 5 w 269"/>
                  <a:gd name="T99" fmla="*/ 5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9" h="198">
                    <a:moveTo>
                      <a:pt x="5" y="52"/>
                    </a:moveTo>
                    <a:lnTo>
                      <a:pt x="32" y="64"/>
                    </a:lnTo>
                    <a:lnTo>
                      <a:pt x="53" y="59"/>
                    </a:lnTo>
                    <a:lnTo>
                      <a:pt x="73" y="53"/>
                    </a:lnTo>
                    <a:lnTo>
                      <a:pt x="94" y="41"/>
                    </a:lnTo>
                    <a:lnTo>
                      <a:pt x="115" y="20"/>
                    </a:lnTo>
                    <a:lnTo>
                      <a:pt x="139" y="0"/>
                    </a:lnTo>
                    <a:lnTo>
                      <a:pt x="148" y="2"/>
                    </a:lnTo>
                    <a:lnTo>
                      <a:pt x="153" y="8"/>
                    </a:lnTo>
                    <a:lnTo>
                      <a:pt x="154" y="20"/>
                    </a:lnTo>
                    <a:lnTo>
                      <a:pt x="146" y="38"/>
                    </a:lnTo>
                    <a:lnTo>
                      <a:pt x="123" y="67"/>
                    </a:lnTo>
                    <a:lnTo>
                      <a:pt x="154" y="59"/>
                    </a:lnTo>
                    <a:lnTo>
                      <a:pt x="184" y="58"/>
                    </a:lnTo>
                    <a:lnTo>
                      <a:pt x="206" y="62"/>
                    </a:lnTo>
                    <a:lnTo>
                      <a:pt x="238" y="67"/>
                    </a:lnTo>
                    <a:lnTo>
                      <a:pt x="261" y="71"/>
                    </a:lnTo>
                    <a:lnTo>
                      <a:pt x="268" y="79"/>
                    </a:lnTo>
                    <a:lnTo>
                      <a:pt x="265" y="88"/>
                    </a:lnTo>
                    <a:lnTo>
                      <a:pt x="253" y="92"/>
                    </a:lnTo>
                    <a:lnTo>
                      <a:pt x="231" y="96"/>
                    </a:lnTo>
                    <a:lnTo>
                      <a:pt x="202" y="99"/>
                    </a:lnTo>
                    <a:lnTo>
                      <a:pt x="170" y="100"/>
                    </a:lnTo>
                    <a:lnTo>
                      <a:pt x="190" y="115"/>
                    </a:lnTo>
                    <a:lnTo>
                      <a:pt x="200" y="130"/>
                    </a:lnTo>
                    <a:lnTo>
                      <a:pt x="201" y="141"/>
                    </a:lnTo>
                    <a:lnTo>
                      <a:pt x="191" y="148"/>
                    </a:lnTo>
                    <a:lnTo>
                      <a:pt x="178" y="151"/>
                    </a:lnTo>
                    <a:lnTo>
                      <a:pt x="162" y="149"/>
                    </a:lnTo>
                    <a:lnTo>
                      <a:pt x="147" y="141"/>
                    </a:lnTo>
                    <a:lnTo>
                      <a:pt x="159" y="154"/>
                    </a:lnTo>
                    <a:lnTo>
                      <a:pt x="164" y="169"/>
                    </a:lnTo>
                    <a:lnTo>
                      <a:pt x="153" y="182"/>
                    </a:lnTo>
                    <a:lnTo>
                      <a:pt x="140" y="185"/>
                    </a:lnTo>
                    <a:lnTo>
                      <a:pt x="127" y="180"/>
                    </a:lnTo>
                    <a:lnTo>
                      <a:pt x="111" y="154"/>
                    </a:lnTo>
                    <a:lnTo>
                      <a:pt x="114" y="170"/>
                    </a:lnTo>
                    <a:lnTo>
                      <a:pt x="112" y="180"/>
                    </a:lnTo>
                    <a:lnTo>
                      <a:pt x="107" y="189"/>
                    </a:lnTo>
                    <a:lnTo>
                      <a:pt x="93" y="197"/>
                    </a:lnTo>
                    <a:lnTo>
                      <a:pt x="80" y="194"/>
                    </a:lnTo>
                    <a:lnTo>
                      <a:pt x="75" y="186"/>
                    </a:lnTo>
                    <a:lnTo>
                      <a:pt x="70" y="172"/>
                    </a:lnTo>
                    <a:lnTo>
                      <a:pt x="70" y="157"/>
                    </a:lnTo>
                    <a:lnTo>
                      <a:pt x="53" y="159"/>
                    </a:lnTo>
                    <a:lnTo>
                      <a:pt x="38" y="158"/>
                    </a:lnTo>
                    <a:lnTo>
                      <a:pt x="27" y="153"/>
                    </a:lnTo>
                    <a:lnTo>
                      <a:pt x="17" y="145"/>
                    </a:lnTo>
                    <a:lnTo>
                      <a:pt x="0" y="93"/>
                    </a:lnTo>
                    <a:lnTo>
                      <a:pt x="5" y="52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7089" name="Group 113">
                <a:extLst>
                  <a:ext uri="{FF2B5EF4-FFF2-40B4-BE49-F238E27FC236}">
                    <a16:creationId xmlns:a16="http://schemas.microsoft.com/office/drawing/2014/main" id="{D1EF29FB-F85F-4F1B-A64F-E5B287EC9B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7" y="1408"/>
                <a:ext cx="140" cy="104"/>
                <a:chOff x="957" y="1408"/>
                <a:chExt cx="140" cy="104"/>
              </a:xfrm>
            </p:grpSpPr>
            <p:sp>
              <p:nvSpPr>
                <p:cNvPr id="127090" name="Freeform 114">
                  <a:extLst>
                    <a:ext uri="{FF2B5EF4-FFF2-40B4-BE49-F238E27FC236}">
                      <a16:creationId xmlns:a16="http://schemas.microsoft.com/office/drawing/2014/main" id="{024E5F3F-28C5-4905-AB32-16E32146A8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" y="1447"/>
                  <a:ext cx="29" cy="46"/>
                </a:xfrm>
                <a:custGeom>
                  <a:avLst/>
                  <a:gdLst>
                    <a:gd name="T0" fmla="*/ 21 w 29"/>
                    <a:gd name="T1" fmla="*/ 45 h 46"/>
                    <a:gd name="T2" fmla="*/ 8 w 29"/>
                    <a:gd name="T3" fmla="*/ 34 h 46"/>
                    <a:gd name="T4" fmla="*/ 0 w 29"/>
                    <a:gd name="T5" fmla="*/ 22 h 46"/>
                    <a:gd name="T6" fmla="*/ 0 w 29"/>
                    <a:gd name="T7" fmla="*/ 11 h 46"/>
                    <a:gd name="T8" fmla="*/ 6 w 29"/>
                    <a:gd name="T9" fmla="*/ 3 h 46"/>
                    <a:gd name="T10" fmla="*/ 17 w 29"/>
                    <a:gd name="T11" fmla="*/ 0 h 46"/>
                    <a:gd name="T12" fmla="*/ 28 w 29"/>
                    <a:gd name="T13" fmla="*/ 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46">
                      <a:moveTo>
                        <a:pt x="21" y="45"/>
                      </a:moveTo>
                      <a:lnTo>
                        <a:pt x="8" y="34"/>
                      </a:lnTo>
                      <a:lnTo>
                        <a:pt x="0" y="22"/>
                      </a:lnTo>
                      <a:lnTo>
                        <a:pt x="0" y="11"/>
                      </a:lnTo>
                      <a:lnTo>
                        <a:pt x="6" y="3"/>
                      </a:lnTo>
                      <a:lnTo>
                        <a:pt x="17" y="0"/>
                      </a:lnTo>
                      <a:lnTo>
                        <a:pt x="28" y="3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091" name="Freeform 115">
                  <a:extLst>
                    <a:ext uri="{FF2B5EF4-FFF2-40B4-BE49-F238E27FC236}">
                      <a16:creationId xmlns:a16="http://schemas.microsoft.com/office/drawing/2014/main" id="{F81F5ED6-2DBC-4A82-B35F-105E4CD380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1460"/>
                  <a:ext cx="28" cy="52"/>
                </a:xfrm>
                <a:custGeom>
                  <a:avLst/>
                  <a:gdLst>
                    <a:gd name="T0" fmla="*/ 18 w 28"/>
                    <a:gd name="T1" fmla="*/ 51 h 52"/>
                    <a:gd name="T2" fmla="*/ 8 w 28"/>
                    <a:gd name="T3" fmla="*/ 38 h 52"/>
                    <a:gd name="T4" fmla="*/ 0 w 28"/>
                    <a:gd name="T5" fmla="*/ 25 h 52"/>
                    <a:gd name="T6" fmla="*/ 0 w 28"/>
                    <a:gd name="T7" fmla="*/ 13 h 52"/>
                    <a:gd name="T8" fmla="*/ 5 w 28"/>
                    <a:gd name="T9" fmla="*/ 2 h 52"/>
                    <a:gd name="T10" fmla="*/ 14 w 28"/>
                    <a:gd name="T11" fmla="*/ 0 h 52"/>
                    <a:gd name="T12" fmla="*/ 27 w 28"/>
                    <a:gd name="T1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52">
                      <a:moveTo>
                        <a:pt x="18" y="51"/>
                      </a:moveTo>
                      <a:lnTo>
                        <a:pt x="8" y="38"/>
                      </a:lnTo>
                      <a:lnTo>
                        <a:pt x="0" y="25"/>
                      </a:lnTo>
                      <a:lnTo>
                        <a:pt x="0" y="13"/>
                      </a:lnTo>
                      <a:lnTo>
                        <a:pt x="5" y="2"/>
                      </a:lnTo>
                      <a:lnTo>
                        <a:pt x="14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092" name="Freeform 116">
                  <a:extLst>
                    <a:ext uri="{FF2B5EF4-FFF2-40B4-BE49-F238E27FC236}">
                      <a16:creationId xmlns:a16="http://schemas.microsoft.com/office/drawing/2014/main" id="{7D86B3FC-2727-459A-BE4A-623A7AB35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4" y="1461"/>
                  <a:ext cx="29" cy="44"/>
                </a:xfrm>
                <a:custGeom>
                  <a:avLst/>
                  <a:gdLst>
                    <a:gd name="T0" fmla="*/ 2 w 29"/>
                    <a:gd name="T1" fmla="*/ 43 h 44"/>
                    <a:gd name="T2" fmla="*/ 0 w 29"/>
                    <a:gd name="T3" fmla="*/ 27 h 44"/>
                    <a:gd name="T4" fmla="*/ 2 w 29"/>
                    <a:gd name="T5" fmla="*/ 15 h 44"/>
                    <a:gd name="T6" fmla="*/ 8 w 29"/>
                    <a:gd name="T7" fmla="*/ 4 h 44"/>
                    <a:gd name="T8" fmla="*/ 20 w 29"/>
                    <a:gd name="T9" fmla="*/ 0 h 44"/>
                    <a:gd name="T10" fmla="*/ 28 w 29"/>
                    <a:gd name="T11" fmla="*/ 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44">
                      <a:moveTo>
                        <a:pt x="2" y="43"/>
                      </a:moveTo>
                      <a:lnTo>
                        <a:pt x="0" y="27"/>
                      </a:lnTo>
                      <a:lnTo>
                        <a:pt x="2" y="15"/>
                      </a:lnTo>
                      <a:lnTo>
                        <a:pt x="8" y="4"/>
                      </a:lnTo>
                      <a:lnTo>
                        <a:pt x="20" y="0"/>
                      </a:lnTo>
                      <a:lnTo>
                        <a:pt x="28" y="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093" name="Freeform 117">
                  <a:extLst>
                    <a:ext uri="{FF2B5EF4-FFF2-40B4-BE49-F238E27FC236}">
                      <a16:creationId xmlns:a16="http://schemas.microsoft.com/office/drawing/2014/main" id="{D13A976A-6EB4-429C-8301-A6EAF9FFF3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8" y="1409"/>
                  <a:ext cx="31" cy="32"/>
                </a:xfrm>
                <a:custGeom>
                  <a:avLst/>
                  <a:gdLst>
                    <a:gd name="T0" fmla="*/ 30 w 31"/>
                    <a:gd name="T1" fmla="*/ 0 h 32"/>
                    <a:gd name="T2" fmla="*/ 20 w 31"/>
                    <a:gd name="T3" fmla="*/ 18 h 32"/>
                    <a:gd name="T4" fmla="*/ 12 w 31"/>
                    <a:gd name="T5" fmla="*/ 25 h 32"/>
                    <a:gd name="T6" fmla="*/ 0 w 31"/>
                    <a:gd name="T7" fmla="*/ 3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32">
                      <a:moveTo>
                        <a:pt x="30" y="0"/>
                      </a:moveTo>
                      <a:lnTo>
                        <a:pt x="20" y="18"/>
                      </a:lnTo>
                      <a:lnTo>
                        <a:pt x="12" y="25"/>
                      </a:lnTo>
                      <a:lnTo>
                        <a:pt x="0" y="31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094" name="Freeform 118">
                  <a:extLst>
                    <a:ext uri="{FF2B5EF4-FFF2-40B4-BE49-F238E27FC236}">
                      <a16:creationId xmlns:a16="http://schemas.microsoft.com/office/drawing/2014/main" id="{221503B9-68E4-473E-861D-D81678B118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7" y="1408"/>
                  <a:ext cx="19" cy="31"/>
                </a:xfrm>
                <a:custGeom>
                  <a:avLst/>
                  <a:gdLst>
                    <a:gd name="T0" fmla="*/ 0 w 19"/>
                    <a:gd name="T1" fmla="*/ 0 h 31"/>
                    <a:gd name="T2" fmla="*/ 15 w 19"/>
                    <a:gd name="T3" fmla="*/ 10 h 31"/>
                    <a:gd name="T4" fmla="*/ 18 w 19"/>
                    <a:gd name="T5" fmla="*/ 19 h 31"/>
                    <a:gd name="T6" fmla="*/ 4 w 19"/>
                    <a:gd name="T7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31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18" y="19"/>
                      </a:lnTo>
                      <a:lnTo>
                        <a:pt x="4" y="3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095" name="Freeform 119">
                  <a:extLst>
                    <a:ext uri="{FF2B5EF4-FFF2-40B4-BE49-F238E27FC236}">
                      <a16:creationId xmlns:a16="http://schemas.microsoft.com/office/drawing/2014/main" id="{57895FCE-40A8-4978-8272-4407B69E1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7" y="1409"/>
                  <a:ext cx="19" cy="61"/>
                </a:xfrm>
                <a:custGeom>
                  <a:avLst/>
                  <a:gdLst>
                    <a:gd name="T0" fmla="*/ 18 w 19"/>
                    <a:gd name="T1" fmla="*/ 0 h 61"/>
                    <a:gd name="T2" fmla="*/ 11 w 19"/>
                    <a:gd name="T3" fmla="*/ 4 h 61"/>
                    <a:gd name="T4" fmla="*/ 5 w 19"/>
                    <a:gd name="T5" fmla="*/ 9 h 61"/>
                    <a:gd name="T6" fmla="*/ 0 w 19"/>
                    <a:gd name="T7" fmla="*/ 15 h 61"/>
                    <a:gd name="T8" fmla="*/ 0 w 19"/>
                    <a:gd name="T9" fmla="*/ 24 h 61"/>
                    <a:gd name="T10" fmla="*/ 1 w 19"/>
                    <a:gd name="T11" fmla="*/ 33 h 61"/>
                    <a:gd name="T12" fmla="*/ 7 w 19"/>
                    <a:gd name="T13" fmla="*/ 40 h 61"/>
                    <a:gd name="T14" fmla="*/ 9 w 19"/>
                    <a:gd name="T15" fmla="*/ 48 h 61"/>
                    <a:gd name="T16" fmla="*/ 7 w 19"/>
                    <a:gd name="T17" fmla="*/ 55 h 61"/>
                    <a:gd name="T18" fmla="*/ 4 w 19"/>
                    <a:gd name="T19" fmla="*/ 60 h 61"/>
                    <a:gd name="T20" fmla="*/ 3 w 19"/>
                    <a:gd name="T21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61">
                      <a:moveTo>
                        <a:pt x="18" y="0"/>
                      </a:moveTo>
                      <a:lnTo>
                        <a:pt x="11" y="4"/>
                      </a:lnTo>
                      <a:lnTo>
                        <a:pt x="5" y="9"/>
                      </a:lnTo>
                      <a:lnTo>
                        <a:pt x="0" y="15"/>
                      </a:lnTo>
                      <a:lnTo>
                        <a:pt x="0" y="24"/>
                      </a:lnTo>
                      <a:lnTo>
                        <a:pt x="1" y="33"/>
                      </a:lnTo>
                      <a:lnTo>
                        <a:pt x="7" y="40"/>
                      </a:lnTo>
                      <a:lnTo>
                        <a:pt x="9" y="48"/>
                      </a:lnTo>
                      <a:lnTo>
                        <a:pt x="7" y="55"/>
                      </a:lnTo>
                      <a:lnTo>
                        <a:pt x="4" y="60"/>
                      </a:lnTo>
                      <a:lnTo>
                        <a:pt x="3" y="6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7096" name="Freeform 120">
              <a:extLst>
                <a:ext uri="{FF2B5EF4-FFF2-40B4-BE49-F238E27FC236}">
                  <a16:creationId xmlns:a16="http://schemas.microsoft.com/office/drawing/2014/main" id="{E6ED9BB1-B1AA-4AA2-8C7B-1E9751BDC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1472"/>
              <a:ext cx="118" cy="164"/>
            </a:xfrm>
            <a:custGeom>
              <a:avLst/>
              <a:gdLst>
                <a:gd name="T0" fmla="*/ 0 w 119"/>
                <a:gd name="T1" fmla="*/ 0 h 178"/>
                <a:gd name="T2" fmla="*/ 4 w 119"/>
                <a:gd name="T3" fmla="*/ 33 h 178"/>
                <a:gd name="T4" fmla="*/ 9 w 119"/>
                <a:gd name="T5" fmla="*/ 59 h 178"/>
                <a:gd name="T6" fmla="*/ 18 w 119"/>
                <a:gd name="T7" fmla="*/ 80 h 178"/>
                <a:gd name="T8" fmla="*/ 25 w 119"/>
                <a:gd name="T9" fmla="*/ 92 h 178"/>
                <a:gd name="T10" fmla="*/ 40 w 119"/>
                <a:gd name="T11" fmla="*/ 102 h 178"/>
                <a:gd name="T12" fmla="*/ 66 w 119"/>
                <a:gd name="T13" fmla="*/ 113 h 178"/>
                <a:gd name="T14" fmla="*/ 88 w 119"/>
                <a:gd name="T15" fmla="*/ 123 h 178"/>
                <a:gd name="T16" fmla="*/ 99 w 119"/>
                <a:gd name="T17" fmla="*/ 129 h 178"/>
                <a:gd name="T18" fmla="*/ 109 w 119"/>
                <a:gd name="T19" fmla="*/ 141 h 178"/>
                <a:gd name="T20" fmla="*/ 115 w 119"/>
                <a:gd name="T21" fmla="*/ 157 h 178"/>
                <a:gd name="T22" fmla="*/ 118 w 119"/>
                <a:gd name="T23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78">
                  <a:moveTo>
                    <a:pt x="0" y="0"/>
                  </a:moveTo>
                  <a:lnTo>
                    <a:pt x="4" y="33"/>
                  </a:lnTo>
                  <a:lnTo>
                    <a:pt x="9" y="59"/>
                  </a:lnTo>
                  <a:lnTo>
                    <a:pt x="18" y="80"/>
                  </a:lnTo>
                  <a:lnTo>
                    <a:pt x="25" y="92"/>
                  </a:lnTo>
                  <a:lnTo>
                    <a:pt x="40" y="102"/>
                  </a:lnTo>
                  <a:lnTo>
                    <a:pt x="66" y="113"/>
                  </a:lnTo>
                  <a:lnTo>
                    <a:pt x="88" y="123"/>
                  </a:lnTo>
                  <a:lnTo>
                    <a:pt x="99" y="129"/>
                  </a:lnTo>
                  <a:lnTo>
                    <a:pt x="109" y="141"/>
                  </a:lnTo>
                  <a:lnTo>
                    <a:pt x="115" y="157"/>
                  </a:lnTo>
                  <a:lnTo>
                    <a:pt x="118" y="1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7" name="Freeform 121">
              <a:extLst>
                <a:ext uri="{FF2B5EF4-FFF2-40B4-BE49-F238E27FC236}">
                  <a16:creationId xmlns:a16="http://schemas.microsoft.com/office/drawing/2014/main" id="{CF86017D-AF4C-4FA2-8477-C09E69197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" y="1294"/>
              <a:ext cx="170" cy="181"/>
            </a:xfrm>
            <a:custGeom>
              <a:avLst/>
              <a:gdLst>
                <a:gd name="T0" fmla="*/ 0 w 172"/>
                <a:gd name="T1" fmla="*/ 3 h 196"/>
                <a:gd name="T2" fmla="*/ 5 w 172"/>
                <a:gd name="T3" fmla="*/ 0 h 196"/>
                <a:gd name="T4" fmla="*/ 23 w 172"/>
                <a:gd name="T5" fmla="*/ 15 h 196"/>
                <a:gd name="T6" fmla="*/ 46 w 172"/>
                <a:gd name="T7" fmla="*/ 31 h 196"/>
                <a:gd name="T8" fmla="*/ 65 w 172"/>
                <a:gd name="T9" fmla="*/ 41 h 196"/>
                <a:gd name="T10" fmla="*/ 84 w 172"/>
                <a:gd name="T11" fmla="*/ 53 h 196"/>
                <a:gd name="T12" fmla="*/ 112 w 172"/>
                <a:gd name="T13" fmla="*/ 70 h 196"/>
                <a:gd name="T14" fmla="*/ 128 w 172"/>
                <a:gd name="T15" fmla="*/ 101 h 196"/>
                <a:gd name="T16" fmla="*/ 141 w 172"/>
                <a:gd name="T17" fmla="*/ 155 h 196"/>
                <a:gd name="T18" fmla="*/ 154 w 172"/>
                <a:gd name="T19" fmla="*/ 110 h 196"/>
                <a:gd name="T20" fmla="*/ 164 w 172"/>
                <a:gd name="T21" fmla="*/ 81 h 196"/>
                <a:gd name="T22" fmla="*/ 162 w 172"/>
                <a:gd name="T23" fmla="*/ 63 h 196"/>
                <a:gd name="T24" fmla="*/ 167 w 172"/>
                <a:gd name="T25" fmla="*/ 90 h 196"/>
                <a:gd name="T26" fmla="*/ 171 w 172"/>
                <a:gd name="T27" fmla="*/ 104 h 196"/>
                <a:gd name="T28" fmla="*/ 165 w 172"/>
                <a:gd name="T29" fmla="*/ 117 h 196"/>
                <a:gd name="T30" fmla="*/ 157 w 172"/>
                <a:gd name="T31" fmla="*/ 140 h 196"/>
                <a:gd name="T32" fmla="*/ 147 w 172"/>
                <a:gd name="T33" fmla="*/ 169 h 196"/>
                <a:gd name="T34" fmla="*/ 139 w 172"/>
                <a:gd name="T35" fmla="*/ 195 h 196"/>
                <a:gd name="T36" fmla="*/ 128 w 172"/>
                <a:gd name="T37" fmla="*/ 151 h 196"/>
                <a:gd name="T38" fmla="*/ 119 w 172"/>
                <a:gd name="T39" fmla="*/ 121 h 196"/>
                <a:gd name="T40" fmla="*/ 113 w 172"/>
                <a:gd name="T41" fmla="*/ 92 h 196"/>
                <a:gd name="T42" fmla="*/ 86 w 172"/>
                <a:gd name="T43" fmla="*/ 63 h 196"/>
                <a:gd name="T44" fmla="*/ 38 w 172"/>
                <a:gd name="T45" fmla="*/ 34 h 196"/>
                <a:gd name="T46" fmla="*/ 0 w 172"/>
                <a:gd name="T47" fmla="*/ 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2" h="196">
                  <a:moveTo>
                    <a:pt x="0" y="3"/>
                  </a:moveTo>
                  <a:lnTo>
                    <a:pt x="5" y="0"/>
                  </a:lnTo>
                  <a:lnTo>
                    <a:pt x="23" y="15"/>
                  </a:lnTo>
                  <a:lnTo>
                    <a:pt x="46" y="31"/>
                  </a:lnTo>
                  <a:lnTo>
                    <a:pt x="65" y="41"/>
                  </a:lnTo>
                  <a:lnTo>
                    <a:pt x="84" y="53"/>
                  </a:lnTo>
                  <a:lnTo>
                    <a:pt x="112" y="70"/>
                  </a:lnTo>
                  <a:lnTo>
                    <a:pt x="128" y="101"/>
                  </a:lnTo>
                  <a:lnTo>
                    <a:pt x="141" y="155"/>
                  </a:lnTo>
                  <a:lnTo>
                    <a:pt x="154" y="110"/>
                  </a:lnTo>
                  <a:lnTo>
                    <a:pt x="164" y="81"/>
                  </a:lnTo>
                  <a:lnTo>
                    <a:pt x="162" y="63"/>
                  </a:lnTo>
                  <a:lnTo>
                    <a:pt x="167" y="90"/>
                  </a:lnTo>
                  <a:lnTo>
                    <a:pt x="171" y="104"/>
                  </a:lnTo>
                  <a:lnTo>
                    <a:pt x="165" y="117"/>
                  </a:lnTo>
                  <a:lnTo>
                    <a:pt x="157" y="140"/>
                  </a:lnTo>
                  <a:lnTo>
                    <a:pt x="147" y="169"/>
                  </a:lnTo>
                  <a:lnTo>
                    <a:pt x="139" y="195"/>
                  </a:lnTo>
                  <a:lnTo>
                    <a:pt x="128" y="151"/>
                  </a:lnTo>
                  <a:lnTo>
                    <a:pt x="119" y="121"/>
                  </a:lnTo>
                  <a:lnTo>
                    <a:pt x="113" y="92"/>
                  </a:lnTo>
                  <a:lnTo>
                    <a:pt x="86" y="63"/>
                  </a:lnTo>
                  <a:lnTo>
                    <a:pt x="38" y="34"/>
                  </a:lnTo>
                  <a:lnTo>
                    <a:pt x="0" y="3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E040A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8" name="Freeform 122">
              <a:extLst>
                <a:ext uri="{FF2B5EF4-FFF2-40B4-BE49-F238E27FC236}">
                  <a16:creationId xmlns:a16="http://schemas.microsoft.com/office/drawing/2014/main" id="{CC734663-0B89-4A0F-88B3-41A3C6CDF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" y="1389"/>
              <a:ext cx="74" cy="151"/>
            </a:xfrm>
            <a:custGeom>
              <a:avLst/>
              <a:gdLst>
                <a:gd name="T0" fmla="*/ 38 w 75"/>
                <a:gd name="T1" fmla="*/ 130 h 164"/>
                <a:gd name="T2" fmla="*/ 19 w 75"/>
                <a:gd name="T3" fmla="*/ 110 h 164"/>
                <a:gd name="T4" fmla="*/ 13 w 75"/>
                <a:gd name="T5" fmla="*/ 88 h 164"/>
                <a:gd name="T6" fmla="*/ 11 w 75"/>
                <a:gd name="T7" fmla="*/ 66 h 164"/>
                <a:gd name="T8" fmla="*/ 8 w 75"/>
                <a:gd name="T9" fmla="*/ 36 h 164"/>
                <a:gd name="T10" fmla="*/ 18 w 75"/>
                <a:gd name="T11" fmla="*/ 26 h 164"/>
                <a:gd name="T12" fmla="*/ 23 w 75"/>
                <a:gd name="T13" fmla="*/ 48 h 164"/>
                <a:gd name="T14" fmla="*/ 31 w 75"/>
                <a:gd name="T15" fmla="*/ 59 h 164"/>
                <a:gd name="T16" fmla="*/ 35 w 75"/>
                <a:gd name="T17" fmla="*/ 84 h 164"/>
                <a:gd name="T18" fmla="*/ 41 w 75"/>
                <a:gd name="T19" fmla="*/ 102 h 164"/>
                <a:gd name="T20" fmla="*/ 54 w 75"/>
                <a:gd name="T21" fmla="*/ 118 h 164"/>
                <a:gd name="T22" fmla="*/ 64 w 75"/>
                <a:gd name="T23" fmla="*/ 137 h 164"/>
                <a:gd name="T24" fmla="*/ 74 w 75"/>
                <a:gd name="T25" fmla="*/ 163 h 164"/>
                <a:gd name="T26" fmla="*/ 73 w 75"/>
                <a:gd name="T27" fmla="*/ 141 h 164"/>
                <a:gd name="T28" fmla="*/ 70 w 75"/>
                <a:gd name="T29" fmla="*/ 123 h 164"/>
                <a:gd name="T30" fmla="*/ 57 w 75"/>
                <a:gd name="T31" fmla="*/ 109 h 164"/>
                <a:gd name="T32" fmla="*/ 48 w 75"/>
                <a:gd name="T33" fmla="*/ 90 h 164"/>
                <a:gd name="T34" fmla="*/ 41 w 75"/>
                <a:gd name="T35" fmla="*/ 69 h 164"/>
                <a:gd name="T36" fmla="*/ 36 w 75"/>
                <a:gd name="T37" fmla="*/ 50 h 164"/>
                <a:gd name="T38" fmla="*/ 29 w 75"/>
                <a:gd name="T39" fmla="*/ 36 h 164"/>
                <a:gd name="T40" fmla="*/ 26 w 75"/>
                <a:gd name="T41" fmla="*/ 17 h 164"/>
                <a:gd name="T42" fmla="*/ 22 w 75"/>
                <a:gd name="T43" fmla="*/ 7 h 164"/>
                <a:gd name="T44" fmla="*/ 17 w 75"/>
                <a:gd name="T45" fmla="*/ 0 h 164"/>
                <a:gd name="T46" fmla="*/ 7 w 75"/>
                <a:gd name="T47" fmla="*/ 18 h 164"/>
                <a:gd name="T48" fmla="*/ 0 w 75"/>
                <a:gd name="T49" fmla="*/ 43 h 164"/>
                <a:gd name="T50" fmla="*/ 5 w 75"/>
                <a:gd name="T51" fmla="*/ 48 h 164"/>
                <a:gd name="T52" fmla="*/ 5 w 75"/>
                <a:gd name="T53" fmla="*/ 67 h 164"/>
                <a:gd name="T54" fmla="*/ 9 w 75"/>
                <a:gd name="T55" fmla="*/ 92 h 164"/>
                <a:gd name="T56" fmla="*/ 13 w 75"/>
                <a:gd name="T57" fmla="*/ 109 h 164"/>
                <a:gd name="T58" fmla="*/ 23 w 75"/>
                <a:gd name="T59" fmla="*/ 120 h 164"/>
                <a:gd name="T60" fmla="*/ 38 w 75"/>
                <a:gd name="T61" fmla="*/ 13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64">
                  <a:moveTo>
                    <a:pt x="38" y="130"/>
                  </a:moveTo>
                  <a:lnTo>
                    <a:pt x="19" y="110"/>
                  </a:lnTo>
                  <a:lnTo>
                    <a:pt x="13" y="88"/>
                  </a:lnTo>
                  <a:lnTo>
                    <a:pt x="11" y="66"/>
                  </a:lnTo>
                  <a:lnTo>
                    <a:pt x="8" y="36"/>
                  </a:lnTo>
                  <a:lnTo>
                    <a:pt x="18" y="26"/>
                  </a:lnTo>
                  <a:lnTo>
                    <a:pt x="23" y="48"/>
                  </a:lnTo>
                  <a:lnTo>
                    <a:pt x="31" y="59"/>
                  </a:lnTo>
                  <a:lnTo>
                    <a:pt x="35" y="84"/>
                  </a:lnTo>
                  <a:lnTo>
                    <a:pt x="41" y="102"/>
                  </a:lnTo>
                  <a:lnTo>
                    <a:pt x="54" y="118"/>
                  </a:lnTo>
                  <a:lnTo>
                    <a:pt x="64" y="137"/>
                  </a:lnTo>
                  <a:lnTo>
                    <a:pt x="74" y="163"/>
                  </a:lnTo>
                  <a:lnTo>
                    <a:pt x="73" y="141"/>
                  </a:lnTo>
                  <a:lnTo>
                    <a:pt x="70" y="123"/>
                  </a:lnTo>
                  <a:lnTo>
                    <a:pt x="57" y="109"/>
                  </a:lnTo>
                  <a:lnTo>
                    <a:pt x="48" y="90"/>
                  </a:lnTo>
                  <a:lnTo>
                    <a:pt x="41" y="69"/>
                  </a:lnTo>
                  <a:lnTo>
                    <a:pt x="36" y="50"/>
                  </a:lnTo>
                  <a:lnTo>
                    <a:pt x="29" y="36"/>
                  </a:lnTo>
                  <a:lnTo>
                    <a:pt x="26" y="17"/>
                  </a:lnTo>
                  <a:lnTo>
                    <a:pt x="22" y="7"/>
                  </a:lnTo>
                  <a:lnTo>
                    <a:pt x="17" y="0"/>
                  </a:lnTo>
                  <a:lnTo>
                    <a:pt x="7" y="18"/>
                  </a:lnTo>
                  <a:lnTo>
                    <a:pt x="0" y="43"/>
                  </a:lnTo>
                  <a:lnTo>
                    <a:pt x="5" y="48"/>
                  </a:lnTo>
                  <a:lnTo>
                    <a:pt x="5" y="67"/>
                  </a:lnTo>
                  <a:lnTo>
                    <a:pt x="9" y="92"/>
                  </a:lnTo>
                  <a:lnTo>
                    <a:pt x="13" y="109"/>
                  </a:lnTo>
                  <a:lnTo>
                    <a:pt x="23" y="120"/>
                  </a:lnTo>
                  <a:lnTo>
                    <a:pt x="38" y="130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E040A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99" name="Freeform 123">
              <a:extLst>
                <a:ext uri="{FF2B5EF4-FFF2-40B4-BE49-F238E27FC236}">
                  <a16:creationId xmlns:a16="http://schemas.microsoft.com/office/drawing/2014/main" id="{CB2414DE-75C0-4188-BBCC-CB6DC9DC2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" y="1472"/>
              <a:ext cx="40" cy="103"/>
            </a:xfrm>
            <a:custGeom>
              <a:avLst/>
              <a:gdLst>
                <a:gd name="T0" fmla="*/ 39 w 40"/>
                <a:gd name="T1" fmla="*/ 110 h 111"/>
                <a:gd name="T2" fmla="*/ 28 w 40"/>
                <a:gd name="T3" fmla="*/ 105 h 111"/>
                <a:gd name="T4" fmla="*/ 19 w 40"/>
                <a:gd name="T5" fmla="*/ 93 h 111"/>
                <a:gd name="T6" fmla="*/ 14 w 40"/>
                <a:gd name="T7" fmla="*/ 84 h 111"/>
                <a:gd name="T8" fmla="*/ 9 w 40"/>
                <a:gd name="T9" fmla="*/ 64 h 111"/>
                <a:gd name="T10" fmla="*/ 7 w 40"/>
                <a:gd name="T11" fmla="*/ 50 h 111"/>
                <a:gd name="T12" fmla="*/ 1 w 40"/>
                <a:gd name="T13" fmla="*/ 37 h 111"/>
                <a:gd name="T14" fmla="*/ 0 w 40"/>
                <a:gd name="T15" fmla="*/ 21 h 111"/>
                <a:gd name="T16" fmla="*/ 3 w 40"/>
                <a:gd name="T17" fmla="*/ 11 h 111"/>
                <a:gd name="T18" fmla="*/ 13 w 40"/>
                <a:gd name="T19" fmla="*/ 0 h 111"/>
                <a:gd name="T20" fmla="*/ 3 w 40"/>
                <a:gd name="T21" fmla="*/ 10 h 111"/>
                <a:gd name="T22" fmla="*/ 0 w 40"/>
                <a:gd name="T23" fmla="*/ 22 h 111"/>
                <a:gd name="T24" fmla="*/ 1 w 40"/>
                <a:gd name="T25" fmla="*/ 36 h 111"/>
                <a:gd name="T26" fmla="*/ 6 w 40"/>
                <a:gd name="T27" fmla="*/ 48 h 111"/>
                <a:gd name="T28" fmla="*/ 11 w 40"/>
                <a:gd name="T29" fmla="*/ 69 h 111"/>
                <a:gd name="T30" fmla="*/ 13 w 40"/>
                <a:gd name="T31" fmla="*/ 80 h 111"/>
                <a:gd name="T32" fmla="*/ 19 w 40"/>
                <a:gd name="T33" fmla="*/ 94 h 111"/>
                <a:gd name="T34" fmla="*/ 29 w 40"/>
                <a:gd name="T35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11">
                  <a:moveTo>
                    <a:pt x="39" y="110"/>
                  </a:moveTo>
                  <a:lnTo>
                    <a:pt x="28" y="105"/>
                  </a:lnTo>
                  <a:lnTo>
                    <a:pt x="19" y="93"/>
                  </a:lnTo>
                  <a:lnTo>
                    <a:pt x="14" y="84"/>
                  </a:lnTo>
                  <a:lnTo>
                    <a:pt x="9" y="64"/>
                  </a:lnTo>
                  <a:lnTo>
                    <a:pt x="7" y="50"/>
                  </a:lnTo>
                  <a:lnTo>
                    <a:pt x="1" y="37"/>
                  </a:lnTo>
                  <a:lnTo>
                    <a:pt x="0" y="21"/>
                  </a:lnTo>
                  <a:lnTo>
                    <a:pt x="3" y="11"/>
                  </a:lnTo>
                  <a:lnTo>
                    <a:pt x="13" y="0"/>
                  </a:lnTo>
                  <a:lnTo>
                    <a:pt x="3" y="10"/>
                  </a:lnTo>
                  <a:lnTo>
                    <a:pt x="0" y="22"/>
                  </a:lnTo>
                  <a:lnTo>
                    <a:pt x="1" y="36"/>
                  </a:lnTo>
                  <a:lnTo>
                    <a:pt x="6" y="48"/>
                  </a:lnTo>
                  <a:lnTo>
                    <a:pt x="11" y="69"/>
                  </a:lnTo>
                  <a:lnTo>
                    <a:pt x="13" y="80"/>
                  </a:lnTo>
                  <a:lnTo>
                    <a:pt x="19" y="94"/>
                  </a:lnTo>
                  <a:lnTo>
                    <a:pt x="29" y="10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0" name="Freeform 124">
              <a:extLst>
                <a:ext uri="{FF2B5EF4-FFF2-40B4-BE49-F238E27FC236}">
                  <a16:creationId xmlns:a16="http://schemas.microsoft.com/office/drawing/2014/main" id="{4B0EC578-0132-4F59-9C16-B1B5CE64E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" y="1472"/>
              <a:ext cx="39" cy="103"/>
            </a:xfrm>
            <a:custGeom>
              <a:avLst/>
              <a:gdLst>
                <a:gd name="T0" fmla="*/ 39 w 40"/>
                <a:gd name="T1" fmla="*/ 110 h 111"/>
                <a:gd name="T2" fmla="*/ 24 w 40"/>
                <a:gd name="T3" fmla="*/ 95 h 111"/>
                <a:gd name="T4" fmla="*/ 17 w 40"/>
                <a:gd name="T5" fmla="*/ 82 h 111"/>
                <a:gd name="T6" fmla="*/ 15 w 40"/>
                <a:gd name="T7" fmla="*/ 71 h 111"/>
                <a:gd name="T8" fmla="*/ 9 w 40"/>
                <a:gd name="T9" fmla="*/ 49 h 111"/>
                <a:gd name="T10" fmla="*/ 5 w 40"/>
                <a:gd name="T11" fmla="*/ 35 h 111"/>
                <a:gd name="T12" fmla="*/ 3 w 40"/>
                <a:gd name="T13" fmla="*/ 25 h 111"/>
                <a:gd name="T14" fmla="*/ 6 w 40"/>
                <a:gd name="T15" fmla="*/ 12 h 111"/>
                <a:gd name="T16" fmla="*/ 13 w 40"/>
                <a:gd name="T17" fmla="*/ 0 h 111"/>
                <a:gd name="T18" fmla="*/ 2 w 40"/>
                <a:gd name="T19" fmla="*/ 10 h 111"/>
                <a:gd name="T20" fmla="*/ 0 w 40"/>
                <a:gd name="T21" fmla="*/ 22 h 111"/>
                <a:gd name="T22" fmla="*/ 0 w 40"/>
                <a:gd name="T23" fmla="*/ 36 h 111"/>
                <a:gd name="T24" fmla="*/ 5 w 40"/>
                <a:gd name="T25" fmla="*/ 48 h 111"/>
                <a:gd name="T26" fmla="*/ 10 w 40"/>
                <a:gd name="T27" fmla="*/ 69 h 111"/>
                <a:gd name="T28" fmla="*/ 13 w 40"/>
                <a:gd name="T29" fmla="*/ 80 h 111"/>
                <a:gd name="T30" fmla="*/ 18 w 40"/>
                <a:gd name="T31" fmla="*/ 94 h 111"/>
                <a:gd name="T32" fmla="*/ 29 w 40"/>
                <a:gd name="T33" fmla="*/ 105 h 111"/>
                <a:gd name="T34" fmla="*/ 39 w 40"/>
                <a:gd name="T35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11">
                  <a:moveTo>
                    <a:pt x="39" y="110"/>
                  </a:moveTo>
                  <a:lnTo>
                    <a:pt x="24" y="95"/>
                  </a:lnTo>
                  <a:lnTo>
                    <a:pt x="17" y="82"/>
                  </a:lnTo>
                  <a:lnTo>
                    <a:pt x="15" y="71"/>
                  </a:lnTo>
                  <a:lnTo>
                    <a:pt x="9" y="49"/>
                  </a:lnTo>
                  <a:lnTo>
                    <a:pt x="5" y="35"/>
                  </a:lnTo>
                  <a:lnTo>
                    <a:pt x="3" y="25"/>
                  </a:lnTo>
                  <a:lnTo>
                    <a:pt x="6" y="12"/>
                  </a:lnTo>
                  <a:lnTo>
                    <a:pt x="13" y="0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0" y="36"/>
                  </a:lnTo>
                  <a:lnTo>
                    <a:pt x="5" y="48"/>
                  </a:lnTo>
                  <a:lnTo>
                    <a:pt x="10" y="69"/>
                  </a:lnTo>
                  <a:lnTo>
                    <a:pt x="13" y="80"/>
                  </a:lnTo>
                  <a:lnTo>
                    <a:pt x="18" y="94"/>
                  </a:lnTo>
                  <a:lnTo>
                    <a:pt x="29" y="105"/>
                  </a:lnTo>
                  <a:lnTo>
                    <a:pt x="39" y="110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E040A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1" name="Freeform 125">
              <a:extLst>
                <a:ext uri="{FF2B5EF4-FFF2-40B4-BE49-F238E27FC236}">
                  <a16:creationId xmlns:a16="http://schemas.microsoft.com/office/drawing/2014/main" id="{0FC55F01-4A4A-476C-B9EA-99C530008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1511"/>
              <a:ext cx="143" cy="122"/>
            </a:xfrm>
            <a:custGeom>
              <a:avLst/>
              <a:gdLst>
                <a:gd name="T0" fmla="*/ 0 w 144"/>
                <a:gd name="T1" fmla="*/ 68 h 132"/>
                <a:gd name="T2" fmla="*/ 1 w 144"/>
                <a:gd name="T3" fmla="*/ 83 h 132"/>
                <a:gd name="T4" fmla="*/ 8 w 144"/>
                <a:gd name="T5" fmla="*/ 93 h 132"/>
                <a:gd name="T6" fmla="*/ 8 w 144"/>
                <a:gd name="T7" fmla="*/ 95 h 132"/>
                <a:gd name="T8" fmla="*/ 16 w 144"/>
                <a:gd name="T9" fmla="*/ 108 h 132"/>
                <a:gd name="T10" fmla="*/ 15 w 144"/>
                <a:gd name="T11" fmla="*/ 110 h 132"/>
                <a:gd name="T12" fmla="*/ 23 w 144"/>
                <a:gd name="T13" fmla="*/ 121 h 132"/>
                <a:gd name="T14" fmla="*/ 36 w 144"/>
                <a:gd name="T15" fmla="*/ 131 h 132"/>
                <a:gd name="T16" fmla="*/ 42 w 144"/>
                <a:gd name="T17" fmla="*/ 121 h 132"/>
                <a:gd name="T18" fmla="*/ 51 w 144"/>
                <a:gd name="T19" fmla="*/ 112 h 132"/>
                <a:gd name="T20" fmla="*/ 60 w 144"/>
                <a:gd name="T21" fmla="*/ 105 h 132"/>
                <a:gd name="T22" fmla="*/ 70 w 144"/>
                <a:gd name="T23" fmla="*/ 104 h 132"/>
                <a:gd name="T24" fmla="*/ 84 w 144"/>
                <a:gd name="T25" fmla="*/ 104 h 132"/>
                <a:gd name="T26" fmla="*/ 91 w 144"/>
                <a:gd name="T27" fmla="*/ 92 h 132"/>
                <a:gd name="T28" fmla="*/ 98 w 144"/>
                <a:gd name="T29" fmla="*/ 83 h 132"/>
                <a:gd name="T30" fmla="*/ 107 w 144"/>
                <a:gd name="T31" fmla="*/ 77 h 132"/>
                <a:gd name="T32" fmla="*/ 116 w 144"/>
                <a:gd name="T33" fmla="*/ 73 h 132"/>
                <a:gd name="T34" fmla="*/ 131 w 144"/>
                <a:gd name="T35" fmla="*/ 69 h 132"/>
                <a:gd name="T36" fmla="*/ 140 w 144"/>
                <a:gd name="T37" fmla="*/ 63 h 132"/>
                <a:gd name="T38" fmla="*/ 143 w 144"/>
                <a:gd name="T39" fmla="*/ 57 h 132"/>
                <a:gd name="T40" fmla="*/ 140 w 144"/>
                <a:gd name="T41" fmla="*/ 41 h 132"/>
                <a:gd name="T42" fmla="*/ 138 w 144"/>
                <a:gd name="T43" fmla="*/ 41 h 132"/>
                <a:gd name="T44" fmla="*/ 132 w 144"/>
                <a:gd name="T45" fmla="*/ 27 h 132"/>
                <a:gd name="T46" fmla="*/ 129 w 144"/>
                <a:gd name="T47" fmla="*/ 21 h 132"/>
                <a:gd name="T48" fmla="*/ 129 w 144"/>
                <a:gd name="T49" fmla="*/ 20 h 132"/>
                <a:gd name="T50" fmla="*/ 123 w 144"/>
                <a:gd name="T51" fmla="*/ 10 h 132"/>
                <a:gd name="T52" fmla="*/ 113 w 144"/>
                <a:gd name="T53" fmla="*/ 0 h 132"/>
                <a:gd name="T54" fmla="*/ 94 w 144"/>
                <a:gd name="T55" fmla="*/ 8 h 132"/>
                <a:gd name="T56" fmla="*/ 83 w 144"/>
                <a:gd name="T57" fmla="*/ 26 h 132"/>
                <a:gd name="T58" fmla="*/ 68 w 144"/>
                <a:gd name="T59" fmla="*/ 33 h 132"/>
                <a:gd name="T60" fmla="*/ 47 w 144"/>
                <a:gd name="T61" fmla="*/ 43 h 132"/>
                <a:gd name="T62" fmla="*/ 40 w 144"/>
                <a:gd name="T63" fmla="*/ 56 h 132"/>
                <a:gd name="T64" fmla="*/ 30 w 144"/>
                <a:gd name="T65" fmla="*/ 57 h 132"/>
                <a:gd name="T66" fmla="*/ 17 w 144"/>
                <a:gd name="T67" fmla="*/ 63 h 132"/>
                <a:gd name="T68" fmla="*/ 0 w 144"/>
                <a:gd name="T69" fmla="*/ 6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2">
                  <a:moveTo>
                    <a:pt x="0" y="68"/>
                  </a:moveTo>
                  <a:lnTo>
                    <a:pt x="1" y="83"/>
                  </a:lnTo>
                  <a:lnTo>
                    <a:pt x="8" y="93"/>
                  </a:lnTo>
                  <a:lnTo>
                    <a:pt x="8" y="95"/>
                  </a:lnTo>
                  <a:lnTo>
                    <a:pt x="16" y="108"/>
                  </a:lnTo>
                  <a:lnTo>
                    <a:pt x="15" y="110"/>
                  </a:lnTo>
                  <a:lnTo>
                    <a:pt x="23" y="121"/>
                  </a:lnTo>
                  <a:lnTo>
                    <a:pt x="36" y="131"/>
                  </a:lnTo>
                  <a:lnTo>
                    <a:pt x="42" y="121"/>
                  </a:lnTo>
                  <a:lnTo>
                    <a:pt x="51" y="112"/>
                  </a:lnTo>
                  <a:lnTo>
                    <a:pt x="60" y="105"/>
                  </a:lnTo>
                  <a:lnTo>
                    <a:pt x="70" y="104"/>
                  </a:lnTo>
                  <a:lnTo>
                    <a:pt x="84" y="104"/>
                  </a:lnTo>
                  <a:lnTo>
                    <a:pt x="91" y="92"/>
                  </a:lnTo>
                  <a:lnTo>
                    <a:pt x="98" y="83"/>
                  </a:lnTo>
                  <a:lnTo>
                    <a:pt x="107" y="77"/>
                  </a:lnTo>
                  <a:lnTo>
                    <a:pt x="116" y="73"/>
                  </a:lnTo>
                  <a:lnTo>
                    <a:pt x="131" y="69"/>
                  </a:lnTo>
                  <a:lnTo>
                    <a:pt x="140" y="63"/>
                  </a:lnTo>
                  <a:lnTo>
                    <a:pt x="143" y="57"/>
                  </a:lnTo>
                  <a:lnTo>
                    <a:pt x="140" y="41"/>
                  </a:lnTo>
                  <a:lnTo>
                    <a:pt x="138" y="41"/>
                  </a:lnTo>
                  <a:lnTo>
                    <a:pt x="132" y="27"/>
                  </a:lnTo>
                  <a:lnTo>
                    <a:pt x="129" y="21"/>
                  </a:lnTo>
                  <a:lnTo>
                    <a:pt x="129" y="20"/>
                  </a:lnTo>
                  <a:lnTo>
                    <a:pt x="123" y="10"/>
                  </a:lnTo>
                  <a:lnTo>
                    <a:pt x="113" y="0"/>
                  </a:lnTo>
                  <a:lnTo>
                    <a:pt x="94" y="8"/>
                  </a:lnTo>
                  <a:lnTo>
                    <a:pt x="83" y="26"/>
                  </a:lnTo>
                  <a:lnTo>
                    <a:pt x="68" y="33"/>
                  </a:lnTo>
                  <a:lnTo>
                    <a:pt x="47" y="43"/>
                  </a:lnTo>
                  <a:lnTo>
                    <a:pt x="40" y="56"/>
                  </a:lnTo>
                  <a:lnTo>
                    <a:pt x="30" y="57"/>
                  </a:lnTo>
                  <a:lnTo>
                    <a:pt x="17" y="63"/>
                  </a:lnTo>
                  <a:lnTo>
                    <a:pt x="0" y="68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2" name="Freeform 126">
              <a:extLst>
                <a:ext uri="{FF2B5EF4-FFF2-40B4-BE49-F238E27FC236}">
                  <a16:creationId xmlns:a16="http://schemas.microsoft.com/office/drawing/2014/main" id="{BA193EB6-46C5-40FC-A676-DC1D5EDF8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1288"/>
              <a:ext cx="166" cy="146"/>
            </a:xfrm>
            <a:custGeom>
              <a:avLst/>
              <a:gdLst>
                <a:gd name="T0" fmla="*/ 0 w 169"/>
                <a:gd name="T1" fmla="*/ 0 h 158"/>
                <a:gd name="T2" fmla="*/ 25 w 169"/>
                <a:gd name="T3" fmla="*/ 16 h 158"/>
                <a:gd name="T4" fmla="*/ 48 w 169"/>
                <a:gd name="T5" fmla="*/ 32 h 158"/>
                <a:gd name="T6" fmla="*/ 68 w 169"/>
                <a:gd name="T7" fmla="*/ 42 h 158"/>
                <a:gd name="T8" fmla="*/ 87 w 169"/>
                <a:gd name="T9" fmla="*/ 54 h 158"/>
                <a:gd name="T10" fmla="*/ 115 w 169"/>
                <a:gd name="T11" fmla="*/ 70 h 158"/>
                <a:gd name="T12" fmla="*/ 132 w 169"/>
                <a:gd name="T13" fmla="*/ 101 h 158"/>
                <a:gd name="T14" fmla="*/ 145 w 169"/>
                <a:gd name="T15" fmla="*/ 155 h 158"/>
                <a:gd name="T16" fmla="*/ 158 w 169"/>
                <a:gd name="T17" fmla="*/ 111 h 158"/>
                <a:gd name="T18" fmla="*/ 168 w 169"/>
                <a:gd name="T19" fmla="*/ 82 h 158"/>
                <a:gd name="T20" fmla="*/ 166 w 169"/>
                <a:gd name="T21" fmla="*/ 59 h 158"/>
                <a:gd name="T22" fmla="*/ 167 w 169"/>
                <a:gd name="T23" fmla="*/ 82 h 158"/>
                <a:gd name="T24" fmla="*/ 156 w 169"/>
                <a:gd name="T25" fmla="*/ 110 h 158"/>
                <a:gd name="T26" fmla="*/ 147 w 169"/>
                <a:gd name="T27" fmla="*/ 157 h 158"/>
                <a:gd name="T28" fmla="*/ 132 w 169"/>
                <a:gd name="T29" fmla="*/ 100 h 158"/>
                <a:gd name="T30" fmla="*/ 115 w 169"/>
                <a:gd name="T31" fmla="*/ 70 h 158"/>
                <a:gd name="T32" fmla="*/ 87 w 169"/>
                <a:gd name="T33" fmla="*/ 54 h 158"/>
                <a:gd name="T34" fmla="*/ 67 w 169"/>
                <a:gd name="T35" fmla="*/ 43 h 158"/>
                <a:gd name="T36" fmla="*/ 48 w 169"/>
                <a:gd name="T37" fmla="*/ 32 h 158"/>
                <a:gd name="T38" fmla="*/ 24 w 169"/>
                <a:gd name="T39" fmla="*/ 16 h 158"/>
                <a:gd name="T40" fmla="*/ 0 w 169"/>
                <a:gd name="T4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25" y="16"/>
                  </a:lnTo>
                  <a:lnTo>
                    <a:pt x="48" y="32"/>
                  </a:lnTo>
                  <a:lnTo>
                    <a:pt x="68" y="42"/>
                  </a:lnTo>
                  <a:lnTo>
                    <a:pt x="87" y="54"/>
                  </a:lnTo>
                  <a:lnTo>
                    <a:pt x="115" y="70"/>
                  </a:lnTo>
                  <a:lnTo>
                    <a:pt x="132" y="101"/>
                  </a:lnTo>
                  <a:lnTo>
                    <a:pt x="145" y="155"/>
                  </a:lnTo>
                  <a:lnTo>
                    <a:pt x="158" y="111"/>
                  </a:lnTo>
                  <a:lnTo>
                    <a:pt x="168" y="82"/>
                  </a:lnTo>
                  <a:lnTo>
                    <a:pt x="166" y="59"/>
                  </a:lnTo>
                  <a:lnTo>
                    <a:pt x="167" y="82"/>
                  </a:lnTo>
                  <a:lnTo>
                    <a:pt x="156" y="110"/>
                  </a:lnTo>
                  <a:lnTo>
                    <a:pt x="147" y="157"/>
                  </a:lnTo>
                  <a:lnTo>
                    <a:pt x="132" y="100"/>
                  </a:lnTo>
                  <a:lnTo>
                    <a:pt x="115" y="70"/>
                  </a:lnTo>
                  <a:lnTo>
                    <a:pt x="87" y="54"/>
                  </a:lnTo>
                  <a:lnTo>
                    <a:pt x="67" y="43"/>
                  </a:lnTo>
                  <a:lnTo>
                    <a:pt x="48" y="32"/>
                  </a:lnTo>
                  <a:lnTo>
                    <a:pt x="24" y="16"/>
                  </a:lnTo>
                  <a:lnTo>
                    <a:pt x="0" y="0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3" name="Freeform 127">
              <a:extLst>
                <a:ext uri="{FF2B5EF4-FFF2-40B4-BE49-F238E27FC236}">
                  <a16:creationId xmlns:a16="http://schemas.microsoft.com/office/drawing/2014/main" id="{5361E2E5-EC12-44FB-9799-71BAA6E61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" y="1414"/>
              <a:ext cx="64" cy="126"/>
            </a:xfrm>
            <a:custGeom>
              <a:avLst/>
              <a:gdLst>
                <a:gd name="T0" fmla="*/ 30 w 65"/>
                <a:gd name="T1" fmla="*/ 103 h 137"/>
                <a:gd name="T2" fmla="*/ 11 w 65"/>
                <a:gd name="T3" fmla="*/ 82 h 137"/>
                <a:gd name="T4" fmla="*/ 5 w 65"/>
                <a:gd name="T5" fmla="*/ 61 h 137"/>
                <a:gd name="T6" fmla="*/ 3 w 65"/>
                <a:gd name="T7" fmla="*/ 38 h 137"/>
                <a:gd name="T8" fmla="*/ 0 w 65"/>
                <a:gd name="T9" fmla="*/ 8 h 137"/>
                <a:gd name="T10" fmla="*/ 6 w 65"/>
                <a:gd name="T11" fmla="*/ 2 h 137"/>
                <a:gd name="T12" fmla="*/ 11 w 65"/>
                <a:gd name="T13" fmla="*/ 2 h 137"/>
                <a:gd name="T14" fmla="*/ 15 w 65"/>
                <a:gd name="T15" fmla="*/ 20 h 137"/>
                <a:gd name="T16" fmla="*/ 23 w 65"/>
                <a:gd name="T17" fmla="*/ 31 h 137"/>
                <a:gd name="T18" fmla="*/ 26 w 65"/>
                <a:gd name="T19" fmla="*/ 56 h 137"/>
                <a:gd name="T20" fmla="*/ 32 w 65"/>
                <a:gd name="T21" fmla="*/ 74 h 137"/>
                <a:gd name="T22" fmla="*/ 45 w 65"/>
                <a:gd name="T23" fmla="*/ 90 h 137"/>
                <a:gd name="T24" fmla="*/ 54 w 65"/>
                <a:gd name="T25" fmla="*/ 110 h 137"/>
                <a:gd name="T26" fmla="*/ 64 w 65"/>
                <a:gd name="T27" fmla="*/ 136 h 137"/>
                <a:gd name="T28" fmla="*/ 53 w 65"/>
                <a:gd name="T29" fmla="*/ 110 h 137"/>
                <a:gd name="T30" fmla="*/ 43 w 65"/>
                <a:gd name="T31" fmla="*/ 90 h 137"/>
                <a:gd name="T32" fmla="*/ 31 w 65"/>
                <a:gd name="T33" fmla="*/ 74 h 137"/>
                <a:gd name="T34" fmla="*/ 26 w 65"/>
                <a:gd name="T35" fmla="*/ 56 h 137"/>
                <a:gd name="T36" fmla="*/ 24 w 65"/>
                <a:gd name="T37" fmla="*/ 32 h 137"/>
                <a:gd name="T38" fmla="*/ 15 w 65"/>
                <a:gd name="T39" fmla="*/ 22 h 137"/>
                <a:gd name="T40" fmla="*/ 13 w 65"/>
                <a:gd name="T41" fmla="*/ 0 h 137"/>
                <a:gd name="T42" fmla="*/ 7 w 65"/>
                <a:gd name="T43" fmla="*/ 2 h 137"/>
                <a:gd name="T44" fmla="*/ 0 w 65"/>
                <a:gd name="T45" fmla="*/ 8 h 137"/>
                <a:gd name="T46" fmla="*/ 0 w 65"/>
                <a:gd name="T47" fmla="*/ 20 h 137"/>
                <a:gd name="T48" fmla="*/ 3 w 65"/>
                <a:gd name="T49" fmla="*/ 39 h 137"/>
                <a:gd name="T50" fmla="*/ 5 w 65"/>
                <a:gd name="T51" fmla="*/ 57 h 137"/>
                <a:gd name="T52" fmla="*/ 11 w 65"/>
                <a:gd name="T53" fmla="*/ 8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137">
                  <a:moveTo>
                    <a:pt x="30" y="103"/>
                  </a:moveTo>
                  <a:lnTo>
                    <a:pt x="11" y="82"/>
                  </a:lnTo>
                  <a:lnTo>
                    <a:pt x="5" y="61"/>
                  </a:lnTo>
                  <a:lnTo>
                    <a:pt x="3" y="38"/>
                  </a:lnTo>
                  <a:lnTo>
                    <a:pt x="0" y="8"/>
                  </a:lnTo>
                  <a:lnTo>
                    <a:pt x="6" y="2"/>
                  </a:lnTo>
                  <a:lnTo>
                    <a:pt x="11" y="2"/>
                  </a:lnTo>
                  <a:lnTo>
                    <a:pt x="15" y="20"/>
                  </a:lnTo>
                  <a:lnTo>
                    <a:pt x="23" y="31"/>
                  </a:lnTo>
                  <a:lnTo>
                    <a:pt x="26" y="56"/>
                  </a:lnTo>
                  <a:lnTo>
                    <a:pt x="32" y="74"/>
                  </a:lnTo>
                  <a:lnTo>
                    <a:pt x="45" y="90"/>
                  </a:lnTo>
                  <a:lnTo>
                    <a:pt x="54" y="110"/>
                  </a:lnTo>
                  <a:lnTo>
                    <a:pt x="64" y="136"/>
                  </a:lnTo>
                  <a:lnTo>
                    <a:pt x="53" y="110"/>
                  </a:lnTo>
                  <a:lnTo>
                    <a:pt x="43" y="90"/>
                  </a:lnTo>
                  <a:lnTo>
                    <a:pt x="31" y="74"/>
                  </a:lnTo>
                  <a:lnTo>
                    <a:pt x="26" y="56"/>
                  </a:lnTo>
                  <a:lnTo>
                    <a:pt x="24" y="32"/>
                  </a:lnTo>
                  <a:lnTo>
                    <a:pt x="15" y="22"/>
                  </a:lnTo>
                  <a:lnTo>
                    <a:pt x="13" y="0"/>
                  </a:lnTo>
                  <a:lnTo>
                    <a:pt x="7" y="2"/>
                  </a:lnTo>
                  <a:lnTo>
                    <a:pt x="0" y="8"/>
                  </a:lnTo>
                  <a:lnTo>
                    <a:pt x="0" y="20"/>
                  </a:lnTo>
                  <a:lnTo>
                    <a:pt x="3" y="39"/>
                  </a:lnTo>
                  <a:lnTo>
                    <a:pt x="5" y="57"/>
                  </a:lnTo>
                  <a:lnTo>
                    <a:pt x="11" y="8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04" name="Freeform 128">
              <a:extLst>
                <a:ext uri="{FF2B5EF4-FFF2-40B4-BE49-F238E27FC236}">
                  <a16:creationId xmlns:a16="http://schemas.microsoft.com/office/drawing/2014/main" id="{2DC732D6-3B43-4A8D-8A3A-DEBBE70E1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" y="947"/>
              <a:ext cx="370" cy="417"/>
            </a:xfrm>
            <a:custGeom>
              <a:avLst/>
              <a:gdLst>
                <a:gd name="T0" fmla="*/ 86 w 374"/>
                <a:gd name="T1" fmla="*/ 388 h 453"/>
                <a:gd name="T2" fmla="*/ 95 w 374"/>
                <a:gd name="T3" fmla="*/ 346 h 453"/>
                <a:gd name="T4" fmla="*/ 93 w 374"/>
                <a:gd name="T5" fmla="*/ 335 h 453"/>
                <a:gd name="T6" fmla="*/ 84 w 374"/>
                <a:gd name="T7" fmla="*/ 322 h 453"/>
                <a:gd name="T8" fmla="*/ 71 w 374"/>
                <a:gd name="T9" fmla="*/ 308 h 453"/>
                <a:gd name="T10" fmla="*/ 50 w 374"/>
                <a:gd name="T11" fmla="*/ 298 h 453"/>
                <a:gd name="T12" fmla="*/ 34 w 374"/>
                <a:gd name="T13" fmla="*/ 279 h 453"/>
                <a:gd name="T14" fmla="*/ 25 w 374"/>
                <a:gd name="T15" fmla="*/ 262 h 453"/>
                <a:gd name="T16" fmla="*/ 16 w 374"/>
                <a:gd name="T17" fmla="*/ 250 h 453"/>
                <a:gd name="T18" fmla="*/ 13 w 374"/>
                <a:gd name="T19" fmla="*/ 234 h 453"/>
                <a:gd name="T20" fmla="*/ 1 w 374"/>
                <a:gd name="T21" fmla="*/ 198 h 453"/>
                <a:gd name="T22" fmla="*/ 0 w 374"/>
                <a:gd name="T23" fmla="*/ 168 h 453"/>
                <a:gd name="T24" fmla="*/ 2 w 374"/>
                <a:gd name="T25" fmla="*/ 141 h 453"/>
                <a:gd name="T26" fmla="*/ 8 w 374"/>
                <a:gd name="T27" fmla="*/ 111 h 453"/>
                <a:gd name="T28" fmla="*/ 18 w 374"/>
                <a:gd name="T29" fmla="*/ 93 h 453"/>
                <a:gd name="T30" fmla="*/ 39 w 374"/>
                <a:gd name="T31" fmla="*/ 67 h 453"/>
                <a:gd name="T32" fmla="*/ 63 w 374"/>
                <a:gd name="T33" fmla="*/ 48 h 453"/>
                <a:gd name="T34" fmla="*/ 90 w 374"/>
                <a:gd name="T35" fmla="*/ 29 h 453"/>
                <a:gd name="T36" fmla="*/ 125 w 374"/>
                <a:gd name="T37" fmla="*/ 13 h 453"/>
                <a:gd name="T38" fmla="*/ 150 w 374"/>
                <a:gd name="T39" fmla="*/ 5 h 453"/>
                <a:gd name="T40" fmla="*/ 176 w 374"/>
                <a:gd name="T41" fmla="*/ 1 h 453"/>
                <a:gd name="T42" fmla="*/ 210 w 374"/>
                <a:gd name="T43" fmla="*/ 0 h 453"/>
                <a:gd name="T44" fmla="*/ 242 w 374"/>
                <a:gd name="T45" fmla="*/ 3 h 453"/>
                <a:gd name="T46" fmla="*/ 266 w 374"/>
                <a:gd name="T47" fmla="*/ 10 h 453"/>
                <a:gd name="T48" fmla="*/ 298 w 374"/>
                <a:gd name="T49" fmla="*/ 27 h 453"/>
                <a:gd name="T50" fmla="*/ 321 w 374"/>
                <a:gd name="T51" fmla="*/ 49 h 453"/>
                <a:gd name="T52" fmla="*/ 340 w 374"/>
                <a:gd name="T53" fmla="*/ 72 h 453"/>
                <a:gd name="T54" fmla="*/ 351 w 374"/>
                <a:gd name="T55" fmla="*/ 89 h 453"/>
                <a:gd name="T56" fmla="*/ 366 w 374"/>
                <a:gd name="T57" fmla="*/ 119 h 453"/>
                <a:gd name="T58" fmla="*/ 371 w 374"/>
                <a:gd name="T59" fmla="*/ 145 h 453"/>
                <a:gd name="T60" fmla="*/ 373 w 374"/>
                <a:gd name="T61" fmla="*/ 183 h 453"/>
                <a:gd name="T62" fmla="*/ 370 w 374"/>
                <a:gd name="T63" fmla="*/ 215 h 453"/>
                <a:gd name="T64" fmla="*/ 363 w 374"/>
                <a:gd name="T65" fmla="*/ 243 h 453"/>
                <a:gd name="T66" fmla="*/ 355 w 374"/>
                <a:gd name="T67" fmla="*/ 260 h 453"/>
                <a:gd name="T68" fmla="*/ 343 w 374"/>
                <a:gd name="T69" fmla="*/ 280 h 453"/>
                <a:gd name="T70" fmla="*/ 320 w 374"/>
                <a:gd name="T71" fmla="*/ 299 h 453"/>
                <a:gd name="T72" fmla="*/ 302 w 374"/>
                <a:gd name="T73" fmla="*/ 312 h 453"/>
                <a:gd name="T74" fmla="*/ 282 w 374"/>
                <a:gd name="T75" fmla="*/ 325 h 453"/>
                <a:gd name="T76" fmla="*/ 249 w 374"/>
                <a:gd name="T77" fmla="*/ 338 h 453"/>
                <a:gd name="T78" fmla="*/ 221 w 374"/>
                <a:gd name="T79" fmla="*/ 352 h 453"/>
                <a:gd name="T80" fmla="*/ 203 w 374"/>
                <a:gd name="T81" fmla="*/ 362 h 453"/>
                <a:gd name="T82" fmla="*/ 200 w 374"/>
                <a:gd name="T83" fmla="*/ 374 h 453"/>
                <a:gd name="T84" fmla="*/ 203 w 374"/>
                <a:gd name="T85" fmla="*/ 387 h 453"/>
                <a:gd name="T86" fmla="*/ 205 w 374"/>
                <a:gd name="T87" fmla="*/ 400 h 453"/>
                <a:gd name="T88" fmla="*/ 202 w 374"/>
                <a:gd name="T89" fmla="*/ 410 h 453"/>
                <a:gd name="T90" fmla="*/ 204 w 374"/>
                <a:gd name="T91" fmla="*/ 428 h 453"/>
                <a:gd name="T92" fmla="*/ 209 w 374"/>
                <a:gd name="T93" fmla="*/ 452 h 453"/>
                <a:gd name="T94" fmla="*/ 177 w 374"/>
                <a:gd name="T95" fmla="*/ 419 h 453"/>
                <a:gd name="T96" fmla="*/ 139 w 374"/>
                <a:gd name="T97" fmla="*/ 396 h 453"/>
                <a:gd name="T98" fmla="*/ 108 w 374"/>
                <a:gd name="T99" fmla="*/ 389 h 453"/>
                <a:gd name="T100" fmla="*/ 86 w 374"/>
                <a:gd name="T101" fmla="*/ 38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4" h="453">
                  <a:moveTo>
                    <a:pt x="86" y="388"/>
                  </a:moveTo>
                  <a:lnTo>
                    <a:pt x="95" y="346"/>
                  </a:lnTo>
                  <a:lnTo>
                    <a:pt x="93" y="335"/>
                  </a:lnTo>
                  <a:lnTo>
                    <a:pt x="84" y="322"/>
                  </a:lnTo>
                  <a:lnTo>
                    <a:pt x="71" y="308"/>
                  </a:lnTo>
                  <a:lnTo>
                    <a:pt x="50" y="298"/>
                  </a:lnTo>
                  <a:lnTo>
                    <a:pt x="34" y="279"/>
                  </a:lnTo>
                  <a:lnTo>
                    <a:pt x="25" y="262"/>
                  </a:lnTo>
                  <a:lnTo>
                    <a:pt x="16" y="250"/>
                  </a:lnTo>
                  <a:lnTo>
                    <a:pt x="13" y="234"/>
                  </a:lnTo>
                  <a:lnTo>
                    <a:pt x="1" y="198"/>
                  </a:lnTo>
                  <a:lnTo>
                    <a:pt x="0" y="168"/>
                  </a:lnTo>
                  <a:lnTo>
                    <a:pt x="2" y="141"/>
                  </a:lnTo>
                  <a:lnTo>
                    <a:pt x="8" y="111"/>
                  </a:lnTo>
                  <a:lnTo>
                    <a:pt x="18" y="93"/>
                  </a:lnTo>
                  <a:lnTo>
                    <a:pt x="39" y="67"/>
                  </a:lnTo>
                  <a:lnTo>
                    <a:pt x="63" y="48"/>
                  </a:lnTo>
                  <a:lnTo>
                    <a:pt x="90" y="29"/>
                  </a:lnTo>
                  <a:lnTo>
                    <a:pt x="125" y="13"/>
                  </a:lnTo>
                  <a:lnTo>
                    <a:pt x="150" y="5"/>
                  </a:lnTo>
                  <a:lnTo>
                    <a:pt x="176" y="1"/>
                  </a:lnTo>
                  <a:lnTo>
                    <a:pt x="210" y="0"/>
                  </a:lnTo>
                  <a:lnTo>
                    <a:pt x="242" y="3"/>
                  </a:lnTo>
                  <a:lnTo>
                    <a:pt x="266" y="10"/>
                  </a:lnTo>
                  <a:lnTo>
                    <a:pt x="298" y="27"/>
                  </a:lnTo>
                  <a:lnTo>
                    <a:pt x="321" y="49"/>
                  </a:lnTo>
                  <a:lnTo>
                    <a:pt x="340" y="72"/>
                  </a:lnTo>
                  <a:lnTo>
                    <a:pt x="351" y="89"/>
                  </a:lnTo>
                  <a:lnTo>
                    <a:pt x="366" y="119"/>
                  </a:lnTo>
                  <a:lnTo>
                    <a:pt x="371" y="145"/>
                  </a:lnTo>
                  <a:lnTo>
                    <a:pt x="373" y="183"/>
                  </a:lnTo>
                  <a:lnTo>
                    <a:pt x="370" y="215"/>
                  </a:lnTo>
                  <a:lnTo>
                    <a:pt x="363" y="243"/>
                  </a:lnTo>
                  <a:lnTo>
                    <a:pt x="355" y="260"/>
                  </a:lnTo>
                  <a:lnTo>
                    <a:pt x="343" y="280"/>
                  </a:lnTo>
                  <a:lnTo>
                    <a:pt x="320" y="299"/>
                  </a:lnTo>
                  <a:lnTo>
                    <a:pt x="302" y="312"/>
                  </a:lnTo>
                  <a:lnTo>
                    <a:pt x="282" y="325"/>
                  </a:lnTo>
                  <a:lnTo>
                    <a:pt x="249" y="338"/>
                  </a:lnTo>
                  <a:lnTo>
                    <a:pt x="221" y="352"/>
                  </a:lnTo>
                  <a:lnTo>
                    <a:pt x="203" y="362"/>
                  </a:lnTo>
                  <a:lnTo>
                    <a:pt x="200" y="374"/>
                  </a:lnTo>
                  <a:lnTo>
                    <a:pt x="203" y="387"/>
                  </a:lnTo>
                  <a:lnTo>
                    <a:pt x="205" y="400"/>
                  </a:lnTo>
                  <a:lnTo>
                    <a:pt x="202" y="410"/>
                  </a:lnTo>
                  <a:lnTo>
                    <a:pt x="204" y="428"/>
                  </a:lnTo>
                  <a:lnTo>
                    <a:pt x="209" y="452"/>
                  </a:lnTo>
                  <a:lnTo>
                    <a:pt x="177" y="419"/>
                  </a:lnTo>
                  <a:lnTo>
                    <a:pt x="139" y="396"/>
                  </a:lnTo>
                  <a:lnTo>
                    <a:pt x="108" y="389"/>
                  </a:lnTo>
                  <a:lnTo>
                    <a:pt x="86" y="388"/>
                  </a:lnTo>
                </a:path>
              </a:pathLst>
            </a:custGeom>
            <a:solidFill>
              <a:srgbClr val="E0A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7105" name="Group 129">
              <a:extLst>
                <a:ext uri="{FF2B5EF4-FFF2-40B4-BE49-F238E27FC236}">
                  <a16:creationId xmlns:a16="http://schemas.microsoft.com/office/drawing/2014/main" id="{4E9ADC47-E69A-4AE3-924C-ECA8B8599D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" y="947"/>
              <a:ext cx="219" cy="116"/>
              <a:chOff x="741" y="913"/>
              <a:chExt cx="222" cy="126"/>
            </a:xfrm>
          </p:grpSpPr>
          <p:sp>
            <p:nvSpPr>
              <p:cNvPr id="127106" name="Freeform 130">
                <a:extLst>
                  <a:ext uri="{FF2B5EF4-FFF2-40B4-BE49-F238E27FC236}">
                    <a16:creationId xmlns:a16="http://schemas.microsoft.com/office/drawing/2014/main" id="{F6D50A0E-83DF-4B2E-8502-0BD27B2ED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" y="916"/>
                <a:ext cx="202" cy="123"/>
              </a:xfrm>
              <a:custGeom>
                <a:avLst/>
                <a:gdLst>
                  <a:gd name="T0" fmla="*/ 0 w 202"/>
                  <a:gd name="T1" fmla="*/ 122 h 123"/>
                  <a:gd name="T2" fmla="*/ 11 w 202"/>
                  <a:gd name="T3" fmla="*/ 93 h 123"/>
                  <a:gd name="T4" fmla="*/ 29 w 202"/>
                  <a:gd name="T5" fmla="*/ 68 h 123"/>
                  <a:gd name="T6" fmla="*/ 51 w 202"/>
                  <a:gd name="T7" fmla="*/ 45 h 123"/>
                  <a:gd name="T8" fmla="*/ 75 w 202"/>
                  <a:gd name="T9" fmla="*/ 28 h 123"/>
                  <a:gd name="T10" fmla="*/ 101 w 202"/>
                  <a:gd name="T11" fmla="*/ 14 h 123"/>
                  <a:gd name="T12" fmla="*/ 137 w 202"/>
                  <a:gd name="T13" fmla="*/ 2 h 123"/>
                  <a:gd name="T14" fmla="*/ 166 w 202"/>
                  <a:gd name="T15" fmla="*/ 0 h 123"/>
                  <a:gd name="T16" fmla="*/ 201 w 202"/>
                  <a:gd name="T17" fmla="*/ 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2" h="123">
                    <a:moveTo>
                      <a:pt x="0" y="122"/>
                    </a:moveTo>
                    <a:lnTo>
                      <a:pt x="11" y="93"/>
                    </a:lnTo>
                    <a:lnTo>
                      <a:pt x="29" y="68"/>
                    </a:lnTo>
                    <a:lnTo>
                      <a:pt x="51" y="45"/>
                    </a:lnTo>
                    <a:lnTo>
                      <a:pt x="75" y="28"/>
                    </a:lnTo>
                    <a:lnTo>
                      <a:pt x="101" y="14"/>
                    </a:lnTo>
                    <a:lnTo>
                      <a:pt x="137" y="2"/>
                    </a:lnTo>
                    <a:lnTo>
                      <a:pt x="166" y="0"/>
                    </a:lnTo>
                    <a:lnTo>
                      <a:pt x="201" y="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107" name="Freeform 131">
                <a:extLst>
                  <a:ext uri="{FF2B5EF4-FFF2-40B4-BE49-F238E27FC236}">
                    <a16:creationId xmlns:a16="http://schemas.microsoft.com/office/drawing/2014/main" id="{71F381D0-21C8-442C-87BF-B0285C15D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" y="913"/>
                <a:ext cx="210" cy="126"/>
              </a:xfrm>
              <a:custGeom>
                <a:avLst/>
                <a:gdLst>
                  <a:gd name="T0" fmla="*/ 0 w 210"/>
                  <a:gd name="T1" fmla="*/ 125 h 126"/>
                  <a:gd name="T2" fmla="*/ 5 w 210"/>
                  <a:gd name="T3" fmla="*/ 97 h 126"/>
                  <a:gd name="T4" fmla="*/ 14 w 210"/>
                  <a:gd name="T5" fmla="*/ 76 h 126"/>
                  <a:gd name="T6" fmla="*/ 26 w 210"/>
                  <a:gd name="T7" fmla="*/ 58 h 126"/>
                  <a:gd name="T8" fmla="*/ 49 w 210"/>
                  <a:gd name="T9" fmla="*/ 35 h 126"/>
                  <a:gd name="T10" fmla="*/ 80 w 210"/>
                  <a:gd name="T11" fmla="*/ 15 h 126"/>
                  <a:gd name="T12" fmla="*/ 110 w 210"/>
                  <a:gd name="T13" fmla="*/ 4 h 126"/>
                  <a:gd name="T14" fmla="*/ 145 w 210"/>
                  <a:gd name="T15" fmla="*/ 0 h 126"/>
                  <a:gd name="T16" fmla="*/ 177 w 210"/>
                  <a:gd name="T17" fmla="*/ 2 h 126"/>
                  <a:gd name="T18" fmla="*/ 194 w 210"/>
                  <a:gd name="T19" fmla="*/ 3 h 126"/>
                  <a:gd name="T20" fmla="*/ 209 w 210"/>
                  <a:gd name="T21" fmla="*/ 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26">
                    <a:moveTo>
                      <a:pt x="0" y="125"/>
                    </a:moveTo>
                    <a:lnTo>
                      <a:pt x="5" y="97"/>
                    </a:lnTo>
                    <a:lnTo>
                      <a:pt x="14" y="76"/>
                    </a:lnTo>
                    <a:lnTo>
                      <a:pt x="26" y="58"/>
                    </a:lnTo>
                    <a:lnTo>
                      <a:pt x="49" y="35"/>
                    </a:lnTo>
                    <a:lnTo>
                      <a:pt x="80" y="15"/>
                    </a:lnTo>
                    <a:lnTo>
                      <a:pt x="110" y="4"/>
                    </a:lnTo>
                    <a:lnTo>
                      <a:pt x="145" y="0"/>
                    </a:lnTo>
                    <a:lnTo>
                      <a:pt x="177" y="2"/>
                    </a:lnTo>
                    <a:lnTo>
                      <a:pt x="194" y="3"/>
                    </a:lnTo>
                    <a:lnTo>
                      <a:pt x="209" y="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7108" name="Group 132">
              <a:extLst>
                <a:ext uri="{FF2B5EF4-FFF2-40B4-BE49-F238E27FC236}">
                  <a16:creationId xmlns:a16="http://schemas.microsoft.com/office/drawing/2014/main" id="{79C9B96D-31D4-4B5F-BDD7-FA05242BC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" y="1045"/>
              <a:ext cx="140" cy="137"/>
              <a:chOff x="661" y="1019"/>
              <a:chExt cx="141" cy="149"/>
            </a:xfrm>
          </p:grpSpPr>
          <p:sp>
            <p:nvSpPr>
              <p:cNvPr id="127109" name="Freeform 133">
                <a:extLst>
                  <a:ext uri="{FF2B5EF4-FFF2-40B4-BE49-F238E27FC236}">
                    <a16:creationId xmlns:a16="http://schemas.microsoft.com/office/drawing/2014/main" id="{9E0BF09F-F669-405F-8644-66E14B061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" y="1019"/>
                <a:ext cx="141" cy="149"/>
              </a:xfrm>
              <a:custGeom>
                <a:avLst/>
                <a:gdLst>
                  <a:gd name="T0" fmla="*/ 15 w 141"/>
                  <a:gd name="T1" fmla="*/ 134 h 149"/>
                  <a:gd name="T2" fmla="*/ 0 w 141"/>
                  <a:gd name="T3" fmla="*/ 76 h 149"/>
                  <a:gd name="T4" fmla="*/ 10 w 141"/>
                  <a:gd name="T5" fmla="*/ 34 h 149"/>
                  <a:gd name="T6" fmla="*/ 19 w 141"/>
                  <a:gd name="T7" fmla="*/ 10 h 149"/>
                  <a:gd name="T8" fmla="*/ 30 w 141"/>
                  <a:gd name="T9" fmla="*/ 0 h 149"/>
                  <a:gd name="T10" fmla="*/ 39 w 141"/>
                  <a:gd name="T11" fmla="*/ 11 h 149"/>
                  <a:gd name="T12" fmla="*/ 48 w 141"/>
                  <a:gd name="T13" fmla="*/ 3 h 149"/>
                  <a:gd name="T14" fmla="*/ 57 w 141"/>
                  <a:gd name="T15" fmla="*/ 15 h 149"/>
                  <a:gd name="T16" fmla="*/ 65 w 141"/>
                  <a:gd name="T17" fmla="*/ 22 h 149"/>
                  <a:gd name="T18" fmla="*/ 74 w 141"/>
                  <a:gd name="T19" fmla="*/ 27 h 149"/>
                  <a:gd name="T20" fmla="*/ 75 w 141"/>
                  <a:gd name="T21" fmla="*/ 40 h 149"/>
                  <a:gd name="T22" fmla="*/ 83 w 141"/>
                  <a:gd name="T23" fmla="*/ 31 h 149"/>
                  <a:gd name="T24" fmla="*/ 94 w 141"/>
                  <a:gd name="T25" fmla="*/ 35 h 149"/>
                  <a:gd name="T26" fmla="*/ 96 w 141"/>
                  <a:gd name="T27" fmla="*/ 45 h 149"/>
                  <a:gd name="T28" fmla="*/ 107 w 141"/>
                  <a:gd name="T29" fmla="*/ 43 h 149"/>
                  <a:gd name="T30" fmla="*/ 114 w 141"/>
                  <a:gd name="T31" fmla="*/ 55 h 149"/>
                  <a:gd name="T32" fmla="*/ 124 w 141"/>
                  <a:gd name="T33" fmla="*/ 64 h 149"/>
                  <a:gd name="T34" fmla="*/ 127 w 141"/>
                  <a:gd name="T35" fmla="*/ 91 h 149"/>
                  <a:gd name="T36" fmla="*/ 134 w 141"/>
                  <a:gd name="T37" fmla="*/ 105 h 149"/>
                  <a:gd name="T38" fmla="*/ 140 w 141"/>
                  <a:gd name="T39" fmla="*/ 119 h 149"/>
                  <a:gd name="T40" fmla="*/ 133 w 141"/>
                  <a:gd name="T41" fmla="*/ 129 h 149"/>
                  <a:gd name="T42" fmla="*/ 122 w 141"/>
                  <a:gd name="T43" fmla="*/ 131 h 149"/>
                  <a:gd name="T44" fmla="*/ 111 w 141"/>
                  <a:gd name="T45" fmla="*/ 121 h 149"/>
                  <a:gd name="T46" fmla="*/ 104 w 141"/>
                  <a:gd name="T47" fmla="*/ 122 h 149"/>
                  <a:gd name="T48" fmla="*/ 92 w 141"/>
                  <a:gd name="T49" fmla="*/ 122 h 149"/>
                  <a:gd name="T50" fmla="*/ 85 w 141"/>
                  <a:gd name="T51" fmla="*/ 122 h 149"/>
                  <a:gd name="T52" fmla="*/ 79 w 141"/>
                  <a:gd name="T53" fmla="*/ 121 h 149"/>
                  <a:gd name="T54" fmla="*/ 72 w 141"/>
                  <a:gd name="T55" fmla="*/ 121 h 149"/>
                  <a:gd name="T56" fmla="*/ 65 w 141"/>
                  <a:gd name="T57" fmla="*/ 114 h 149"/>
                  <a:gd name="T58" fmla="*/ 62 w 141"/>
                  <a:gd name="T59" fmla="*/ 124 h 149"/>
                  <a:gd name="T60" fmla="*/ 54 w 141"/>
                  <a:gd name="T61" fmla="*/ 129 h 149"/>
                  <a:gd name="T62" fmla="*/ 51 w 141"/>
                  <a:gd name="T63" fmla="*/ 133 h 149"/>
                  <a:gd name="T64" fmla="*/ 45 w 141"/>
                  <a:gd name="T65" fmla="*/ 14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1" h="149">
                    <a:moveTo>
                      <a:pt x="35" y="148"/>
                    </a:moveTo>
                    <a:lnTo>
                      <a:pt x="15" y="134"/>
                    </a:lnTo>
                    <a:lnTo>
                      <a:pt x="2" y="110"/>
                    </a:lnTo>
                    <a:lnTo>
                      <a:pt x="0" y="76"/>
                    </a:lnTo>
                    <a:lnTo>
                      <a:pt x="5" y="48"/>
                    </a:lnTo>
                    <a:lnTo>
                      <a:pt x="10" y="34"/>
                    </a:lnTo>
                    <a:lnTo>
                      <a:pt x="15" y="15"/>
                    </a:lnTo>
                    <a:lnTo>
                      <a:pt x="19" y="10"/>
                    </a:lnTo>
                    <a:lnTo>
                      <a:pt x="23" y="2"/>
                    </a:lnTo>
                    <a:lnTo>
                      <a:pt x="30" y="0"/>
                    </a:lnTo>
                    <a:lnTo>
                      <a:pt x="34" y="5"/>
                    </a:lnTo>
                    <a:lnTo>
                      <a:pt x="39" y="11"/>
                    </a:lnTo>
                    <a:lnTo>
                      <a:pt x="40" y="6"/>
                    </a:lnTo>
                    <a:lnTo>
                      <a:pt x="48" y="3"/>
                    </a:lnTo>
                    <a:lnTo>
                      <a:pt x="53" y="7"/>
                    </a:lnTo>
                    <a:lnTo>
                      <a:pt x="57" y="15"/>
                    </a:lnTo>
                    <a:lnTo>
                      <a:pt x="60" y="26"/>
                    </a:lnTo>
                    <a:lnTo>
                      <a:pt x="65" y="22"/>
                    </a:lnTo>
                    <a:lnTo>
                      <a:pt x="72" y="24"/>
                    </a:lnTo>
                    <a:lnTo>
                      <a:pt x="74" y="27"/>
                    </a:lnTo>
                    <a:lnTo>
                      <a:pt x="75" y="34"/>
                    </a:lnTo>
                    <a:lnTo>
                      <a:pt x="75" y="40"/>
                    </a:lnTo>
                    <a:lnTo>
                      <a:pt x="78" y="35"/>
                    </a:lnTo>
                    <a:lnTo>
                      <a:pt x="83" y="31"/>
                    </a:lnTo>
                    <a:lnTo>
                      <a:pt x="92" y="29"/>
                    </a:lnTo>
                    <a:lnTo>
                      <a:pt x="94" y="35"/>
                    </a:lnTo>
                    <a:lnTo>
                      <a:pt x="95" y="39"/>
                    </a:lnTo>
                    <a:lnTo>
                      <a:pt x="96" y="45"/>
                    </a:lnTo>
                    <a:lnTo>
                      <a:pt x="101" y="42"/>
                    </a:lnTo>
                    <a:lnTo>
                      <a:pt x="107" y="43"/>
                    </a:lnTo>
                    <a:lnTo>
                      <a:pt x="111" y="48"/>
                    </a:lnTo>
                    <a:lnTo>
                      <a:pt x="114" y="55"/>
                    </a:lnTo>
                    <a:lnTo>
                      <a:pt x="120" y="56"/>
                    </a:lnTo>
                    <a:lnTo>
                      <a:pt x="124" y="64"/>
                    </a:lnTo>
                    <a:lnTo>
                      <a:pt x="125" y="74"/>
                    </a:lnTo>
                    <a:lnTo>
                      <a:pt x="127" y="91"/>
                    </a:lnTo>
                    <a:lnTo>
                      <a:pt x="130" y="100"/>
                    </a:lnTo>
                    <a:lnTo>
                      <a:pt x="134" y="105"/>
                    </a:lnTo>
                    <a:lnTo>
                      <a:pt x="138" y="111"/>
                    </a:lnTo>
                    <a:lnTo>
                      <a:pt x="140" y="119"/>
                    </a:lnTo>
                    <a:lnTo>
                      <a:pt x="137" y="127"/>
                    </a:lnTo>
                    <a:lnTo>
                      <a:pt x="133" y="129"/>
                    </a:lnTo>
                    <a:lnTo>
                      <a:pt x="128" y="131"/>
                    </a:lnTo>
                    <a:lnTo>
                      <a:pt x="122" y="131"/>
                    </a:lnTo>
                    <a:lnTo>
                      <a:pt x="115" y="126"/>
                    </a:lnTo>
                    <a:lnTo>
                      <a:pt x="111" y="121"/>
                    </a:lnTo>
                    <a:lnTo>
                      <a:pt x="109" y="119"/>
                    </a:lnTo>
                    <a:lnTo>
                      <a:pt x="104" y="122"/>
                    </a:lnTo>
                    <a:lnTo>
                      <a:pt x="97" y="124"/>
                    </a:lnTo>
                    <a:lnTo>
                      <a:pt x="92" y="122"/>
                    </a:lnTo>
                    <a:lnTo>
                      <a:pt x="91" y="120"/>
                    </a:lnTo>
                    <a:lnTo>
                      <a:pt x="85" y="122"/>
                    </a:lnTo>
                    <a:lnTo>
                      <a:pt x="82" y="121"/>
                    </a:lnTo>
                    <a:lnTo>
                      <a:pt x="79" y="121"/>
                    </a:lnTo>
                    <a:lnTo>
                      <a:pt x="75" y="122"/>
                    </a:lnTo>
                    <a:lnTo>
                      <a:pt x="72" y="121"/>
                    </a:lnTo>
                    <a:lnTo>
                      <a:pt x="67" y="117"/>
                    </a:lnTo>
                    <a:lnTo>
                      <a:pt x="65" y="114"/>
                    </a:lnTo>
                    <a:lnTo>
                      <a:pt x="62" y="117"/>
                    </a:lnTo>
                    <a:lnTo>
                      <a:pt x="62" y="124"/>
                    </a:lnTo>
                    <a:lnTo>
                      <a:pt x="59" y="127"/>
                    </a:lnTo>
                    <a:lnTo>
                      <a:pt x="54" y="129"/>
                    </a:lnTo>
                    <a:lnTo>
                      <a:pt x="52" y="130"/>
                    </a:lnTo>
                    <a:lnTo>
                      <a:pt x="51" y="133"/>
                    </a:lnTo>
                    <a:lnTo>
                      <a:pt x="49" y="138"/>
                    </a:lnTo>
                    <a:lnTo>
                      <a:pt x="45" y="144"/>
                    </a:lnTo>
                    <a:lnTo>
                      <a:pt x="35" y="148"/>
                    </a:lnTo>
                  </a:path>
                </a:pathLst>
              </a:custGeom>
              <a:solidFill>
                <a:srgbClr val="C08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7110" name="Group 134">
                <a:extLst>
                  <a:ext uri="{FF2B5EF4-FFF2-40B4-BE49-F238E27FC236}">
                    <a16:creationId xmlns:a16="http://schemas.microsoft.com/office/drawing/2014/main" id="{5B9562E4-A330-432B-9E29-1D56204578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4" y="1026"/>
                <a:ext cx="95" cy="138"/>
                <a:chOff x="674" y="1026"/>
                <a:chExt cx="95" cy="138"/>
              </a:xfrm>
            </p:grpSpPr>
            <p:sp>
              <p:nvSpPr>
                <p:cNvPr id="127111" name="Freeform 135">
                  <a:extLst>
                    <a:ext uri="{FF2B5EF4-FFF2-40B4-BE49-F238E27FC236}">
                      <a16:creationId xmlns:a16="http://schemas.microsoft.com/office/drawing/2014/main" id="{885977A9-B34B-491D-8CD3-AC516A37E2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" y="1099"/>
                  <a:ext cx="19" cy="33"/>
                </a:xfrm>
                <a:custGeom>
                  <a:avLst/>
                  <a:gdLst>
                    <a:gd name="T0" fmla="*/ 9 w 19"/>
                    <a:gd name="T1" fmla="*/ 32 h 33"/>
                    <a:gd name="T2" fmla="*/ 4 w 19"/>
                    <a:gd name="T3" fmla="*/ 18 h 33"/>
                    <a:gd name="T4" fmla="*/ 7 w 19"/>
                    <a:gd name="T5" fmla="*/ 9 h 33"/>
                    <a:gd name="T6" fmla="*/ 18 w 19"/>
                    <a:gd name="T7" fmla="*/ 0 h 33"/>
                    <a:gd name="T8" fmla="*/ 10 w 19"/>
                    <a:gd name="T9" fmla="*/ 3 h 33"/>
                    <a:gd name="T10" fmla="*/ 1 w 19"/>
                    <a:gd name="T11" fmla="*/ 9 h 33"/>
                    <a:gd name="T12" fmla="*/ 0 w 19"/>
                    <a:gd name="T13" fmla="*/ 16 h 33"/>
                    <a:gd name="T14" fmla="*/ 9 w 19"/>
                    <a:gd name="T15" fmla="*/ 3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33">
                      <a:moveTo>
                        <a:pt x="9" y="32"/>
                      </a:moveTo>
                      <a:lnTo>
                        <a:pt x="4" y="18"/>
                      </a:lnTo>
                      <a:lnTo>
                        <a:pt x="7" y="9"/>
                      </a:lnTo>
                      <a:lnTo>
                        <a:pt x="18" y="0"/>
                      </a:lnTo>
                      <a:lnTo>
                        <a:pt x="10" y="3"/>
                      </a:lnTo>
                      <a:lnTo>
                        <a:pt x="1" y="9"/>
                      </a:lnTo>
                      <a:lnTo>
                        <a:pt x="0" y="16"/>
                      </a:lnTo>
                      <a:lnTo>
                        <a:pt x="9" y="32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12" name="Freeform 136">
                  <a:extLst>
                    <a:ext uri="{FF2B5EF4-FFF2-40B4-BE49-F238E27FC236}">
                      <a16:creationId xmlns:a16="http://schemas.microsoft.com/office/drawing/2014/main" id="{A94CD7A0-4E83-4DD3-BD7A-A5C3585551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" y="1061"/>
                  <a:ext cx="27" cy="73"/>
                </a:xfrm>
                <a:custGeom>
                  <a:avLst/>
                  <a:gdLst>
                    <a:gd name="T0" fmla="*/ 20 w 27"/>
                    <a:gd name="T1" fmla="*/ 72 h 73"/>
                    <a:gd name="T2" fmla="*/ 11 w 27"/>
                    <a:gd name="T3" fmla="*/ 58 h 73"/>
                    <a:gd name="T4" fmla="*/ 7 w 27"/>
                    <a:gd name="T5" fmla="*/ 38 h 73"/>
                    <a:gd name="T6" fmla="*/ 15 w 27"/>
                    <a:gd name="T7" fmla="*/ 19 h 73"/>
                    <a:gd name="T8" fmla="*/ 26 w 27"/>
                    <a:gd name="T9" fmla="*/ 0 h 73"/>
                    <a:gd name="T10" fmla="*/ 18 w 27"/>
                    <a:gd name="T11" fmla="*/ 10 h 73"/>
                    <a:gd name="T12" fmla="*/ 8 w 27"/>
                    <a:gd name="T13" fmla="*/ 25 h 73"/>
                    <a:gd name="T14" fmla="*/ 0 w 27"/>
                    <a:gd name="T15" fmla="*/ 37 h 73"/>
                    <a:gd name="T16" fmla="*/ 3 w 27"/>
                    <a:gd name="T17" fmla="*/ 45 h 73"/>
                    <a:gd name="T18" fmla="*/ 4 w 27"/>
                    <a:gd name="T19" fmla="*/ 54 h 73"/>
                    <a:gd name="T20" fmla="*/ 6 w 27"/>
                    <a:gd name="T21" fmla="*/ 64 h 73"/>
                    <a:gd name="T22" fmla="*/ 20 w 27"/>
                    <a:gd name="T23" fmla="*/ 7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" h="73">
                      <a:moveTo>
                        <a:pt x="20" y="72"/>
                      </a:moveTo>
                      <a:lnTo>
                        <a:pt x="11" y="58"/>
                      </a:lnTo>
                      <a:lnTo>
                        <a:pt x="7" y="38"/>
                      </a:lnTo>
                      <a:lnTo>
                        <a:pt x="15" y="19"/>
                      </a:lnTo>
                      <a:lnTo>
                        <a:pt x="26" y="0"/>
                      </a:lnTo>
                      <a:lnTo>
                        <a:pt x="18" y="10"/>
                      </a:lnTo>
                      <a:lnTo>
                        <a:pt x="8" y="25"/>
                      </a:lnTo>
                      <a:lnTo>
                        <a:pt x="0" y="37"/>
                      </a:lnTo>
                      <a:lnTo>
                        <a:pt x="3" y="45"/>
                      </a:lnTo>
                      <a:lnTo>
                        <a:pt x="4" y="54"/>
                      </a:lnTo>
                      <a:lnTo>
                        <a:pt x="6" y="64"/>
                      </a:lnTo>
                      <a:lnTo>
                        <a:pt x="20" y="72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13" name="Freeform 137">
                  <a:extLst>
                    <a:ext uri="{FF2B5EF4-FFF2-40B4-BE49-F238E27FC236}">
                      <a16:creationId xmlns:a16="http://schemas.microsoft.com/office/drawing/2014/main" id="{C5F32BC0-9939-48D5-8D0E-C9C2F09899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" y="1115"/>
                  <a:ext cx="26" cy="49"/>
                </a:xfrm>
                <a:custGeom>
                  <a:avLst/>
                  <a:gdLst>
                    <a:gd name="T0" fmla="*/ 11 w 26"/>
                    <a:gd name="T1" fmla="*/ 42 h 49"/>
                    <a:gd name="T2" fmla="*/ 0 w 26"/>
                    <a:gd name="T3" fmla="*/ 29 h 49"/>
                    <a:gd name="T4" fmla="*/ 1 w 26"/>
                    <a:gd name="T5" fmla="*/ 17 h 49"/>
                    <a:gd name="T6" fmla="*/ 6 w 26"/>
                    <a:gd name="T7" fmla="*/ 0 h 49"/>
                    <a:gd name="T8" fmla="*/ 5 w 26"/>
                    <a:gd name="T9" fmla="*/ 28 h 49"/>
                    <a:gd name="T10" fmla="*/ 11 w 26"/>
                    <a:gd name="T11" fmla="*/ 39 h 49"/>
                    <a:gd name="T12" fmla="*/ 25 w 26"/>
                    <a:gd name="T13" fmla="*/ 48 h 49"/>
                    <a:gd name="T14" fmla="*/ 11 w 26"/>
                    <a:gd name="T15" fmla="*/ 4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49">
                      <a:moveTo>
                        <a:pt x="11" y="42"/>
                      </a:moveTo>
                      <a:lnTo>
                        <a:pt x="0" y="29"/>
                      </a:lnTo>
                      <a:lnTo>
                        <a:pt x="1" y="17"/>
                      </a:lnTo>
                      <a:lnTo>
                        <a:pt x="6" y="0"/>
                      </a:lnTo>
                      <a:lnTo>
                        <a:pt x="5" y="28"/>
                      </a:lnTo>
                      <a:lnTo>
                        <a:pt x="11" y="39"/>
                      </a:lnTo>
                      <a:lnTo>
                        <a:pt x="25" y="48"/>
                      </a:lnTo>
                      <a:lnTo>
                        <a:pt x="11" y="42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14" name="Freeform 138">
                  <a:extLst>
                    <a:ext uri="{FF2B5EF4-FFF2-40B4-BE49-F238E27FC236}">
                      <a16:creationId xmlns:a16="http://schemas.microsoft.com/office/drawing/2014/main" id="{6D07825E-CAF3-4156-925B-E21E91FD19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9" y="1026"/>
                  <a:ext cx="21" cy="61"/>
                </a:xfrm>
                <a:custGeom>
                  <a:avLst/>
                  <a:gdLst>
                    <a:gd name="T0" fmla="*/ 20 w 21"/>
                    <a:gd name="T1" fmla="*/ 0 h 61"/>
                    <a:gd name="T2" fmla="*/ 8 w 21"/>
                    <a:gd name="T3" fmla="*/ 16 h 61"/>
                    <a:gd name="T4" fmla="*/ 0 w 21"/>
                    <a:gd name="T5" fmla="*/ 32 h 61"/>
                    <a:gd name="T6" fmla="*/ 0 w 21"/>
                    <a:gd name="T7" fmla="*/ 44 h 61"/>
                    <a:gd name="T8" fmla="*/ 0 w 21"/>
                    <a:gd name="T9" fmla="*/ 60 h 61"/>
                    <a:gd name="T10" fmla="*/ 3 w 21"/>
                    <a:gd name="T11" fmla="*/ 46 h 61"/>
                    <a:gd name="T12" fmla="*/ 4 w 21"/>
                    <a:gd name="T13" fmla="*/ 32 h 61"/>
                    <a:gd name="T14" fmla="*/ 13 w 21"/>
                    <a:gd name="T15" fmla="*/ 13 h 61"/>
                    <a:gd name="T16" fmla="*/ 20 w 2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61">
                      <a:moveTo>
                        <a:pt x="20" y="0"/>
                      </a:moveTo>
                      <a:lnTo>
                        <a:pt x="8" y="16"/>
                      </a:lnTo>
                      <a:lnTo>
                        <a:pt x="0" y="32"/>
                      </a:lnTo>
                      <a:lnTo>
                        <a:pt x="0" y="44"/>
                      </a:lnTo>
                      <a:lnTo>
                        <a:pt x="0" y="60"/>
                      </a:lnTo>
                      <a:lnTo>
                        <a:pt x="3" y="46"/>
                      </a:lnTo>
                      <a:lnTo>
                        <a:pt x="4" y="32"/>
                      </a:lnTo>
                      <a:lnTo>
                        <a:pt x="13" y="13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15" name="Freeform 139">
                  <a:extLst>
                    <a:ext uri="{FF2B5EF4-FFF2-40B4-BE49-F238E27FC236}">
                      <a16:creationId xmlns:a16="http://schemas.microsoft.com/office/drawing/2014/main" id="{39035C2A-B698-4BBD-9A59-32CD3427AE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8" y="1129"/>
                  <a:ext cx="20" cy="35"/>
                </a:xfrm>
                <a:custGeom>
                  <a:avLst/>
                  <a:gdLst>
                    <a:gd name="T0" fmla="*/ 11 w 20"/>
                    <a:gd name="T1" fmla="*/ 34 h 35"/>
                    <a:gd name="T2" fmla="*/ 4 w 20"/>
                    <a:gd name="T3" fmla="*/ 24 h 35"/>
                    <a:gd name="T4" fmla="*/ 0 w 20"/>
                    <a:gd name="T5" fmla="*/ 19 h 35"/>
                    <a:gd name="T6" fmla="*/ 3 w 20"/>
                    <a:gd name="T7" fmla="*/ 9 h 35"/>
                    <a:gd name="T8" fmla="*/ 13 w 20"/>
                    <a:gd name="T9" fmla="*/ 0 h 35"/>
                    <a:gd name="T10" fmla="*/ 9 w 20"/>
                    <a:gd name="T11" fmla="*/ 10 h 35"/>
                    <a:gd name="T12" fmla="*/ 7 w 20"/>
                    <a:gd name="T13" fmla="*/ 21 h 35"/>
                    <a:gd name="T14" fmla="*/ 14 w 20"/>
                    <a:gd name="T15" fmla="*/ 22 h 35"/>
                    <a:gd name="T16" fmla="*/ 19 w 20"/>
                    <a:gd name="T17" fmla="*/ 13 h 35"/>
                    <a:gd name="T18" fmla="*/ 17 w 20"/>
                    <a:gd name="T19" fmla="*/ 21 h 35"/>
                    <a:gd name="T20" fmla="*/ 11 w 20"/>
                    <a:gd name="T21" fmla="*/ 3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35">
                      <a:moveTo>
                        <a:pt x="11" y="34"/>
                      </a:moveTo>
                      <a:lnTo>
                        <a:pt x="4" y="24"/>
                      </a:lnTo>
                      <a:lnTo>
                        <a:pt x="0" y="19"/>
                      </a:lnTo>
                      <a:lnTo>
                        <a:pt x="3" y="9"/>
                      </a:lnTo>
                      <a:lnTo>
                        <a:pt x="13" y="0"/>
                      </a:lnTo>
                      <a:lnTo>
                        <a:pt x="9" y="10"/>
                      </a:lnTo>
                      <a:lnTo>
                        <a:pt x="7" y="21"/>
                      </a:lnTo>
                      <a:lnTo>
                        <a:pt x="14" y="22"/>
                      </a:lnTo>
                      <a:lnTo>
                        <a:pt x="19" y="13"/>
                      </a:lnTo>
                      <a:lnTo>
                        <a:pt x="17" y="21"/>
                      </a:lnTo>
                      <a:lnTo>
                        <a:pt x="11" y="34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7116" name="Group 140">
              <a:extLst>
                <a:ext uri="{FF2B5EF4-FFF2-40B4-BE49-F238E27FC236}">
                  <a16:creationId xmlns:a16="http://schemas.microsoft.com/office/drawing/2014/main" id="{07F72A04-80DA-4D5A-B523-C2C58E6B11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" y="1138"/>
              <a:ext cx="137" cy="73"/>
              <a:chOff x="885" y="1120"/>
              <a:chExt cx="138" cy="80"/>
            </a:xfrm>
          </p:grpSpPr>
          <p:sp>
            <p:nvSpPr>
              <p:cNvPr id="127117" name="Freeform 141">
                <a:extLst>
                  <a:ext uri="{FF2B5EF4-FFF2-40B4-BE49-F238E27FC236}">
                    <a16:creationId xmlns:a16="http://schemas.microsoft.com/office/drawing/2014/main" id="{F16C7DFC-59F5-491E-99BC-DA04A0C2E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" y="1120"/>
                <a:ext cx="138" cy="80"/>
              </a:xfrm>
              <a:custGeom>
                <a:avLst/>
                <a:gdLst>
                  <a:gd name="T0" fmla="*/ 7 w 138"/>
                  <a:gd name="T1" fmla="*/ 43 h 80"/>
                  <a:gd name="T2" fmla="*/ 32 w 138"/>
                  <a:gd name="T3" fmla="*/ 38 h 80"/>
                  <a:gd name="T4" fmla="*/ 49 w 138"/>
                  <a:gd name="T5" fmla="*/ 33 h 80"/>
                  <a:gd name="T6" fmla="*/ 67 w 138"/>
                  <a:gd name="T7" fmla="*/ 17 h 80"/>
                  <a:gd name="T8" fmla="*/ 83 w 138"/>
                  <a:gd name="T9" fmla="*/ 5 h 80"/>
                  <a:gd name="T10" fmla="*/ 98 w 138"/>
                  <a:gd name="T11" fmla="*/ 0 h 80"/>
                  <a:gd name="T12" fmla="*/ 106 w 138"/>
                  <a:gd name="T13" fmla="*/ 5 h 80"/>
                  <a:gd name="T14" fmla="*/ 117 w 138"/>
                  <a:gd name="T15" fmla="*/ 6 h 80"/>
                  <a:gd name="T16" fmla="*/ 130 w 138"/>
                  <a:gd name="T17" fmla="*/ 5 h 80"/>
                  <a:gd name="T18" fmla="*/ 134 w 138"/>
                  <a:gd name="T19" fmla="*/ 11 h 80"/>
                  <a:gd name="T20" fmla="*/ 137 w 138"/>
                  <a:gd name="T21" fmla="*/ 26 h 80"/>
                  <a:gd name="T22" fmla="*/ 135 w 138"/>
                  <a:gd name="T23" fmla="*/ 36 h 80"/>
                  <a:gd name="T24" fmla="*/ 131 w 138"/>
                  <a:gd name="T25" fmla="*/ 45 h 80"/>
                  <a:gd name="T26" fmla="*/ 124 w 138"/>
                  <a:gd name="T27" fmla="*/ 57 h 80"/>
                  <a:gd name="T28" fmla="*/ 121 w 138"/>
                  <a:gd name="T29" fmla="*/ 67 h 80"/>
                  <a:gd name="T30" fmla="*/ 116 w 138"/>
                  <a:gd name="T31" fmla="*/ 75 h 80"/>
                  <a:gd name="T32" fmla="*/ 111 w 138"/>
                  <a:gd name="T33" fmla="*/ 77 h 80"/>
                  <a:gd name="T34" fmla="*/ 102 w 138"/>
                  <a:gd name="T35" fmla="*/ 71 h 80"/>
                  <a:gd name="T36" fmla="*/ 98 w 138"/>
                  <a:gd name="T37" fmla="*/ 76 h 80"/>
                  <a:gd name="T38" fmla="*/ 90 w 138"/>
                  <a:gd name="T39" fmla="*/ 79 h 80"/>
                  <a:gd name="T40" fmla="*/ 82 w 138"/>
                  <a:gd name="T41" fmla="*/ 68 h 80"/>
                  <a:gd name="T42" fmla="*/ 78 w 138"/>
                  <a:gd name="T43" fmla="*/ 71 h 80"/>
                  <a:gd name="T44" fmla="*/ 74 w 138"/>
                  <a:gd name="T45" fmla="*/ 72 h 80"/>
                  <a:gd name="T46" fmla="*/ 69 w 138"/>
                  <a:gd name="T47" fmla="*/ 67 h 80"/>
                  <a:gd name="T48" fmla="*/ 65 w 138"/>
                  <a:gd name="T49" fmla="*/ 73 h 80"/>
                  <a:gd name="T50" fmla="*/ 60 w 138"/>
                  <a:gd name="T51" fmla="*/ 78 h 80"/>
                  <a:gd name="T52" fmla="*/ 52 w 138"/>
                  <a:gd name="T53" fmla="*/ 76 h 80"/>
                  <a:gd name="T54" fmla="*/ 49 w 138"/>
                  <a:gd name="T55" fmla="*/ 71 h 80"/>
                  <a:gd name="T56" fmla="*/ 47 w 138"/>
                  <a:gd name="T57" fmla="*/ 64 h 80"/>
                  <a:gd name="T58" fmla="*/ 37 w 138"/>
                  <a:gd name="T59" fmla="*/ 68 h 80"/>
                  <a:gd name="T60" fmla="*/ 28 w 138"/>
                  <a:gd name="T61" fmla="*/ 73 h 80"/>
                  <a:gd name="T62" fmla="*/ 26 w 138"/>
                  <a:gd name="T63" fmla="*/ 70 h 80"/>
                  <a:gd name="T64" fmla="*/ 18 w 138"/>
                  <a:gd name="T65" fmla="*/ 72 h 80"/>
                  <a:gd name="T66" fmla="*/ 7 w 138"/>
                  <a:gd name="T67" fmla="*/ 66 h 80"/>
                  <a:gd name="T68" fmla="*/ 1 w 138"/>
                  <a:gd name="T69" fmla="*/ 58 h 80"/>
                  <a:gd name="T70" fmla="*/ 3 w 138"/>
                  <a:gd name="T71" fmla="*/ 54 h 80"/>
                  <a:gd name="T72" fmla="*/ 0 w 138"/>
                  <a:gd name="T73" fmla="*/ 47 h 80"/>
                  <a:gd name="T74" fmla="*/ 7 w 138"/>
                  <a:gd name="T75" fmla="*/ 4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80">
                    <a:moveTo>
                      <a:pt x="7" y="43"/>
                    </a:moveTo>
                    <a:lnTo>
                      <a:pt x="32" y="38"/>
                    </a:lnTo>
                    <a:lnTo>
                      <a:pt x="49" y="33"/>
                    </a:lnTo>
                    <a:lnTo>
                      <a:pt x="67" y="17"/>
                    </a:lnTo>
                    <a:lnTo>
                      <a:pt x="83" y="5"/>
                    </a:lnTo>
                    <a:lnTo>
                      <a:pt x="98" y="0"/>
                    </a:lnTo>
                    <a:lnTo>
                      <a:pt x="106" y="5"/>
                    </a:lnTo>
                    <a:lnTo>
                      <a:pt x="117" y="6"/>
                    </a:lnTo>
                    <a:lnTo>
                      <a:pt x="130" y="5"/>
                    </a:lnTo>
                    <a:lnTo>
                      <a:pt x="134" y="11"/>
                    </a:lnTo>
                    <a:lnTo>
                      <a:pt x="137" y="26"/>
                    </a:lnTo>
                    <a:lnTo>
                      <a:pt x="135" y="36"/>
                    </a:lnTo>
                    <a:lnTo>
                      <a:pt x="131" y="45"/>
                    </a:lnTo>
                    <a:lnTo>
                      <a:pt x="124" y="57"/>
                    </a:lnTo>
                    <a:lnTo>
                      <a:pt x="121" y="67"/>
                    </a:lnTo>
                    <a:lnTo>
                      <a:pt x="116" y="75"/>
                    </a:lnTo>
                    <a:lnTo>
                      <a:pt x="111" y="77"/>
                    </a:lnTo>
                    <a:lnTo>
                      <a:pt x="102" y="71"/>
                    </a:lnTo>
                    <a:lnTo>
                      <a:pt x="98" y="76"/>
                    </a:lnTo>
                    <a:lnTo>
                      <a:pt x="90" y="79"/>
                    </a:lnTo>
                    <a:lnTo>
                      <a:pt x="82" y="68"/>
                    </a:lnTo>
                    <a:lnTo>
                      <a:pt x="78" y="71"/>
                    </a:lnTo>
                    <a:lnTo>
                      <a:pt x="74" y="72"/>
                    </a:lnTo>
                    <a:lnTo>
                      <a:pt x="69" y="67"/>
                    </a:lnTo>
                    <a:lnTo>
                      <a:pt x="65" y="73"/>
                    </a:lnTo>
                    <a:lnTo>
                      <a:pt x="60" y="78"/>
                    </a:lnTo>
                    <a:lnTo>
                      <a:pt x="52" y="76"/>
                    </a:lnTo>
                    <a:lnTo>
                      <a:pt x="49" y="71"/>
                    </a:lnTo>
                    <a:lnTo>
                      <a:pt x="47" y="64"/>
                    </a:lnTo>
                    <a:lnTo>
                      <a:pt x="37" y="68"/>
                    </a:lnTo>
                    <a:lnTo>
                      <a:pt x="28" y="73"/>
                    </a:lnTo>
                    <a:lnTo>
                      <a:pt x="26" y="70"/>
                    </a:lnTo>
                    <a:lnTo>
                      <a:pt x="18" y="72"/>
                    </a:lnTo>
                    <a:lnTo>
                      <a:pt x="7" y="66"/>
                    </a:lnTo>
                    <a:lnTo>
                      <a:pt x="1" y="58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7" y="43"/>
                    </a:lnTo>
                  </a:path>
                </a:pathLst>
              </a:custGeom>
              <a:solidFill>
                <a:srgbClr val="C08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7118" name="Group 142">
                <a:extLst>
                  <a:ext uri="{FF2B5EF4-FFF2-40B4-BE49-F238E27FC236}">
                    <a16:creationId xmlns:a16="http://schemas.microsoft.com/office/drawing/2014/main" id="{7088D933-42C5-4581-AAD0-BD3D22E663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1" y="1135"/>
                <a:ext cx="111" cy="60"/>
                <a:chOff x="911" y="1135"/>
                <a:chExt cx="111" cy="60"/>
              </a:xfrm>
            </p:grpSpPr>
            <p:sp>
              <p:nvSpPr>
                <p:cNvPr id="127119" name="Freeform 143">
                  <a:extLst>
                    <a:ext uri="{FF2B5EF4-FFF2-40B4-BE49-F238E27FC236}">
                      <a16:creationId xmlns:a16="http://schemas.microsoft.com/office/drawing/2014/main" id="{BD0C05F3-F084-4F57-A5A7-D9573FEF5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1" y="1166"/>
                  <a:ext cx="29" cy="26"/>
                </a:xfrm>
                <a:custGeom>
                  <a:avLst/>
                  <a:gdLst>
                    <a:gd name="T0" fmla="*/ 0 w 29"/>
                    <a:gd name="T1" fmla="*/ 25 h 26"/>
                    <a:gd name="T2" fmla="*/ 14 w 29"/>
                    <a:gd name="T3" fmla="*/ 15 h 26"/>
                    <a:gd name="T4" fmla="*/ 28 w 29"/>
                    <a:gd name="T5" fmla="*/ 0 h 26"/>
                    <a:gd name="T6" fmla="*/ 23 w 29"/>
                    <a:gd name="T7" fmla="*/ 10 h 26"/>
                    <a:gd name="T8" fmla="*/ 18 w 29"/>
                    <a:gd name="T9" fmla="*/ 17 h 26"/>
                    <a:gd name="T10" fmla="*/ 0 w 29"/>
                    <a:gd name="T11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6">
                      <a:moveTo>
                        <a:pt x="0" y="25"/>
                      </a:moveTo>
                      <a:lnTo>
                        <a:pt x="14" y="15"/>
                      </a:lnTo>
                      <a:lnTo>
                        <a:pt x="28" y="0"/>
                      </a:lnTo>
                      <a:lnTo>
                        <a:pt x="23" y="10"/>
                      </a:lnTo>
                      <a:lnTo>
                        <a:pt x="18" y="17"/>
                      </a:lnTo>
                      <a:lnTo>
                        <a:pt x="0" y="25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20" name="Freeform 144">
                  <a:extLst>
                    <a:ext uri="{FF2B5EF4-FFF2-40B4-BE49-F238E27FC236}">
                      <a16:creationId xmlns:a16="http://schemas.microsoft.com/office/drawing/2014/main" id="{B0D67BC8-6F1A-41AB-8BF0-167788356C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4" y="1136"/>
                  <a:ext cx="20" cy="56"/>
                </a:xfrm>
                <a:custGeom>
                  <a:avLst/>
                  <a:gdLst>
                    <a:gd name="T0" fmla="*/ 0 w 20"/>
                    <a:gd name="T1" fmla="*/ 55 h 56"/>
                    <a:gd name="T2" fmla="*/ 6 w 20"/>
                    <a:gd name="T3" fmla="*/ 36 h 56"/>
                    <a:gd name="T4" fmla="*/ 19 w 20"/>
                    <a:gd name="T5" fmla="*/ 0 h 56"/>
                    <a:gd name="T6" fmla="*/ 17 w 20"/>
                    <a:gd name="T7" fmla="*/ 21 h 56"/>
                    <a:gd name="T8" fmla="*/ 17 w 20"/>
                    <a:gd name="T9" fmla="*/ 35 h 56"/>
                    <a:gd name="T10" fmla="*/ 0 w 20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56">
                      <a:moveTo>
                        <a:pt x="0" y="55"/>
                      </a:moveTo>
                      <a:lnTo>
                        <a:pt x="6" y="36"/>
                      </a:lnTo>
                      <a:lnTo>
                        <a:pt x="19" y="0"/>
                      </a:lnTo>
                      <a:lnTo>
                        <a:pt x="17" y="21"/>
                      </a:lnTo>
                      <a:lnTo>
                        <a:pt x="17" y="35"/>
                      </a:lnTo>
                      <a:lnTo>
                        <a:pt x="0" y="55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21" name="Freeform 145">
                  <a:extLst>
                    <a:ext uri="{FF2B5EF4-FFF2-40B4-BE49-F238E27FC236}">
                      <a16:creationId xmlns:a16="http://schemas.microsoft.com/office/drawing/2014/main" id="{0EAAA4CB-6799-425E-A1A3-C8890EB58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8" y="1135"/>
                  <a:ext cx="26" cy="60"/>
                </a:xfrm>
                <a:custGeom>
                  <a:avLst/>
                  <a:gdLst>
                    <a:gd name="T0" fmla="*/ 7 w 26"/>
                    <a:gd name="T1" fmla="*/ 59 h 60"/>
                    <a:gd name="T2" fmla="*/ 19 w 26"/>
                    <a:gd name="T3" fmla="*/ 42 h 60"/>
                    <a:gd name="T4" fmla="*/ 13 w 26"/>
                    <a:gd name="T5" fmla="*/ 16 h 60"/>
                    <a:gd name="T6" fmla="*/ 0 w 26"/>
                    <a:gd name="T7" fmla="*/ 0 h 60"/>
                    <a:gd name="T8" fmla="*/ 15 w 26"/>
                    <a:gd name="T9" fmla="*/ 14 h 60"/>
                    <a:gd name="T10" fmla="*/ 23 w 26"/>
                    <a:gd name="T11" fmla="*/ 31 h 60"/>
                    <a:gd name="T12" fmla="*/ 25 w 26"/>
                    <a:gd name="T13" fmla="*/ 46 h 60"/>
                    <a:gd name="T14" fmla="*/ 7 w 26"/>
                    <a:gd name="T15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60">
                      <a:moveTo>
                        <a:pt x="7" y="59"/>
                      </a:moveTo>
                      <a:lnTo>
                        <a:pt x="19" y="42"/>
                      </a:lnTo>
                      <a:lnTo>
                        <a:pt x="13" y="16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23" y="31"/>
                      </a:lnTo>
                      <a:lnTo>
                        <a:pt x="25" y="46"/>
                      </a:lnTo>
                      <a:lnTo>
                        <a:pt x="7" y="59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22" name="Freeform 146">
                  <a:extLst>
                    <a:ext uri="{FF2B5EF4-FFF2-40B4-BE49-F238E27FC236}">
                      <a16:creationId xmlns:a16="http://schemas.microsoft.com/office/drawing/2014/main" id="{15545B42-28E0-41BC-9048-1B341CCE37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4" y="1149"/>
                  <a:ext cx="18" cy="21"/>
                </a:xfrm>
                <a:custGeom>
                  <a:avLst/>
                  <a:gdLst>
                    <a:gd name="T0" fmla="*/ 0 w 18"/>
                    <a:gd name="T1" fmla="*/ 0 h 21"/>
                    <a:gd name="T2" fmla="*/ 17 w 18"/>
                    <a:gd name="T3" fmla="*/ 12 h 21"/>
                    <a:gd name="T4" fmla="*/ 17 w 18"/>
                    <a:gd name="T5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" h="21">
                      <a:moveTo>
                        <a:pt x="0" y="0"/>
                      </a:moveTo>
                      <a:lnTo>
                        <a:pt x="17" y="12"/>
                      </a:lnTo>
                      <a:lnTo>
                        <a:pt x="17" y="2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7123" name="Freeform 147">
              <a:extLst>
                <a:ext uri="{FF2B5EF4-FFF2-40B4-BE49-F238E27FC236}">
                  <a16:creationId xmlns:a16="http://schemas.microsoft.com/office/drawing/2014/main" id="{938F5BD7-8151-4B7D-8EDE-C5620239D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" y="1053"/>
              <a:ext cx="73" cy="88"/>
            </a:xfrm>
            <a:custGeom>
              <a:avLst/>
              <a:gdLst>
                <a:gd name="T0" fmla="*/ 0 w 73"/>
                <a:gd name="T1" fmla="*/ 47 h 96"/>
                <a:gd name="T2" fmla="*/ 6 w 73"/>
                <a:gd name="T3" fmla="*/ 28 h 96"/>
                <a:gd name="T4" fmla="*/ 10 w 73"/>
                <a:gd name="T5" fmla="*/ 21 h 96"/>
                <a:gd name="T6" fmla="*/ 21 w 73"/>
                <a:gd name="T7" fmla="*/ 10 h 96"/>
                <a:gd name="T8" fmla="*/ 34 w 73"/>
                <a:gd name="T9" fmla="*/ 3 h 96"/>
                <a:gd name="T10" fmla="*/ 46 w 73"/>
                <a:gd name="T11" fmla="*/ 0 h 96"/>
                <a:gd name="T12" fmla="*/ 54 w 73"/>
                <a:gd name="T13" fmla="*/ 0 h 96"/>
                <a:gd name="T14" fmla="*/ 63 w 73"/>
                <a:gd name="T15" fmla="*/ 8 h 96"/>
                <a:gd name="T16" fmla="*/ 70 w 73"/>
                <a:gd name="T17" fmla="*/ 21 h 96"/>
                <a:gd name="T18" fmla="*/ 72 w 73"/>
                <a:gd name="T19" fmla="*/ 36 h 96"/>
                <a:gd name="T20" fmla="*/ 68 w 73"/>
                <a:gd name="T21" fmla="*/ 51 h 96"/>
                <a:gd name="T22" fmla="*/ 65 w 73"/>
                <a:gd name="T23" fmla="*/ 63 h 96"/>
                <a:gd name="T24" fmla="*/ 52 w 73"/>
                <a:gd name="T25" fmla="*/ 76 h 96"/>
                <a:gd name="T26" fmla="*/ 36 w 73"/>
                <a:gd name="T27" fmla="*/ 86 h 96"/>
                <a:gd name="T28" fmla="*/ 21 w 73"/>
                <a:gd name="T29" fmla="*/ 95 h 96"/>
                <a:gd name="T30" fmla="*/ 10 w 73"/>
                <a:gd name="T31" fmla="*/ 93 h 96"/>
                <a:gd name="T32" fmla="*/ 3 w 73"/>
                <a:gd name="T33" fmla="*/ 87 h 96"/>
                <a:gd name="T34" fmla="*/ 0 w 73"/>
                <a:gd name="T35" fmla="*/ 73 h 96"/>
                <a:gd name="T36" fmla="*/ 0 w 73"/>
                <a:gd name="T37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96">
                  <a:moveTo>
                    <a:pt x="0" y="47"/>
                  </a:moveTo>
                  <a:lnTo>
                    <a:pt x="6" y="28"/>
                  </a:lnTo>
                  <a:lnTo>
                    <a:pt x="10" y="21"/>
                  </a:lnTo>
                  <a:lnTo>
                    <a:pt x="21" y="10"/>
                  </a:lnTo>
                  <a:lnTo>
                    <a:pt x="34" y="3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3" y="8"/>
                  </a:lnTo>
                  <a:lnTo>
                    <a:pt x="70" y="21"/>
                  </a:lnTo>
                  <a:lnTo>
                    <a:pt x="72" y="36"/>
                  </a:lnTo>
                  <a:lnTo>
                    <a:pt x="68" y="51"/>
                  </a:lnTo>
                  <a:lnTo>
                    <a:pt x="65" y="63"/>
                  </a:lnTo>
                  <a:lnTo>
                    <a:pt x="52" y="76"/>
                  </a:lnTo>
                  <a:lnTo>
                    <a:pt x="36" y="86"/>
                  </a:lnTo>
                  <a:lnTo>
                    <a:pt x="21" y="95"/>
                  </a:lnTo>
                  <a:lnTo>
                    <a:pt x="10" y="93"/>
                  </a:lnTo>
                  <a:lnTo>
                    <a:pt x="3" y="87"/>
                  </a:lnTo>
                  <a:lnTo>
                    <a:pt x="0" y="73"/>
                  </a:lnTo>
                  <a:lnTo>
                    <a:pt x="0" y="47"/>
                  </a:lnTo>
                </a:path>
              </a:pathLst>
            </a:custGeom>
            <a:solidFill>
              <a:srgbClr val="F0F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24" name="Freeform 148">
              <a:extLst>
                <a:ext uri="{FF2B5EF4-FFF2-40B4-BE49-F238E27FC236}">
                  <a16:creationId xmlns:a16="http://schemas.microsoft.com/office/drawing/2014/main" id="{9F61DF1F-42BB-4129-9879-EBDF469D3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" y="1034"/>
              <a:ext cx="66" cy="38"/>
            </a:xfrm>
            <a:custGeom>
              <a:avLst/>
              <a:gdLst>
                <a:gd name="T0" fmla="*/ 5 w 66"/>
                <a:gd name="T1" fmla="*/ 0 h 42"/>
                <a:gd name="T2" fmla="*/ 60 w 66"/>
                <a:gd name="T3" fmla="*/ 17 h 42"/>
                <a:gd name="T4" fmla="*/ 62 w 66"/>
                <a:gd name="T5" fmla="*/ 21 h 42"/>
                <a:gd name="T6" fmla="*/ 65 w 66"/>
                <a:gd name="T7" fmla="*/ 27 h 42"/>
                <a:gd name="T8" fmla="*/ 65 w 66"/>
                <a:gd name="T9" fmla="*/ 33 h 42"/>
                <a:gd name="T10" fmla="*/ 64 w 66"/>
                <a:gd name="T11" fmla="*/ 37 h 42"/>
                <a:gd name="T12" fmla="*/ 62 w 66"/>
                <a:gd name="T13" fmla="*/ 39 h 42"/>
                <a:gd name="T14" fmla="*/ 57 w 66"/>
                <a:gd name="T15" fmla="*/ 41 h 42"/>
                <a:gd name="T16" fmla="*/ 6 w 66"/>
                <a:gd name="T17" fmla="*/ 23 h 42"/>
                <a:gd name="T18" fmla="*/ 2 w 66"/>
                <a:gd name="T19" fmla="*/ 19 h 42"/>
                <a:gd name="T20" fmla="*/ 0 w 66"/>
                <a:gd name="T21" fmla="*/ 14 h 42"/>
                <a:gd name="T22" fmla="*/ 0 w 66"/>
                <a:gd name="T23" fmla="*/ 7 h 42"/>
                <a:gd name="T24" fmla="*/ 1 w 66"/>
                <a:gd name="T25" fmla="*/ 4 h 42"/>
                <a:gd name="T26" fmla="*/ 3 w 66"/>
                <a:gd name="T27" fmla="*/ 1 h 42"/>
                <a:gd name="T28" fmla="*/ 5 w 66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42">
                  <a:moveTo>
                    <a:pt x="5" y="0"/>
                  </a:moveTo>
                  <a:lnTo>
                    <a:pt x="60" y="17"/>
                  </a:lnTo>
                  <a:lnTo>
                    <a:pt x="62" y="21"/>
                  </a:lnTo>
                  <a:lnTo>
                    <a:pt x="65" y="27"/>
                  </a:lnTo>
                  <a:lnTo>
                    <a:pt x="65" y="33"/>
                  </a:lnTo>
                  <a:lnTo>
                    <a:pt x="64" y="37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6" y="23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solidFill>
              <a:srgbClr val="C0804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25" name="Freeform 149">
              <a:extLst>
                <a:ext uri="{FF2B5EF4-FFF2-40B4-BE49-F238E27FC236}">
                  <a16:creationId xmlns:a16="http://schemas.microsoft.com/office/drawing/2014/main" id="{747C702F-02DC-4CA6-88E8-BA6D498BE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" y="1044"/>
              <a:ext cx="108" cy="110"/>
            </a:xfrm>
            <a:custGeom>
              <a:avLst/>
              <a:gdLst>
                <a:gd name="T0" fmla="*/ 15 w 110"/>
                <a:gd name="T1" fmla="*/ 0 h 120"/>
                <a:gd name="T2" fmla="*/ 52 w 110"/>
                <a:gd name="T3" fmla="*/ 20 h 120"/>
                <a:gd name="T4" fmla="*/ 67 w 110"/>
                <a:gd name="T5" fmla="*/ 30 h 120"/>
                <a:gd name="T6" fmla="*/ 83 w 110"/>
                <a:gd name="T7" fmla="*/ 42 h 120"/>
                <a:gd name="T8" fmla="*/ 93 w 110"/>
                <a:gd name="T9" fmla="*/ 52 h 120"/>
                <a:gd name="T10" fmla="*/ 103 w 110"/>
                <a:gd name="T11" fmla="*/ 62 h 120"/>
                <a:gd name="T12" fmla="*/ 107 w 110"/>
                <a:gd name="T13" fmla="*/ 76 h 120"/>
                <a:gd name="T14" fmla="*/ 109 w 110"/>
                <a:gd name="T15" fmla="*/ 91 h 120"/>
                <a:gd name="T16" fmla="*/ 105 w 110"/>
                <a:gd name="T17" fmla="*/ 102 h 120"/>
                <a:gd name="T18" fmla="*/ 97 w 110"/>
                <a:gd name="T19" fmla="*/ 111 h 120"/>
                <a:gd name="T20" fmla="*/ 74 w 110"/>
                <a:gd name="T21" fmla="*/ 117 h 120"/>
                <a:gd name="T22" fmla="*/ 56 w 110"/>
                <a:gd name="T23" fmla="*/ 119 h 120"/>
                <a:gd name="T24" fmla="*/ 30 w 110"/>
                <a:gd name="T25" fmla="*/ 117 h 120"/>
                <a:gd name="T26" fmla="*/ 24 w 110"/>
                <a:gd name="T27" fmla="*/ 110 h 120"/>
                <a:gd name="T28" fmla="*/ 14 w 110"/>
                <a:gd name="T29" fmla="*/ 101 h 120"/>
                <a:gd name="T30" fmla="*/ 1 w 110"/>
                <a:gd name="T31" fmla="*/ 98 h 120"/>
                <a:gd name="T32" fmla="*/ 8 w 110"/>
                <a:gd name="T33" fmla="*/ 77 h 120"/>
                <a:gd name="T34" fmla="*/ 0 w 110"/>
                <a:gd name="T35" fmla="*/ 34 h 120"/>
                <a:gd name="T36" fmla="*/ 15 w 110"/>
                <a:gd name="T3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20">
                  <a:moveTo>
                    <a:pt x="15" y="0"/>
                  </a:moveTo>
                  <a:lnTo>
                    <a:pt x="52" y="20"/>
                  </a:lnTo>
                  <a:lnTo>
                    <a:pt x="67" y="30"/>
                  </a:lnTo>
                  <a:lnTo>
                    <a:pt x="83" y="42"/>
                  </a:lnTo>
                  <a:lnTo>
                    <a:pt x="93" y="52"/>
                  </a:lnTo>
                  <a:lnTo>
                    <a:pt x="103" y="62"/>
                  </a:lnTo>
                  <a:lnTo>
                    <a:pt x="107" y="76"/>
                  </a:lnTo>
                  <a:lnTo>
                    <a:pt x="109" y="91"/>
                  </a:lnTo>
                  <a:lnTo>
                    <a:pt x="105" y="102"/>
                  </a:lnTo>
                  <a:lnTo>
                    <a:pt x="97" y="111"/>
                  </a:lnTo>
                  <a:lnTo>
                    <a:pt x="74" y="117"/>
                  </a:lnTo>
                  <a:lnTo>
                    <a:pt x="56" y="119"/>
                  </a:lnTo>
                  <a:lnTo>
                    <a:pt x="30" y="117"/>
                  </a:lnTo>
                  <a:lnTo>
                    <a:pt x="24" y="110"/>
                  </a:lnTo>
                  <a:lnTo>
                    <a:pt x="14" y="101"/>
                  </a:lnTo>
                  <a:lnTo>
                    <a:pt x="1" y="98"/>
                  </a:lnTo>
                  <a:lnTo>
                    <a:pt x="8" y="77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solidFill>
              <a:srgbClr val="E0A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26" name="Freeform 150">
              <a:extLst>
                <a:ext uri="{FF2B5EF4-FFF2-40B4-BE49-F238E27FC236}">
                  <a16:creationId xmlns:a16="http://schemas.microsoft.com/office/drawing/2014/main" id="{058C6C7D-699D-46E7-AD57-5A0E86807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1042"/>
              <a:ext cx="73" cy="87"/>
            </a:xfrm>
            <a:custGeom>
              <a:avLst/>
              <a:gdLst>
                <a:gd name="T0" fmla="*/ 0 w 74"/>
                <a:gd name="T1" fmla="*/ 47 h 94"/>
                <a:gd name="T2" fmla="*/ 6 w 74"/>
                <a:gd name="T3" fmla="*/ 28 h 94"/>
                <a:gd name="T4" fmla="*/ 10 w 74"/>
                <a:gd name="T5" fmla="*/ 20 h 94"/>
                <a:gd name="T6" fmla="*/ 21 w 74"/>
                <a:gd name="T7" fmla="*/ 10 h 94"/>
                <a:gd name="T8" fmla="*/ 35 w 74"/>
                <a:gd name="T9" fmla="*/ 3 h 94"/>
                <a:gd name="T10" fmla="*/ 46 w 74"/>
                <a:gd name="T11" fmla="*/ 0 h 94"/>
                <a:gd name="T12" fmla="*/ 54 w 74"/>
                <a:gd name="T13" fmla="*/ 1 h 94"/>
                <a:gd name="T14" fmla="*/ 64 w 74"/>
                <a:gd name="T15" fmla="*/ 8 h 94"/>
                <a:gd name="T16" fmla="*/ 70 w 74"/>
                <a:gd name="T17" fmla="*/ 21 h 94"/>
                <a:gd name="T18" fmla="*/ 73 w 74"/>
                <a:gd name="T19" fmla="*/ 37 h 94"/>
                <a:gd name="T20" fmla="*/ 68 w 74"/>
                <a:gd name="T21" fmla="*/ 52 h 94"/>
                <a:gd name="T22" fmla="*/ 64 w 74"/>
                <a:gd name="T23" fmla="*/ 62 h 94"/>
                <a:gd name="T24" fmla="*/ 52 w 74"/>
                <a:gd name="T25" fmla="*/ 75 h 94"/>
                <a:gd name="T26" fmla="*/ 36 w 74"/>
                <a:gd name="T27" fmla="*/ 84 h 94"/>
                <a:gd name="T28" fmla="*/ 22 w 74"/>
                <a:gd name="T29" fmla="*/ 93 h 94"/>
                <a:gd name="T30" fmla="*/ 10 w 74"/>
                <a:gd name="T31" fmla="*/ 91 h 94"/>
                <a:gd name="T32" fmla="*/ 4 w 74"/>
                <a:gd name="T33" fmla="*/ 84 h 94"/>
                <a:gd name="T34" fmla="*/ 0 w 74"/>
                <a:gd name="T35" fmla="*/ 72 h 94"/>
                <a:gd name="T36" fmla="*/ 0 w 74"/>
                <a:gd name="T37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94">
                  <a:moveTo>
                    <a:pt x="0" y="47"/>
                  </a:moveTo>
                  <a:lnTo>
                    <a:pt x="6" y="28"/>
                  </a:lnTo>
                  <a:lnTo>
                    <a:pt x="10" y="20"/>
                  </a:lnTo>
                  <a:lnTo>
                    <a:pt x="21" y="10"/>
                  </a:lnTo>
                  <a:lnTo>
                    <a:pt x="35" y="3"/>
                  </a:lnTo>
                  <a:lnTo>
                    <a:pt x="46" y="0"/>
                  </a:lnTo>
                  <a:lnTo>
                    <a:pt x="54" y="1"/>
                  </a:lnTo>
                  <a:lnTo>
                    <a:pt x="64" y="8"/>
                  </a:lnTo>
                  <a:lnTo>
                    <a:pt x="70" y="21"/>
                  </a:lnTo>
                  <a:lnTo>
                    <a:pt x="73" y="37"/>
                  </a:lnTo>
                  <a:lnTo>
                    <a:pt x="68" y="52"/>
                  </a:lnTo>
                  <a:lnTo>
                    <a:pt x="64" y="62"/>
                  </a:lnTo>
                  <a:lnTo>
                    <a:pt x="52" y="75"/>
                  </a:lnTo>
                  <a:lnTo>
                    <a:pt x="36" y="84"/>
                  </a:lnTo>
                  <a:lnTo>
                    <a:pt x="22" y="93"/>
                  </a:lnTo>
                  <a:lnTo>
                    <a:pt x="10" y="91"/>
                  </a:lnTo>
                  <a:lnTo>
                    <a:pt x="4" y="84"/>
                  </a:lnTo>
                  <a:lnTo>
                    <a:pt x="0" y="72"/>
                  </a:lnTo>
                  <a:lnTo>
                    <a:pt x="0" y="47"/>
                  </a:lnTo>
                </a:path>
              </a:pathLst>
            </a:custGeom>
            <a:solidFill>
              <a:srgbClr val="F0F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27" name="Freeform 151">
              <a:extLst>
                <a:ext uri="{FF2B5EF4-FFF2-40B4-BE49-F238E27FC236}">
                  <a16:creationId xmlns:a16="http://schemas.microsoft.com/office/drawing/2014/main" id="{9DDD54D2-98BB-43A5-85D7-E1E236EC3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023"/>
              <a:ext cx="87" cy="38"/>
            </a:xfrm>
            <a:custGeom>
              <a:avLst/>
              <a:gdLst>
                <a:gd name="T0" fmla="*/ 8 w 88"/>
                <a:gd name="T1" fmla="*/ 0 h 41"/>
                <a:gd name="T2" fmla="*/ 81 w 88"/>
                <a:gd name="T3" fmla="*/ 14 h 41"/>
                <a:gd name="T4" fmla="*/ 84 w 88"/>
                <a:gd name="T5" fmla="*/ 18 h 41"/>
                <a:gd name="T6" fmla="*/ 87 w 88"/>
                <a:gd name="T7" fmla="*/ 25 h 41"/>
                <a:gd name="T8" fmla="*/ 86 w 88"/>
                <a:gd name="T9" fmla="*/ 30 h 41"/>
                <a:gd name="T10" fmla="*/ 84 w 88"/>
                <a:gd name="T11" fmla="*/ 34 h 41"/>
                <a:gd name="T12" fmla="*/ 82 w 88"/>
                <a:gd name="T13" fmla="*/ 37 h 41"/>
                <a:gd name="T14" fmla="*/ 76 w 88"/>
                <a:gd name="T15" fmla="*/ 40 h 41"/>
                <a:gd name="T16" fmla="*/ 7 w 88"/>
                <a:gd name="T17" fmla="*/ 25 h 41"/>
                <a:gd name="T18" fmla="*/ 2 w 88"/>
                <a:gd name="T19" fmla="*/ 22 h 41"/>
                <a:gd name="T20" fmla="*/ 0 w 88"/>
                <a:gd name="T21" fmla="*/ 16 h 41"/>
                <a:gd name="T22" fmla="*/ 0 w 88"/>
                <a:gd name="T23" fmla="*/ 9 h 41"/>
                <a:gd name="T24" fmla="*/ 1 w 88"/>
                <a:gd name="T25" fmla="*/ 6 h 41"/>
                <a:gd name="T26" fmla="*/ 4 w 88"/>
                <a:gd name="T27" fmla="*/ 2 h 41"/>
                <a:gd name="T28" fmla="*/ 8 w 88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1">
                  <a:moveTo>
                    <a:pt x="8" y="0"/>
                  </a:moveTo>
                  <a:lnTo>
                    <a:pt x="81" y="14"/>
                  </a:lnTo>
                  <a:lnTo>
                    <a:pt x="84" y="18"/>
                  </a:lnTo>
                  <a:lnTo>
                    <a:pt x="87" y="25"/>
                  </a:lnTo>
                  <a:lnTo>
                    <a:pt x="86" y="30"/>
                  </a:lnTo>
                  <a:lnTo>
                    <a:pt x="84" y="34"/>
                  </a:lnTo>
                  <a:lnTo>
                    <a:pt x="82" y="37"/>
                  </a:lnTo>
                  <a:lnTo>
                    <a:pt x="76" y="40"/>
                  </a:lnTo>
                  <a:lnTo>
                    <a:pt x="7" y="25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9"/>
                  </a:lnTo>
                  <a:lnTo>
                    <a:pt x="1" y="6"/>
                  </a:lnTo>
                  <a:lnTo>
                    <a:pt x="4" y="2"/>
                  </a:lnTo>
                  <a:lnTo>
                    <a:pt x="8" y="0"/>
                  </a:lnTo>
                </a:path>
              </a:pathLst>
            </a:custGeom>
            <a:solidFill>
              <a:srgbClr val="C0804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7128" name="Group 152">
              <a:extLst>
                <a:ext uri="{FF2B5EF4-FFF2-40B4-BE49-F238E27FC236}">
                  <a16:creationId xmlns:a16="http://schemas.microsoft.com/office/drawing/2014/main" id="{FDB8647C-5D1C-4F9B-AA71-D0221247CD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2" y="1149"/>
              <a:ext cx="87" cy="92"/>
              <a:chOff x="711" y="1132"/>
              <a:chExt cx="87" cy="100"/>
            </a:xfrm>
          </p:grpSpPr>
          <p:sp>
            <p:nvSpPr>
              <p:cNvPr id="127129" name="Freeform 153">
                <a:extLst>
                  <a:ext uri="{FF2B5EF4-FFF2-40B4-BE49-F238E27FC236}">
                    <a16:creationId xmlns:a16="http://schemas.microsoft.com/office/drawing/2014/main" id="{4200D1F9-4E95-48A5-BEF7-B55EB5009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" y="1132"/>
                <a:ext cx="78" cy="100"/>
              </a:xfrm>
              <a:custGeom>
                <a:avLst/>
                <a:gdLst>
                  <a:gd name="T0" fmla="*/ 51 w 78"/>
                  <a:gd name="T1" fmla="*/ 9 h 100"/>
                  <a:gd name="T2" fmla="*/ 38 w 78"/>
                  <a:gd name="T3" fmla="*/ 0 h 100"/>
                  <a:gd name="T4" fmla="*/ 30 w 78"/>
                  <a:gd name="T5" fmla="*/ 0 h 100"/>
                  <a:gd name="T6" fmla="*/ 17 w 78"/>
                  <a:gd name="T7" fmla="*/ 2 h 100"/>
                  <a:gd name="T8" fmla="*/ 7 w 78"/>
                  <a:gd name="T9" fmla="*/ 12 h 100"/>
                  <a:gd name="T10" fmla="*/ 2 w 78"/>
                  <a:gd name="T11" fmla="*/ 23 h 100"/>
                  <a:gd name="T12" fmla="*/ 0 w 78"/>
                  <a:gd name="T13" fmla="*/ 34 h 100"/>
                  <a:gd name="T14" fmla="*/ 0 w 78"/>
                  <a:gd name="T15" fmla="*/ 46 h 100"/>
                  <a:gd name="T16" fmla="*/ 3 w 78"/>
                  <a:gd name="T17" fmla="*/ 59 h 100"/>
                  <a:gd name="T18" fmla="*/ 9 w 78"/>
                  <a:gd name="T19" fmla="*/ 73 h 100"/>
                  <a:gd name="T20" fmla="*/ 20 w 78"/>
                  <a:gd name="T21" fmla="*/ 83 h 100"/>
                  <a:gd name="T22" fmla="*/ 29 w 78"/>
                  <a:gd name="T23" fmla="*/ 87 h 100"/>
                  <a:gd name="T24" fmla="*/ 40 w 78"/>
                  <a:gd name="T25" fmla="*/ 89 h 100"/>
                  <a:gd name="T26" fmla="*/ 48 w 78"/>
                  <a:gd name="T27" fmla="*/ 97 h 100"/>
                  <a:gd name="T28" fmla="*/ 54 w 78"/>
                  <a:gd name="T29" fmla="*/ 99 h 100"/>
                  <a:gd name="T30" fmla="*/ 61 w 78"/>
                  <a:gd name="T31" fmla="*/ 98 h 100"/>
                  <a:gd name="T32" fmla="*/ 68 w 78"/>
                  <a:gd name="T33" fmla="*/ 94 h 100"/>
                  <a:gd name="T34" fmla="*/ 75 w 78"/>
                  <a:gd name="T35" fmla="*/ 86 h 100"/>
                  <a:gd name="T36" fmla="*/ 77 w 78"/>
                  <a:gd name="T37" fmla="*/ 77 h 100"/>
                  <a:gd name="T38" fmla="*/ 76 w 78"/>
                  <a:gd name="T39" fmla="*/ 63 h 100"/>
                  <a:gd name="T40" fmla="*/ 69 w 78"/>
                  <a:gd name="T41" fmla="*/ 52 h 100"/>
                  <a:gd name="T42" fmla="*/ 66 w 78"/>
                  <a:gd name="T43" fmla="*/ 40 h 100"/>
                  <a:gd name="T44" fmla="*/ 59 w 78"/>
                  <a:gd name="T45" fmla="*/ 23 h 100"/>
                  <a:gd name="T46" fmla="*/ 51 w 78"/>
                  <a:gd name="T47" fmla="*/ 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" h="100">
                    <a:moveTo>
                      <a:pt x="51" y="9"/>
                    </a:moveTo>
                    <a:lnTo>
                      <a:pt x="38" y="0"/>
                    </a:lnTo>
                    <a:lnTo>
                      <a:pt x="30" y="0"/>
                    </a:lnTo>
                    <a:lnTo>
                      <a:pt x="17" y="2"/>
                    </a:lnTo>
                    <a:lnTo>
                      <a:pt x="7" y="12"/>
                    </a:lnTo>
                    <a:lnTo>
                      <a:pt x="2" y="23"/>
                    </a:lnTo>
                    <a:lnTo>
                      <a:pt x="0" y="34"/>
                    </a:lnTo>
                    <a:lnTo>
                      <a:pt x="0" y="46"/>
                    </a:lnTo>
                    <a:lnTo>
                      <a:pt x="3" y="59"/>
                    </a:lnTo>
                    <a:lnTo>
                      <a:pt x="9" y="73"/>
                    </a:lnTo>
                    <a:lnTo>
                      <a:pt x="20" y="83"/>
                    </a:lnTo>
                    <a:lnTo>
                      <a:pt x="29" y="87"/>
                    </a:lnTo>
                    <a:lnTo>
                      <a:pt x="40" y="89"/>
                    </a:lnTo>
                    <a:lnTo>
                      <a:pt x="48" y="97"/>
                    </a:lnTo>
                    <a:lnTo>
                      <a:pt x="54" y="99"/>
                    </a:lnTo>
                    <a:lnTo>
                      <a:pt x="61" y="98"/>
                    </a:lnTo>
                    <a:lnTo>
                      <a:pt x="68" y="94"/>
                    </a:lnTo>
                    <a:lnTo>
                      <a:pt x="75" y="86"/>
                    </a:lnTo>
                    <a:lnTo>
                      <a:pt x="77" y="77"/>
                    </a:lnTo>
                    <a:lnTo>
                      <a:pt x="76" y="63"/>
                    </a:lnTo>
                    <a:lnTo>
                      <a:pt x="69" y="52"/>
                    </a:lnTo>
                    <a:lnTo>
                      <a:pt x="66" y="40"/>
                    </a:lnTo>
                    <a:lnTo>
                      <a:pt x="59" y="23"/>
                    </a:lnTo>
                    <a:lnTo>
                      <a:pt x="51" y="9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130" name="Freeform 154">
                <a:extLst>
                  <a:ext uri="{FF2B5EF4-FFF2-40B4-BE49-F238E27FC236}">
                    <a16:creationId xmlns:a16="http://schemas.microsoft.com/office/drawing/2014/main" id="{DCFE2B85-837E-445E-A4DA-718362903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" y="1135"/>
                <a:ext cx="79" cy="97"/>
              </a:xfrm>
              <a:custGeom>
                <a:avLst/>
                <a:gdLst>
                  <a:gd name="T0" fmla="*/ 53 w 79"/>
                  <a:gd name="T1" fmla="*/ 9 h 97"/>
                  <a:gd name="T2" fmla="*/ 39 w 79"/>
                  <a:gd name="T3" fmla="*/ 0 h 97"/>
                  <a:gd name="T4" fmla="*/ 31 w 79"/>
                  <a:gd name="T5" fmla="*/ 0 h 97"/>
                  <a:gd name="T6" fmla="*/ 17 w 79"/>
                  <a:gd name="T7" fmla="*/ 3 h 97"/>
                  <a:gd name="T8" fmla="*/ 7 w 79"/>
                  <a:gd name="T9" fmla="*/ 12 h 97"/>
                  <a:gd name="T10" fmla="*/ 2 w 79"/>
                  <a:gd name="T11" fmla="*/ 23 h 97"/>
                  <a:gd name="T12" fmla="*/ 0 w 79"/>
                  <a:gd name="T13" fmla="*/ 34 h 97"/>
                  <a:gd name="T14" fmla="*/ 0 w 79"/>
                  <a:gd name="T15" fmla="*/ 46 h 97"/>
                  <a:gd name="T16" fmla="*/ 3 w 79"/>
                  <a:gd name="T17" fmla="*/ 58 h 97"/>
                  <a:gd name="T18" fmla="*/ 9 w 79"/>
                  <a:gd name="T19" fmla="*/ 72 h 97"/>
                  <a:gd name="T20" fmla="*/ 19 w 79"/>
                  <a:gd name="T21" fmla="*/ 81 h 97"/>
                  <a:gd name="T22" fmla="*/ 29 w 79"/>
                  <a:gd name="T23" fmla="*/ 85 h 97"/>
                  <a:gd name="T24" fmla="*/ 41 w 79"/>
                  <a:gd name="T25" fmla="*/ 87 h 97"/>
                  <a:gd name="T26" fmla="*/ 48 w 79"/>
                  <a:gd name="T27" fmla="*/ 94 h 97"/>
                  <a:gd name="T28" fmla="*/ 54 w 79"/>
                  <a:gd name="T29" fmla="*/ 96 h 97"/>
                  <a:gd name="T30" fmla="*/ 60 w 79"/>
                  <a:gd name="T31" fmla="*/ 95 h 97"/>
                  <a:gd name="T32" fmla="*/ 68 w 79"/>
                  <a:gd name="T33" fmla="*/ 90 h 97"/>
                  <a:gd name="T34" fmla="*/ 75 w 79"/>
                  <a:gd name="T35" fmla="*/ 83 h 97"/>
                  <a:gd name="T36" fmla="*/ 78 w 79"/>
                  <a:gd name="T37" fmla="*/ 75 h 97"/>
                  <a:gd name="T38" fmla="*/ 77 w 79"/>
                  <a:gd name="T39" fmla="*/ 61 h 97"/>
                  <a:gd name="T40" fmla="*/ 70 w 79"/>
                  <a:gd name="T41" fmla="*/ 50 h 97"/>
                  <a:gd name="T42" fmla="*/ 67 w 79"/>
                  <a:gd name="T43" fmla="*/ 38 h 97"/>
                  <a:gd name="T44" fmla="*/ 61 w 79"/>
                  <a:gd name="T45" fmla="*/ 23 h 97"/>
                  <a:gd name="T46" fmla="*/ 53 w 79"/>
                  <a:gd name="T47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9" h="97">
                    <a:moveTo>
                      <a:pt x="53" y="9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17" y="3"/>
                    </a:lnTo>
                    <a:lnTo>
                      <a:pt x="7" y="12"/>
                    </a:lnTo>
                    <a:lnTo>
                      <a:pt x="2" y="23"/>
                    </a:lnTo>
                    <a:lnTo>
                      <a:pt x="0" y="34"/>
                    </a:lnTo>
                    <a:lnTo>
                      <a:pt x="0" y="46"/>
                    </a:lnTo>
                    <a:lnTo>
                      <a:pt x="3" y="58"/>
                    </a:lnTo>
                    <a:lnTo>
                      <a:pt x="9" y="72"/>
                    </a:lnTo>
                    <a:lnTo>
                      <a:pt x="19" y="81"/>
                    </a:lnTo>
                    <a:lnTo>
                      <a:pt x="29" y="85"/>
                    </a:lnTo>
                    <a:lnTo>
                      <a:pt x="41" y="87"/>
                    </a:lnTo>
                    <a:lnTo>
                      <a:pt x="48" y="94"/>
                    </a:lnTo>
                    <a:lnTo>
                      <a:pt x="54" y="96"/>
                    </a:lnTo>
                    <a:lnTo>
                      <a:pt x="60" y="95"/>
                    </a:lnTo>
                    <a:lnTo>
                      <a:pt x="68" y="90"/>
                    </a:lnTo>
                    <a:lnTo>
                      <a:pt x="75" y="83"/>
                    </a:lnTo>
                    <a:lnTo>
                      <a:pt x="78" y="75"/>
                    </a:lnTo>
                    <a:lnTo>
                      <a:pt x="77" y="61"/>
                    </a:lnTo>
                    <a:lnTo>
                      <a:pt x="70" y="50"/>
                    </a:lnTo>
                    <a:lnTo>
                      <a:pt x="67" y="38"/>
                    </a:lnTo>
                    <a:lnTo>
                      <a:pt x="61" y="23"/>
                    </a:lnTo>
                    <a:lnTo>
                      <a:pt x="53" y="9"/>
                    </a:lnTo>
                  </a:path>
                </a:pathLst>
              </a:custGeom>
              <a:solidFill>
                <a:srgbClr val="E0A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131" name="Freeform 155">
              <a:extLst>
                <a:ext uri="{FF2B5EF4-FFF2-40B4-BE49-F238E27FC236}">
                  <a16:creationId xmlns:a16="http://schemas.microsoft.com/office/drawing/2014/main" id="{54DBDDEC-B5DC-4305-B9BA-1108FA24C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" y="1266"/>
              <a:ext cx="74" cy="49"/>
            </a:xfrm>
            <a:custGeom>
              <a:avLst/>
              <a:gdLst>
                <a:gd name="T0" fmla="*/ 0 w 74"/>
                <a:gd name="T1" fmla="*/ 0 h 53"/>
                <a:gd name="T2" fmla="*/ 73 w 74"/>
                <a:gd name="T3" fmla="*/ 52 h 53"/>
                <a:gd name="T4" fmla="*/ 18 w 74"/>
                <a:gd name="T5" fmla="*/ 52 h 53"/>
                <a:gd name="T6" fmla="*/ 0 w 74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53">
                  <a:moveTo>
                    <a:pt x="0" y="0"/>
                  </a:moveTo>
                  <a:lnTo>
                    <a:pt x="73" y="52"/>
                  </a:lnTo>
                  <a:lnTo>
                    <a:pt x="18" y="52"/>
                  </a:lnTo>
                  <a:lnTo>
                    <a:pt x="0" y="0"/>
                  </a:lnTo>
                </a:path>
              </a:pathLst>
            </a:cu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32" name="Oval 156">
              <a:extLst>
                <a:ext uri="{FF2B5EF4-FFF2-40B4-BE49-F238E27FC236}">
                  <a16:creationId xmlns:a16="http://schemas.microsoft.com/office/drawing/2014/main" id="{C5E646F0-C5CF-4298-949A-E0EB214CB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" y="1063"/>
              <a:ext cx="22" cy="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133" name="Rectangle 157">
              <a:extLst>
                <a:ext uri="{FF2B5EF4-FFF2-40B4-BE49-F238E27FC236}">
                  <a16:creationId xmlns:a16="http://schemas.microsoft.com/office/drawing/2014/main" id="{CD3F6302-64DD-4C9B-9CA9-B668B59B4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3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.</a:t>
              </a:r>
            </a:p>
          </p:txBody>
        </p:sp>
        <p:sp>
          <p:nvSpPr>
            <p:cNvPr id="127134" name="Freeform 158">
              <a:extLst>
                <a:ext uri="{FF2B5EF4-FFF2-40B4-BE49-F238E27FC236}">
                  <a16:creationId xmlns:a16="http://schemas.microsoft.com/office/drawing/2014/main" id="{2ECF739B-46F8-46BD-8815-5DC198215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" y="1676"/>
              <a:ext cx="211" cy="157"/>
            </a:xfrm>
            <a:custGeom>
              <a:avLst/>
              <a:gdLst>
                <a:gd name="T0" fmla="*/ 7 w 213"/>
                <a:gd name="T1" fmla="*/ 118 h 171"/>
                <a:gd name="T2" fmla="*/ 45 w 213"/>
                <a:gd name="T3" fmla="*/ 89 h 171"/>
                <a:gd name="T4" fmla="*/ 63 w 213"/>
                <a:gd name="T5" fmla="*/ 63 h 171"/>
                <a:gd name="T6" fmla="*/ 90 w 213"/>
                <a:gd name="T7" fmla="*/ 54 h 171"/>
                <a:gd name="T8" fmla="*/ 119 w 213"/>
                <a:gd name="T9" fmla="*/ 36 h 171"/>
                <a:gd name="T10" fmla="*/ 145 w 213"/>
                <a:gd name="T11" fmla="*/ 18 h 171"/>
                <a:gd name="T12" fmla="*/ 174 w 213"/>
                <a:gd name="T13" fmla="*/ 9 h 171"/>
                <a:gd name="T14" fmla="*/ 201 w 213"/>
                <a:gd name="T15" fmla="*/ 0 h 171"/>
                <a:gd name="T16" fmla="*/ 212 w 213"/>
                <a:gd name="T17" fmla="*/ 26 h 171"/>
                <a:gd name="T18" fmla="*/ 183 w 213"/>
                <a:gd name="T19" fmla="*/ 44 h 171"/>
                <a:gd name="T20" fmla="*/ 156 w 213"/>
                <a:gd name="T21" fmla="*/ 70 h 171"/>
                <a:gd name="T22" fmla="*/ 128 w 213"/>
                <a:gd name="T23" fmla="*/ 80 h 171"/>
                <a:gd name="T24" fmla="*/ 101 w 213"/>
                <a:gd name="T25" fmla="*/ 98 h 171"/>
                <a:gd name="T26" fmla="*/ 72 w 213"/>
                <a:gd name="T27" fmla="*/ 99 h 171"/>
                <a:gd name="T28" fmla="*/ 55 w 213"/>
                <a:gd name="T29" fmla="*/ 125 h 171"/>
                <a:gd name="T30" fmla="*/ 7 w 213"/>
                <a:gd name="T31" fmla="*/ 118 h 171"/>
                <a:gd name="T32" fmla="*/ 28 w 213"/>
                <a:gd name="T33" fmla="*/ 160 h 171"/>
                <a:gd name="T34" fmla="*/ 0 w 213"/>
                <a:gd name="T35" fmla="*/ 170 h 171"/>
                <a:gd name="T36" fmla="*/ 7 w 213"/>
                <a:gd name="T37" fmla="*/ 118 h 171"/>
                <a:gd name="T38" fmla="*/ 7 w 213"/>
                <a:gd name="T39" fmla="*/ 11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171">
                  <a:moveTo>
                    <a:pt x="7" y="118"/>
                  </a:moveTo>
                  <a:lnTo>
                    <a:pt x="45" y="89"/>
                  </a:lnTo>
                  <a:lnTo>
                    <a:pt x="63" y="63"/>
                  </a:lnTo>
                  <a:lnTo>
                    <a:pt x="90" y="54"/>
                  </a:lnTo>
                  <a:lnTo>
                    <a:pt x="119" y="36"/>
                  </a:lnTo>
                  <a:lnTo>
                    <a:pt x="145" y="18"/>
                  </a:lnTo>
                  <a:lnTo>
                    <a:pt x="174" y="9"/>
                  </a:lnTo>
                  <a:lnTo>
                    <a:pt x="201" y="0"/>
                  </a:lnTo>
                  <a:lnTo>
                    <a:pt x="212" y="26"/>
                  </a:lnTo>
                  <a:lnTo>
                    <a:pt x="183" y="44"/>
                  </a:lnTo>
                  <a:lnTo>
                    <a:pt x="156" y="70"/>
                  </a:lnTo>
                  <a:lnTo>
                    <a:pt x="128" y="80"/>
                  </a:lnTo>
                  <a:lnTo>
                    <a:pt x="101" y="98"/>
                  </a:lnTo>
                  <a:lnTo>
                    <a:pt x="72" y="99"/>
                  </a:lnTo>
                  <a:lnTo>
                    <a:pt x="55" y="125"/>
                  </a:lnTo>
                  <a:lnTo>
                    <a:pt x="7" y="118"/>
                  </a:lnTo>
                  <a:lnTo>
                    <a:pt x="28" y="160"/>
                  </a:lnTo>
                  <a:lnTo>
                    <a:pt x="0" y="170"/>
                  </a:lnTo>
                  <a:lnTo>
                    <a:pt x="7" y="118"/>
                  </a:lnTo>
                  <a:lnTo>
                    <a:pt x="7" y="118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7135" name="Group 159">
              <a:extLst>
                <a:ext uri="{FF2B5EF4-FFF2-40B4-BE49-F238E27FC236}">
                  <a16:creationId xmlns:a16="http://schemas.microsoft.com/office/drawing/2014/main" id="{C327D5AE-752C-492E-BF07-B2FF7E701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" y="1559"/>
              <a:ext cx="437" cy="169"/>
              <a:chOff x="722" y="1577"/>
              <a:chExt cx="441" cy="184"/>
            </a:xfrm>
          </p:grpSpPr>
          <p:sp>
            <p:nvSpPr>
              <p:cNvPr id="127136" name="Freeform 160">
                <a:extLst>
                  <a:ext uri="{FF2B5EF4-FFF2-40B4-BE49-F238E27FC236}">
                    <a16:creationId xmlns:a16="http://schemas.microsoft.com/office/drawing/2014/main" id="{701B69BE-3C3E-48FC-804F-5E032D64A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" y="1577"/>
                <a:ext cx="438" cy="184"/>
              </a:xfrm>
              <a:custGeom>
                <a:avLst/>
                <a:gdLst>
                  <a:gd name="T0" fmla="*/ 105 w 438"/>
                  <a:gd name="T1" fmla="*/ 0 h 184"/>
                  <a:gd name="T2" fmla="*/ 112 w 438"/>
                  <a:gd name="T3" fmla="*/ 19 h 184"/>
                  <a:gd name="T4" fmla="*/ 128 w 438"/>
                  <a:gd name="T5" fmla="*/ 44 h 184"/>
                  <a:gd name="T6" fmla="*/ 156 w 438"/>
                  <a:gd name="T7" fmla="*/ 62 h 184"/>
                  <a:gd name="T8" fmla="*/ 194 w 438"/>
                  <a:gd name="T9" fmla="*/ 74 h 184"/>
                  <a:gd name="T10" fmla="*/ 239 w 438"/>
                  <a:gd name="T11" fmla="*/ 86 h 184"/>
                  <a:gd name="T12" fmla="*/ 275 w 438"/>
                  <a:gd name="T13" fmla="*/ 87 h 184"/>
                  <a:gd name="T14" fmla="*/ 312 w 438"/>
                  <a:gd name="T15" fmla="*/ 86 h 184"/>
                  <a:gd name="T16" fmla="*/ 319 w 438"/>
                  <a:gd name="T17" fmla="*/ 81 h 184"/>
                  <a:gd name="T18" fmla="*/ 329 w 438"/>
                  <a:gd name="T19" fmla="*/ 67 h 184"/>
                  <a:gd name="T20" fmla="*/ 338 w 438"/>
                  <a:gd name="T21" fmla="*/ 56 h 184"/>
                  <a:gd name="T22" fmla="*/ 351 w 438"/>
                  <a:gd name="T23" fmla="*/ 47 h 184"/>
                  <a:gd name="T24" fmla="*/ 354 w 438"/>
                  <a:gd name="T25" fmla="*/ 36 h 184"/>
                  <a:gd name="T26" fmla="*/ 361 w 438"/>
                  <a:gd name="T27" fmla="*/ 27 h 184"/>
                  <a:gd name="T28" fmla="*/ 369 w 438"/>
                  <a:gd name="T29" fmla="*/ 21 h 184"/>
                  <a:gd name="T30" fmla="*/ 379 w 438"/>
                  <a:gd name="T31" fmla="*/ 17 h 184"/>
                  <a:gd name="T32" fmla="*/ 395 w 438"/>
                  <a:gd name="T33" fmla="*/ 16 h 184"/>
                  <a:gd name="T34" fmla="*/ 411 w 438"/>
                  <a:gd name="T35" fmla="*/ 20 h 184"/>
                  <a:gd name="T36" fmla="*/ 425 w 438"/>
                  <a:gd name="T37" fmla="*/ 28 h 184"/>
                  <a:gd name="T38" fmla="*/ 432 w 438"/>
                  <a:gd name="T39" fmla="*/ 37 h 184"/>
                  <a:gd name="T40" fmla="*/ 436 w 438"/>
                  <a:gd name="T41" fmla="*/ 50 h 184"/>
                  <a:gd name="T42" fmla="*/ 430 w 438"/>
                  <a:gd name="T43" fmla="*/ 76 h 184"/>
                  <a:gd name="T44" fmla="*/ 435 w 438"/>
                  <a:gd name="T45" fmla="*/ 86 h 184"/>
                  <a:gd name="T46" fmla="*/ 437 w 438"/>
                  <a:gd name="T47" fmla="*/ 98 h 184"/>
                  <a:gd name="T48" fmla="*/ 433 w 438"/>
                  <a:gd name="T49" fmla="*/ 107 h 184"/>
                  <a:gd name="T50" fmla="*/ 425 w 438"/>
                  <a:gd name="T51" fmla="*/ 118 h 184"/>
                  <a:gd name="T52" fmla="*/ 420 w 438"/>
                  <a:gd name="T53" fmla="*/ 125 h 184"/>
                  <a:gd name="T54" fmla="*/ 424 w 438"/>
                  <a:gd name="T55" fmla="*/ 135 h 184"/>
                  <a:gd name="T56" fmla="*/ 423 w 438"/>
                  <a:gd name="T57" fmla="*/ 147 h 184"/>
                  <a:gd name="T58" fmla="*/ 418 w 438"/>
                  <a:gd name="T59" fmla="*/ 155 h 184"/>
                  <a:gd name="T60" fmla="*/ 414 w 438"/>
                  <a:gd name="T61" fmla="*/ 163 h 184"/>
                  <a:gd name="T62" fmla="*/ 411 w 438"/>
                  <a:gd name="T63" fmla="*/ 176 h 184"/>
                  <a:gd name="T64" fmla="*/ 406 w 438"/>
                  <a:gd name="T65" fmla="*/ 181 h 184"/>
                  <a:gd name="T66" fmla="*/ 394 w 438"/>
                  <a:gd name="T67" fmla="*/ 183 h 184"/>
                  <a:gd name="T68" fmla="*/ 375 w 438"/>
                  <a:gd name="T69" fmla="*/ 182 h 184"/>
                  <a:gd name="T70" fmla="*/ 358 w 438"/>
                  <a:gd name="T71" fmla="*/ 178 h 184"/>
                  <a:gd name="T72" fmla="*/ 338 w 438"/>
                  <a:gd name="T73" fmla="*/ 171 h 184"/>
                  <a:gd name="T74" fmla="*/ 325 w 438"/>
                  <a:gd name="T75" fmla="*/ 164 h 184"/>
                  <a:gd name="T76" fmla="*/ 316 w 438"/>
                  <a:gd name="T77" fmla="*/ 157 h 184"/>
                  <a:gd name="T78" fmla="*/ 285 w 438"/>
                  <a:gd name="T79" fmla="*/ 162 h 184"/>
                  <a:gd name="T80" fmla="*/ 242 w 438"/>
                  <a:gd name="T81" fmla="*/ 168 h 184"/>
                  <a:gd name="T82" fmla="*/ 210 w 438"/>
                  <a:gd name="T83" fmla="*/ 171 h 184"/>
                  <a:gd name="T84" fmla="*/ 177 w 438"/>
                  <a:gd name="T85" fmla="*/ 171 h 184"/>
                  <a:gd name="T86" fmla="*/ 135 w 438"/>
                  <a:gd name="T87" fmla="*/ 170 h 184"/>
                  <a:gd name="T88" fmla="*/ 110 w 438"/>
                  <a:gd name="T89" fmla="*/ 165 h 184"/>
                  <a:gd name="T90" fmla="*/ 66 w 438"/>
                  <a:gd name="T91" fmla="*/ 146 h 184"/>
                  <a:gd name="T92" fmla="*/ 38 w 438"/>
                  <a:gd name="T93" fmla="*/ 128 h 184"/>
                  <a:gd name="T94" fmla="*/ 22 w 438"/>
                  <a:gd name="T95" fmla="*/ 102 h 184"/>
                  <a:gd name="T96" fmla="*/ 10 w 438"/>
                  <a:gd name="T97" fmla="*/ 91 h 184"/>
                  <a:gd name="T98" fmla="*/ 0 w 438"/>
                  <a:gd name="T99" fmla="*/ 64 h 184"/>
                  <a:gd name="T100" fmla="*/ 19 w 438"/>
                  <a:gd name="T101" fmla="*/ 48 h 184"/>
                  <a:gd name="T102" fmla="*/ 46 w 438"/>
                  <a:gd name="T103" fmla="*/ 43 h 184"/>
                  <a:gd name="T104" fmla="*/ 76 w 438"/>
                  <a:gd name="T105" fmla="*/ 12 h 184"/>
                  <a:gd name="T106" fmla="*/ 94 w 438"/>
                  <a:gd name="T107" fmla="*/ 7 h 184"/>
                  <a:gd name="T108" fmla="*/ 105 w 438"/>
                  <a:gd name="T10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8" h="184">
                    <a:moveTo>
                      <a:pt x="105" y="0"/>
                    </a:moveTo>
                    <a:lnTo>
                      <a:pt x="112" y="19"/>
                    </a:lnTo>
                    <a:lnTo>
                      <a:pt x="128" y="44"/>
                    </a:lnTo>
                    <a:lnTo>
                      <a:pt x="156" y="62"/>
                    </a:lnTo>
                    <a:lnTo>
                      <a:pt x="194" y="74"/>
                    </a:lnTo>
                    <a:lnTo>
                      <a:pt x="239" y="86"/>
                    </a:lnTo>
                    <a:lnTo>
                      <a:pt x="275" y="87"/>
                    </a:lnTo>
                    <a:lnTo>
                      <a:pt x="312" y="86"/>
                    </a:lnTo>
                    <a:lnTo>
                      <a:pt x="319" y="81"/>
                    </a:lnTo>
                    <a:lnTo>
                      <a:pt x="329" y="67"/>
                    </a:lnTo>
                    <a:lnTo>
                      <a:pt x="338" y="56"/>
                    </a:lnTo>
                    <a:lnTo>
                      <a:pt x="351" y="47"/>
                    </a:lnTo>
                    <a:lnTo>
                      <a:pt x="354" y="36"/>
                    </a:lnTo>
                    <a:lnTo>
                      <a:pt x="361" y="27"/>
                    </a:lnTo>
                    <a:lnTo>
                      <a:pt x="369" y="21"/>
                    </a:lnTo>
                    <a:lnTo>
                      <a:pt x="379" y="17"/>
                    </a:lnTo>
                    <a:lnTo>
                      <a:pt x="395" y="16"/>
                    </a:lnTo>
                    <a:lnTo>
                      <a:pt x="411" y="20"/>
                    </a:lnTo>
                    <a:lnTo>
                      <a:pt x="425" y="28"/>
                    </a:lnTo>
                    <a:lnTo>
                      <a:pt x="432" y="37"/>
                    </a:lnTo>
                    <a:lnTo>
                      <a:pt x="436" y="50"/>
                    </a:lnTo>
                    <a:lnTo>
                      <a:pt x="430" y="76"/>
                    </a:lnTo>
                    <a:lnTo>
                      <a:pt x="435" y="86"/>
                    </a:lnTo>
                    <a:lnTo>
                      <a:pt x="437" y="98"/>
                    </a:lnTo>
                    <a:lnTo>
                      <a:pt x="433" y="107"/>
                    </a:lnTo>
                    <a:lnTo>
                      <a:pt x="425" y="118"/>
                    </a:lnTo>
                    <a:lnTo>
                      <a:pt x="420" y="125"/>
                    </a:lnTo>
                    <a:lnTo>
                      <a:pt x="424" y="135"/>
                    </a:lnTo>
                    <a:lnTo>
                      <a:pt x="423" y="147"/>
                    </a:lnTo>
                    <a:lnTo>
                      <a:pt x="418" y="155"/>
                    </a:lnTo>
                    <a:lnTo>
                      <a:pt x="414" y="163"/>
                    </a:lnTo>
                    <a:lnTo>
                      <a:pt x="411" y="176"/>
                    </a:lnTo>
                    <a:lnTo>
                      <a:pt x="406" y="181"/>
                    </a:lnTo>
                    <a:lnTo>
                      <a:pt x="394" y="183"/>
                    </a:lnTo>
                    <a:lnTo>
                      <a:pt x="375" y="182"/>
                    </a:lnTo>
                    <a:lnTo>
                      <a:pt x="358" y="178"/>
                    </a:lnTo>
                    <a:lnTo>
                      <a:pt x="338" y="171"/>
                    </a:lnTo>
                    <a:lnTo>
                      <a:pt x="325" y="164"/>
                    </a:lnTo>
                    <a:lnTo>
                      <a:pt x="316" y="157"/>
                    </a:lnTo>
                    <a:lnTo>
                      <a:pt x="285" y="162"/>
                    </a:lnTo>
                    <a:lnTo>
                      <a:pt x="242" y="168"/>
                    </a:lnTo>
                    <a:lnTo>
                      <a:pt x="210" y="171"/>
                    </a:lnTo>
                    <a:lnTo>
                      <a:pt x="177" y="171"/>
                    </a:lnTo>
                    <a:lnTo>
                      <a:pt x="135" y="170"/>
                    </a:lnTo>
                    <a:lnTo>
                      <a:pt x="110" y="165"/>
                    </a:lnTo>
                    <a:lnTo>
                      <a:pt x="66" y="146"/>
                    </a:lnTo>
                    <a:lnTo>
                      <a:pt x="38" y="128"/>
                    </a:lnTo>
                    <a:lnTo>
                      <a:pt x="22" y="102"/>
                    </a:lnTo>
                    <a:lnTo>
                      <a:pt x="10" y="91"/>
                    </a:lnTo>
                    <a:lnTo>
                      <a:pt x="0" y="64"/>
                    </a:lnTo>
                    <a:lnTo>
                      <a:pt x="19" y="48"/>
                    </a:lnTo>
                    <a:lnTo>
                      <a:pt x="46" y="43"/>
                    </a:lnTo>
                    <a:lnTo>
                      <a:pt x="76" y="12"/>
                    </a:lnTo>
                    <a:lnTo>
                      <a:pt x="94" y="7"/>
                    </a:lnTo>
                    <a:lnTo>
                      <a:pt x="105" y="0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137" name="Freeform 161">
                <a:extLst>
                  <a:ext uri="{FF2B5EF4-FFF2-40B4-BE49-F238E27FC236}">
                    <a16:creationId xmlns:a16="http://schemas.microsoft.com/office/drawing/2014/main" id="{E658355B-D263-41E7-81AE-269C8EE2B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7" y="1612"/>
                <a:ext cx="19" cy="43"/>
              </a:xfrm>
              <a:custGeom>
                <a:avLst/>
                <a:gdLst>
                  <a:gd name="T0" fmla="*/ 18 w 19"/>
                  <a:gd name="T1" fmla="*/ 0 h 43"/>
                  <a:gd name="T2" fmla="*/ 9 w 19"/>
                  <a:gd name="T3" fmla="*/ 1 h 43"/>
                  <a:gd name="T4" fmla="*/ 3 w 19"/>
                  <a:gd name="T5" fmla="*/ 7 h 43"/>
                  <a:gd name="T6" fmla="*/ 0 w 19"/>
                  <a:gd name="T7" fmla="*/ 13 h 43"/>
                  <a:gd name="T8" fmla="*/ 0 w 19"/>
                  <a:gd name="T9" fmla="*/ 18 h 43"/>
                  <a:gd name="T10" fmla="*/ 4 w 19"/>
                  <a:gd name="T11" fmla="*/ 30 h 43"/>
                  <a:gd name="T12" fmla="*/ 3 w 19"/>
                  <a:gd name="T13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43">
                    <a:moveTo>
                      <a:pt x="18" y="0"/>
                    </a:moveTo>
                    <a:lnTo>
                      <a:pt x="9" y="1"/>
                    </a:lnTo>
                    <a:lnTo>
                      <a:pt x="3" y="7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4" y="30"/>
                    </a:lnTo>
                    <a:lnTo>
                      <a:pt x="3" y="4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138" name="Freeform 162">
                <a:extLst>
                  <a:ext uri="{FF2B5EF4-FFF2-40B4-BE49-F238E27FC236}">
                    <a16:creationId xmlns:a16="http://schemas.microsoft.com/office/drawing/2014/main" id="{89F85ADA-C4B9-498B-AF74-A93C1D3E6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4" y="1667"/>
                <a:ext cx="19" cy="20"/>
              </a:xfrm>
              <a:custGeom>
                <a:avLst/>
                <a:gdLst>
                  <a:gd name="T0" fmla="*/ 18 w 19"/>
                  <a:gd name="T1" fmla="*/ 8 h 20"/>
                  <a:gd name="T2" fmla="*/ 12 w 19"/>
                  <a:gd name="T3" fmla="*/ 19 h 20"/>
                  <a:gd name="T4" fmla="*/ 4 w 19"/>
                  <a:gd name="T5" fmla="*/ 14 h 20"/>
                  <a:gd name="T6" fmla="*/ 0 w 19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2" y="19"/>
                    </a:lnTo>
                    <a:lnTo>
                      <a:pt x="4" y="1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139" name="Freeform 163">
                <a:extLst>
                  <a:ext uri="{FF2B5EF4-FFF2-40B4-BE49-F238E27FC236}">
                    <a16:creationId xmlns:a16="http://schemas.microsoft.com/office/drawing/2014/main" id="{ED9685CD-5931-41C4-8DE5-F051C6AF4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4" y="1714"/>
                <a:ext cx="20" cy="21"/>
              </a:xfrm>
              <a:custGeom>
                <a:avLst/>
                <a:gdLst>
                  <a:gd name="T0" fmla="*/ 19 w 20"/>
                  <a:gd name="T1" fmla="*/ 0 h 21"/>
                  <a:gd name="T2" fmla="*/ 16 w 20"/>
                  <a:gd name="T3" fmla="*/ 15 h 21"/>
                  <a:gd name="T4" fmla="*/ 10 w 20"/>
                  <a:gd name="T5" fmla="*/ 20 h 21"/>
                  <a:gd name="T6" fmla="*/ 5 w 20"/>
                  <a:gd name="T7" fmla="*/ 13 h 21"/>
                  <a:gd name="T8" fmla="*/ 0 w 20"/>
                  <a:gd name="T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9" y="0"/>
                    </a:moveTo>
                    <a:lnTo>
                      <a:pt x="16" y="15"/>
                    </a:lnTo>
                    <a:lnTo>
                      <a:pt x="10" y="20"/>
                    </a:lnTo>
                    <a:lnTo>
                      <a:pt x="5" y="13"/>
                    </a:lnTo>
                    <a:lnTo>
                      <a:pt x="0" y="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140" name="Freeform 164">
                <a:extLst>
                  <a:ext uri="{FF2B5EF4-FFF2-40B4-BE49-F238E27FC236}">
                    <a16:creationId xmlns:a16="http://schemas.microsoft.com/office/drawing/2014/main" id="{CED2F19F-6013-4F0A-9298-8E8BADBF2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" y="1680"/>
                <a:ext cx="26" cy="56"/>
              </a:xfrm>
              <a:custGeom>
                <a:avLst/>
                <a:gdLst>
                  <a:gd name="T0" fmla="*/ 0 w 26"/>
                  <a:gd name="T1" fmla="*/ 0 h 56"/>
                  <a:gd name="T2" fmla="*/ 8 w 26"/>
                  <a:gd name="T3" fmla="*/ 7 h 56"/>
                  <a:gd name="T4" fmla="*/ 17 w 26"/>
                  <a:gd name="T5" fmla="*/ 19 h 56"/>
                  <a:gd name="T6" fmla="*/ 21 w 26"/>
                  <a:gd name="T7" fmla="*/ 33 h 56"/>
                  <a:gd name="T8" fmla="*/ 25 w 26"/>
                  <a:gd name="T9" fmla="*/ 42 h 56"/>
                  <a:gd name="T10" fmla="*/ 21 w 26"/>
                  <a:gd name="T11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56">
                    <a:moveTo>
                      <a:pt x="0" y="0"/>
                    </a:moveTo>
                    <a:lnTo>
                      <a:pt x="8" y="7"/>
                    </a:lnTo>
                    <a:lnTo>
                      <a:pt x="17" y="19"/>
                    </a:lnTo>
                    <a:lnTo>
                      <a:pt x="21" y="33"/>
                    </a:lnTo>
                    <a:lnTo>
                      <a:pt x="25" y="42"/>
                    </a:lnTo>
                    <a:lnTo>
                      <a:pt x="21" y="5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141" name="Freeform 165">
                <a:extLst>
                  <a:ext uri="{FF2B5EF4-FFF2-40B4-BE49-F238E27FC236}">
                    <a16:creationId xmlns:a16="http://schemas.microsoft.com/office/drawing/2014/main" id="{35AABE0F-5014-41CB-A195-D650B473F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" y="1646"/>
                <a:ext cx="27" cy="22"/>
              </a:xfrm>
              <a:custGeom>
                <a:avLst/>
                <a:gdLst>
                  <a:gd name="T0" fmla="*/ 0 w 27"/>
                  <a:gd name="T1" fmla="*/ 21 h 22"/>
                  <a:gd name="T2" fmla="*/ 4 w 27"/>
                  <a:gd name="T3" fmla="*/ 11 h 22"/>
                  <a:gd name="T4" fmla="*/ 10 w 27"/>
                  <a:gd name="T5" fmla="*/ 3 h 22"/>
                  <a:gd name="T6" fmla="*/ 17 w 27"/>
                  <a:gd name="T7" fmla="*/ 0 h 22"/>
                  <a:gd name="T8" fmla="*/ 26 w 27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2">
                    <a:moveTo>
                      <a:pt x="0" y="21"/>
                    </a:moveTo>
                    <a:lnTo>
                      <a:pt x="4" y="11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6" y="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142" name="Freeform 166">
                <a:extLst>
                  <a:ext uri="{FF2B5EF4-FFF2-40B4-BE49-F238E27FC236}">
                    <a16:creationId xmlns:a16="http://schemas.microsoft.com/office/drawing/2014/main" id="{7EEA4E92-D656-4CC1-9E46-3DD3C4D23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" y="1630"/>
                <a:ext cx="20" cy="22"/>
              </a:xfrm>
              <a:custGeom>
                <a:avLst/>
                <a:gdLst>
                  <a:gd name="T0" fmla="*/ 19 w 20"/>
                  <a:gd name="T1" fmla="*/ 0 h 22"/>
                  <a:gd name="T2" fmla="*/ 12 w 20"/>
                  <a:gd name="T3" fmla="*/ 0 h 22"/>
                  <a:gd name="T4" fmla="*/ 8 w 20"/>
                  <a:gd name="T5" fmla="*/ 3 h 22"/>
                  <a:gd name="T6" fmla="*/ 4 w 20"/>
                  <a:gd name="T7" fmla="*/ 7 h 22"/>
                  <a:gd name="T8" fmla="*/ 1 w 20"/>
                  <a:gd name="T9" fmla="*/ 13 h 22"/>
                  <a:gd name="T10" fmla="*/ 0 w 20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2">
                    <a:moveTo>
                      <a:pt x="19" y="0"/>
                    </a:moveTo>
                    <a:lnTo>
                      <a:pt x="12" y="0"/>
                    </a:lnTo>
                    <a:lnTo>
                      <a:pt x="8" y="3"/>
                    </a:lnTo>
                    <a:lnTo>
                      <a:pt x="4" y="7"/>
                    </a:lnTo>
                    <a:lnTo>
                      <a:pt x="1" y="13"/>
                    </a:lnTo>
                    <a:lnTo>
                      <a:pt x="0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143" name="Freeform 167">
                <a:extLst>
                  <a:ext uri="{FF2B5EF4-FFF2-40B4-BE49-F238E27FC236}">
                    <a16:creationId xmlns:a16="http://schemas.microsoft.com/office/drawing/2014/main" id="{F0A6521D-85F1-48A0-A130-0C3672F92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7" y="1609"/>
                <a:ext cx="19" cy="22"/>
              </a:xfrm>
              <a:custGeom>
                <a:avLst/>
                <a:gdLst>
                  <a:gd name="T0" fmla="*/ 18 w 19"/>
                  <a:gd name="T1" fmla="*/ 0 h 22"/>
                  <a:gd name="T2" fmla="*/ 10 w 19"/>
                  <a:gd name="T3" fmla="*/ 2 h 22"/>
                  <a:gd name="T4" fmla="*/ 3 w 19"/>
                  <a:gd name="T5" fmla="*/ 8 h 22"/>
                  <a:gd name="T6" fmla="*/ 0 w 19"/>
                  <a:gd name="T7" fmla="*/ 14 h 22"/>
                  <a:gd name="T8" fmla="*/ 0 w 19"/>
                  <a:gd name="T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2">
                    <a:moveTo>
                      <a:pt x="18" y="0"/>
                    </a:moveTo>
                    <a:lnTo>
                      <a:pt x="10" y="2"/>
                    </a:lnTo>
                    <a:lnTo>
                      <a:pt x="3" y="8"/>
                    </a:lnTo>
                    <a:lnTo>
                      <a:pt x="0" y="14"/>
                    </a:lnTo>
                    <a:lnTo>
                      <a:pt x="0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144" name="Freeform 168">
                <a:extLst>
                  <a:ext uri="{FF2B5EF4-FFF2-40B4-BE49-F238E27FC236}">
                    <a16:creationId xmlns:a16="http://schemas.microsoft.com/office/drawing/2014/main" id="{2F605CFF-BA0D-4288-A835-B080F44D8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6" y="1619"/>
                <a:ext cx="20" cy="21"/>
              </a:xfrm>
              <a:custGeom>
                <a:avLst/>
                <a:gdLst>
                  <a:gd name="T0" fmla="*/ 0 w 20"/>
                  <a:gd name="T1" fmla="*/ 0 h 21"/>
                  <a:gd name="T2" fmla="*/ 8 w 20"/>
                  <a:gd name="T3" fmla="*/ 4 h 21"/>
                  <a:gd name="T4" fmla="*/ 14 w 20"/>
                  <a:gd name="T5" fmla="*/ 11 h 21"/>
                  <a:gd name="T6" fmla="*/ 19 w 20"/>
                  <a:gd name="T7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1">
                    <a:moveTo>
                      <a:pt x="0" y="0"/>
                    </a:moveTo>
                    <a:lnTo>
                      <a:pt x="8" y="4"/>
                    </a:lnTo>
                    <a:lnTo>
                      <a:pt x="14" y="11"/>
                    </a:lnTo>
                    <a:lnTo>
                      <a:pt x="19" y="2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145" name="Rectangle 169">
              <a:extLst>
                <a:ext uri="{FF2B5EF4-FFF2-40B4-BE49-F238E27FC236}">
                  <a16:creationId xmlns:a16="http://schemas.microsoft.com/office/drawing/2014/main" id="{68975D5E-7969-470C-9CFB-76052BBD6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117"/>
              <a:ext cx="40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弟</a:t>
              </a:r>
            </a:p>
            <a:p>
              <a:pPr eaLnBrk="0" hangingPunct="0"/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弟</a:t>
              </a:r>
            </a:p>
          </p:txBody>
        </p:sp>
        <p:grpSp>
          <p:nvGrpSpPr>
            <p:cNvPr id="127146" name="Group 170">
              <a:extLst>
                <a:ext uri="{FF2B5EF4-FFF2-40B4-BE49-F238E27FC236}">
                  <a16:creationId xmlns:a16="http://schemas.microsoft.com/office/drawing/2014/main" id="{874561DF-37F0-432E-8717-FFFF2BD910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" y="929"/>
              <a:ext cx="1451" cy="510"/>
              <a:chOff x="2832" y="1054"/>
              <a:chExt cx="1824" cy="553"/>
            </a:xfrm>
          </p:grpSpPr>
          <p:grpSp>
            <p:nvGrpSpPr>
              <p:cNvPr id="127147" name="Group 171">
                <a:extLst>
                  <a:ext uri="{FF2B5EF4-FFF2-40B4-BE49-F238E27FC236}">
                    <a16:creationId xmlns:a16="http://schemas.microsoft.com/office/drawing/2014/main" id="{2C9C4BA5-3BF8-4211-90E5-040ABFE75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9" y="1293"/>
                <a:ext cx="1737" cy="209"/>
                <a:chOff x="2919" y="1293"/>
                <a:chExt cx="1737" cy="209"/>
              </a:xfrm>
            </p:grpSpPr>
            <p:grpSp>
              <p:nvGrpSpPr>
                <p:cNvPr id="127148" name="Group 172">
                  <a:extLst>
                    <a:ext uri="{FF2B5EF4-FFF2-40B4-BE49-F238E27FC236}">
                      <a16:creationId xmlns:a16="http://schemas.microsoft.com/office/drawing/2014/main" id="{3E62D65A-E302-4350-9AAA-24C3B1426B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19" y="1293"/>
                  <a:ext cx="1737" cy="209"/>
                  <a:chOff x="2919" y="1293"/>
                  <a:chExt cx="1737" cy="209"/>
                </a:xfrm>
              </p:grpSpPr>
              <p:sp>
                <p:nvSpPr>
                  <p:cNvPr id="127149" name="Freeform 173">
                    <a:extLst>
                      <a:ext uri="{FF2B5EF4-FFF2-40B4-BE49-F238E27FC236}">
                        <a16:creationId xmlns:a16="http://schemas.microsoft.com/office/drawing/2014/main" id="{FF570AC5-494F-4C93-90FD-CA49B14AF3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9" y="1293"/>
                    <a:ext cx="1737" cy="209"/>
                  </a:xfrm>
                  <a:custGeom>
                    <a:avLst/>
                    <a:gdLst>
                      <a:gd name="T0" fmla="*/ 1735 w 1737"/>
                      <a:gd name="T1" fmla="*/ 162 h 209"/>
                      <a:gd name="T2" fmla="*/ 1526 w 1737"/>
                      <a:gd name="T3" fmla="*/ 85 h 209"/>
                      <a:gd name="T4" fmla="*/ 1459 w 1737"/>
                      <a:gd name="T5" fmla="*/ 61 h 209"/>
                      <a:gd name="T6" fmla="*/ 1404 w 1737"/>
                      <a:gd name="T7" fmla="*/ 22 h 209"/>
                      <a:gd name="T8" fmla="*/ 1367 w 1737"/>
                      <a:gd name="T9" fmla="*/ 0 h 209"/>
                      <a:gd name="T10" fmla="*/ 1271 w 1737"/>
                      <a:gd name="T11" fmla="*/ 0 h 209"/>
                      <a:gd name="T12" fmla="*/ 1244 w 1737"/>
                      <a:gd name="T13" fmla="*/ 3 h 209"/>
                      <a:gd name="T14" fmla="*/ 173 w 1737"/>
                      <a:gd name="T15" fmla="*/ 6 h 209"/>
                      <a:gd name="T16" fmla="*/ 101 w 1737"/>
                      <a:gd name="T17" fmla="*/ 6 h 209"/>
                      <a:gd name="T18" fmla="*/ 57 w 1737"/>
                      <a:gd name="T19" fmla="*/ 13 h 209"/>
                      <a:gd name="T20" fmla="*/ 17 w 1737"/>
                      <a:gd name="T21" fmla="*/ 22 h 209"/>
                      <a:gd name="T22" fmla="*/ 0 w 1737"/>
                      <a:gd name="T23" fmla="*/ 33 h 209"/>
                      <a:gd name="T24" fmla="*/ 0 w 1737"/>
                      <a:gd name="T25" fmla="*/ 147 h 209"/>
                      <a:gd name="T26" fmla="*/ 15 w 1737"/>
                      <a:gd name="T27" fmla="*/ 160 h 209"/>
                      <a:gd name="T28" fmla="*/ 33 w 1737"/>
                      <a:gd name="T29" fmla="*/ 167 h 209"/>
                      <a:gd name="T30" fmla="*/ 57 w 1737"/>
                      <a:gd name="T31" fmla="*/ 170 h 209"/>
                      <a:gd name="T32" fmla="*/ 140 w 1737"/>
                      <a:gd name="T33" fmla="*/ 173 h 209"/>
                      <a:gd name="T34" fmla="*/ 350 w 1737"/>
                      <a:gd name="T35" fmla="*/ 178 h 209"/>
                      <a:gd name="T36" fmla="*/ 550 w 1737"/>
                      <a:gd name="T37" fmla="*/ 190 h 209"/>
                      <a:gd name="T38" fmla="*/ 592 w 1737"/>
                      <a:gd name="T39" fmla="*/ 190 h 209"/>
                      <a:gd name="T40" fmla="*/ 610 w 1737"/>
                      <a:gd name="T41" fmla="*/ 203 h 209"/>
                      <a:gd name="T42" fmla="*/ 632 w 1737"/>
                      <a:gd name="T43" fmla="*/ 208 h 209"/>
                      <a:gd name="T44" fmla="*/ 766 w 1737"/>
                      <a:gd name="T45" fmla="*/ 194 h 209"/>
                      <a:gd name="T46" fmla="*/ 819 w 1737"/>
                      <a:gd name="T47" fmla="*/ 194 h 209"/>
                      <a:gd name="T48" fmla="*/ 957 w 1737"/>
                      <a:gd name="T49" fmla="*/ 203 h 209"/>
                      <a:gd name="T50" fmla="*/ 1006 w 1737"/>
                      <a:gd name="T51" fmla="*/ 205 h 209"/>
                      <a:gd name="T52" fmla="*/ 1024 w 1737"/>
                      <a:gd name="T53" fmla="*/ 205 h 209"/>
                      <a:gd name="T54" fmla="*/ 1041 w 1737"/>
                      <a:gd name="T55" fmla="*/ 203 h 209"/>
                      <a:gd name="T56" fmla="*/ 1053 w 1737"/>
                      <a:gd name="T57" fmla="*/ 184 h 209"/>
                      <a:gd name="T58" fmla="*/ 1601 w 1737"/>
                      <a:gd name="T59" fmla="*/ 184 h 209"/>
                      <a:gd name="T60" fmla="*/ 1629 w 1737"/>
                      <a:gd name="T61" fmla="*/ 181 h 209"/>
                      <a:gd name="T62" fmla="*/ 1736 w 1737"/>
                      <a:gd name="T63" fmla="*/ 178 h 209"/>
                      <a:gd name="T64" fmla="*/ 1735 w 1737"/>
                      <a:gd name="T65" fmla="*/ 162 h 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737" h="209">
                        <a:moveTo>
                          <a:pt x="1735" y="162"/>
                        </a:moveTo>
                        <a:lnTo>
                          <a:pt x="1526" y="85"/>
                        </a:lnTo>
                        <a:lnTo>
                          <a:pt x="1459" y="61"/>
                        </a:lnTo>
                        <a:lnTo>
                          <a:pt x="1404" y="22"/>
                        </a:lnTo>
                        <a:lnTo>
                          <a:pt x="1367" y="0"/>
                        </a:lnTo>
                        <a:lnTo>
                          <a:pt x="1271" y="0"/>
                        </a:lnTo>
                        <a:lnTo>
                          <a:pt x="1244" y="3"/>
                        </a:lnTo>
                        <a:lnTo>
                          <a:pt x="173" y="6"/>
                        </a:lnTo>
                        <a:lnTo>
                          <a:pt x="101" y="6"/>
                        </a:lnTo>
                        <a:lnTo>
                          <a:pt x="57" y="13"/>
                        </a:lnTo>
                        <a:lnTo>
                          <a:pt x="17" y="22"/>
                        </a:lnTo>
                        <a:lnTo>
                          <a:pt x="0" y="33"/>
                        </a:lnTo>
                        <a:lnTo>
                          <a:pt x="0" y="147"/>
                        </a:lnTo>
                        <a:lnTo>
                          <a:pt x="15" y="160"/>
                        </a:lnTo>
                        <a:lnTo>
                          <a:pt x="33" y="167"/>
                        </a:lnTo>
                        <a:lnTo>
                          <a:pt x="57" y="170"/>
                        </a:lnTo>
                        <a:lnTo>
                          <a:pt x="140" y="173"/>
                        </a:lnTo>
                        <a:lnTo>
                          <a:pt x="350" y="178"/>
                        </a:lnTo>
                        <a:lnTo>
                          <a:pt x="550" y="190"/>
                        </a:lnTo>
                        <a:lnTo>
                          <a:pt x="592" y="190"/>
                        </a:lnTo>
                        <a:lnTo>
                          <a:pt x="610" y="203"/>
                        </a:lnTo>
                        <a:lnTo>
                          <a:pt x="632" y="208"/>
                        </a:lnTo>
                        <a:lnTo>
                          <a:pt x="766" y="194"/>
                        </a:lnTo>
                        <a:lnTo>
                          <a:pt x="819" y="194"/>
                        </a:lnTo>
                        <a:lnTo>
                          <a:pt x="957" y="203"/>
                        </a:lnTo>
                        <a:lnTo>
                          <a:pt x="1006" y="205"/>
                        </a:lnTo>
                        <a:lnTo>
                          <a:pt x="1024" y="205"/>
                        </a:lnTo>
                        <a:lnTo>
                          <a:pt x="1041" y="203"/>
                        </a:lnTo>
                        <a:lnTo>
                          <a:pt x="1053" y="184"/>
                        </a:lnTo>
                        <a:lnTo>
                          <a:pt x="1601" y="184"/>
                        </a:lnTo>
                        <a:lnTo>
                          <a:pt x="1629" y="181"/>
                        </a:lnTo>
                        <a:lnTo>
                          <a:pt x="1736" y="178"/>
                        </a:lnTo>
                        <a:lnTo>
                          <a:pt x="1735" y="162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accent1">
                          <a:gamma/>
                          <a:shade val="69804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69804"/>
                          <a:invGamma/>
                        </a:schemeClr>
                      </a:gs>
                    </a:gsLst>
                    <a:lin ang="540000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50" name="Line 174">
                    <a:extLst>
                      <a:ext uri="{FF2B5EF4-FFF2-40B4-BE49-F238E27FC236}">
                        <a16:creationId xmlns:a16="http://schemas.microsoft.com/office/drawing/2014/main" id="{D897088E-ADE1-40C6-8721-CE9CE18CD4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31" y="1320"/>
                    <a:ext cx="0" cy="13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7151" name="Freeform 175">
                  <a:extLst>
                    <a:ext uri="{FF2B5EF4-FFF2-40B4-BE49-F238E27FC236}">
                      <a16:creationId xmlns:a16="http://schemas.microsoft.com/office/drawing/2014/main" id="{22183E59-0B40-4440-AA78-AF843D392A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9" y="1396"/>
                  <a:ext cx="109" cy="73"/>
                </a:xfrm>
                <a:custGeom>
                  <a:avLst/>
                  <a:gdLst>
                    <a:gd name="T0" fmla="*/ 101 w 109"/>
                    <a:gd name="T1" fmla="*/ 72 h 73"/>
                    <a:gd name="T2" fmla="*/ 108 w 109"/>
                    <a:gd name="T3" fmla="*/ 24 h 73"/>
                    <a:gd name="T4" fmla="*/ 0 w 109"/>
                    <a:gd name="T5" fmla="*/ 0 h 73"/>
                    <a:gd name="T6" fmla="*/ 0 w 109"/>
                    <a:gd name="T7" fmla="*/ 69 h 73"/>
                    <a:gd name="T8" fmla="*/ 101 w 109"/>
                    <a:gd name="T9" fmla="*/ 7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73">
                      <a:moveTo>
                        <a:pt x="101" y="72"/>
                      </a:moveTo>
                      <a:lnTo>
                        <a:pt x="108" y="24"/>
                      </a:lnTo>
                      <a:lnTo>
                        <a:pt x="0" y="0"/>
                      </a:lnTo>
                      <a:lnTo>
                        <a:pt x="0" y="69"/>
                      </a:lnTo>
                      <a:lnTo>
                        <a:pt x="101" y="72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>
                        <a:gamma/>
                        <a:shade val="69804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152" name="Group 176">
                <a:extLst>
                  <a:ext uri="{FF2B5EF4-FFF2-40B4-BE49-F238E27FC236}">
                    <a16:creationId xmlns:a16="http://schemas.microsoft.com/office/drawing/2014/main" id="{19B005AD-575F-499E-9C42-CF34C23AB9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3" y="1469"/>
                <a:ext cx="385" cy="138"/>
                <a:chOff x="3013" y="1469"/>
                <a:chExt cx="385" cy="138"/>
              </a:xfrm>
            </p:grpSpPr>
            <p:sp>
              <p:nvSpPr>
                <p:cNvPr id="127153" name="Freeform 177">
                  <a:extLst>
                    <a:ext uri="{FF2B5EF4-FFF2-40B4-BE49-F238E27FC236}">
                      <a16:creationId xmlns:a16="http://schemas.microsoft.com/office/drawing/2014/main" id="{15DA41DE-FD9B-47FA-8D17-19B0CF9DB0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3" y="1469"/>
                  <a:ext cx="385" cy="133"/>
                </a:xfrm>
                <a:custGeom>
                  <a:avLst/>
                  <a:gdLst>
                    <a:gd name="T0" fmla="*/ 384 w 385"/>
                    <a:gd name="T1" fmla="*/ 13 h 133"/>
                    <a:gd name="T2" fmla="*/ 96 w 385"/>
                    <a:gd name="T3" fmla="*/ 132 h 133"/>
                    <a:gd name="T4" fmla="*/ 60 w 385"/>
                    <a:gd name="T5" fmla="*/ 124 h 133"/>
                    <a:gd name="T6" fmla="*/ 0 w 385"/>
                    <a:gd name="T7" fmla="*/ 108 h 133"/>
                    <a:gd name="T8" fmla="*/ 6 w 385"/>
                    <a:gd name="T9" fmla="*/ 0 h 133"/>
                    <a:gd name="T10" fmla="*/ 192 w 385"/>
                    <a:gd name="T11" fmla="*/ 0 h 133"/>
                    <a:gd name="T12" fmla="*/ 384 w 385"/>
                    <a:gd name="T13" fmla="*/ 1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5" h="133">
                      <a:moveTo>
                        <a:pt x="384" y="13"/>
                      </a:moveTo>
                      <a:lnTo>
                        <a:pt x="96" y="132"/>
                      </a:lnTo>
                      <a:lnTo>
                        <a:pt x="60" y="124"/>
                      </a:lnTo>
                      <a:lnTo>
                        <a:pt x="0" y="108"/>
                      </a:lnTo>
                      <a:lnTo>
                        <a:pt x="6" y="0"/>
                      </a:lnTo>
                      <a:lnTo>
                        <a:pt x="192" y="0"/>
                      </a:lnTo>
                      <a:lnTo>
                        <a:pt x="384" y="13"/>
                      </a:lnTo>
                    </a:path>
                  </a:pathLst>
                </a:custGeom>
                <a:solidFill>
                  <a:srgbClr val="006633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54" name="Freeform 178">
                  <a:extLst>
                    <a:ext uri="{FF2B5EF4-FFF2-40B4-BE49-F238E27FC236}">
                      <a16:creationId xmlns:a16="http://schemas.microsoft.com/office/drawing/2014/main" id="{6E153D3D-14D1-43A8-A8BE-42A330571E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0" y="1508"/>
                  <a:ext cx="291" cy="29"/>
                </a:xfrm>
                <a:custGeom>
                  <a:avLst/>
                  <a:gdLst>
                    <a:gd name="T0" fmla="*/ 290 w 291"/>
                    <a:gd name="T1" fmla="*/ 6 h 29"/>
                    <a:gd name="T2" fmla="*/ 165 w 291"/>
                    <a:gd name="T3" fmla="*/ 0 h 29"/>
                    <a:gd name="T4" fmla="*/ 159 w 291"/>
                    <a:gd name="T5" fmla="*/ 28 h 29"/>
                    <a:gd name="T6" fmla="*/ 0 w 291"/>
                    <a:gd name="T7" fmla="*/ 10 h 29"/>
                    <a:gd name="T8" fmla="*/ 3 w 291"/>
                    <a:gd name="T9" fmla="*/ 1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1" h="29">
                      <a:moveTo>
                        <a:pt x="290" y="6"/>
                      </a:moveTo>
                      <a:lnTo>
                        <a:pt x="165" y="0"/>
                      </a:lnTo>
                      <a:lnTo>
                        <a:pt x="159" y="28"/>
                      </a:lnTo>
                      <a:lnTo>
                        <a:pt x="0" y="10"/>
                      </a:lnTo>
                      <a:lnTo>
                        <a:pt x="3" y="10"/>
                      </a:lnTo>
                    </a:path>
                  </a:pathLst>
                </a:custGeom>
                <a:solidFill>
                  <a:srgbClr val="006633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55" name="Line 179">
                  <a:extLst>
                    <a:ext uri="{FF2B5EF4-FFF2-40B4-BE49-F238E27FC236}">
                      <a16:creationId xmlns:a16="http://schemas.microsoft.com/office/drawing/2014/main" id="{159A83FA-C946-4E67-AB7A-BA8AFCF3EA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03" y="1532"/>
                  <a:ext cx="19" cy="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156" name="Line 180">
                  <a:extLst>
                    <a:ext uri="{FF2B5EF4-FFF2-40B4-BE49-F238E27FC236}">
                      <a16:creationId xmlns:a16="http://schemas.microsoft.com/office/drawing/2014/main" id="{4D911FCC-086B-4919-941B-3832346519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99" y="1471"/>
                  <a:ext cx="0" cy="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7157" name="Freeform 181">
                <a:extLst>
                  <a:ext uri="{FF2B5EF4-FFF2-40B4-BE49-F238E27FC236}">
                    <a16:creationId xmlns:a16="http://schemas.microsoft.com/office/drawing/2014/main" id="{30836D41-0EC5-424D-92B5-92DEB5E8D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" y="1477"/>
                <a:ext cx="90" cy="20"/>
              </a:xfrm>
              <a:custGeom>
                <a:avLst/>
                <a:gdLst>
                  <a:gd name="T0" fmla="*/ 89 w 90"/>
                  <a:gd name="T1" fmla="*/ 2 h 20"/>
                  <a:gd name="T2" fmla="*/ 73 w 90"/>
                  <a:gd name="T3" fmla="*/ 7 h 20"/>
                  <a:gd name="T4" fmla="*/ 47 w 90"/>
                  <a:gd name="T5" fmla="*/ 11 h 20"/>
                  <a:gd name="T6" fmla="*/ 0 w 90"/>
                  <a:gd name="T7" fmla="*/ 19 h 20"/>
                  <a:gd name="T8" fmla="*/ 7 w 90"/>
                  <a:gd name="T9" fmla="*/ 0 h 20"/>
                  <a:gd name="T10" fmla="*/ 89 w 90"/>
                  <a:gd name="T1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20">
                    <a:moveTo>
                      <a:pt x="89" y="2"/>
                    </a:moveTo>
                    <a:lnTo>
                      <a:pt x="73" y="7"/>
                    </a:lnTo>
                    <a:lnTo>
                      <a:pt x="47" y="11"/>
                    </a:lnTo>
                    <a:lnTo>
                      <a:pt x="0" y="19"/>
                    </a:lnTo>
                    <a:lnTo>
                      <a:pt x="7" y="0"/>
                    </a:lnTo>
                    <a:lnTo>
                      <a:pt x="89" y="2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7158" name="Group 182">
                <a:extLst>
                  <a:ext uri="{FF2B5EF4-FFF2-40B4-BE49-F238E27FC236}">
                    <a16:creationId xmlns:a16="http://schemas.microsoft.com/office/drawing/2014/main" id="{E779D9B3-BBAE-4E8A-9D50-2754A54CD0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054"/>
                <a:ext cx="787" cy="245"/>
                <a:chOff x="2832" y="1054"/>
                <a:chExt cx="787" cy="245"/>
              </a:xfrm>
            </p:grpSpPr>
            <p:sp>
              <p:nvSpPr>
                <p:cNvPr id="127159" name="Freeform 183">
                  <a:extLst>
                    <a:ext uri="{FF2B5EF4-FFF2-40B4-BE49-F238E27FC236}">
                      <a16:creationId xmlns:a16="http://schemas.microsoft.com/office/drawing/2014/main" id="{6B0CACB7-6411-4167-89A2-9D3E45FF4F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6" y="1054"/>
                  <a:ext cx="743" cy="245"/>
                </a:xfrm>
                <a:custGeom>
                  <a:avLst/>
                  <a:gdLst>
                    <a:gd name="T0" fmla="*/ 742 w 743"/>
                    <a:gd name="T1" fmla="*/ 244 h 245"/>
                    <a:gd name="T2" fmla="*/ 437 w 743"/>
                    <a:gd name="T3" fmla="*/ 174 h 245"/>
                    <a:gd name="T4" fmla="*/ 146 w 743"/>
                    <a:gd name="T5" fmla="*/ 37 h 245"/>
                    <a:gd name="T6" fmla="*/ 110 w 743"/>
                    <a:gd name="T7" fmla="*/ 12 h 245"/>
                    <a:gd name="T8" fmla="*/ 86 w 743"/>
                    <a:gd name="T9" fmla="*/ 2 h 245"/>
                    <a:gd name="T10" fmla="*/ 60 w 743"/>
                    <a:gd name="T11" fmla="*/ 0 h 245"/>
                    <a:gd name="T12" fmla="*/ 24 w 743"/>
                    <a:gd name="T13" fmla="*/ 12 h 245"/>
                    <a:gd name="T14" fmla="*/ 2 w 743"/>
                    <a:gd name="T15" fmla="*/ 24 h 245"/>
                    <a:gd name="T16" fmla="*/ 0 w 743"/>
                    <a:gd name="T17" fmla="*/ 47 h 245"/>
                    <a:gd name="T18" fmla="*/ 9 w 743"/>
                    <a:gd name="T19" fmla="*/ 47 h 245"/>
                    <a:gd name="T20" fmla="*/ 21 w 743"/>
                    <a:gd name="T21" fmla="*/ 199 h 245"/>
                    <a:gd name="T22" fmla="*/ 150 w 743"/>
                    <a:gd name="T23" fmla="*/ 202 h 245"/>
                    <a:gd name="T24" fmla="*/ 158 w 743"/>
                    <a:gd name="T25" fmla="*/ 244 h 245"/>
                    <a:gd name="T26" fmla="*/ 742 w 743"/>
                    <a:gd name="T27" fmla="*/ 244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3" h="245">
                      <a:moveTo>
                        <a:pt x="742" y="244"/>
                      </a:moveTo>
                      <a:lnTo>
                        <a:pt x="437" y="174"/>
                      </a:lnTo>
                      <a:lnTo>
                        <a:pt x="146" y="37"/>
                      </a:lnTo>
                      <a:lnTo>
                        <a:pt x="110" y="12"/>
                      </a:lnTo>
                      <a:lnTo>
                        <a:pt x="86" y="2"/>
                      </a:lnTo>
                      <a:lnTo>
                        <a:pt x="60" y="0"/>
                      </a:lnTo>
                      <a:lnTo>
                        <a:pt x="24" y="12"/>
                      </a:lnTo>
                      <a:lnTo>
                        <a:pt x="2" y="24"/>
                      </a:lnTo>
                      <a:lnTo>
                        <a:pt x="0" y="47"/>
                      </a:lnTo>
                      <a:lnTo>
                        <a:pt x="9" y="47"/>
                      </a:lnTo>
                      <a:lnTo>
                        <a:pt x="21" y="199"/>
                      </a:lnTo>
                      <a:lnTo>
                        <a:pt x="150" y="202"/>
                      </a:lnTo>
                      <a:lnTo>
                        <a:pt x="158" y="244"/>
                      </a:lnTo>
                      <a:lnTo>
                        <a:pt x="742" y="244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60" name="Freeform 184">
                  <a:extLst>
                    <a:ext uri="{FF2B5EF4-FFF2-40B4-BE49-F238E27FC236}">
                      <a16:creationId xmlns:a16="http://schemas.microsoft.com/office/drawing/2014/main" id="{F59A1E83-1E45-470A-AB88-97CB5AA280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2" y="1262"/>
                  <a:ext cx="312" cy="33"/>
                </a:xfrm>
                <a:custGeom>
                  <a:avLst/>
                  <a:gdLst>
                    <a:gd name="T0" fmla="*/ 311 w 312"/>
                    <a:gd name="T1" fmla="*/ 9 h 33"/>
                    <a:gd name="T2" fmla="*/ 251 w 312"/>
                    <a:gd name="T3" fmla="*/ 2 h 33"/>
                    <a:gd name="T4" fmla="*/ 167 w 312"/>
                    <a:gd name="T5" fmla="*/ 0 h 33"/>
                    <a:gd name="T6" fmla="*/ 74 w 312"/>
                    <a:gd name="T7" fmla="*/ 2 h 33"/>
                    <a:gd name="T8" fmla="*/ 15 w 312"/>
                    <a:gd name="T9" fmla="*/ 9 h 33"/>
                    <a:gd name="T10" fmla="*/ 0 w 312"/>
                    <a:gd name="T11" fmla="*/ 12 h 33"/>
                    <a:gd name="T12" fmla="*/ 6 w 312"/>
                    <a:gd name="T13" fmla="*/ 18 h 33"/>
                    <a:gd name="T14" fmla="*/ 29 w 312"/>
                    <a:gd name="T15" fmla="*/ 23 h 33"/>
                    <a:gd name="T16" fmla="*/ 51 w 312"/>
                    <a:gd name="T17" fmla="*/ 26 h 33"/>
                    <a:gd name="T18" fmla="*/ 117 w 312"/>
                    <a:gd name="T19" fmla="*/ 32 h 33"/>
                    <a:gd name="T20" fmla="*/ 195 w 312"/>
                    <a:gd name="T21" fmla="*/ 29 h 33"/>
                    <a:gd name="T22" fmla="*/ 242 w 312"/>
                    <a:gd name="T23" fmla="*/ 25 h 33"/>
                    <a:gd name="T24" fmla="*/ 285 w 312"/>
                    <a:gd name="T25" fmla="*/ 18 h 33"/>
                    <a:gd name="T26" fmla="*/ 311 w 312"/>
                    <a:gd name="T27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2" h="33">
                      <a:moveTo>
                        <a:pt x="311" y="9"/>
                      </a:moveTo>
                      <a:lnTo>
                        <a:pt x="251" y="2"/>
                      </a:lnTo>
                      <a:lnTo>
                        <a:pt x="167" y="0"/>
                      </a:lnTo>
                      <a:lnTo>
                        <a:pt x="74" y="2"/>
                      </a:lnTo>
                      <a:lnTo>
                        <a:pt x="15" y="9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29" y="23"/>
                      </a:lnTo>
                      <a:lnTo>
                        <a:pt x="51" y="26"/>
                      </a:lnTo>
                      <a:lnTo>
                        <a:pt x="117" y="32"/>
                      </a:lnTo>
                      <a:lnTo>
                        <a:pt x="195" y="29"/>
                      </a:lnTo>
                      <a:lnTo>
                        <a:pt x="242" y="25"/>
                      </a:lnTo>
                      <a:lnTo>
                        <a:pt x="285" y="18"/>
                      </a:lnTo>
                      <a:lnTo>
                        <a:pt x="311" y="9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61" name="Freeform 185">
                  <a:extLst>
                    <a:ext uri="{FF2B5EF4-FFF2-40B4-BE49-F238E27FC236}">
                      <a16:creationId xmlns:a16="http://schemas.microsoft.com/office/drawing/2014/main" id="{7E6364DA-2DF4-4DCA-AEBC-F5E5891E3E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6" y="1093"/>
                  <a:ext cx="151" cy="17"/>
                </a:xfrm>
                <a:custGeom>
                  <a:avLst/>
                  <a:gdLst>
                    <a:gd name="T0" fmla="*/ 150 w 151"/>
                    <a:gd name="T1" fmla="*/ 0 h 17"/>
                    <a:gd name="T2" fmla="*/ 114 w 151"/>
                    <a:gd name="T3" fmla="*/ 16 h 17"/>
                    <a:gd name="T4" fmla="*/ 0 w 151"/>
                    <a:gd name="T5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1" h="17">
                      <a:moveTo>
                        <a:pt x="150" y="0"/>
                      </a:moveTo>
                      <a:lnTo>
                        <a:pt x="114" y="16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62" name="Line 186">
                  <a:extLst>
                    <a:ext uri="{FF2B5EF4-FFF2-40B4-BE49-F238E27FC236}">
                      <a16:creationId xmlns:a16="http://schemas.microsoft.com/office/drawing/2014/main" id="{15885ABD-1A9D-4298-A258-A22D851DBA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50" y="1217"/>
                  <a:ext cx="33" cy="4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163" name="Group 187">
                <a:extLst>
                  <a:ext uri="{FF2B5EF4-FFF2-40B4-BE49-F238E27FC236}">
                    <a16:creationId xmlns:a16="http://schemas.microsoft.com/office/drawing/2014/main" id="{A61D24B9-36F5-400C-9647-8B73F87A31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4" y="1293"/>
                <a:ext cx="229" cy="66"/>
                <a:chOff x="4144" y="1293"/>
                <a:chExt cx="229" cy="66"/>
              </a:xfrm>
            </p:grpSpPr>
            <p:sp>
              <p:nvSpPr>
                <p:cNvPr id="127164" name="Freeform 188">
                  <a:extLst>
                    <a:ext uri="{FF2B5EF4-FFF2-40B4-BE49-F238E27FC236}">
                      <a16:creationId xmlns:a16="http://schemas.microsoft.com/office/drawing/2014/main" id="{20BA5D99-55FE-40C5-B3B9-634BFBFCD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4" y="1293"/>
                  <a:ext cx="229" cy="66"/>
                </a:xfrm>
                <a:custGeom>
                  <a:avLst/>
                  <a:gdLst>
                    <a:gd name="T0" fmla="*/ 139 w 229"/>
                    <a:gd name="T1" fmla="*/ 0 h 66"/>
                    <a:gd name="T2" fmla="*/ 184 w 229"/>
                    <a:gd name="T3" fmla="*/ 25 h 66"/>
                    <a:gd name="T4" fmla="*/ 228 w 229"/>
                    <a:gd name="T5" fmla="*/ 58 h 66"/>
                    <a:gd name="T6" fmla="*/ 89 w 229"/>
                    <a:gd name="T7" fmla="*/ 65 h 66"/>
                    <a:gd name="T8" fmla="*/ 51 w 229"/>
                    <a:gd name="T9" fmla="*/ 59 h 66"/>
                    <a:gd name="T10" fmla="*/ 48 w 229"/>
                    <a:gd name="T11" fmla="*/ 59 h 66"/>
                    <a:gd name="T12" fmla="*/ 20 w 229"/>
                    <a:gd name="T13" fmla="*/ 53 h 66"/>
                    <a:gd name="T14" fmla="*/ 0 w 229"/>
                    <a:gd name="T15" fmla="*/ 6 h 66"/>
                    <a:gd name="T16" fmla="*/ 28 w 229"/>
                    <a:gd name="T17" fmla="*/ 3 h 66"/>
                    <a:gd name="T18" fmla="*/ 55 w 229"/>
                    <a:gd name="T19" fmla="*/ 0 h 66"/>
                    <a:gd name="T20" fmla="*/ 139 w 229"/>
                    <a:gd name="T21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9" h="66">
                      <a:moveTo>
                        <a:pt x="139" y="0"/>
                      </a:moveTo>
                      <a:lnTo>
                        <a:pt x="184" y="25"/>
                      </a:lnTo>
                      <a:lnTo>
                        <a:pt x="228" y="58"/>
                      </a:lnTo>
                      <a:lnTo>
                        <a:pt x="89" y="65"/>
                      </a:lnTo>
                      <a:lnTo>
                        <a:pt x="51" y="59"/>
                      </a:lnTo>
                      <a:lnTo>
                        <a:pt x="48" y="59"/>
                      </a:lnTo>
                      <a:lnTo>
                        <a:pt x="20" y="53"/>
                      </a:lnTo>
                      <a:lnTo>
                        <a:pt x="0" y="6"/>
                      </a:lnTo>
                      <a:lnTo>
                        <a:pt x="28" y="3"/>
                      </a:lnTo>
                      <a:lnTo>
                        <a:pt x="55" y="0"/>
                      </a:lnTo>
                      <a:lnTo>
                        <a:pt x="139" y="0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65" name="Line 189">
                  <a:extLst>
                    <a:ext uri="{FF2B5EF4-FFF2-40B4-BE49-F238E27FC236}">
                      <a16:creationId xmlns:a16="http://schemas.microsoft.com/office/drawing/2014/main" id="{E0DE7D68-07B8-4739-AEE9-8BDC89B5D0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9" y="1299"/>
                  <a:ext cx="0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7166" name="Line 190">
                <a:extLst>
                  <a:ext uri="{FF2B5EF4-FFF2-40B4-BE49-F238E27FC236}">
                    <a16:creationId xmlns:a16="http://schemas.microsoft.com/office/drawing/2014/main" id="{028CBC63-53CA-4C74-84A2-5C55F6FCC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7" y="1465"/>
                <a:ext cx="8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167" name="Freeform 191">
                <a:extLst>
                  <a:ext uri="{FF2B5EF4-FFF2-40B4-BE49-F238E27FC236}">
                    <a16:creationId xmlns:a16="http://schemas.microsoft.com/office/drawing/2014/main" id="{2727CAF8-5C08-467A-80E9-4CC8ADC3C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1" y="1298"/>
                <a:ext cx="105" cy="45"/>
              </a:xfrm>
              <a:custGeom>
                <a:avLst/>
                <a:gdLst>
                  <a:gd name="T0" fmla="*/ 104 w 105"/>
                  <a:gd name="T1" fmla="*/ 1 h 45"/>
                  <a:gd name="T2" fmla="*/ 74 w 105"/>
                  <a:gd name="T3" fmla="*/ 44 h 45"/>
                  <a:gd name="T4" fmla="*/ 0 w 105"/>
                  <a:gd name="T5" fmla="*/ 43 h 45"/>
                  <a:gd name="T6" fmla="*/ 0 w 105"/>
                  <a:gd name="T7" fmla="*/ 0 h 45"/>
                  <a:gd name="T8" fmla="*/ 104 w 105"/>
                  <a:gd name="T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45">
                    <a:moveTo>
                      <a:pt x="104" y="1"/>
                    </a:moveTo>
                    <a:lnTo>
                      <a:pt x="74" y="44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104" y="1"/>
                    </a:lnTo>
                  </a:path>
                </a:pathLst>
              </a:custGeom>
              <a:solidFill>
                <a:srgbClr val="0099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168" name="Freeform 192">
                <a:extLst>
                  <a:ext uri="{FF2B5EF4-FFF2-40B4-BE49-F238E27FC236}">
                    <a16:creationId xmlns:a16="http://schemas.microsoft.com/office/drawing/2014/main" id="{328D6C63-A5D0-4007-BB93-956FCB85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" y="1309"/>
                <a:ext cx="1253" cy="193"/>
              </a:xfrm>
              <a:custGeom>
                <a:avLst/>
                <a:gdLst>
                  <a:gd name="T0" fmla="*/ 1084 w 1253"/>
                  <a:gd name="T1" fmla="*/ 16 h 193"/>
                  <a:gd name="T2" fmla="*/ 1169 w 1253"/>
                  <a:gd name="T3" fmla="*/ 19 h 193"/>
                  <a:gd name="T4" fmla="*/ 1197 w 1253"/>
                  <a:gd name="T5" fmla="*/ 22 h 193"/>
                  <a:gd name="T6" fmla="*/ 1220 w 1253"/>
                  <a:gd name="T7" fmla="*/ 26 h 193"/>
                  <a:gd name="T8" fmla="*/ 1232 w 1253"/>
                  <a:gd name="T9" fmla="*/ 30 h 193"/>
                  <a:gd name="T10" fmla="*/ 1240 w 1253"/>
                  <a:gd name="T11" fmla="*/ 37 h 193"/>
                  <a:gd name="T12" fmla="*/ 1246 w 1253"/>
                  <a:gd name="T13" fmla="*/ 44 h 193"/>
                  <a:gd name="T14" fmla="*/ 1250 w 1253"/>
                  <a:gd name="T15" fmla="*/ 55 h 193"/>
                  <a:gd name="T16" fmla="*/ 1252 w 1253"/>
                  <a:gd name="T17" fmla="*/ 70 h 193"/>
                  <a:gd name="T18" fmla="*/ 1252 w 1253"/>
                  <a:gd name="T19" fmla="*/ 117 h 193"/>
                  <a:gd name="T20" fmla="*/ 1250 w 1253"/>
                  <a:gd name="T21" fmla="*/ 129 h 193"/>
                  <a:gd name="T22" fmla="*/ 1246 w 1253"/>
                  <a:gd name="T23" fmla="*/ 138 h 193"/>
                  <a:gd name="T24" fmla="*/ 1237 w 1253"/>
                  <a:gd name="T25" fmla="*/ 144 h 193"/>
                  <a:gd name="T26" fmla="*/ 1222 w 1253"/>
                  <a:gd name="T27" fmla="*/ 146 h 193"/>
                  <a:gd name="T28" fmla="*/ 1207 w 1253"/>
                  <a:gd name="T29" fmla="*/ 147 h 193"/>
                  <a:gd name="T30" fmla="*/ 1163 w 1253"/>
                  <a:gd name="T31" fmla="*/ 149 h 193"/>
                  <a:gd name="T32" fmla="*/ 1099 w 1253"/>
                  <a:gd name="T33" fmla="*/ 152 h 193"/>
                  <a:gd name="T34" fmla="*/ 1028 w 1253"/>
                  <a:gd name="T35" fmla="*/ 158 h 193"/>
                  <a:gd name="T36" fmla="*/ 937 w 1253"/>
                  <a:gd name="T37" fmla="*/ 163 h 193"/>
                  <a:gd name="T38" fmla="*/ 867 w 1253"/>
                  <a:gd name="T39" fmla="*/ 167 h 193"/>
                  <a:gd name="T40" fmla="*/ 812 w 1253"/>
                  <a:gd name="T41" fmla="*/ 168 h 193"/>
                  <a:gd name="T42" fmla="*/ 760 w 1253"/>
                  <a:gd name="T43" fmla="*/ 174 h 193"/>
                  <a:gd name="T44" fmla="*/ 695 w 1253"/>
                  <a:gd name="T45" fmla="*/ 183 h 193"/>
                  <a:gd name="T46" fmla="*/ 659 w 1253"/>
                  <a:gd name="T47" fmla="*/ 191 h 193"/>
                  <a:gd name="T48" fmla="*/ 630 w 1253"/>
                  <a:gd name="T49" fmla="*/ 192 h 193"/>
                  <a:gd name="T50" fmla="*/ 612 w 1253"/>
                  <a:gd name="T51" fmla="*/ 180 h 193"/>
                  <a:gd name="T52" fmla="*/ 568 w 1253"/>
                  <a:gd name="T53" fmla="*/ 161 h 193"/>
                  <a:gd name="T54" fmla="*/ 587 w 1253"/>
                  <a:gd name="T55" fmla="*/ 168 h 193"/>
                  <a:gd name="T56" fmla="*/ 542 w 1253"/>
                  <a:gd name="T57" fmla="*/ 159 h 193"/>
                  <a:gd name="T58" fmla="*/ 492 w 1253"/>
                  <a:gd name="T59" fmla="*/ 151 h 193"/>
                  <a:gd name="T60" fmla="*/ 400 w 1253"/>
                  <a:gd name="T61" fmla="*/ 140 h 193"/>
                  <a:gd name="T62" fmla="*/ 328 w 1253"/>
                  <a:gd name="T63" fmla="*/ 135 h 193"/>
                  <a:gd name="T64" fmla="*/ 255 w 1253"/>
                  <a:gd name="T65" fmla="*/ 128 h 193"/>
                  <a:gd name="T66" fmla="*/ 202 w 1253"/>
                  <a:gd name="T67" fmla="*/ 122 h 193"/>
                  <a:gd name="T68" fmla="*/ 156 w 1253"/>
                  <a:gd name="T69" fmla="*/ 114 h 193"/>
                  <a:gd name="T70" fmla="*/ 103 w 1253"/>
                  <a:gd name="T71" fmla="*/ 102 h 193"/>
                  <a:gd name="T72" fmla="*/ 57 w 1253"/>
                  <a:gd name="T73" fmla="*/ 84 h 193"/>
                  <a:gd name="T74" fmla="*/ 32 w 1253"/>
                  <a:gd name="T75" fmla="*/ 68 h 193"/>
                  <a:gd name="T76" fmla="*/ 0 w 1253"/>
                  <a:gd name="T77" fmla="*/ 38 h 193"/>
                  <a:gd name="T78" fmla="*/ 53 w 1253"/>
                  <a:gd name="T79" fmla="*/ 38 h 193"/>
                  <a:gd name="T80" fmla="*/ 116 w 1253"/>
                  <a:gd name="T81" fmla="*/ 32 h 193"/>
                  <a:gd name="T82" fmla="*/ 191 w 1253"/>
                  <a:gd name="T83" fmla="*/ 28 h 193"/>
                  <a:gd name="T84" fmla="*/ 200 w 1253"/>
                  <a:gd name="T85" fmla="*/ 7 h 193"/>
                  <a:gd name="T86" fmla="*/ 241 w 1253"/>
                  <a:gd name="T87" fmla="*/ 7 h 193"/>
                  <a:gd name="T88" fmla="*/ 365 w 1253"/>
                  <a:gd name="T89" fmla="*/ 4 h 193"/>
                  <a:gd name="T90" fmla="*/ 492 w 1253"/>
                  <a:gd name="T91" fmla="*/ 1 h 193"/>
                  <a:gd name="T92" fmla="*/ 703 w 1253"/>
                  <a:gd name="T93" fmla="*/ 0 h 193"/>
                  <a:gd name="T94" fmla="*/ 894 w 1253"/>
                  <a:gd name="T95" fmla="*/ 7 h 193"/>
                  <a:gd name="T96" fmla="*/ 998 w 1253"/>
                  <a:gd name="T97" fmla="*/ 12 h 193"/>
                  <a:gd name="T98" fmla="*/ 1084 w 1253"/>
                  <a:gd name="T99" fmla="*/ 16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53" h="193">
                    <a:moveTo>
                      <a:pt x="1084" y="16"/>
                    </a:moveTo>
                    <a:lnTo>
                      <a:pt x="1169" y="19"/>
                    </a:lnTo>
                    <a:lnTo>
                      <a:pt x="1197" y="22"/>
                    </a:lnTo>
                    <a:lnTo>
                      <a:pt x="1220" y="26"/>
                    </a:lnTo>
                    <a:lnTo>
                      <a:pt x="1232" y="30"/>
                    </a:lnTo>
                    <a:lnTo>
                      <a:pt x="1240" y="37"/>
                    </a:lnTo>
                    <a:lnTo>
                      <a:pt x="1246" y="44"/>
                    </a:lnTo>
                    <a:lnTo>
                      <a:pt x="1250" y="55"/>
                    </a:lnTo>
                    <a:lnTo>
                      <a:pt x="1252" y="70"/>
                    </a:lnTo>
                    <a:lnTo>
                      <a:pt x="1252" y="117"/>
                    </a:lnTo>
                    <a:lnTo>
                      <a:pt x="1250" y="129"/>
                    </a:lnTo>
                    <a:lnTo>
                      <a:pt x="1246" y="138"/>
                    </a:lnTo>
                    <a:lnTo>
                      <a:pt x="1237" y="144"/>
                    </a:lnTo>
                    <a:lnTo>
                      <a:pt x="1222" y="146"/>
                    </a:lnTo>
                    <a:lnTo>
                      <a:pt x="1207" y="147"/>
                    </a:lnTo>
                    <a:lnTo>
                      <a:pt x="1163" y="149"/>
                    </a:lnTo>
                    <a:lnTo>
                      <a:pt x="1099" y="152"/>
                    </a:lnTo>
                    <a:lnTo>
                      <a:pt x="1028" y="158"/>
                    </a:lnTo>
                    <a:lnTo>
                      <a:pt x="937" y="163"/>
                    </a:lnTo>
                    <a:lnTo>
                      <a:pt x="867" y="167"/>
                    </a:lnTo>
                    <a:lnTo>
                      <a:pt x="812" y="168"/>
                    </a:lnTo>
                    <a:lnTo>
                      <a:pt x="760" y="174"/>
                    </a:lnTo>
                    <a:lnTo>
                      <a:pt x="695" y="183"/>
                    </a:lnTo>
                    <a:lnTo>
                      <a:pt x="659" y="191"/>
                    </a:lnTo>
                    <a:lnTo>
                      <a:pt x="630" y="192"/>
                    </a:lnTo>
                    <a:lnTo>
                      <a:pt x="612" y="180"/>
                    </a:lnTo>
                    <a:lnTo>
                      <a:pt x="568" y="161"/>
                    </a:lnTo>
                    <a:lnTo>
                      <a:pt x="587" y="168"/>
                    </a:lnTo>
                    <a:lnTo>
                      <a:pt x="542" y="159"/>
                    </a:lnTo>
                    <a:lnTo>
                      <a:pt x="492" y="151"/>
                    </a:lnTo>
                    <a:lnTo>
                      <a:pt x="400" y="140"/>
                    </a:lnTo>
                    <a:lnTo>
                      <a:pt x="328" y="135"/>
                    </a:lnTo>
                    <a:lnTo>
                      <a:pt x="255" y="128"/>
                    </a:lnTo>
                    <a:lnTo>
                      <a:pt x="202" y="122"/>
                    </a:lnTo>
                    <a:lnTo>
                      <a:pt x="156" y="114"/>
                    </a:lnTo>
                    <a:lnTo>
                      <a:pt x="103" y="102"/>
                    </a:lnTo>
                    <a:lnTo>
                      <a:pt x="57" y="84"/>
                    </a:lnTo>
                    <a:lnTo>
                      <a:pt x="32" y="68"/>
                    </a:lnTo>
                    <a:lnTo>
                      <a:pt x="0" y="38"/>
                    </a:lnTo>
                    <a:lnTo>
                      <a:pt x="53" y="38"/>
                    </a:lnTo>
                    <a:lnTo>
                      <a:pt x="116" y="32"/>
                    </a:lnTo>
                    <a:lnTo>
                      <a:pt x="191" y="28"/>
                    </a:lnTo>
                    <a:lnTo>
                      <a:pt x="200" y="7"/>
                    </a:lnTo>
                    <a:lnTo>
                      <a:pt x="241" y="7"/>
                    </a:lnTo>
                    <a:lnTo>
                      <a:pt x="365" y="4"/>
                    </a:lnTo>
                    <a:lnTo>
                      <a:pt x="492" y="1"/>
                    </a:lnTo>
                    <a:lnTo>
                      <a:pt x="703" y="0"/>
                    </a:lnTo>
                    <a:lnTo>
                      <a:pt x="894" y="7"/>
                    </a:lnTo>
                    <a:lnTo>
                      <a:pt x="998" y="12"/>
                    </a:lnTo>
                    <a:lnTo>
                      <a:pt x="1084" y="16"/>
                    </a:lnTo>
                  </a:path>
                </a:pathLst>
              </a:custGeom>
              <a:gradFill rotWithShape="0">
                <a:gsLst>
                  <a:gs pos="0">
                    <a:srgbClr val="009900">
                      <a:gamma/>
                      <a:shade val="69804"/>
                      <a:invGamma/>
                    </a:srgbClr>
                  </a:gs>
                  <a:gs pos="50000">
                    <a:srgbClr val="009900"/>
                  </a:gs>
                  <a:gs pos="100000">
                    <a:srgbClr val="009900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7169" name="Group 193">
                <a:extLst>
                  <a:ext uri="{FF2B5EF4-FFF2-40B4-BE49-F238E27FC236}">
                    <a16:creationId xmlns:a16="http://schemas.microsoft.com/office/drawing/2014/main" id="{1B794895-CCA9-4B63-8FDE-FD060ADDD9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1358"/>
                <a:ext cx="43" cy="57"/>
                <a:chOff x="3936" y="1358"/>
                <a:chExt cx="43" cy="57"/>
              </a:xfrm>
            </p:grpSpPr>
            <p:sp>
              <p:nvSpPr>
                <p:cNvPr id="127170" name="Freeform 194">
                  <a:extLst>
                    <a:ext uri="{FF2B5EF4-FFF2-40B4-BE49-F238E27FC236}">
                      <a16:creationId xmlns:a16="http://schemas.microsoft.com/office/drawing/2014/main" id="{61DE3EE3-8C72-4FA3-B019-B4D30DC13E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6" y="1358"/>
                  <a:ext cx="43" cy="57"/>
                </a:xfrm>
                <a:custGeom>
                  <a:avLst/>
                  <a:gdLst>
                    <a:gd name="T0" fmla="*/ 42 w 43"/>
                    <a:gd name="T1" fmla="*/ 0 h 57"/>
                    <a:gd name="T2" fmla="*/ 0 w 43"/>
                    <a:gd name="T3" fmla="*/ 0 h 57"/>
                    <a:gd name="T4" fmla="*/ 0 w 43"/>
                    <a:gd name="T5" fmla="*/ 56 h 57"/>
                    <a:gd name="T6" fmla="*/ 42 w 43"/>
                    <a:gd name="T7" fmla="*/ 56 h 57"/>
                    <a:gd name="T8" fmla="*/ 42 w 43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7">
                      <a:moveTo>
                        <a:pt x="42" y="0"/>
                      </a:moveTo>
                      <a:lnTo>
                        <a:pt x="0" y="0"/>
                      </a:lnTo>
                      <a:lnTo>
                        <a:pt x="0" y="56"/>
                      </a:lnTo>
                      <a:lnTo>
                        <a:pt x="42" y="56"/>
                      </a:lnTo>
                      <a:lnTo>
                        <a:pt x="42" y="0"/>
                      </a:lnTo>
                    </a:path>
                  </a:pathLst>
                </a:custGeom>
                <a:solidFill>
                  <a:srgbClr val="0099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71" name="Freeform 195">
                  <a:extLst>
                    <a:ext uri="{FF2B5EF4-FFF2-40B4-BE49-F238E27FC236}">
                      <a16:creationId xmlns:a16="http://schemas.microsoft.com/office/drawing/2014/main" id="{32F73EEA-5E61-4F91-A386-34E1367BE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6" y="1378"/>
                  <a:ext cx="43" cy="17"/>
                </a:xfrm>
                <a:custGeom>
                  <a:avLst/>
                  <a:gdLst>
                    <a:gd name="T0" fmla="*/ 40 w 43"/>
                    <a:gd name="T1" fmla="*/ 0 h 17"/>
                    <a:gd name="T2" fmla="*/ 0 w 43"/>
                    <a:gd name="T3" fmla="*/ 0 h 17"/>
                    <a:gd name="T4" fmla="*/ 0 w 43"/>
                    <a:gd name="T5" fmla="*/ 16 h 17"/>
                    <a:gd name="T6" fmla="*/ 42 w 43"/>
                    <a:gd name="T7" fmla="*/ 16 h 17"/>
                    <a:gd name="T8" fmla="*/ 40 w 43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17">
                      <a:moveTo>
                        <a:pt x="40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42" y="16"/>
                      </a:lnTo>
                      <a:lnTo>
                        <a:pt x="40" y="0"/>
                      </a:lnTo>
                    </a:path>
                  </a:pathLst>
                </a:custGeom>
                <a:solidFill>
                  <a:srgbClr val="0099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172" name="Group 196">
                <a:extLst>
                  <a:ext uri="{FF2B5EF4-FFF2-40B4-BE49-F238E27FC236}">
                    <a16:creationId xmlns:a16="http://schemas.microsoft.com/office/drawing/2014/main" id="{63342374-9393-4FC5-A774-E7E61B44E3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7" y="1364"/>
                <a:ext cx="153" cy="109"/>
                <a:chOff x="3517" y="1364"/>
                <a:chExt cx="153" cy="109"/>
              </a:xfrm>
            </p:grpSpPr>
            <p:sp>
              <p:nvSpPr>
                <p:cNvPr id="127173" name="Freeform 197">
                  <a:extLst>
                    <a:ext uri="{FF2B5EF4-FFF2-40B4-BE49-F238E27FC236}">
                      <a16:creationId xmlns:a16="http://schemas.microsoft.com/office/drawing/2014/main" id="{3FFF3F27-66EE-4DB1-AE67-F23E8AF28B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5" y="1364"/>
                  <a:ext cx="94" cy="53"/>
                </a:xfrm>
                <a:custGeom>
                  <a:avLst/>
                  <a:gdLst>
                    <a:gd name="T0" fmla="*/ 93 w 94"/>
                    <a:gd name="T1" fmla="*/ 0 h 53"/>
                    <a:gd name="T2" fmla="*/ 93 w 94"/>
                    <a:gd name="T3" fmla="*/ 52 h 53"/>
                    <a:gd name="T4" fmla="*/ 0 w 94"/>
                    <a:gd name="T5" fmla="*/ 52 h 53"/>
                    <a:gd name="T6" fmla="*/ 49 w 94"/>
                    <a:gd name="T7" fmla="*/ 4 h 53"/>
                    <a:gd name="T8" fmla="*/ 93 w 94"/>
                    <a:gd name="T9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53">
                      <a:moveTo>
                        <a:pt x="93" y="0"/>
                      </a:moveTo>
                      <a:lnTo>
                        <a:pt x="93" y="52"/>
                      </a:lnTo>
                      <a:lnTo>
                        <a:pt x="0" y="52"/>
                      </a:lnTo>
                      <a:lnTo>
                        <a:pt x="49" y="4"/>
                      </a:lnTo>
                      <a:lnTo>
                        <a:pt x="93" y="0"/>
                      </a:lnTo>
                    </a:path>
                  </a:pathLst>
                </a:custGeom>
                <a:solidFill>
                  <a:srgbClr val="0099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74" name="Freeform 198">
                  <a:extLst>
                    <a:ext uri="{FF2B5EF4-FFF2-40B4-BE49-F238E27FC236}">
                      <a16:creationId xmlns:a16="http://schemas.microsoft.com/office/drawing/2014/main" id="{47EA5EA5-0D9C-497F-A215-14729DEB2D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7" y="1416"/>
                  <a:ext cx="153" cy="57"/>
                </a:xfrm>
                <a:custGeom>
                  <a:avLst/>
                  <a:gdLst>
                    <a:gd name="T0" fmla="*/ 101 w 153"/>
                    <a:gd name="T1" fmla="*/ 0 h 57"/>
                    <a:gd name="T2" fmla="*/ 5 w 153"/>
                    <a:gd name="T3" fmla="*/ 0 h 57"/>
                    <a:gd name="T4" fmla="*/ 0 w 153"/>
                    <a:gd name="T5" fmla="*/ 56 h 57"/>
                    <a:gd name="T6" fmla="*/ 122 w 153"/>
                    <a:gd name="T7" fmla="*/ 56 h 57"/>
                    <a:gd name="T8" fmla="*/ 152 w 153"/>
                    <a:gd name="T9" fmla="*/ 33 h 57"/>
                    <a:gd name="T10" fmla="*/ 101 w 153"/>
                    <a:gd name="T11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3" h="57">
                      <a:moveTo>
                        <a:pt x="101" y="0"/>
                      </a:moveTo>
                      <a:lnTo>
                        <a:pt x="5" y="0"/>
                      </a:lnTo>
                      <a:lnTo>
                        <a:pt x="0" y="56"/>
                      </a:lnTo>
                      <a:lnTo>
                        <a:pt x="122" y="56"/>
                      </a:lnTo>
                      <a:lnTo>
                        <a:pt x="152" y="33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0099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7175" name="Line 199">
                <a:extLst>
                  <a:ext uri="{FF2B5EF4-FFF2-40B4-BE49-F238E27FC236}">
                    <a16:creationId xmlns:a16="http://schemas.microsoft.com/office/drawing/2014/main" id="{41A21F02-0040-4340-A334-81E614312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1" y="1340"/>
                <a:ext cx="0" cy="1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176" name="Freeform 200">
                <a:extLst>
                  <a:ext uri="{FF2B5EF4-FFF2-40B4-BE49-F238E27FC236}">
                    <a16:creationId xmlns:a16="http://schemas.microsoft.com/office/drawing/2014/main" id="{33660C12-5D1E-4F1B-B5FA-4673104DD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344"/>
                <a:ext cx="409" cy="21"/>
              </a:xfrm>
              <a:custGeom>
                <a:avLst/>
                <a:gdLst>
                  <a:gd name="T0" fmla="*/ 390 w 409"/>
                  <a:gd name="T1" fmla="*/ 0 h 21"/>
                  <a:gd name="T2" fmla="*/ 0 w 409"/>
                  <a:gd name="T3" fmla="*/ 1 h 21"/>
                  <a:gd name="T4" fmla="*/ 0 w 409"/>
                  <a:gd name="T5" fmla="*/ 20 h 21"/>
                  <a:gd name="T6" fmla="*/ 391 w 409"/>
                  <a:gd name="T7" fmla="*/ 20 h 21"/>
                  <a:gd name="T8" fmla="*/ 401 w 409"/>
                  <a:gd name="T9" fmla="*/ 18 h 21"/>
                  <a:gd name="T10" fmla="*/ 408 w 409"/>
                  <a:gd name="T11" fmla="*/ 11 h 21"/>
                  <a:gd name="T12" fmla="*/ 403 w 409"/>
                  <a:gd name="T13" fmla="*/ 1 h 21"/>
                  <a:gd name="T14" fmla="*/ 390 w 409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1">
                    <a:moveTo>
                      <a:pt x="390" y="0"/>
                    </a:moveTo>
                    <a:lnTo>
                      <a:pt x="0" y="1"/>
                    </a:lnTo>
                    <a:lnTo>
                      <a:pt x="0" y="20"/>
                    </a:lnTo>
                    <a:lnTo>
                      <a:pt x="391" y="20"/>
                    </a:lnTo>
                    <a:lnTo>
                      <a:pt x="401" y="18"/>
                    </a:lnTo>
                    <a:lnTo>
                      <a:pt x="408" y="11"/>
                    </a:lnTo>
                    <a:lnTo>
                      <a:pt x="403" y="1"/>
                    </a:lnTo>
                    <a:lnTo>
                      <a:pt x="390" y="0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7177" name="Group 201">
                <a:extLst>
                  <a:ext uri="{FF2B5EF4-FFF2-40B4-BE49-F238E27FC236}">
                    <a16:creationId xmlns:a16="http://schemas.microsoft.com/office/drawing/2014/main" id="{141199F2-9812-4A53-B82D-D500BD54F5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3" y="1353"/>
                <a:ext cx="172" cy="35"/>
                <a:chOff x="3703" y="1353"/>
                <a:chExt cx="172" cy="35"/>
              </a:xfrm>
            </p:grpSpPr>
            <p:sp>
              <p:nvSpPr>
                <p:cNvPr id="127178" name="Freeform 202">
                  <a:extLst>
                    <a:ext uri="{FF2B5EF4-FFF2-40B4-BE49-F238E27FC236}">
                      <a16:creationId xmlns:a16="http://schemas.microsoft.com/office/drawing/2014/main" id="{1A423808-521D-4697-BC0C-FCFB5229AA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3" y="1353"/>
                  <a:ext cx="172" cy="34"/>
                </a:xfrm>
                <a:custGeom>
                  <a:avLst/>
                  <a:gdLst>
                    <a:gd name="T0" fmla="*/ 91 w 172"/>
                    <a:gd name="T1" fmla="*/ 0 h 34"/>
                    <a:gd name="T2" fmla="*/ 133 w 172"/>
                    <a:gd name="T3" fmla="*/ 0 h 34"/>
                    <a:gd name="T4" fmla="*/ 153 w 172"/>
                    <a:gd name="T5" fmla="*/ 2 h 34"/>
                    <a:gd name="T6" fmla="*/ 166 w 172"/>
                    <a:gd name="T7" fmla="*/ 6 h 34"/>
                    <a:gd name="T8" fmla="*/ 171 w 172"/>
                    <a:gd name="T9" fmla="*/ 15 h 34"/>
                    <a:gd name="T10" fmla="*/ 168 w 172"/>
                    <a:gd name="T11" fmla="*/ 24 h 34"/>
                    <a:gd name="T12" fmla="*/ 160 w 172"/>
                    <a:gd name="T13" fmla="*/ 27 h 34"/>
                    <a:gd name="T14" fmla="*/ 151 w 172"/>
                    <a:gd name="T15" fmla="*/ 29 h 34"/>
                    <a:gd name="T16" fmla="*/ 133 w 172"/>
                    <a:gd name="T17" fmla="*/ 33 h 34"/>
                    <a:gd name="T18" fmla="*/ 109 w 172"/>
                    <a:gd name="T19" fmla="*/ 33 h 34"/>
                    <a:gd name="T20" fmla="*/ 82 w 172"/>
                    <a:gd name="T21" fmla="*/ 30 h 34"/>
                    <a:gd name="T22" fmla="*/ 31 w 172"/>
                    <a:gd name="T23" fmla="*/ 25 h 34"/>
                    <a:gd name="T24" fmla="*/ 0 w 172"/>
                    <a:gd name="T25" fmla="*/ 21 h 34"/>
                    <a:gd name="T26" fmla="*/ 0 w 172"/>
                    <a:gd name="T27" fmla="*/ 11 h 34"/>
                    <a:gd name="T28" fmla="*/ 36 w 172"/>
                    <a:gd name="T29" fmla="*/ 6 h 34"/>
                    <a:gd name="T30" fmla="*/ 65 w 172"/>
                    <a:gd name="T31" fmla="*/ 3 h 34"/>
                    <a:gd name="T32" fmla="*/ 91 w 172"/>
                    <a:gd name="T33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34">
                      <a:moveTo>
                        <a:pt x="91" y="0"/>
                      </a:moveTo>
                      <a:lnTo>
                        <a:pt x="133" y="0"/>
                      </a:lnTo>
                      <a:lnTo>
                        <a:pt x="153" y="2"/>
                      </a:lnTo>
                      <a:lnTo>
                        <a:pt x="166" y="6"/>
                      </a:lnTo>
                      <a:lnTo>
                        <a:pt x="171" y="15"/>
                      </a:lnTo>
                      <a:lnTo>
                        <a:pt x="168" y="24"/>
                      </a:lnTo>
                      <a:lnTo>
                        <a:pt x="160" y="27"/>
                      </a:lnTo>
                      <a:lnTo>
                        <a:pt x="151" y="29"/>
                      </a:lnTo>
                      <a:lnTo>
                        <a:pt x="133" y="33"/>
                      </a:lnTo>
                      <a:lnTo>
                        <a:pt x="109" y="33"/>
                      </a:lnTo>
                      <a:lnTo>
                        <a:pt x="82" y="30"/>
                      </a:lnTo>
                      <a:lnTo>
                        <a:pt x="31" y="25"/>
                      </a:lnTo>
                      <a:lnTo>
                        <a:pt x="0" y="21"/>
                      </a:lnTo>
                      <a:lnTo>
                        <a:pt x="0" y="11"/>
                      </a:lnTo>
                      <a:lnTo>
                        <a:pt x="36" y="6"/>
                      </a:lnTo>
                      <a:lnTo>
                        <a:pt x="65" y="3"/>
                      </a:lnTo>
                      <a:lnTo>
                        <a:pt x="91" y="0"/>
                      </a:lnTo>
                    </a:path>
                  </a:pathLst>
                </a:custGeom>
                <a:solidFill>
                  <a:srgbClr val="0099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79" name="Line 203">
                  <a:extLst>
                    <a:ext uri="{FF2B5EF4-FFF2-40B4-BE49-F238E27FC236}">
                      <a16:creationId xmlns:a16="http://schemas.microsoft.com/office/drawing/2014/main" id="{5A656283-FAAA-4200-9FE4-82045377A3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5" y="1356"/>
                  <a:ext cx="0" cy="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7180" name="Freeform 204">
                <a:extLst>
                  <a:ext uri="{FF2B5EF4-FFF2-40B4-BE49-F238E27FC236}">
                    <a16:creationId xmlns:a16="http://schemas.microsoft.com/office/drawing/2014/main" id="{912602E8-F4DB-4E79-B819-8D5D9A249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8" y="1307"/>
                <a:ext cx="549" cy="62"/>
              </a:xfrm>
              <a:custGeom>
                <a:avLst/>
                <a:gdLst>
                  <a:gd name="T0" fmla="*/ 548 w 549"/>
                  <a:gd name="T1" fmla="*/ 15 h 62"/>
                  <a:gd name="T2" fmla="*/ 510 w 549"/>
                  <a:gd name="T3" fmla="*/ 9 h 62"/>
                  <a:gd name="T4" fmla="*/ 473 w 549"/>
                  <a:gd name="T5" fmla="*/ 4 h 62"/>
                  <a:gd name="T6" fmla="*/ 404 w 549"/>
                  <a:gd name="T7" fmla="*/ 0 h 62"/>
                  <a:gd name="T8" fmla="*/ 267 w 549"/>
                  <a:gd name="T9" fmla="*/ 0 h 62"/>
                  <a:gd name="T10" fmla="*/ 206 w 549"/>
                  <a:gd name="T11" fmla="*/ 5 h 62"/>
                  <a:gd name="T12" fmla="*/ 173 w 549"/>
                  <a:gd name="T13" fmla="*/ 9 h 62"/>
                  <a:gd name="T14" fmla="*/ 139 w 549"/>
                  <a:gd name="T15" fmla="*/ 14 h 62"/>
                  <a:gd name="T16" fmla="*/ 115 w 549"/>
                  <a:gd name="T17" fmla="*/ 20 h 62"/>
                  <a:gd name="T18" fmla="*/ 80 w 549"/>
                  <a:gd name="T19" fmla="*/ 27 h 62"/>
                  <a:gd name="T20" fmla="*/ 30 w 549"/>
                  <a:gd name="T21" fmla="*/ 39 h 62"/>
                  <a:gd name="T22" fmla="*/ 0 w 549"/>
                  <a:gd name="T23" fmla="*/ 51 h 62"/>
                  <a:gd name="T24" fmla="*/ 25 w 549"/>
                  <a:gd name="T25" fmla="*/ 55 h 62"/>
                  <a:gd name="T26" fmla="*/ 51 w 549"/>
                  <a:gd name="T27" fmla="*/ 57 h 62"/>
                  <a:gd name="T28" fmla="*/ 93 w 549"/>
                  <a:gd name="T29" fmla="*/ 59 h 62"/>
                  <a:gd name="T30" fmla="*/ 129 w 549"/>
                  <a:gd name="T31" fmla="*/ 61 h 62"/>
                  <a:gd name="T32" fmla="*/ 206 w 549"/>
                  <a:gd name="T33" fmla="*/ 61 h 62"/>
                  <a:gd name="T34" fmla="*/ 296 w 549"/>
                  <a:gd name="T35" fmla="*/ 57 h 62"/>
                  <a:gd name="T36" fmla="*/ 372 w 549"/>
                  <a:gd name="T37" fmla="*/ 53 h 62"/>
                  <a:gd name="T38" fmla="*/ 424 w 549"/>
                  <a:gd name="T39" fmla="*/ 47 h 62"/>
                  <a:gd name="T40" fmla="*/ 463 w 549"/>
                  <a:gd name="T41" fmla="*/ 40 h 62"/>
                  <a:gd name="T42" fmla="*/ 503 w 549"/>
                  <a:gd name="T43" fmla="*/ 33 h 62"/>
                  <a:gd name="T44" fmla="*/ 533 w 549"/>
                  <a:gd name="T45" fmla="*/ 24 h 62"/>
                  <a:gd name="T46" fmla="*/ 548 w 549"/>
                  <a:gd name="T47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49" h="62">
                    <a:moveTo>
                      <a:pt x="548" y="15"/>
                    </a:moveTo>
                    <a:lnTo>
                      <a:pt x="510" y="9"/>
                    </a:lnTo>
                    <a:lnTo>
                      <a:pt x="473" y="4"/>
                    </a:lnTo>
                    <a:lnTo>
                      <a:pt x="404" y="0"/>
                    </a:lnTo>
                    <a:lnTo>
                      <a:pt x="267" y="0"/>
                    </a:lnTo>
                    <a:lnTo>
                      <a:pt x="206" y="5"/>
                    </a:lnTo>
                    <a:lnTo>
                      <a:pt x="173" y="9"/>
                    </a:lnTo>
                    <a:lnTo>
                      <a:pt x="139" y="14"/>
                    </a:lnTo>
                    <a:lnTo>
                      <a:pt x="115" y="20"/>
                    </a:lnTo>
                    <a:lnTo>
                      <a:pt x="80" y="27"/>
                    </a:lnTo>
                    <a:lnTo>
                      <a:pt x="30" y="39"/>
                    </a:lnTo>
                    <a:lnTo>
                      <a:pt x="0" y="51"/>
                    </a:lnTo>
                    <a:lnTo>
                      <a:pt x="25" y="55"/>
                    </a:lnTo>
                    <a:lnTo>
                      <a:pt x="51" y="57"/>
                    </a:lnTo>
                    <a:lnTo>
                      <a:pt x="93" y="59"/>
                    </a:lnTo>
                    <a:lnTo>
                      <a:pt x="129" y="61"/>
                    </a:lnTo>
                    <a:lnTo>
                      <a:pt x="206" y="61"/>
                    </a:lnTo>
                    <a:lnTo>
                      <a:pt x="296" y="57"/>
                    </a:lnTo>
                    <a:lnTo>
                      <a:pt x="372" y="53"/>
                    </a:lnTo>
                    <a:lnTo>
                      <a:pt x="424" y="47"/>
                    </a:lnTo>
                    <a:lnTo>
                      <a:pt x="463" y="40"/>
                    </a:lnTo>
                    <a:lnTo>
                      <a:pt x="503" y="33"/>
                    </a:lnTo>
                    <a:lnTo>
                      <a:pt x="533" y="24"/>
                    </a:lnTo>
                    <a:lnTo>
                      <a:pt x="548" y="15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7181" name="Group 205">
                <a:extLst>
                  <a:ext uri="{FF2B5EF4-FFF2-40B4-BE49-F238E27FC236}">
                    <a16:creationId xmlns:a16="http://schemas.microsoft.com/office/drawing/2014/main" id="{72344126-5D72-46A3-8238-5A66233835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7" y="1299"/>
                <a:ext cx="259" cy="179"/>
                <a:chOff x="4147" y="1299"/>
                <a:chExt cx="259" cy="179"/>
              </a:xfrm>
            </p:grpSpPr>
            <p:sp>
              <p:nvSpPr>
                <p:cNvPr id="127182" name="Freeform 206">
                  <a:extLst>
                    <a:ext uri="{FF2B5EF4-FFF2-40B4-BE49-F238E27FC236}">
                      <a16:creationId xmlns:a16="http://schemas.microsoft.com/office/drawing/2014/main" id="{CBDA60EF-C8BC-4A5D-AEF2-4944E9E98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7" y="1299"/>
                  <a:ext cx="259" cy="179"/>
                </a:xfrm>
                <a:custGeom>
                  <a:avLst/>
                  <a:gdLst>
                    <a:gd name="T0" fmla="*/ 0 w 259"/>
                    <a:gd name="T1" fmla="*/ 0 h 179"/>
                    <a:gd name="T2" fmla="*/ 65 w 259"/>
                    <a:gd name="T3" fmla="*/ 154 h 179"/>
                    <a:gd name="T4" fmla="*/ 258 w 259"/>
                    <a:gd name="T5" fmla="*/ 154 h 179"/>
                    <a:gd name="T6" fmla="*/ 258 w 259"/>
                    <a:gd name="T7" fmla="*/ 178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9" h="179">
                      <a:moveTo>
                        <a:pt x="0" y="0"/>
                      </a:moveTo>
                      <a:lnTo>
                        <a:pt x="65" y="154"/>
                      </a:lnTo>
                      <a:lnTo>
                        <a:pt x="258" y="154"/>
                      </a:lnTo>
                      <a:lnTo>
                        <a:pt x="258" y="178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83" name="Line 207">
                  <a:extLst>
                    <a:ext uri="{FF2B5EF4-FFF2-40B4-BE49-F238E27FC236}">
                      <a16:creationId xmlns:a16="http://schemas.microsoft.com/office/drawing/2014/main" id="{CE525871-C5DF-4C70-A564-ED87836028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2" y="1353"/>
                  <a:ext cx="0" cy="10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7184" name="Rectangle 208">
                <a:extLst>
                  <a:ext uri="{FF2B5EF4-FFF2-40B4-BE49-F238E27FC236}">
                    <a16:creationId xmlns:a16="http://schemas.microsoft.com/office/drawing/2014/main" id="{C6D0417E-B7A8-479D-BE6F-6D38BC644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12" y="1173"/>
                <a:ext cx="267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b="0" baseline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.</a:t>
                </a:r>
              </a:p>
            </p:txBody>
          </p:sp>
        </p:grpSp>
        <p:sp>
          <p:nvSpPr>
            <p:cNvPr id="127185" name="Freeform 209">
              <a:extLst>
                <a:ext uri="{FF2B5EF4-FFF2-40B4-BE49-F238E27FC236}">
                  <a16:creationId xmlns:a16="http://schemas.microsoft.com/office/drawing/2014/main" id="{71F3A06F-C6EE-424F-89B8-46EDE7BB25CC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90" y="1044"/>
              <a:ext cx="464" cy="152"/>
            </a:xfrm>
            <a:custGeom>
              <a:avLst/>
              <a:gdLst>
                <a:gd name="T0" fmla="*/ 467 w 468"/>
                <a:gd name="T1" fmla="*/ 59 h 165"/>
                <a:gd name="T2" fmla="*/ 428 w 468"/>
                <a:gd name="T3" fmla="*/ 91 h 165"/>
                <a:gd name="T4" fmla="*/ 410 w 468"/>
                <a:gd name="T5" fmla="*/ 118 h 165"/>
                <a:gd name="T6" fmla="*/ 383 w 468"/>
                <a:gd name="T7" fmla="*/ 128 h 165"/>
                <a:gd name="T8" fmla="*/ 356 w 468"/>
                <a:gd name="T9" fmla="*/ 137 h 165"/>
                <a:gd name="T10" fmla="*/ 330 w 468"/>
                <a:gd name="T11" fmla="*/ 137 h 165"/>
                <a:gd name="T12" fmla="*/ 303 w 468"/>
                <a:gd name="T13" fmla="*/ 146 h 165"/>
                <a:gd name="T14" fmla="*/ 276 w 468"/>
                <a:gd name="T15" fmla="*/ 155 h 165"/>
                <a:gd name="T16" fmla="*/ 249 w 468"/>
                <a:gd name="T17" fmla="*/ 155 h 165"/>
                <a:gd name="T18" fmla="*/ 223 w 468"/>
                <a:gd name="T19" fmla="*/ 164 h 165"/>
                <a:gd name="T20" fmla="*/ 196 w 468"/>
                <a:gd name="T21" fmla="*/ 164 h 165"/>
                <a:gd name="T22" fmla="*/ 170 w 468"/>
                <a:gd name="T23" fmla="*/ 155 h 165"/>
                <a:gd name="T24" fmla="*/ 142 w 468"/>
                <a:gd name="T25" fmla="*/ 155 h 165"/>
                <a:gd name="T26" fmla="*/ 115 w 468"/>
                <a:gd name="T27" fmla="*/ 155 h 165"/>
                <a:gd name="T28" fmla="*/ 89 w 468"/>
                <a:gd name="T29" fmla="*/ 155 h 165"/>
                <a:gd name="T30" fmla="*/ 62 w 468"/>
                <a:gd name="T31" fmla="*/ 146 h 165"/>
                <a:gd name="T32" fmla="*/ 44 w 468"/>
                <a:gd name="T33" fmla="*/ 118 h 165"/>
                <a:gd name="T34" fmla="*/ 26 w 468"/>
                <a:gd name="T35" fmla="*/ 91 h 165"/>
                <a:gd name="T36" fmla="*/ 0 w 468"/>
                <a:gd name="T37" fmla="*/ 82 h 165"/>
                <a:gd name="T38" fmla="*/ 8 w 468"/>
                <a:gd name="T39" fmla="*/ 55 h 165"/>
                <a:gd name="T40" fmla="*/ 36 w 468"/>
                <a:gd name="T41" fmla="*/ 27 h 165"/>
                <a:gd name="T42" fmla="*/ 62 w 468"/>
                <a:gd name="T43" fmla="*/ 27 h 165"/>
                <a:gd name="T44" fmla="*/ 89 w 468"/>
                <a:gd name="T45" fmla="*/ 27 h 165"/>
                <a:gd name="T46" fmla="*/ 115 w 468"/>
                <a:gd name="T47" fmla="*/ 27 h 165"/>
                <a:gd name="T48" fmla="*/ 134 w 468"/>
                <a:gd name="T49" fmla="*/ 27 h 165"/>
                <a:gd name="T50" fmla="*/ 205 w 468"/>
                <a:gd name="T51" fmla="*/ 19 h 165"/>
                <a:gd name="T52" fmla="*/ 232 w 468"/>
                <a:gd name="T53" fmla="*/ 19 h 165"/>
                <a:gd name="T54" fmla="*/ 267 w 468"/>
                <a:gd name="T55" fmla="*/ 19 h 165"/>
                <a:gd name="T56" fmla="*/ 294 w 468"/>
                <a:gd name="T57" fmla="*/ 9 h 165"/>
                <a:gd name="T58" fmla="*/ 330 w 468"/>
                <a:gd name="T59" fmla="*/ 0 h 165"/>
                <a:gd name="T60" fmla="*/ 366 w 468"/>
                <a:gd name="T61" fmla="*/ 0 h 165"/>
                <a:gd name="T62" fmla="*/ 392 w 468"/>
                <a:gd name="T63" fmla="*/ 9 h 165"/>
                <a:gd name="T64" fmla="*/ 419 w 468"/>
                <a:gd name="T65" fmla="*/ 9 h 165"/>
                <a:gd name="T66" fmla="*/ 445 w 468"/>
                <a:gd name="T67" fmla="*/ 9 h 165"/>
                <a:gd name="T68" fmla="*/ 467 w 468"/>
                <a:gd name="T69" fmla="*/ 59 h 165"/>
                <a:gd name="T70" fmla="*/ 467 w 468"/>
                <a:gd name="T71" fmla="*/ 5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" h="165">
                  <a:moveTo>
                    <a:pt x="467" y="59"/>
                  </a:moveTo>
                  <a:lnTo>
                    <a:pt x="428" y="91"/>
                  </a:lnTo>
                  <a:lnTo>
                    <a:pt x="410" y="118"/>
                  </a:lnTo>
                  <a:lnTo>
                    <a:pt x="383" y="128"/>
                  </a:lnTo>
                  <a:lnTo>
                    <a:pt x="356" y="137"/>
                  </a:lnTo>
                  <a:lnTo>
                    <a:pt x="330" y="137"/>
                  </a:lnTo>
                  <a:lnTo>
                    <a:pt x="303" y="146"/>
                  </a:lnTo>
                  <a:lnTo>
                    <a:pt x="276" y="155"/>
                  </a:lnTo>
                  <a:lnTo>
                    <a:pt x="249" y="155"/>
                  </a:lnTo>
                  <a:lnTo>
                    <a:pt x="223" y="164"/>
                  </a:lnTo>
                  <a:lnTo>
                    <a:pt x="196" y="164"/>
                  </a:lnTo>
                  <a:lnTo>
                    <a:pt x="170" y="155"/>
                  </a:lnTo>
                  <a:lnTo>
                    <a:pt x="142" y="155"/>
                  </a:lnTo>
                  <a:lnTo>
                    <a:pt x="115" y="155"/>
                  </a:lnTo>
                  <a:lnTo>
                    <a:pt x="89" y="155"/>
                  </a:lnTo>
                  <a:lnTo>
                    <a:pt x="62" y="146"/>
                  </a:lnTo>
                  <a:lnTo>
                    <a:pt x="44" y="118"/>
                  </a:lnTo>
                  <a:lnTo>
                    <a:pt x="26" y="91"/>
                  </a:lnTo>
                  <a:lnTo>
                    <a:pt x="0" y="82"/>
                  </a:lnTo>
                  <a:lnTo>
                    <a:pt x="8" y="55"/>
                  </a:lnTo>
                  <a:lnTo>
                    <a:pt x="36" y="27"/>
                  </a:lnTo>
                  <a:lnTo>
                    <a:pt x="62" y="27"/>
                  </a:lnTo>
                  <a:lnTo>
                    <a:pt x="89" y="27"/>
                  </a:lnTo>
                  <a:lnTo>
                    <a:pt x="115" y="27"/>
                  </a:lnTo>
                  <a:lnTo>
                    <a:pt x="134" y="27"/>
                  </a:lnTo>
                  <a:lnTo>
                    <a:pt x="205" y="19"/>
                  </a:lnTo>
                  <a:lnTo>
                    <a:pt x="232" y="19"/>
                  </a:lnTo>
                  <a:lnTo>
                    <a:pt x="267" y="19"/>
                  </a:lnTo>
                  <a:lnTo>
                    <a:pt x="294" y="9"/>
                  </a:lnTo>
                  <a:lnTo>
                    <a:pt x="330" y="0"/>
                  </a:lnTo>
                  <a:lnTo>
                    <a:pt x="366" y="0"/>
                  </a:lnTo>
                  <a:lnTo>
                    <a:pt x="392" y="9"/>
                  </a:lnTo>
                  <a:lnTo>
                    <a:pt x="419" y="9"/>
                  </a:lnTo>
                  <a:lnTo>
                    <a:pt x="445" y="9"/>
                  </a:lnTo>
                  <a:lnTo>
                    <a:pt x="467" y="59"/>
                  </a:lnTo>
                  <a:lnTo>
                    <a:pt x="467" y="59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86" name="Freeform 210">
              <a:extLst>
                <a:ext uri="{FF2B5EF4-FFF2-40B4-BE49-F238E27FC236}">
                  <a16:creationId xmlns:a16="http://schemas.microsoft.com/office/drawing/2014/main" id="{9FD1DDAC-AE41-4856-B53A-E2EF8FF7DEA0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06" y="634"/>
              <a:ext cx="399" cy="464"/>
            </a:xfrm>
            <a:custGeom>
              <a:avLst/>
              <a:gdLst>
                <a:gd name="T0" fmla="*/ 293 w 403"/>
                <a:gd name="T1" fmla="*/ 0 h 504"/>
                <a:gd name="T2" fmla="*/ 267 w 403"/>
                <a:gd name="T3" fmla="*/ 21 h 504"/>
                <a:gd name="T4" fmla="*/ 242 w 403"/>
                <a:gd name="T5" fmla="*/ 43 h 504"/>
                <a:gd name="T6" fmla="*/ 219 w 403"/>
                <a:gd name="T7" fmla="*/ 57 h 504"/>
                <a:gd name="T8" fmla="*/ 141 w 403"/>
                <a:gd name="T9" fmla="*/ 97 h 504"/>
                <a:gd name="T10" fmla="*/ 130 w 403"/>
                <a:gd name="T11" fmla="*/ 159 h 504"/>
                <a:gd name="T12" fmla="*/ 120 w 403"/>
                <a:gd name="T13" fmla="*/ 191 h 504"/>
                <a:gd name="T14" fmla="*/ 111 w 403"/>
                <a:gd name="T15" fmla="*/ 214 h 504"/>
                <a:gd name="T16" fmla="*/ 105 w 403"/>
                <a:gd name="T17" fmla="*/ 239 h 504"/>
                <a:gd name="T18" fmla="*/ 101 w 403"/>
                <a:gd name="T19" fmla="*/ 263 h 504"/>
                <a:gd name="T20" fmla="*/ 101 w 403"/>
                <a:gd name="T21" fmla="*/ 278 h 504"/>
                <a:gd name="T22" fmla="*/ 104 w 403"/>
                <a:gd name="T23" fmla="*/ 296 h 504"/>
                <a:gd name="T24" fmla="*/ 102 w 403"/>
                <a:gd name="T25" fmla="*/ 318 h 504"/>
                <a:gd name="T26" fmla="*/ 96 w 403"/>
                <a:gd name="T27" fmla="*/ 339 h 504"/>
                <a:gd name="T28" fmla="*/ 80 w 403"/>
                <a:gd name="T29" fmla="*/ 348 h 504"/>
                <a:gd name="T30" fmla="*/ 55 w 403"/>
                <a:gd name="T31" fmla="*/ 356 h 504"/>
                <a:gd name="T32" fmla="*/ 38 w 403"/>
                <a:gd name="T33" fmla="*/ 363 h 504"/>
                <a:gd name="T34" fmla="*/ 21 w 403"/>
                <a:gd name="T35" fmla="*/ 379 h 504"/>
                <a:gd name="T36" fmla="*/ 10 w 403"/>
                <a:gd name="T37" fmla="*/ 397 h 504"/>
                <a:gd name="T38" fmla="*/ 3 w 403"/>
                <a:gd name="T39" fmla="*/ 419 h 504"/>
                <a:gd name="T40" fmla="*/ 0 w 403"/>
                <a:gd name="T41" fmla="*/ 445 h 504"/>
                <a:gd name="T42" fmla="*/ 5 w 403"/>
                <a:gd name="T43" fmla="*/ 483 h 504"/>
                <a:gd name="T44" fmla="*/ 307 w 403"/>
                <a:gd name="T45" fmla="*/ 503 h 504"/>
                <a:gd name="T46" fmla="*/ 362 w 403"/>
                <a:gd name="T47" fmla="*/ 501 h 504"/>
                <a:gd name="T48" fmla="*/ 373 w 403"/>
                <a:gd name="T49" fmla="*/ 483 h 504"/>
                <a:gd name="T50" fmla="*/ 384 w 403"/>
                <a:gd name="T51" fmla="*/ 455 h 504"/>
                <a:gd name="T52" fmla="*/ 392 w 403"/>
                <a:gd name="T53" fmla="*/ 424 h 504"/>
                <a:gd name="T54" fmla="*/ 397 w 403"/>
                <a:gd name="T55" fmla="*/ 397 h 504"/>
                <a:gd name="T56" fmla="*/ 401 w 403"/>
                <a:gd name="T57" fmla="*/ 368 h 504"/>
                <a:gd name="T58" fmla="*/ 402 w 403"/>
                <a:gd name="T59" fmla="*/ 341 h 504"/>
                <a:gd name="T60" fmla="*/ 398 w 403"/>
                <a:gd name="T61" fmla="*/ 298 h 504"/>
                <a:gd name="T62" fmla="*/ 392 w 403"/>
                <a:gd name="T63" fmla="*/ 263 h 504"/>
                <a:gd name="T64" fmla="*/ 383 w 403"/>
                <a:gd name="T65" fmla="*/ 224 h 504"/>
                <a:gd name="T66" fmla="*/ 372 w 403"/>
                <a:gd name="T67" fmla="*/ 187 h 504"/>
                <a:gd name="T68" fmla="*/ 360 w 403"/>
                <a:gd name="T69" fmla="*/ 157 h 504"/>
                <a:gd name="T70" fmla="*/ 344 w 403"/>
                <a:gd name="T71" fmla="*/ 124 h 504"/>
                <a:gd name="T72" fmla="*/ 324 w 403"/>
                <a:gd name="T73" fmla="*/ 97 h 504"/>
                <a:gd name="T74" fmla="*/ 305 w 403"/>
                <a:gd name="T75" fmla="*/ 73 h 504"/>
                <a:gd name="T76" fmla="*/ 292 w 403"/>
                <a:gd name="T77" fmla="*/ 61 h 504"/>
                <a:gd name="T78" fmla="*/ 322 w 403"/>
                <a:gd name="T79" fmla="*/ 43 h 504"/>
                <a:gd name="T80" fmla="*/ 293 w 403"/>
                <a:gd name="T81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3" h="504">
                  <a:moveTo>
                    <a:pt x="293" y="0"/>
                  </a:moveTo>
                  <a:lnTo>
                    <a:pt x="267" y="21"/>
                  </a:lnTo>
                  <a:lnTo>
                    <a:pt x="242" y="43"/>
                  </a:lnTo>
                  <a:lnTo>
                    <a:pt x="219" y="57"/>
                  </a:lnTo>
                  <a:lnTo>
                    <a:pt x="141" y="97"/>
                  </a:lnTo>
                  <a:lnTo>
                    <a:pt x="130" y="159"/>
                  </a:lnTo>
                  <a:lnTo>
                    <a:pt x="120" y="191"/>
                  </a:lnTo>
                  <a:lnTo>
                    <a:pt x="111" y="214"/>
                  </a:lnTo>
                  <a:lnTo>
                    <a:pt x="105" y="239"/>
                  </a:lnTo>
                  <a:lnTo>
                    <a:pt x="101" y="263"/>
                  </a:lnTo>
                  <a:lnTo>
                    <a:pt x="101" y="278"/>
                  </a:lnTo>
                  <a:lnTo>
                    <a:pt x="104" y="296"/>
                  </a:lnTo>
                  <a:lnTo>
                    <a:pt x="102" y="318"/>
                  </a:lnTo>
                  <a:lnTo>
                    <a:pt x="96" y="339"/>
                  </a:lnTo>
                  <a:lnTo>
                    <a:pt x="80" y="348"/>
                  </a:lnTo>
                  <a:lnTo>
                    <a:pt x="55" y="356"/>
                  </a:lnTo>
                  <a:lnTo>
                    <a:pt x="38" y="363"/>
                  </a:lnTo>
                  <a:lnTo>
                    <a:pt x="21" y="379"/>
                  </a:lnTo>
                  <a:lnTo>
                    <a:pt x="10" y="397"/>
                  </a:lnTo>
                  <a:lnTo>
                    <a:pt x="3" y="419"/>
                  </a:lnTo>
                  <a:lnTo>
                    <a:pt x="0" y="445"/>
                  </a:lnTo>
                  <a:lnTo>
                    <a:pt x="5" y="483"/>
                  </a:lnTo>
                  <a:lnTo>
                    <a:pt x="307" y="503"/>
                  </a:lnTo>
                  <a:lnTo>
                    <a:pt x="362" y="501"/>
                  </a:lnTo>
                  <a:lnTo>
                    <a:pt x="373" y="483"/>
                  </a:lnTo>
                  <a:lnTo>
                    <a:pt x="384" y="455"/>
                  </a:lnTo>
                  <a:lnTo>
                    <a:pt x="392" y="424"/>
                  </a:lnTo>
                  <a:lnTo>
                    <a:pt x="397" y="397"/>
                  </a:lnTo>
                  <a:lnTo>
                    <a:pt x="401" y="368"/>
                  </a:lnTo>
                  <a:lnTo>
                    <a:pt x="402" y="341"/>
                  </a:lnTo>
                  <a:lnTo>
                    <a:pt x="398" y="298"/>
                  </a:lnTo>
                  <a:lnTo>
                    <a:pt x="392" y="263"/>
                  </a:lnTo>
                  <a:lnTo>
                    <a:pt x="383" y="224"/>
                  </a:lnTo>
                  <a:lnTo>
                    <a:pt x="372" y="187"/>
                  </a:lnTo>
                  <a:lnTo>
                    <a:pt x="360" y="157"/>
                  </a:lnTo>
                  <a:lnTo>
                    <a:pt x="344" y="124"/>
                  </a:lnTo>
                  <a:lnTo>
                    <a:pt x="324" y="97"/>
                  </a:lnTo>
                  <a:lnTo>
                    <a:pt x="305" y="73"/>
                  </a:lnTo>
                  <a:lnTo>
                    <a:pt x="292" y="61"/>
                  </a:lnTo>
                  <a:lnTo>
                    <a:pt x="322" y="43"/>
                  </a:lnTo>
                  <a:lnTo>
                    <a:pt x="293" y="0"/>
                  </a:lnTo>
                </a:path>
              </a:pathLst>
            </a:custGeom>
            <a:solidFill>
              <a:srgbClr val="FF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87" name="Freeform 211">
              <a:extLst>
                <a:ext uri="{FF2B5EF4-FFF2-40B4-BE49-F238E27FC236}">
                  <a16:creationId xmlns:a16="http://schemas.microsoft.com/office/drawing/2014/main" id="{0830BC6C-5D12-4C6C-9268-E2FB0C52378A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700" y="629"/>
              <a:ext cx="229" cy="216"/>
            </a:xfrm>
            <a:custGeom>
              <a:avLst/>
              <a:gdLst>
                <a:gd name="T0" fmla="*/ 73 w 231"/>
                <a:gd name="T1" fmla="*/ 92 h 234"/>
                <a:gd name="T2" fmla="*/ 40 w 231"/>
                <a:gd name="T3" fmla="*/ 111 h 234"/>
                <a:gd name="T4" fmla="*/ 31 w 231"/>
                <a:gd name="T5" fmla="*/ 128 h 234"/>
                <a:gd name="T6" fmla="*/ 23 w 231"/>
                <a:gd name="T7" fmla="*/ 172 h 234"/>
                <a:gd name="T8" fmla="*/ 11 w 231"/>
                <a:gd name="T9" fmla="*/ 203 h 234"/>
                <a:gd name="T10" fmla="*/ 0 w 231"/>
                <a:gd name="T11" fmla="*/ 233 h 234"/>
                <a:gd name="T12" fmla="*/ 26 w 231"/>
                <a:gd name="T13" fmla="*/ 206 h 234"/>
                <a:gd name="T14" fmla="*/ 46 w 231"/>
                <a:gd name="T15" fmla="*/ 193 h 234"/>
                <a:gd name="T16" fmla="*/ 74 w 231"/>
                <a:gd name="T17" fmla="*/ 166 h 234"/>
                <a:gd name="T18" fmla="*/ 87 w 231"/>
                <a:gd name="T19" fmla="*/ 141 h 234"/>
                <a:gd name="T20" fmla="*/ 94 w 231"/>
                <a:gd name="T21" fmla="*/ 105 h 234"/>
                <a:gd name="T22" fmla="*/ 198 w 231"/>
                <a:gd name="T23" fmla="*/ 51 h 234"/>
                <a:gd name="T24" fmla="*/ 230 w 231"/>
                <a:gd name="T25" fmla="*/ 1 h 234"/>
                <a:gd name="T26" fmla="*/ 215 w 231"/>
                <a:gd name="T27" fmla="*/ 0 h 234"/>
                <a:gd name="T28" fmla="*/ 181 w 231"/>
                <a:gd name="T29" fmla="*/ 15 h 234"/>
                <a:gd name="T30" fmla="*/ 73 w 231"/>
                <a:gd name="T31" fmla="*/ 9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234">
                  <a:moveTo>
                    <a:pt x="73" y="92"/>
                  </a:moveTo>
                  <a:lnTo>
                    <a:pt x="40" y="111"/>
                  </a:lnTo>
                  <a:lnTo>
                    <a:pt x="31" y="128"/>
                  </a:lnTo>
                  <a:lnTo>
                    <a:pt x="23" y="172"/>
                  </a:lnTo>
                  <a:lnTo>
                    <a:pt x="11" y="203"/>
                  </a:lnTo>
                  <a:lnTo>
                    <a:pt x="0" y="233"/>
                  </a:lnTo>
                  <a:lnTo>
                    <a:pt x="26" y="206"/>
                  </a:lnTo>
                  <a:lnTo>
                    <a:pt x="46" y="193"/>
                  </a:lnTo>
                  <a:lnTo>
                    <a:pt x="74" y="166"/>
                  </a:lnTo>
                  <a:lnTo>
                    <a:pt x="87" y="141"/>
                  </a:lnTo>
                  <a:lnTo>
                    <a:pt x="94" y="105"/>
                  </a:lnTo>
                  <a:lnTo>
                    <a:pt x="198" y="51"/>
                  </a:lnTo>
                  <a:lnTo>
                    <a:pt x="230" y="1"/>
                  </a:lnTo>
                  <a:lnTo>
                    <a:pt x="215" y="0"/>
                  </a:lnTo>
                  <a:lnTo>
                    <a:pt x="181" y="15"/>
                  </a:lnTo>
                  <a:lnTo>
                    <a:pt x="73" y="92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7188" name="Group 212">
              <a:extLst>
                <a:ext uri="{FF2B5EF4-FFF2-40B4-BE49-F238E27FC236}">
                  <a16:creationId xmlns:a16="http://schemas.microsoft.com/office/drawing/2014/main" id="{B6E6B8F6-28B2-47C1-88A8-27B18C9AD307}"/>
                </a:ext>
              </a:extLst>
            </p:cNvPr>
            <p:cNvGrpSpPr>
              <a:grpSpLocks/>
            </p:cNvGrpSpPr>
            <p:nvPr/>
          </p:nvGrpSpPr>
          <p:grpSpPr bwMode="auto">
            <a:xfrm rot="21232472" flipH="1">
              <a:off x="2887" y="727"/>
              <a:ext cx="251" cy="192"/>
              <a:chOff x="3603" y="839"/>
              <a:chExt cx="253" cy="208"/>
            </a:xfrm>
          </p:grpSpPr>
          <p:sp>
            <p:nvSpPr>
              <p:cNvPr id="127189" name="Freeform 213">
                <a:extLst>
                  <a:ext uri="{FF2B5EF4-FFF2-40B4-BE49-F238E27FC236}">
                    <a16:creationId xmlns:a16="http://schemas.microsoft.com/office/drawing/2014/main" id="{BF2A118A-168A-4615-AE71-923D48EBB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3" y="839"/>
                <a:ext cx="253" cy="208"/>
              </a:xfrm>
              <a:custGeom>
                <a:avLst/>
                <a:gdLst>
                  <a:gd name="T0" fmla="*/ 252 w 253"/>
                  <a:gd name="T1" fmla="*/ 70 h 208"/>
                  <a:gd name="T2" fmla="*/ 226 w 253"/>
                  <a:gd name="T3" fmla="*/ 80 h 208"/>
                  <a:gd name="T4" fmla="*/ 206 w 253"/>
                  <a:gd name="T5" fmla="*/ 72 h 208"/>
                  <a:gd name="T6" fmla="*/ 187 w 253"/>
                  <a:gd name="T7" fmla="*/ 64 h 208"/>
                  <a:gd name="T8" fmla="*/ 170 w 253"/>
                  <a:gd name="T9" fmla="*/ 48 h 208"/>
                  <a:gd name="T10" fmla="*/ 152 w 253"/>
                  <a:gd name="T11" fmla="*/ 24 h 208"/>
                  <a:gd name="T12" fmla="*/ 133 w 253"/>
                  <a:gd name="T13" fmla="*/ 0 h 208"/>
                  <a:gd name="T14" fmla="*/ 125 w 253"/>
                  <a:gd name="T15" fmla="*/ 0 h 208"/>
                  <a:gd name="T16" fmla="*/ 117 w 253"/>
                  <a:gd name="T17" fmla="*/ 5 h 208"/>
                  <a:gd name="T18" fmla="*/ 116 w 253"/>
                  <a:gd name="T19" fmla="*/ 18 h 208"/>
                  <a:gd name="T20" fmla="*/ 120 w 253"/>
                  <a:gd name="T21" fmla="*/ 37 h 208"/>
                  <a:gd name="T22" fmla="*/ 138 w 253"/>
                  <a:gd name="T23" fmla="*/ 70 h 208"/>
                  <a:gd name="T24" fmla="*/ 110 w 253"/>
                  <a:gd name="T25" fmla="*/ 57 h 208"/>
                  <a:gd name="T26" fmla="*/ 82 w 253"/>
                  <a:gd name="T27" fmla="*/ 53 h 208"/>
                  <a:gd name="T28" fmla="*/ 61 w 253"/>
                  <a:gd name="T29" fmla="*/ 55 h 208"/>
                  <a:gd name="T30" fmla="*/ 30 w 253"/>
                  <a:gd name="T31" fmla="*/ 53 h 208"/>
                  <a:gd name="T32" fmla="*/ 8 w 253"/>
                  <a:gd name="T33" fmla="*/ 55 h 208"/>
                  <a:gd name="T34" fmla="*/ 0 w 253"/>
                  <a:gd name="T35" fmla="*/ 62 h 208"/>
                  <a:gd name="T36" fmla="*/ 1 w 253"/>
                  <a:gd name="T37" fmla="*/ 72 h 208"/>
                  <a:gd name="T38" fmla="*/ 12 w 253"/>
                  <a:gd name="T39" fmla="*/ 78 h 208"/>
                  <a:gd name="T40" fmla="*/ 33 w 253"/>
                  <a:gd name="T41" fmla="*/ 86 h 208"/>
                  <a:gd name="T42" fmla="*/ 59 w 253"/>
                  <a:gd name="T43" fmla="*/ 92 h 208"/>
                  <a:gd name="T44" fmla="*/ 89 w 253"/>
                  <a:gd name="T45" fmla="*/ 98 h 208"/>
                  <a:gd name="T46" fmla="*/ 69 w 253"/>
                  <a:gd name="T47" fmla="*/ 110 h 208"/>
                  <a:gd name="T48" fmla="*/ 57 w 253"/>
                  <a:gd name="T49" fmla="*/ 125 h 208"/>
                  <a:gd name="T50" fmla="*/ 55 w 253"/>
                  <a:gd name="T51" fmla="*/ 136 h 208"/>
                  <a:gd name="T52" fmla="*/ 63 w 253"/>
                  <a:gd name="T53" fmla="*/ 145 h 208"/>
                  <a:gd name="T54" fmla="*/ 75 w 253"/>
                  <a:gd name="T55" fmla="*/ 148 h 208"/>
                  <a:gd name="T56" fmla="*/ 90 w 253"/>
                  <a:gd name="T57" fmla="*/ 150 h 208"/>
                  <a:gd name="T58" fmla="*/ 105 w 253"/>
                  <a:gd name="T59" fmla="*/ 142 h 208"/>
                  <a:gd name="T60" fmla="*/ 92 w 253"/>
                  <a:gd name="T61" fmla="*/ 155 h 208"/>
                  <a:gd name="T62" fmla="*/ 86 w 253"/>
                  <a:gd name="T63" fmla="*/ 169 h 208"/>
                  <a:gd name="T64" fmla="*/ 93 w 253"/>
                  <a:gd name="T65" fmla="*/ 184 h 208"/>
                  <a:gd name="T66" fmla="*/ 106 w 253"/>
                  <a:gd name="T67" fmla="*/ 189 h 208"/>
                  <a:gd name="T68" fmla="*/ 119 w 253"/>
                  <a:gd name="T69" fmla="*/ 185 h 208"/>
                  <a:gd name="T70" fmla="*/ 138 w 253"/>
                  <a:gd name="T71" fmla="*/ 161 h 208"/>
                  <a:gd name="T72" fmla="*/ 133 w 253"/>
                  <a:gd name="T73" fmla="*/ 177 h 208"/>
                  <a:gd name="T74" fmla="*/ 133 w 253"/>
                  <a:gd name="T75" fmla="*/ 187 h 208"/>
                  <a:gd name="T76" fmla="*/ 137 w 253"/>
                  <a:gd name="T77" fmla="*/ 197 h 208"/>
                  <a:gd name="T78" fmla="*/ 149 w 253"/>
                  <a:gd name="T79" fmla="*/ 207 h 208"/>
                  <a:gd name="T80" fmla="*/ 162 w 253"/>
                  <a:gd name="T81" fmla="*/ 207 h 208"/>
                  <a:gd name="T82" fmla="*/ 167 w 253"/>
                  <a:gd name="T83" fmla="*/ 198 h 208"/>
                  <a:gd name="T84" fmla="*/ 173 w 253"/>
                  <a:gd name="T85" fmla="*/ 185 h 208"/>
                  <a:gd name="T86" fmla="*/ 176 w 253"/>
                  <a:gd name="T87" fmla="*/ 169 h 208"/>
                  <a:gd name="T88" fmla="*/ 192 w 253"/>
                  <a:gd name="T89" fmla="*/ 174 h 208"/>
                  <a:gd name="T90" fmla="*/ 207 w 253"/>
                  <a:gd name="T91" fmla="*/ 175 h 208"/>
                  <a:gd name="T92" fmla="*/ 217 w 253"/>
                  <a:gd name="T93" fmla="*/ 172 h 208"/>
                  <a:gd name="T94" fmla="*/ 228 w 253"/>
                  <a:gd name="T95" fmla="*/ 165 h 208"/>
                  <a:gd name="T96" fmla="*/ 252 w 253"/>
                  <a:gd name="T97" fmla="*/ 114 h 208"/>
                  <a:gd name="T98" fmla="*/ 252 w 253"/>
                  <a:gd name="T99" fmla="*/ 7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3" h="208">
                    <a:moveTo>
                      <a:pt x="252" y="70"/>
                    </a:moveTo>
                    <a:lnTo>
                      <a:pt x="226" y="80"/>
                    </a:lnTo>
                    <a:lnTo>
                      <a:pt x="206" y="72"/>
                    </a:lnTo>
                    <a:lnTo>
                      <a:pt x="187" y="64"/>
                    </a:lnTo>
                    <a:lnTo>
                      <a:pt x="170" y="48"/>
                    </a:lnTo>
                    <a:lnTo>
                      <a:pt x="152" y="24"/>
                    </a:lnTo>
                    <a:lnTo>
                      <a:pt x="133" y="0"/>
                    </a:lnTo>
                    <a:lnTo>
                      <a:pt x="125" y="0"/>
                    </a:lnTo>
                    <a:lnTo>
                      <a:pt x="117" y="5"/>
                    </a:lnTo>
                    <a:lnTo>
                      <a:pt x="116" y="18"/>
                    </a:lnTo>
                    <a:lnTo>
                      <a:pt x="120" y="37"/>
                    </a:lnTo>
                    <a:lnTo>
                      <a:pt x="138" y="70"/>
                    </a:lnTo>
                    <a:lnTo>
                      <a:pt x="110" y="57"/>
                    </a:lnTo>
                    <a:lnTo>
                      <a:pt x="82" y="53"/>
                    </a:lnTo>
                    <a:lnTo>
                      <a:pt x="61" y="55"/>
                    </a:lnTo>
                    <a:lnTo>
                      <a:pt x="30" y="53"/>
                    </a:lnTo>
                    <a:lnTo>
                      <a:pt x="8" y="55"/>
                    </a:lnTo>
                    <a:lnTo>
                      <a:pt x="0" y="62"/>
                    </a:lnTo>
                    <a:lnTo>
                      <a:pt x="1" y="72"/>
                    </a:lnTo>
                    <a:lnTo>
                      <a:pt x="12" y="78"/>
                    </a:lnTo>
                    <a:lnTo>
                      <a:pt x="33" y="86"/>
                    </a:lnTo>
                    <a:lnTo>
                      <a:pt x="59" y="92"/>
                    </a:lnTo>
                    <a:lnTo>
                      <a:pt x="89" y="98"/>
                    </a:lnTo>
                    <a:lnTo>
                      <a:pt x="69" y="110"/>
                    </a:lnTo>
                    <a:lnTo>
                      <a:pt x="57" y="125"/>
                    </a:lnTo>
                    <a:lnTo>
                      <a:pt x="55" y="136"/>
                    </a:lnTo>
                    <a:lnTo>
                      <a:pt x="63" y="145"/>
                    </a:lnTo>
                    <a:lnTo>
                      <a:pt x="75" y="148"/>
                    </a:lnTo>
                    <a:lnTo>
                      <a:pt x="90" y="150"/>
                    </a:lnTo>
                    <a:lnTo>
                      <a:pt x="105" y="142"/>
                    </a:lnTo>
                    <a:lnTo>
                      <a:pt x="92" y="155"/>
                    </a:lnTo>
                    <a:lnTo>
                      <a:pt x="86" y="169"/>
                    </a:lnTo>
                    <a:lnTo>
                      <a:pt x="93" y="184"/>
                    </a:lnTo>
                    <a:lnTo>
                      <a:pt x="106" y="189"/>
                    </a:lnTo>
                    <a:lnTo>
                      <a:pt x="119" y="185"/>
                    </a:lnTo>
                    <a:lnTo>
                      <a:pt x="138" y="161"/>
                    </a:lnTo>
                    <a:lnTo>
                      <a:pt x="133" y="177"/>
                    </a:lnTo>
                    <a:lnTo>
                      <a:pt x="133" y="187"/>
                    </a:lnTo>
                    <a:lnTo>
                      <a:pt x="137" y="197"/>
                    </a:lnTo>
                    <a:lnTo>
                      <a:pt x="149" y="207"/>
                    </a:lnTo>
                    <a:lnTo>
                      <a:pt x="162" y="207"/>
                    </a:lnTo>
                    <a:lnTo>
                      <a:pt x="167" y="198"/>
                    </a:lnTo>
                    <a:lnTo>
                      <a:pt x="173" y="185"/>
                    </a:lnTo>
                    <a:lnTo>
                      <a:pt x="176" y="169"/>
                    </a:lnTo>
                    <a:lnTo>
                      <a:pt x="192" y="174"/>
                    </a:lnTo>
                    <a:lnTo>
                      <a:pt x="207" y="175"/>
                    </a:lnTo>
                    <a:lnTo>
                      <a:pt x="217" y="172"/>
                    </a:lnTo>
                    <a:lnTo>
                      <a:pt x="228" y="165"/>
                    </a:lnTo>
                    <a:lnTo>
                      <a:pt x="252" y="114"/>
                    </a:lnTo>
                    <a:lnTo>
                      <a:pt x="252" y="70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7190" name="Group 214">
                <a:extLst>
                  <a:ext uri="{FF2B5EF4-FFF2-40B4-BE49-F238E27FC236}">
                    <a16:creationId xmlns:a16="http://schemas.microsoft.com/office/drawing/2014/main" id="{19B91D4F-EED3-46F8-B1AE-3EF29D5937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4" y="904"/>
                <a:ext cx="139" cy="107"/>
                <a:chOff x="3704" y="904"/>
                <a:chExt cx="139" cy="107"/>
              </a:xfrm>
            </p:grpSpPr>
            <p:sp>
              <p:nvSpPr>
                <p:cNvPr id="127191" name="Freeform 215">
                  <a:extLst>
                    <a:ext uri="{FF2B5EF4-FFF2-40B4-BE49-F238E27FC236}">
                      <a16:creationId xmlns:a16="http://schemas.microsoft.com/office/drawing/2014/main" id="{B0E35F03-EE2C-487A-8B6B-1D54CD70F9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4" y="941"/>
                  <a:ext cx="25" cy="46"/>
                </a:xfrm>
                <a:custGeom>
                  <a:avLst/>
                  <a:gdLst>
                    <a:gd name="T0" fmla="*/ 0 w 25"/>
                    <a:gd name="T1" fmla="*/ 45 h 46"/>
                    <a:gd name="T2" fmla="*/ 13 w 25"/>
                    <a:gd name="T3" fmla="*/ 36 h 46"/>
                    <a:gd name="T4" fmla="*/ 22 w 25"/>
                    <a:gd name="T5" fmla="*/ 25 h 46"/>
                    <a:gd name="T6" fmla="*/ 24 w 25"/>
                    <a:gd name="T7" fmla="*/ 14 h 46"/>
                    <a:gd name="T8" fmla="*/ 20 w 25"/>
                    <a:gd name="T9" fmla="*/ 5 h 46"/>
                    <a:gd name="T10" fmla="*/ 11 w 25"/>
                    <a:gd name="T11" fmla="*/ 0 h 46"/>
                    <a:gd name="T12" fmla="*/ 0 w 25"/>
                    <a:gd name="T13" fmla="*/ 1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46">
                      <a:moveTo>
                        <a:pt x="0" y="45"/>
                      </a:moveTo>
                      <a:lnTo>
                        <a:pt x="13" y="36"/>
                      </a:lnTo>
                      <a:lnTo>
                        <a:pt x="22" y="25"/>
                      </a:lnTo>
                      <a:lnTo>
                        <a:pt x="24" y="14"/>
                      </a:lnTo>
                      <a:lnTo>
                        <a:pt x="20" y="5"/>
                      </a:lnTo>
                      <a:lnTo>
                        <a:pt x="11" y="0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92" name="Freeform 216">
                  <a:extLst>
                    <a:ext uri="{FF2B5EF4-FFF2-40B4-BE49-F238E27FC236}">
                      <a16:creationId xmlns:a16="http://schemas.microsoft.com/office/drawing/2014/main" id="{80B44E75-4891-4C65-A30B-654493E745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5" y="958"/>
                  <a:ext cx="24" cy="53"/>
                </a:xfrm>
                <a:custGeom>
                  <a:avLst/>
                  <a:gdLst>
                    <a:gd name="T0" fmla="*/ 0 w 24"/>
                    <a:gd name="T1" fmla="*/ 52 h 53"/>
                    <a:gd name="T2" fmla="*/ 12 w 24"/>
                    <a:gd name="T3" fmla="*/ 40 h 53"/>
                    <a:gd name="T4" fmla="*/ 20 w 24"/>
                    <a:gd name="T5" fmla="*/ 29 h 53"/>
                    <a:gd name="T6" fmla="*/ 23 w 24"/>
                    <a:gd name="T7" fmla="*/ 17 h 53"/>
                    <a:gd name="T8" fmla="*/ 19 w 24"/>
                    <a:gd name="T9" fmla="*/ 7 h 53"/>
                    <a:gd name="T10" fmla="*/ 11 w 24"/>
                    <a:gd name="T11" fmla="*/ 1 h 53"/>
                    <a:gd name="T12" fmla="*/ 0 w 24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53">
                      <a:moveTo>
                        <a:pt x="0" y="52"/>
                      </a:moveTo>
                      <a:lnTo>
                        <a:pt x="12" y="40"/>
                      </a:lnTo>
                      <a:lnTo>
                        <a:pt x="20" y="29"/>
                      </a:lnTo>
                      <a:lnTo>
                        <a:pt x="23" y="17"/>
                      </a:lnTo>
                      <a:lnTo>
                        <a:pt x="19" y="7"/>
                      </a:lnTo>
                      <a:lnTo>
                        <a:pt x="11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93" name="Freeform 217">
                  <a:extLst>
                    <a:ext uri="{FF2B5EF4-FFF2-40B4-BE49-F238E27FC236}">
                      <a16:creationId xmlns:a16="http://schemas.microsoft.com/office/drawing/2014/main" id="{1A8DC6D9-A43B-499F-9E95-375792B583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3" y="964"/>
                  <a:ext cx="24" cy="47"/>
                </a:xfrm>
                <a:custGeom>
                  <a:avLst/>
                  <a:gdLst>
                    <a:gd name="T0" fmla="*/ 17 w 24"/>
                    <a:gd name="T1" fmla="*/ 46 h 47"/>
                    <a:gd name="T2" fmla="*/ 23 w 24"/>
                    <a:gd name="T3" fmla="*/ 31 h 47"/>
                    <a:gd name="T4" fmla="*/ 22 w 24"/>
                    <a:gd name="T5" fmla="*/ 19 h 47"/>
                    <a:gd name="T6" fmla="*/ 17 w 24"/>
                    <a:gd name="T7" fmla="*/ 6 h 47"/>
                    <a:gd name="T8" fmla="*/ 7 w 24"/>
                    <a:gd name="T9" fmla="*/ 0 h 47"/>
                    <a:gd name="T10" fmla="*/ 0 w 24"/>
                    <a:gd name="T11" fmla="*/ 3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47">
                      <a:moveTo>
                        <a:pt x="17" y="46"/>
                      </a:moveTo>
                      <a:lnTo>
                        <a:pt x="23" y="31"/>
                      </a:lnTo>
                      <a:lnTo>
                        <a:pt x="22" y="19"/>
                      </a:lnTo>
                      <a:lnTo>
                        <a:pt x="17" y="6"/>
                      </a:lnTo>
                      <a:lnTo>
                        <a:pt x="7" y="0"/>
                      </a:lnTo>
                      <a:lnTo>
                        <a:pt x="0" y="3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94" name="Freeform 218">
                  <a:extLst>
                    <a:ext uri="{FF2B5EF4-FFF2-40B4-BE49-F238E27FC236}">
                      <a16:creationId xmlns:a16="http://schemas.microsoft.com/office/drawing/2014/main" id="{116699EE-A965-4742-89BA-B6C9E6DE6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6" y="904"/>
                  <a:ext cx="25" cy="38"/>
                </a:xfrm>
                <a:custGeom>
                  <a:avLst/>
                  <a:gdLst>
                    <a:gd name="T0" fmla="*/ 0 w 25"/>
                    <a:gd name="T1" fmla="*/ 0 h 38"/>
                    <a:gd name="T2" fmla="*/ 7 w 25"/>
                    <a:gd name="T3" fmla="*/ 21 h 38"/>
                    <a:gd name="T4" fmla="*/ 14 w 25"/>
                    <a:gd name="T5" fmla="*/ 30 h 38"/>
                    <a:gd name="T6" fmla="*/ 24 w 25"/>
                    <a:gd name="T7" fmla="*/ 37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38">
                      <a:moveTo>
                        <a:pt x="0" y="0"/>
                      </a:moveTo>
                      <a:lnTo>
                        <a:pt x="7" y="21"/>
                      </a:lnTo>
                      <a:lnTo>
                        <a:pt x="14" y="30"/>
                      </a:lnTo>
                      <a:lnTo>
                        <a:pt x="24" y="3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95" name="Freeform 219">
                  <a:extLst>
                    <a:ext uri="{FF2B5EF4-FFF2-40B4-BE49-F238E27FC236}">
                      <a16:creationId xmlns:a16="http://schemas.microsoft.com/office/drawing/2014/main" id="{941E0AC1-BA35-41A9-AE98-D74655B3B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8" y="905"/>
                  <a:ext cx="17" cy="30"/>
                </a:xfrm>
                <a:custGeom>
                  <a:avLst/>
                  <a:gdLst>
                    <a:gd name="T0" fmla="*/ 16 w 17"/>
                    <a:gd name="T1" fmla="*/ 0 h 30"/>
                    <a:gd name="T2" fmla="*/ 5 w 17"/>
                    <a:gd name="T3" fmla="*/ 9 h 30"/>
                    <a:gd name="T4" fmla="*/ 0 w 17"/>
                    <a:gd name="T5" fmla="*/ 18 h 30"/>
                    <a:gd name="T6" fmla="*/ 5 w 17"/>
                    <a:gd name="T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30">
                      <a:moveTo>
                        <a:pt x="16" y="0"/>
                      </a:moveTo>
                      <a:lnTo>
                        <a:pt x="5" y="9"/>
                      </a:lnTo>
                      <a:lnTo>
                        <a:pt x="0" y="18"/>
                      </a:lnTo>
                      <a:lnTo>
                        <a:pt x="5" y="2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96" name="Freeform 220">
                  <a:extLst>
                    <a:ext uri="{FF2B5EF4-FFF2-40B4-BE49-F238E27FC236}">
                      <a16:creationId xmlns:a16="http://schemas.microsoft.com/office/drawing/2014/main" id="{B0AEBB18-D4A0-4C36-A622-D07364E73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6" y="918"/>
                  <a:ext cx="17" cy="65"/>
                </a:xfrm>
                <a:custGeom>
                  <a:avLst/>
                  <a:gdLst>
                    <a:gd name="T0" fmla="*/ 0 w 17"/>
                    <a:gd name="T1" fmla="*/ 0 h 65"/>
                    <a:gd name="T2" fmla="*/ 6 w 17"/>
                    <a:gd name="T3" fmla="*/ 6 h 65"/>
                    <a:gd name="T4" fmla="*/ 13 w 17"/>
                    <a:gd name="T5" fmla="*/ 12 h 65"/>
                    <a:gd name="T6" fmla="*/ 16 w 17"/>
                    <a:gd name="T7" fmla="*/ 19 h 65"/>
                    <a:gd name="T8" fmla="*/ 15 w 17"/>
                    <a:gd name="T9" fmla="*/ 28 h 65"/>
                    <a:gd name="T10" fmla="*/ 12 w 17"/>
                    <a:gd name="T11" fmla="*/ 36 h 65"/>
                    <a:gd name="T12" fmla="*/ 4 w 17"/>
                    <a:gd name="T13" fmla="*/ 45 h 65"/>
                    <a:gd name="T14" fmla="*/ 0 w 17"/>
                    <a:gd name="T15" fmla="*/ 52 h 65"/>
                    <a:gd name="T16" fmla="*/ 1 w 17"/>
                    <a:gd name="T17" fmla="*/ 58 h 65"/>
                    <a:gd name="T18" fmla="*/ 3 w 17"/>
                    <a:gd name="T19" fmla="*/ 64 h 65"/>
                    <a:gd name="T20" fmla="*/ 4 w 17"/>
                    <a:gd name="T21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" h="65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3" y="12"/>
                      </a:lnTo>
                      <a:lnTo>
                        <a:pt x="16" y="19"/>
                      </a:lnTo>
                      <a:lnTo>
                        <a:pt x="15" y="28"/>
                      </a:lnTo>
                      <a:lnTo>
                        <a:pt x="12" y="36"/>
                      </a:lnTo>
                      <a:lnTo>
                        <a:pt x="4" y="45"/>
                      </a:lnTo>
                      <a:lnTo>
                        <a:pt x="0" y="52"/>
                      </a:lnTo>
                      <a:lnTo>
                        <a:pt x="1" y="58"/>
                      </a:lnTo>
                      <a:lnTo>
                        <a:pt x="3" y="64"/>
                      </a:lnTo>
                      <a:lnTo>
                        <a:pt x="4" y="6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7197" name="Freeform 221">
              <a:extLst>
                <a:ext uri="{FF2B5EF4-FFF2-40B4-BE49-F238E27FC236}">
                  <a16:creationId xmlns:a16="http://schemas.microsoft.com/office/drawing/2014/main" id="{5BAEE2AF-2644-4EDE-B6DC-828852A9626B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883" y="867"/>
              <a:ext cx="113" cy="170"/>
            </a:xfrm>
            <a:custGeom>
              <a:avLst/>
              <a:gdLst>
                <a:gd name="T0" fmla="*/ 113 w 114"/>
                <a:gd name="T1" fmla="*/ 0 h 185"/>
                <a:gd name="T2" fmla="*/ 109 w 114"/>
                <a:gd name="T3" fmla="*/ 34 h 185"/>
                <a:gd name="T4" fmla="*/ 105 w 114"/>
                <a:gd name="T5" fmla="*/ 62 h 185"/>
                <a:gd name="T6" fmla="*/ 96 w 114"/>
                <a:gd name="T7" fmla="*/ 84 h 185"/>
                <a:gd name="T8" fmla="*/ 88 w 114"/>
                <a:gd name="T9" fmla="*/ 96 h 185"/>
                <a:gd name="T10" fmla="*/ 75 w 114"/>
                <a:gd name="T11" fmla="*/ 107 h 185"/>
                <a:gd name="T12" fmla="*/ 50 w 114"/>
                <a:gd name="T13" fmla="*/ 118 h 185"/>
                <a:gd name="T14" fmla="*/ 28 w 114"/>
                <a:gd name="T15" fmla="*/ 129 h 185"/>
                <a:gd name="T16" fmla="*/ 18 w 114"/>
                <a:gd name="T17" fmla="*/ 134 h 185"/>
                <a:gd name="T18" fmla="*/ 8 w 114"/>
                <a:gd name="T19" fmla="*/ 147 h 185"/>
                <a:gd name="T20" fmla="*/ 3 w 114"/>
                <a:gd name="T21" fmla="*/ 164 h 185"/>
                <a:gd name="T22" fmla="*/ 0 w 114"/>
                <a:gd name="T23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85">
                  <a:moveTo>
                    <a:pt x="113" y="0"/>
                  </a:moveTo>
                  <a:lnTo>
                    <a:pt x="109" y="34"/>
                  </a:lnTo>
                  <a:lnTo>
                    <a:pt x="105" y="62"/>
                  </a:lnTo>
                  <a:lnTo>
                    <a:pt x="96" y="84"/>
                  </a:lnTo>
                  <a:lnTo>
                    <a:pt x="88" y="96"/>
                  </a:lnTo>
                  <a:lnTo>
                    <a:pt x="75" y="107"/>
                  </a:lnTo>
                  <a:lnTo>
                    <a:pt x="50" y="118"/>
                  </a:lnTo>
                  <a:lnTo>
                    <a:pt x="28" y="129"/>
                  </a:lnTo>
                  <a:lnTo>
                    <a:pt x="18" y="134"/>
                  </a:lnTo>
                  <a:lnTo>
                    <a:pt x="8" y="147"/>
                  </a:lnTo>
                  <a:lnTo>
                    <a:pt x="3" y="164"/>
                  </a:lnTo>
                  <a:lnTo>
                    <a:pt x="0" y="18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98" name="Freeform 222">
              <a:extLst>
                <a:ext uri="{FF2B5EF4-FFF2-40B4-BE49-F238E27FC236}">
                  <a16:creationId xmlns:a16="http://schemas.microsoft.com/office/drawing/2014/main" id="{3CEE6E44-C7EF-4A66-B1E9-B814A59C0ECE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705" y="695"/>
              <a:ext cx="165" cy="187"/>
            </a:xfrm>
            <a:custGeom>
              <a:avLst/>
              <a:gdLst>
                <a:gd name="T0" fmla="*/ 166 w 167"/>
                <a:gd name="T1" fmla="*/ 3 h 203"/>
                <a:gd name="T2" fmla="*/ 160 w 167"/>
                <a:gd name="T3" fmla="*/ 0 h 203"/>
                <a:gd name="T4" fmla="*/ 143 w 167"/>
                <a:gd name="T5" fmla="*/ 15 h 203"/>
                <a:gd name="T6" fmla="*/ 121 w 167"/>
                <a:gd name="T7" fmla="*/ 32 h 203"/>
                <a:gd name="T8" fmla="*/ 102 w 167"/>
                <a:gd name="T9" fmla="*/ 42 h 203"/>
                <a:gd name="T10" fmla="*/ 84 w 167"/>
                <a:gd name="T11" fmla="*/ 56 h 203"/>
                <a:gd name="T12" fmla="*/ 57 w 167"/>
                <a:gd name="T13" fmla="*/ 72 h 203"/>
                <a:gd name="T14" fmla="*/ 41 w 167"/>
                <a:gd name="T15" fmla="*/ 105 h 203"/>
                <a:gd name="T16" fmla="*/ 29 w 167"/>
                <a:gd name="T17" fmla="*/ 161 h 203"/>
                <a:gd name="T18" fmla="*/ 16 w 167"/>
                <a:gd name="T19" fmla="*/ 115 h 203"/>
                <a:gd name="T20" fmla="*/ 6 w 167"/>
                <a:gd name="T21" fmla="*/ 84 h 203"/>
                <a:gd name="T22" fmla="*/ 9 w 167"/>
                <a:gd name="T23" fmla="*/ 66 h 203"/>
                <a:gd name="T24" fmla="*/ 3 w 167"/>
                <a:gd name="T25" fmla="*/ 94 h 203"/>
                <a:gd name="T26" fmla="*/ 0 w 167"/>
                <a:gd name="T27" fmla="*/ 108 h 203"/>
                <a:gd name="T28" fmla="*/ 6 w 167"/>
                <a:gd name="T29" fmla="*/ 121 h 203"/>
                <a:gd name="T30" fmla="*/ 14 w 167"/>
                <a:gd name="T31" fmla="*/ 146 h 203"/>
                <a:gd name="T32" fmla="*/ 23 w 167"/>
                <a:gd name="T33" fmla="*/ 176 h 203"/>
                <a:gd name="T34" fmla="*/ 31 w 167"/>
                <a:gd name="T35" fmla="*/ 202 h 203"/>
                <a:gd name="T36" fmla="*/ 41 w 167"/>
                <a:gd name="T37" fmla="*/ 157 h 203"/>
                <a:gd name="T38" fmla="*/ 51 w 167"/>
                <a:gd name="T39" fmla="*/ 126 h 203"/>
                <a:gd name="T40" fmla="*/ 56 w 167"/>
                <a:gd name="T41" fmla="*/ 96 h 203"/>
                <a:gd name="T42" fmla="*/ 82 w 167"/>
                <a:gd name="T43" fmla="*/ 66 h 203"/>
                <a:gd name="T44" fmla="*/ 129 w 167"/>
                <a:gd name="T45" fmla="*/ 35 h 203"/>
                <a:gd name="T46" fmla="*/ 166 w 167"/>
                <a:gd name="T47" fmla="*/ 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7" h="203">
                  <a:moveTo>
                    <a:pt x="166" y="3"/>
                  </a:moveTo>
                  <a:lnTo>
                    <a:pt x="160" y="0"/>
                  </a:lnTo>
                  <a:lnTo>
                    <a:pt x="143" y="15"/>
                  </a:lnTo>
                  <a:lnTo>
                    <a:pt x="121" y="32"/>
                  </a:lnTo>
                  <a:lnTo>
                    <a:pt x="102" y="42"/>
                  </a:lnTo>
                  <a:lnTo>
                    <a:pt x="84" y="56"/>
                  </a:lnTo>
                  <a:lnTo>
                    <a:pt x="57" y="72"/>
                  </a:lnTo>
                  <a:lnTo>
                    <a:pt x="41" y="105"/>
                  </a:lnTo>
                  <a:lnTo>
                    <a:pt x="29" y="161"/>
                  </a:lnTo>
                  <a:lnTo>
                    <a:pt x="16" y="115"/>
                  </a:lnTo>
                  <a:lnTo>
                    <a:pt x="6" y="84"/>
                  </a:lnTo>
                  <a:lnTo>
                    <a:pt x="9" y="66"/>
                  </a:lnTo>
                  <a:lnTo>
                    <a:pt x="3" y="94"/>
                  </a:lnTo>
                  <a:lnTo>
                    <a:pt x="0" y="108"/>
                  </a:lnTo>
                  <a:lnTo>
                    <a:pt x="6" y="121"/>
                  </a:lnTo>
                  <a:lnTo>
                    <a:pt x="14" y="146"/>
                  </a:lnTo>
                  <a:lnTo>
                    <a:pt x="23" y="176"/>
                  </a:lnTo>
                  <a:lnTo>
                    <a:pt x="31" y="202"/>
                  </a:lnTo>
                  <a:lnTo>
                    <a:pt x="41" y="157"/>
                  </a:lnTo>
                  <a:lnTo>
                    <a:pt x="51" y="126"/>
                  </a:lnTo>
                  <a:lnTo>
                    <a:pt x="56" y="96"/>
                  </a:lnTo>
                  <a:lnTo>
                    <a:pt x="82" y="66"/>
                  </a:lnTo>
                  <a:lnTo>
                    <a:pt x="129" y="35"/>
                  </a:lnTo>
                  <a:lnTo>
                    <a:pt x="166" y="3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E040A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99" name="Freeform 223">
              <a:extLst>
                <a:ext uri="{FF2B5EF4-FFF2-40B4-BE49-F238E27FC236}">
                  <a16:creationId xmlns:a16="http://schemas.microsoft.com/office/drawing/2014/main" id="{D639F077-523F-44C8-A45E-C0D0306100B8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723" y="796"/>
              <a:ext cx="70" cy="158"/>
            </a:xfrm>
            <a:custGeom>
              <a:avLst/>
              <a:gdLst>
                <a:gd name="T0" fmla="*/ 34 w 71"/>
                <a:gd name="T1" fmla="*/ 136 h 171"/>
                <a:gd name="T2" fmla="*/ 52 w 71"/>
                <a:gd name="T3" fmla="*/ 115 h 171"/>
                <a:gd name="T4" fmla="*/ 57 w 71"/>
                <a:gd name="T5" fmla="*/ 93 h 171"/>
                <a:gd name="T6" fmla="*/ 60 w 71"/>
                <a:gd name="T7" fmla="*/ 70 h 171"/>
                <a:gd name="T8" fmla="*/ 62 w 71"/>
                <a:gd name="T9" fmla="*/ 38 h 171"/>
                <a:gd name="T10" fmla="*/ 52 w 71"/>
                <a:gd name="T11" fmla="*/ 28 h 171"/>
                <a:gd name="T12" fmla="*/ 48 w 71"/>
                <a:gd name="T13" fmla="*/ 51 h 171"/>
                <a:gd name="T14" fmla="*/ 40 w 71"/>
                <a:gd name="T15" fmla="*/ 62 h 171"/>
                <a:gd name="T16" fmla="*/ 36 w 71"/>
                <a:gd name="T17" fmla="*/ 88 h 171"/>
                <a:gd name="T18" fmla="*/ 31 w 71"/>
                <a:gd name="T19" fmla="*/ 107 h 171"/>
                <a:gd name="T20" fmla="*/ 18 w 71"/>
                <a:gd name="T21" fmla="*/ 123 h 171"/>
                <a:gd name="T22" fmla="*/ 9 w 71"/>
                <a:gd name="T23" fmla="*/ 144 h 171"/>
                <a:gd name="T24" fmla="*/ 0 w 71"/>
                <a:gd name="T25" fmla="*/ 170 h 171"/>
                <a:gd name="T26" fmla="*/ 1 w 71"/>
                <a:gd name="T27" fmla="*/ 148 h 171"/>
                <a:gd name="T28" fmla="*/ 3 w 71"/>
                <a:gd name="T29" fmla="*/ 130 h 171"/>
                <a:gd name="T30" fmla="*/ 16 w 71"/>
                <a:gd name="T31" fmla="*/ 114 h 171"/>
                <a:gd name="T32" fmla="*/ 24 w 71"/>
                <a:gd name="T33" fmla="*/ 94 h 171"/>
                <a:gd name="T34" fmla="*/ 31 w 71"/>
                <a:gd name="T35" fmla="*/ 73 h 171"/>
                <a:gd name="T36" fmla="*/ 36 w 71"/>
                <a:gd name="T37" fmla="*/ 53 h 171"/>
                <a:gd name="T38" fmla="*/ 42 w 71"/>
                <a:gd name="T39" fmla="*/ 38 h 171"/>
                <a:gd name="T40" fmla="*/ 44 w 71"/>
                <a:gd name="T41" fmla="*/ 18 h 171"/>
                <a:gd name="T42" fmla="*/ 49 w 71"/>
                <a:gd name="T43" fmla="*/ 8 h 171"/>
                <a:gd name="T44" fmla="*/ 54 w 71"/>
                <a:gd name="T45" fmla="*/ 0 h 171"/>
                <a:gd name="T46" fmla="*/ 63 w 71"/>
                <a:gd name="T47" fmla="*/ 19 h 171"/>
                <a:gd name="T48" fmla="*/ 70 w 71"/>
                <a:gd name="T49" fmla="*/ 46 h 171"/>
                <a:gd name="T50" fmla="*/ 65 w 71"/>
                <a:gd name="T51" fmla="*/ 51 h 171"/>
                <a:gd name="T52" fmla="*/ 65 w 71"/>
                <a:gd name="T53" fmla="*/ 70 h 171"/>
                <a:gd name="T54" fmla="*/ 61 w 71"/>
                <a:gd name="T55" fmla="*/ 96 h 171"/>
                <a:gd name="T56" fmla="*/ 57 w 71"/>
                <a:gd name="T57" fmla="*/ 114 h 171"/>
                <a:gd name="T58" fmla="*/ 48 w 71"/>
                <a:gd name="T59" fmla="*/ 127 h 171"/>
                <a:gd name="T60" fmla="*/ 34 w 71"/>
                <a:gd name="T61" fmla="*/ 13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" h="171">
                  <a:moveTo>
                    <a:pt x="34" y="136"/>
                  </a:moveTo>
                  <a:lnTo>
                    <a:pt x="52" y="115"/>
                  </a:lnTo>
                  <a:lnTo>
                    <a:pt x="57" y="93"/>
                  </a:lnTo>
                  <a:lnTo>
                    <a:pt x="60" y="70"/>
                  </a:lnTo>
                  <a:lnTo>
                    <a:pt x="62" y="38"/>
                  </a:lnTo>
                  <a:lnTo>
                    <a:pt x="52" y="28"/>
                  </a:lnTo>
                  <a:lnTo>
                    <a:pt x="48" y="51"/>
                  </a:lnTo>
                  <a:lnTo>
                    <a:pt x="40" y="62"/>
                  </a:lnTo>
                  <a:lnTo>
                    <a:pt x="36" y="88"/>
                  </a:lnTo>
                  <a:lnTo>
                    <a:pt x="31" y="107"/>
                  </a:lnTo>
                  <a:lnTo>
                    <a:pt x="18" y="123"/>
                  </a:lnTo>
                  <a:lnTo>
                    <a:pt x="9" y="144"/>
                  </a:lnTo>
                  <a:lnTo>
                    <a:pt x="0" y="170"/>
                  </a:lnTo>
                  <a:lnTo>
                    <a:pt x="1" y="148"/>
                  </a:lnTo>
                  <a:lnTo>
                    <a:pt x="3" y="130"/>
                  </a:lnTo>
                  <a:lnTo>
                    <a:pt x="16" y="114"/>
                  </a:lnTo>
                  <a:lnTo>
                    <a:pt x="24" y="94"/>
                  </a:lnTo>
                  <a:lnTo>
                    <a:pt x="31" y="73"/>
                  </a:lnTo>
                  <a:lnTo>
                    <a:pt x="36" y="53"/>
                  </a:lnTo>
                  <a:lnTo>
                    <a:pt x="42" y="38"/>
                  </a:lnTo>
                  <a:lnTo>
                    <a:pt x="44" y="18"/>
                  </a:lnTo>
                  <a:lnTo>
                    <a:pt x="49" y="8"/>
                  </a:lnTo>
                  <a:lnTo>
                    <a:pt x="54" y="0"/>
                  </a:lnTo>
                  <a:lnTo>
                    <a:pt x="63" y="19"/>
                  </a:lnTo>
                  <a:lnTo>
                    <a:pt x="70" y="46"/>
                  </a:lnTo>
                  <a:lnTo>
                    <a:pt x="65" y="51"/>
                  </a:lnTo>
                  <a:lnTo>
                    <a:pt x="65" y="70"/>
                  </a:lnTo>
                  <a:lnTo>
                    <a:pt x="61" y="96"/>
                  </a:lnTo>
                  <a:lnTo>
                    <a:pt x="57" y="114"/>
                  </a:lnTo>
                  <a:lnTo>
                    <a:pt x="48" y="127"/>
                  </a:lnTo>
                  <a:lnTo>
                    <a:pt x="34" y="136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E040A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00" name="Freeform 224">
              <a:extLst>
                <a:ext uri="{FF2B5EF4-FFF2-40B4-BE49-F238E27FC236}">
                  <a16:creationId xmlns:a16="http://schemas.microsoft.com/office/drawing/2014/main" id="{357BEDF7-6501-4230-8BC2-A74197ED2BDB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26" y="895"/>
              <a:ext cx="38" cy="108"/>
            </a:xfrm>
            <a:custGeom>
              <a:avLst/>
              <a:gdLst>
                <a:gd name="T0" fmla="*/ 0 w 39"/>
                <a:gd name="T1" fmla="*/ 116 h 117"/>
                <a:gd name="T2" fmla="*/ 10 w 39"/>
                <a:gd name="T3" fmla="*/ 112 h 117"/>
                <a:gd name="T4" fmla="*/ 19 w 39"/>
                <a:gd name="T5" fmla="*/ 98 h 117"/>
                <a:gd name="T6" fmla="*/ 24 w 39"/>
                <a:gd name="T7" fmla="*/ 90 h 117"/>
                <a:gd name="T8" fmla="*/ 28 w 39"/>
                <a:gd name="T9" fmla="*/ 68 h 117"/>
                <a:gd name="T10" fmla="*/ 31 w 39"/>
                <a:gd name="T11" fmla="*/ 54 h 117"/>
                <a:gd name="T12" fmla="*/ 36 w 39"/>
                <a:gd name="T13" fmla="*/ 39 h 117"/>
                <a:gd name="T14" fmla="*/ 38 w 39"/>
                <a:gd name="T15" fmla="*/ 23 h 117"/>
                <a:gd name="T16" fmla="*/ 34 w 39"/>
                <a:gd name="T17" fmla="*/ 12 h 117"/>
                <a:gd name="T18" fmla="*/ 25 w 39"/>
                <a:gd name="T19" fmla="*/ 0 h 117"/>
                <a:gd name="T20" fmla="*/ 34 w 39"/>
                <a:gd name="T21" fmla="*/ 12 h 117"/>
                <a:gd name="T22" fmla="*/ 37 w 39"/>
                <a:gd name="T23" fmla="*/ 23 h 117"/>
                <a:gd name="T24" fmla="*/ 37 w 39"/>
                <a:gd name="T25" fmla="*/ 39 h 117"/>
                <a:gd name="T26" fmla="*/ 32 w 39"/>
                <a:gd name="T27" fmla="*/ 51 h 117"/>
                <a:gd name="T28" fmla="*/ 27 w 39"/>
                <a:gd name="T29" fmla="*/ 73 h 117"/>
                <a:gd name="T30" fmla="*/ 24 w 39"/>
                <a:gd name="T31" fmla="*/ 85 h 117"/>
                <a:gd name="T32" fmla="*/ 19 w 39"/>
                <a:gd name="T33" fmla="*/ 100 h 117"/>
                <a:gd name="T34" fmla="*/ 9 w 39"/>
                <a:gd name="T35" fmla="*/ 11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17">
                  <a:moveTo>
                    <a:pt x="0" y="116"/>
                  </a:moveTo>
                  <a:lnTo>
                    <a:pt x="10" y="112"/>
                  </a:lnTo>
                  <a:lnTo>
                    <a:pt x="19" y="98"/>
                  </a:lnTo>
                  <a:lnTo>
                    <a:pt x="24" y="90"/>
                  </a:lnTo>
                  <a:lnTo>
                    <a:pt x="28" y="68"/>
                  </a:lnTo>
                  <a:lnTo>
                    <a:pt x="31" y="54"/>
                  </a:lnTo>
                  <a:lnTo>
                    <a:pt x="36" y="39"/>
                  </a:lnTo>
                  <a:lnTo>
                    <a:pt x="38" y="23"/>
                  </a:lnTo>
                  <a:lnTo>
                    <a:pt x="34" y="12"/>
                  </a:lnTo>
                  <a:lnTo>
                    <a:pt x="25" y="0"/>
                  </a:lnTo>
                  <a:lnTo>
                    <a:pt x="34" y="12"/>
                  </a:lnTo>
                  <a:lnTo>
                    <a:pt x="37" y="23"/>
                  </a:lnTo>
                  <a:lnTo>
                    <a:pt x="37" y="39"/>
                  </a:lnTo>
                  <a:lnTo>
                    <a:pt x="32" y="51"/>
                  </a:lnTo>
                  <a:lnTo>
                    <a:pt x="27" y="73"/>
                  </a:lnTo>
                  <a:lnTo>
                    <a:pt x="24" y="85"/>
                  </a:lnTo>
                  <a:lnTo>
                    <a:pt x="19" y="100"/>
                  </a:lnTo>
                  <a:lnTo>
                    <a:pt x="9" y="1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01" name="Freeform 225">
              <a:extLst>
                <a:ext uri="{FF2B5EF4-FFF2-40B4-BE49-F238E27FC236}">
                  <a16:creationId xmlns:a16="http://schemas.microsoft.com/office/drawing/2014/main" id="{50E29BB6-94FF-4B7F-9485-C4F90B3C8EEC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29" y="894"/>
              <a:ext cx="38" cy="108"/>
            </a:xfrm>
            <a:custGeom>
              <a:avLst/>
              <a:gdLst>
                <a:gd name="T0" fmla="*/ 0 w 39"/>
                <a:gd name="T1" fmla="*/ 116 h 117"/>
                <a:gd name="T2" fmla="*/ 14 w 39"/>
                <a:gd name="T3" fmla="*/ 101 h 117"/>
                <a:gd name="T4" fmla="*/ 20 w 39"/>
                <a:gd name="T5" fmla="*/ 87 h 117"/>
                <a:gd name="T6" fmla="*/ 23 w 39"/>
                <a:gd name="T7" fmla="*/ 76 h 117"/>
                <a:gd name="T8" fmla="*/ 29 w 39"/>
                <a:gd name="T9" fmla="*/ 53 h 117"/>
                <a:gd name="T10" fmla="*/ 33 w 39"/>
                <a:gd name="T11" fmla="*/ 38 h 117"/>
                <a:gd name="T12" fmla="*/ 35 w 39"/>
                <a:gd name="T13" fmla="*/ 27 h 117"/>
                <a:gd name="T14" fmla="*/ 32 w 39"/>
                <a:gd name="T15" fmla="*/ 14 h 117"/>
                <a:gd name="T16" fmla="*/ 25 w 39"/>
                <a:gd name="T17" fmla="*/ 0 h 117"/>
                <a:gd name="T18" fmla="*/ 35 w 39"/>
                <a:gd name="T19" fmla="*/ 12 h 117"/>
                <a:gd name="T20" fmla="*/ 38 w 39"/>
                <a:gd name="T21" fmla="*/ 23 h 117"/>
                <a:gd name="T22" fmla="*/ 38 w 39"/>
                <a:gd name="T23" fmla="*/ 39 h 117"/>
                <a:gd name="T24" fmla="*/ 33 w 39"/>
                <a:gd name="T25" fmla="*/ 51 h 117"/>
                <a:gd name="T26" fmla="*/ 28 w 39"/>
                <a:gd name="T27" fmla="*/ 73 h 117"/>
                <a:gd name="T28" fmla="*/ 25 w 39"/>
                <a:gd name="T29" fmla="*/ 85 h 117"/>
                <a:gd name="T30" fmla="*/ 20 w 39"/>
                <a:gd name="T31" fmla="*/ 100 h 117"/>
                <a:gd name="T32" fmla="*/ 9 w 39"/>
                <a:gd name="T33" fmla="*/ 111 h 117"/>
                <a:gd name="T34" fmla="*/ 0 w 39"/>
                <a:gd name="T35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17">
                  <a:moveTo>
                    <a:pt x="0" y="116"/>
                  </a:moveTo>
                  <a:lnTo>
                    <a:pt x="14" y="101"/>
                  </a:lnTo>
                  <a:lnTo>
                    <a:pt x="20" y="87"/>
                  </a:lnTo>
                  <a:lnTo>
                    <a:pt x="23" y="76"/>
                  </a:lnTo>
                  <a:lnTo>
                    <a:pt x="29" y="53"/>
                  </a:lnTo>
                  <a:lnTo>
                    <a:pt x="33" y="38"/>
                  </a:lnTo>
                  <a:lnTo>
                    <a:pt x="35" y="27"/>
                  </a:lnTo>
                  <a:lnTo>
                    <a:pt x="32" y="14"/>
                  </a:lnTo>
                  <a:lnTo>
                    <a:pt x="25" y="0"/>
                  </a:lnTo>
                  <a:lnTo>
                    <a:pt x="35" y="12"/>
                  </a:lnTo>
                  <a:lnTo>
                    <a:pt x="38" y="23"/>
                  </a:lnTo>
                  <a:lnTo>
                    <a:pt x="38" y="39"/>
                  </a:lnTo>
                  <a:lnTo>
                    <a:pt x="33" y="51"/>
                  </a:lnTo>
                  <a:lnTo>
                    <a:pt x="28" y="73"/>
                  </a:lnTo>
                  <a:lnTo>
                    <a:pt x="25" y="85"/>
                  </a:lnTo>
                  <a:lnTo>
                    <a:pt x="20" y="100"/>
                  </a:lnTo>
                  <a:lnTo>
                    <a:pt x="9" y="111"/>
                  </a:lnTo>
                  <a:lnTo>
                    <a:pt x="0" y="116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E040A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02" name="Freeform 226">
              <a:extLst>
                <a:ext uri="{FF2B5EF4-FFF2-40B4-BE49-F238E27FC236}">
                  <a16:creationId xmlns:a16="http://schemas.microsoft.com/office/drawing/2014/main" id="{A41C406D-450F-44F4-AFFB-4EA736BAF31D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67" y="925"/>
              <a:ext cx="138" cy="129"/>
            </a:xfrm>
            <a:custGeom>
              <a:avLst/>
              <a:gdLst>
                <a:gd name="T0" fmla="*/ 138 w 139"/>
                <a:gd name="T1" fmla="*/ 73 h 140"/>
                <a:gd name="T2" fmla="*/ 137 w 139"/>
                <a:gd name="T3" fmla="*/ 88 h 140"/>
                <a:gd name="T4" fmla="*/ 130 w 139"/>
                <a:gd name="T5" fmla="*/ 98 h 140"/>
                <a:gd name="T6" fmla="*/ 130 w 139"/>
                <a:gd name="T7" fmla="*/ 101 h 140"/>
                <a:gd name="T8" fmla="*/ 123 w 139"/>
                <a:gd name="T9" fmla="*/ 115 h 140"/>
                <a:gd name="T10" fmla="*/ 123 w 139"/>
                <a:gd name="T11" fmla="*/ 117 h 140"/>
                <a:gd name="T12" fmla="*/ 115 w 139"/>
                <a:gd name="T13" fmla="*/ 128 h 140"/>
                <a:gd name="T14" fmla="*/ 103 w 139"/>
                <a:gd name="T15" fmla="*/ 139 h 140"/>
                <a:gd name="T16" fmla="*/ 97 w 139"/>
                <a:gd name="T17" fmla="*/ 128 h 140"/>
                <a:gd name="T18" fmla="*/ 88 w 139"/>
                <a:gd name="T19" fmla="*/ 119 h 140"/>
                <a:gd name="T20" fmla="*/ 80 w 139"/>
                <a:gd name="T21" fmla="*/ 111 h 140"/>
                <a:gd name="T22" fmla="*/ 70 w 139"/>
                <a:gd name="T23" fmla="*/ 111 h 140"/>
                <a:gd name="T24" fmla="*/ 57 w 139"/>
                <a:gd name="T25" fmla="*/ 110 h 140"/>
                <a:gd name="T26" fmla="*/ 50 w 139"/>
                <a:gd name="T27" fmla="*/ 98 h 140"/>
                <a:gd name="T28" fmla="*/ 43 w 139"/>
                <a:gd name="T29" fmla="*/ 88 h 140"/>
                <a:gd name="T30" fmla="*/ 35 w 139"/>
                <a:gd name="T31" fmla="*/ 81 h 140"/>
                <a:gd name="T32" fmla="*/ 26 w 139"/>
                <a:gd name="T33" fmla="*/ 77 h 140"/>
                <a:gd name="T34" fmla="*/ 12 w 139"/>
                <a:gd name="T35" fmla="*/ 74 h 140"/>
                <a:gd name="T36" fmla="*/ 3 w 139"/>
                <a:gd name="T37" fmla="*/ 67 h 140"/>
                <a:gd name="T38" fmla="*/ 0 w 139"/>
                <a:gd name="T39" fmla="*/ 60 h 140"/>
                <a:gd name="T40" fmla="*/ 3 w 139"/>
                <a:gd name="T41" fmla="*/ 43 h 140"/>
                <a:gd name="T42" fmla="*/ 5 w 139"/>
                <a:gd name="T43" fmla="*/ 44 h 140"/>
                <a:gd name="T44" fmla="*/ 11 w 139"/>
                <a:gd name="T45" fmla="*/ 29 h 140"/>
                <a:gd name="T46" fmla="*/ 14 w 139"/>
                <a:gd name="T47" fmla="*/ 22 h 140"/>
                <a:gd name="T48" fmla="*/ 14 w 139"/>
                <a:gd name="T49" fmla="*/ 21 h 140"/>
                <a:gd name="T50" fmla="*/ 19 w 139"/>
                <a:gd name="T51" fmla="*/ 11 h 140"/>
                <a:gd name="T52" fmla="*/ 30 w 139"/>
                <a:gd name="T53" fmla="*/ 0 h 140"/>
                <a:gd name="T54" fmla="*/ 48 w 139"/>
                <a:gd name="T55" fmla="*/ 9 h 140"/>
                <a:gd name="T56" fmla="*/ 58 w 139"/>
                <a:gd name="T57" fmla="*/ 28 h 140"/>
                <a:gd name="T58" fmla="*/ 72 w 139"/>
                <a:gd name="T59" fmla="*/ 35 h 140"/>
                <a:gd name="T60" fmla="*/ 93 w 139"/>
                <a:gd name="T61" fmla="*/ 46 h 140"/>
                <a:gd name="T62" fmla="*/ 100 w 139"/>
                <a:gd name="T63" fmla="*/ 59 h 140"/>
                <a:gd name="T64" fmla="*/ 109 w 139"/>
                <a:gd name="T65" fmla="*/ 60 h 140"/>
                <a:gd name="T66" fmla="*/ 122 w 139"/>
                <a:gd name="T67" fmla="*/ 67 h 140"/>
                <a:gd name="T68" fmla="*/ 138 w 139"/>
                <a:gd name="T69" fmla="*/ 7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9" h="140">
                  <a:moveTo>
                    <a:pt x="138" y="73"/>
                  </a:moveTo>
                  <a:lnTo>
                    <a:pt x="137" y="88"/>
                  </a:lnTo>
                  <a:lnTo>
                    <a:pt x="130" y="98"/>
                  </a:lnTo>
                  <a:lnTo>
                    <a:pt x="130" y="101"/>
                  </a:lnTo>
                  <a:lnTo>
                    <a:pt x="123" y="115"/>
                  </a:lnTo>
                  <a:lnTo>
                    <a:pt x="123" y="117"/>
                  </a:lnTo>
                  <a:lnTo>
                    <a:pt x="115" y="128"/>
                  </a:lnTo>
                  <a:lnTo>
                    <a:pt x="103" y="139"/>
                  </a:lnTo>
                  <a:lnTo>
                    <a:pt x="97" y="128"/>
                  </a:lnTo>
                  <a:lnTo>
                    <a:pt x="88" y="119"/>
                  </a:lnTo>
                  <a:lnTo>
                    <a:pt x="80" y="111"/>
                  </a:lnTo>
                  <a:lnTo>
                    <a:pt x="70" y="111"/>
                  </a:lnTo>
                  <a:lnTo>
                    <a:pt x="57" y="110"/>
                  </a:lnTo>
                  <a:lnTo>
                    <a:pt x="50" y="98"/>
                  </a:lnTo>
                  <a:lnTo>
                    <a:pt x="43" y="88"/>
                  </a:lnTo>
                  <a:lnTo>
                    <a:pt x="35" y="81"/>
                  </a:lnTo>
                  <a:lnTo>
                    <a:pt x="26" y="77"/>
                  </a:lnTo>
                  <a:lnTo>
                    <a:pt x="12" y="74"/>
                  </a:lnTo>
                  <a:lnTo>
                    <a:pt x="3" y="67"/>
                  </a:lnTo>
                  <a:lnTo>
                    <a:pt x="0" y="60"/>
                  </a:lnTo>
                  <a:lnTo>
                    <a:pt x="3" y="43"/>
                  </a:lnTo>
                  <a:lnTo>
                    <a:pt x="5" y="44"/>
                  </a:lnTo>
                  <a:lnTo>
                    <a:pt x="11" y="29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9" y="11"/>
                  </a:lnTo>
                  <a:lnTo>
                    <a:pt x="30" y="0"/>
                  </a:lnTo>
                  <a:lnTo>
                    <a:pt x="48" y="9"/>
                  </a:lnTo>
                  <a:lnTo>
                    <a:pt x="58" y="28"/>
                  </a:lnTo>
                  <a:lnTo>
                    <a:pt x="72" y="35"/>
                  </a:lnTo>
                  <a:lnTo>
                    <a:pt x="93" y="46"/>
                  </a:lnTo>
                  <a:lnTo>
                    <a:pt x="100" y="59"/>
                  </a:lnTo>
                  <a:lnTo>
                    <a:pt x="109" y="60"/>
                  </a:lnTo>
                  <a:lnTo>
                    <a:pt x="122" y="67"/>
                  </a:lnTo>
                  <a:lnTo>
                    <a:pt x="138" y="73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03" name="Freeform 227">
              <a:extLst>
                <a:ext uri="{FF2B5EF4-FFF2-40B4-BE49-F238E27FC236}">
                  <a16:creationId xmlns:a16="http://schemas.microsoft.com/office/drawing/2014/main" id="{D26D10DB-2FAB-4DB7-A4F8-43B91D7B6FE5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99" y="689"/>
              <a:ext cx="159" cy="152"/>
            </a:xfrm>
            <a:custGeom>
              <a:avLst/>
              <a:gdLst>
                <a:gd name="T0" fmla="*/ 160 w 161"/>
                <a:gd name="T1" fmla="*/ 0 h 165"/>
                <a:gd name="T2" fmla="*/ 135 w 161"/>
                <a:gd name="T3" fmla="*/ 17 h 165"/>
                <a:gd name="T4" fmla="*/ 113 w 161"/>
                <a:gd name="T5" fmla="*/ 34 h 165"/>
                <a:gd name="T6" fmla="*/ 95 w 161"/>
                <a:gd name="T7" fmla="*/ 45 h 165"/>
                <a:gd name="T8" fmla="*/ 76 w 161"/>
                <a:gd name="T9" fmla="*/ 57 h 165"/>
                <a:gd name="T10" fmla="*/ 50 w 161"/>
                <a:gd name="T11" fmla="*/ 74 h 165"/>
                <a:gd name="T12" fmla="*/ 34 w 161"/>
                <a:gd name="T13" fmla="*/ 106 h 165"/>
                <a:gd name="T14" fmla="*/ 22 w 161"/>
                <a:gd name="T15" fmla="*/ 162 h 165"/>
                <a:gd name="T16" fmla="*/ 10 w 161"/>
                <a:gd name="T17" fmla="*/ 116 h 165"/>
                <a:gd name="T18" fmla="*/ 0 w 161"/>
                <a:gd name="T19" fmla="*/ 86 h 165"/>
                <a:gd name="T20" fmla="*/ 2 w 161"/>
                <a:gd name="T21" fmla="*/ 62 h 165"/>
                <a:gd name="T22" fmla="*/ 0 w 161"/>
                <a:gd name="T23" fmla="*/ 86 h 165"/>
                <a:gd name="T24" fmla="*/ 11 w 161"/>
                <a:gd name="T25" fmla="*/ 116 h 165"/>
                <a:gd name="T26" fmla="*/ 20 w 161"/>
                <a:gd name="T27" fmla="*/ 164 h 165"/>
                <a:gd name="T28" fmla="*/ 34 w 161"/>
                <a:gd name="T29" fmla="*/ 105 h 165"/>
                <a:gd name="T30" fmla="*/ 50 w 161"/>
                <a:gd name="T31" fmla="*/ 74 h 165"/>
                <a:gd name="T32" fmla="*/ 77 w 161"/>
                <a:gd name="T33" fmla="*/ 57 h 165"/>
                <a:gd name="T34" fmla="*/ 96 w 161"/>
                <a:gd name="T35" fmla="*/ 46 h 165"/>
                <a:gd name="T36" fmla="*/ 114 w 161"/>
                <a:gd name="T37" fmla="*/ 34 h 165"/>
                <a:gd name="T38" fmla="*/ 137 w 161"/>
                <a:gd name="T39" fmla="*/ 17 h 165"/>
                <a:gd name="T40" fmla="*/ 160 w 161"/>
                <a:gd name="T4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5">
                  <a:moveTo>
                    <a:pt x="160" y="0"/>
                  </a:moveTo>
                  <a:lnTo>
                    <a:pt x="135" y="17"/>
                  </a:lnTo>
                  <a:lnTo>
                    <a:pt x="113" y="34"/>
                  </a:lnTo>
                  <a:lnTo>
                    <a:pt x="95" y="45"/>
                  </a:lnTo>
                  <a:lnTo>
                    <a:pt x="76" y="57"/>
                  </a:lnTo>
                  <a:lnTo>
                    <a:pt x="50" y="74"/>
                  </a:lnTo>
                  <a:lnTo>
                    <a:pt x="34" y="106"/>
                  </a:lnTo>
                  <a:lnTo>
                    <a:pt x="22" y="162"/>
                  </a:lnTo>
                  <a:lnTo>
                    <a:pt x="10" y="116"/>
                  </a:lnTo>
                  <a:lnTo>
                    <a:pt x="0" y="86"/>
                  </a:lnTo>
                  <a:lnTo>
                    <a:pt x="2" y="62"/>
                  </a:lnTo>
                  <a:lnTo>
                    <a:pt x="0" y="86"/>
                  </a:lnTo>
                  <a:lnTo>
                    <a:pt x="11" y="116"/>
                  </a:lnTo>
                  <a:lnTo>
                    <a:pt x="20" y="164"/>
                  </a:lnTo>
                  <a:lnTo>
                    <a:pt x="34" y="105"/>
                  </a:lnTo>
                  <a:lnTo>
                    <a:pt x="50" y="74"/>
                  </a:lnTo>
                  <a:lnTo>
                    <a:pt x="77" y="57"/>
                  </a:lnTo>
                  <a:lnTo>
                    <a:pt x="96" y="46"/>
                  </a:lnTo>
                  <a:lnTo>
                    <a:pt x="114" y="34"/>
                  </a:lnTo>
                  <a:lnTo>
                    <a:pt x="137" y="17"/>
                  </a:lnTo>
                  <a:lnTo>
                    <a:pt x="160" y="0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04" name="Freeform 228">
              <a:extLst>
                <a:ext uri="{FF2B5EF4-FFF2-40B4-BE49-F238E27FC236}">
                  <a16:creationId xmlns:a16="http://schemas.microsoft.com/office/drawing/2014/main" id="{D95D6D06-B459-4328-A723-E8481638F680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731" y="823"/>
              <a:ext cx="62" cy="131"/>
            </a:xfrm>
            <a:custGeom>
              <a:avLst/>
              <a:gdLst>
                <a:gd name="T0" fmla="*/ 33 w 63"/>
                <a:gd name="T1" fmla="*/ 107 h 142"/>
                <a:gd name="T2" fmla="*/ 51 w 63"/>
                <a:gd name="T3" fmla="*/ 85 h 142"/>
                <a:gd name="T4" fmla="*/ 57 w 63"/>
                <a:gd name="T5" fmla="*/ 63 h 142"/>
                <a:gd name="T6" fmla="*/ 60 w 63"/>
                <a:gd name="T7" fmla="*/ 39 h 142"/>
                <a:gd name="T8" fmla="*/ 62 w 63"/>
                <a:gd name="T9" fmla="*/ 8 h 142"/>
                <a:gd name="T10" fmla="*/ 57 w 63"/>
                <a:gd name="T11" fmla="*/ 2 h 142"/>
                <a:gd name="T12" fmla="*/ 51 w 63"/>
                <a:gd name="T13" fmla="*/ 2 h 142"/>
                <a:gd name="T14" fmla="*/ 47 w 63"/>
                <a:gd name="T15" fmla="*/ 21 h 142"/>
                <a:gd name="T16" fmla="*/ 40 w 63"/>
                <a:gd name="T17" fmla="*/ 32 h 142"/>
                <a:gd name="T18" fmla="*/ 37 w 63"/>
                <a:gd name="T19" fmla="*/ 58 h 142"/>
                <a:gd name="T20" fmla="*/ 32 w 63"/>
                <a:gd name="T21" fmla="*/ 77 h 142"/>
                <a:gd name="T22" fmla="*/ 19 w 63"/>
                <a:gd name="T23" fmla="*/ 93 h 142"/>
                <a:gd name="T24" fmla="*/ 10 w 63"/>
                <a:gd name="T25" fmla="*/ 114 h 142"/>
                <a:gd name="T26" fmla="*/ 0 w 63"/>
                <a:gd name="T27" fmla="*/ 141 h 142"/>
                <a:gd name="T28" fmla="*/ 10 w 63"/>
                <a:gd name="T29" fmla="*/ 114 h 142"/>
                <a:gd name="T30" fmla="*/ 20 w 63"/>
                <a:gd name="T31" fmla="*/ 93 h 142"/>
                <a:gd name="T32" fmla="*/ 32 w 63"/>
                <a:gd name="T33" fmla="*/ 77 h 142"/>
                <a:gd name="T34" fmla="*/ 37 w 63"/>
                <a:gd name="T35" fmla="*/ 58 h 142"/>
                <a:gd name="T36" fmla="*/ 39 w 63"/>
                <a:gd name="T37" fmla="*/ 33 h 142"/>
                <a:gd name="T38" fmla="*/ 47 w 63"/>
                <a:gd name="T39" fmla="*/ 23 h 142"/>
                <a:gd name="T40" fmla="*/ 50 w 63"/>
                <a:gd name="T41" fmla="*/ 0 h 142"/>
                <a:gd name="T42" fmla="*/ 55 w 63"/>
                <a:gd name="T43" fmla="*/ 2 h 142"/>
                <a:gd name="T44" fmla="*/ 62 w 63"/>
                <a:gd name="T45" fmla="*/ 8 h 142"/>
                <a:gd name="T46" fmla="*/ 62 w 63"/>
                <a:gd name="T47" fmla="*/ 21 h 142"/>
                <a:gd name="T48" fmla="*/ 60 w 63"/>
                <a:gd name="T49" fmla="*/ 41 h 142"/>
                <a:gd name="T50" fmla="*/ 57 w 63"/>
                <a:gd name="T51" fmla="*/ 60 h 142"/>
                <a:gd name="T52" fmla="*/ 51 w 63"/>
                <a:gd name="T53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" h="142">
                  <a:moveTo>
                    <a:pt x="33" y="107"/>
                  </a:moveTo>
                  <a:lnTo>
                    <a:pt x="51" y="85"/>
                  </a:lnTo>
                  <a:lnTo>
                    <a:pt x="57" y="63"/>
                  </a:lnTo>
                  <a:lnTo>
                    <a:pt x="60" y="39"/>
                  </a:lnTo>
                  <a:lnTo>
                    <a:pt x="62" y="8"/>
                  </a:lnTo>
                  <a:lnTo>
                    <a:pt x="57" y="2"/>
                  </a:lnTo>
                  <a:lnTo>
                    <a:pt x="51" y="2"/>
                  </a:lnTo>
                  <a:lnTo>
                    <a:pt x="47" y="21"/>
                  </a:lnTo>
                  <a:lnTo>
                    <a:pt x="40" y="32"/>
                  </a:lnTo>
                  <a:lnTo>
                    <a:pt x="37" y="58"/>
                  </a:lnTo>
                  <a:lnTo>
                    <a:pt x="32" y="77"/>
                  </a:lnTo>
                  <a:lnTo>
                    <a:pt x="19" y="93"/>
                  </a:lnTo>
                  <a:lnTo>
                    <a:pt x="10" y="114"/>
                  </a:lnTo>
                  <a:lnTo>
                    <a:pt x="0" y="141"/>
                  </a:lnTo>
                  <a:lnTo>
                    <a:pt x="10" y="114"/>
                  </a:lnTo>
                  <a:lnTo>
                    <a:pt x="20" y="93"/>
                  </a:lnTo>
                  <a:lnTo>
                    <a:pt x="32" y="77"/>
                  </a:lnTo>
                  <a:lnTo>
                    <a:pt x="37" y="58"/>
                  </a:lnTo>
                  <a:lnTo>
                    <a:pt x="39" y="33"/>
                  </a:lnTo>
                  <a:lnTo>
                    <a:pt x="47" y="23"/>
                  </a:lnTo>
                  <a:lnTo>
                    <a:pt x="50" y="0"/>
                  </a:lnTo>
                  <a:lnTo>
                    <a:pt x="55" y="2"/>
                  </a:lnTo>
                  <a:lnTo>
                    <a:pt x="62" y="8"/>
                  </a:lnTo>
                  <a:lnTo>
                    <a:pt x="62" y="21"/>
                  </a:lnTo>
                  <a:lnTo>
                    <a:pt x="60" y="41"/>
                  </a:lnTo>
                  <a:lnTo>
                    <a:pt x="57" y="60"/>
                  </a:lnTo>
                  <a:lnTo>
                    <a:pt x="51" y="8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05" name="Rectangle 229">
              <a:extLst>
                <a:ext uri="{FF2B5EF4-FFF2-40B4-BE49-F238E27FC236}">
                  <a16:creationId xmlns:a16="http://schemas.microsoft.com/office/drawing/2014/main" id="{57625313-4E89-4E88-B437-490AA6666D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67528">
              <a:off x="2765" y="78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.</a:t>
              </a:r>
            </a:p>
          </p:txBody>
        </p:sp>
        <p:sp>
          <p:nvSpPr>
            <p:cNvPr id="127206" name="Freeform 230">
              <a:extLst>
                <a:ext uri="{FF2B5EF4-FFF2-40B4-BE49-F238E27FC236}">
                  <a16:creationId xmlns:a16="http://schemas.microsoft.com/office/drawing/2014/main" id="{A5478766-AFA7-409C-8BAA-661A9CC642A8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993" y="940"/>
              <a:ext cx="401" cy="303"/>
            </a:xfrm>
            <a:custGeom>
              <a:avLst/>
              <a:gdLst>
                <a:gd name="T0" fmla="*/ 404 w 405"/>
                <a:gd name="T1" fmla="*/ 2 h 329"/>
                <a:gd name="T2" fmla="*/ 367 w 405"/>
                <a:gd name="T3" fmla="*/ 9 h 329"/>
                <a:gd name="T4" fmla="*/ 340 w 405"/>
                <a:gd name="T5" fmla="*/ 0 h 329"/>
                <a:gd name="T6" fmla="*/ 314 w 405"/>
                <a:gd name="T7" fmla="*/ 0 h 329"/>
                <a:gd name="T8" fmla="*/ 286 w 405"/>
                <a:gd name="T9" fmla="*/ 9 h 329"/>
                <a:gd name="T10" fmla="*/ 260 w 405"/>
                <a:gd name="T11" fmla="*/ 28 h 329"/>
                <a:gd name="T12" fmla="*/ 233 w 405"/>
                <a:gd name="T13" fmla="*/ 36 h 329"/>
                <a:gd name="T14" fmla="*/ 206 w 405"/>
                <a:gd name="T15" fmla="*/ 55 h 329"/>
                <a:gd name="T16" fmla="*/ 197 w 405"/>
                <a:gd name="T17" fmla="*/ 82 h 329"/>
                <a:gd name="T18" fmla="*/ 171 w 405"/>
                <a:gd name="T19" fmla="*/ 101 h 329"/>
                <a:gd name="T20" fmla="*/ 161 w 405"/>
                <a:gd name="T21" fmla="*/ 128 h 329"/>
                <a:gd name="T22" fmla="*/ 143 w 405"/>
                <a:gd name="T23" fmla="*/ 155 h 329"/>
                <a:gd name="T24" fmla="*/ 117 w 405"/>
                <a:gd name="T25" fmla="*/ 164 h 329"/>
                <a:gd name="T26" fmla="*/ 90 w 405"/>
                <a:gd name="T27" fmla="*/ 155 h 329"/>
                <a:gd name="T28" fmla="*/ 63 w 405"/>
                <a:gd name="T29" fmla="*/ 155 h 329"/>
                <a:gd name="T30" fmla="*/ 36 w 405"/>
                <a:gd name="T31" fmla="*/ 155 h 329"/>
                <a:gd name="T32" fmla="*/ 10 w 405"/>
                <a:gd name="T33" fmla="*/ 155 h 329"/>
                <a:gd name="T34" fmla="*/ 0 w 405"/>
                <a:gd name="T35" fmla="*/ 182 h 329"/>
                <a:gd name="T36" fmla="*/ 28 w 405"/>
                <a:gd name="T37" fmla="*/ 200 h 329"/>
                <a:gd name="T38" fmla="*/ 54 w 405"/>
                <a:gd name="T39" fmla="*/ 219 h 329"/>
                <a:gd name="T40" fmla="*/ 81 w 405"/>
                <a:gd name="T41" fmla="*/ 237 h 329"/>
                <a:gd name="T42" fmla="*/ 108 w 405"/>
                <a:gd name="T43" fmla="*/ 246 h 329"/>
                <a:gd name="T44" fmla="*/ 135 w 405"/>
                <a:gd name="T45" fmla="*/ 265 h 329"/>
                <a:gd name="T46" fmla="*/ 153 w 405"/>
                <a:gd name="T47" fmla="*/ 292 h 329"/>
                <a:gd name="T48" fmla="*/ 179 w 405"/>
                <a:gd name="T49" fmla="*/ 319 h 329"/>
                <a:gd name="T50" fmla="*/ 206 w 405"/>
                <a:gd name="T51" fmla="*/ 328 h 329"/>
                <a:gd name="T52" fmla="*/ 233 w 405"/>
                <a:gd name="T53" fmla="*/ 301 h 329"/>
                <a:gd name="T54" fmla="*/ 242 w 405"/>
                <a:gd name="T55" fmla="*/ 273 h 329"/>
                <a:gd name="T56" fmla="*/ 242 w 405"/>
                <a:gd name="T57" fmla="*/ 246 h 329"/>
                <a:gd name="T58" fmla="*/ 251 w 405"/>
                <a:gd name="T59" fmla="*/ 219 h 329"/>
                <a:gd name="T60" fmla="*/ 278 w 405"/>
                <a:gd name="T61" fmla="*/ 200 h 329"/>
                <a:gd name="T62" fmla="*/ 304 w 405"/>
                <a:gd name="T63" fmla="*/ 210 h 329"/>
                <a:gd name="T64" fmla="*/ 301 w 405"/>
                <a:gd name="T65" fmla="*/ 212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5" h="329">
                  <a:moveTo>
                    <a:pt x="404" y="2"/>
                  </a:moveTo>
                  <a:lnTo>
                    <a:pt x="367" y="9"/>
                  </a:lnTo>
                  <a:lnTo>
                    <a:pt x="340" y="0"/>
                  </a:lnTo>
                  <a:lnTo>
                    <a:pt x="314" y="0"/>
                  </a:lnTo>
                  <a:lnTo>
                    <a:pt x="286" y="9"/>
                  </a:lnTo>
                  <a:lnTo>
                    <a:pt x="260" y="28"/>
                  </a:lnTo>
                  <a:lnTo>
                    <a:pt x="233" y="36"/>
                  </a:lnTo>
                  <a:lnTo>
                    <a:pt x="206" y="55"/>
                  </a:lnTo>
                  <a:lnTo>
                    <a:pt x="197" y="82"/>
                  </a:lnTo>
                  <a:lnTo>
                    <a:pt x="171" y="101"/>
                  </a:lnTo>
                  <a:lnTo>
                    <a:pt x="161" y="128"/>
                  </a:lnTo>
                  <a:lnTo>
                    <a:pt x="143" y="155"/>
                  </a:lnTo>
                  <a:lnTo>
                    <a:pt x="117" y="164"/>
                  </a:lnTo>
                  <a:lnTo>
                    <a:pt x="90" y="155"/>
                  </a:lnTo>
                  <a:lnTo>
                    <a:pt x="63" y="155"/>
                  </a:lnTo>
                  <a:lnTo>
                    <a:pt x="36" y="155"/>
                  </a:lnTo>
                  <a:lnTo>
                    <a:pt x="10" y="155"/>
                  </a:lnTo>
                  <a:lnTo>
                    <a:pt x="0" y="182"/>
                  </a:lnTo>
                  <a:lnTo>
                    <a:pt x="28" y="200"/>
                  </a:lnTo>
                  <a:lnTo>
                    <a:pt x="54" y="219"/>
                  </a:lnTo>
                  <a:lnTo>
                    <a:pt x="81" y="237"/>
                  </a:lnTo>
                  <a:lnTo>
                    <a:pt x="108" y="246"/>
                  </a:lnTo>
                  <a:lnTo>
                    <a:pt x="135" y="265"/>
                  </a:lnTo>
                  <a:lnTo>
                    <a:pt x="153" y="292"/>
                  </a:lnTo>
                  <a:lnTo>
                    <a:pt x="179" y="319"/>
                  </a:lnTo>
                  <a:lnTo>
                    <a:pt x="206" y="328"/>
                  </a:lnTo>
                  <a:lnTo>
                    <a:pt x="233" y="301"/>
                  </a:lnTo>
                  <a:lnTo>
                    <a:pt x="242" y="273"/>
                  </a:lnTo>
                  <a:lnTo>
                    <a:pt x="242" y="246"/>
                  </a:lnTo>
                  <a:lnTo>
                    <a:pt x="251" y="219"/>
                  </a:lnTo>
                  <a:lnTo>
                    <a:pt x="278" y="200"/>
                  </a:lnTo>
                  <a:lnTo>
                    <a:pt x="304" y="210"/>
                  </a:lnTo>
                  <a:lnTo>
                    <a:pt x="301" y="212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7207" name="Group 231">
              <a:extLst>
                <a:ext uri="{FF2B5EF4-FFF2-40B4-BE49-F238E27FC236}">
                  <a16:creationId xmlns:a16="http://schemas.microsoft.com/office/drawing/2014/main" id="{F393D35A-2F90-4833-AF73-816BB06B3495}"/>
                </a:ext>
              </a:extLst>
            </p:cNvPr>
            <p:cNvGrpSpPr>
              <a:grpSpLocks/>
            </p:cNvGrpSpPr>
            <p:nvPr/>
          </p:nvGrpSpPr>
          <p:grpSpPr bwMode="auto">
            <a:xfrm rot="21232472" flipH="1">
              <a:off x="2706" y="959"/>
              <a:ext cx="417" cy="177"/>
              <a:chOff x="3643" y="1079"/>
              <a:chExt cx="421" cy="192"/>
            </a:xfrm>
          </p:grpSpPr>
          <p:sp>
            <p:nvSpPr>
              <p:cNvPr id="127208" name="Freeform 232">
                <a:extLst>
                  <a:ext uri="{FF2B5EF4-FFF2-40B4-BE49-F238E27FC236}">
                    <a16:creationId xmlns:a16="http://schemas.microsoft.com/office/drawing/2014/main" id="{D4AAD39F-7115-464D-BBAC-7CD5C1BC9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1079"/>
                <a:ext cx="418" cy="192"/>
              </a:xfrm>
              <a:custGeom>
                <a:avLst/>
                <a:gdLst>
                  <a:gd name="T0" fmla="*/ 316 w 418"/>
                  <a:gd name="T1" fmla="*/ 0 h 192"/>
                  <a:gd name="T2" fmla="*/ 310 w 418"/>
                  <a:gd name="T3" fmla="*/ 20 h 192"/>
                  <a:gd name="T4" fmla="*/ 294 w 418"/>
                  <a:gd name="T5" fmla="*/ 46 h 192"/>
                  <a:gd name="T6" fmla="*/ 268 w 418"/>
                  <a:gd name="T7" fmla="*/ 64 h 192"/>
                  <a:gd name="T8" fmla="*/ 232 w 418"/>
                  <a:gd name="T9" fmla="*/ 77 h 192"/>
                  <a:gd name="T10" fmla="*/ 189 w 418"/>
                  <a:gd name="T11" fmla="*/ 89 h 192"/>
                  <a:gd name="T12" fmla="*/ 154 w 418"/>
                  <a:gd name="T13" fmla="*/ 91 h 192"/>
                  <a:gd name="T14" fmla="*/ 119 w 418"/>
                  <a:gd name="T15" fmla="*/ 89 h 192"/>
                  <a:gd name="T16" fmla="*/ 112 w 418"/>
                  <a:gd name="T17" fmla="*/ 84 h 192"/>
                  <a:gd name="T18" fmla="*/ 103 w 418"/>
                  <a:gd name="T19" fmla="*/ 69 h 192"/>
                  <a:gd name="T20" fmla="*/ 94 w 418"/>
                  <a:gd name="T21" fmla="*/ 58 h 192"/>
                  <a:gd name="T22" fmla="*/ 82 w 418"/>
                  <a:gd name="T23" fmla="*/ 49 h 192"/>
                  <a:gd name="T24" fmla="*/ 78 w 418"/>
                  <a:gd name="T25" fmla="*/ 37 h 192"/>
                  <a:gd name="T26" fmla="*/ 73 w 418"/>
                  <a:gd name="T27" fmla="*/ 28 h 192"/>
                  <a:gd name="T28" fmla="*/ 65 w 418"/>
                  <a:gd name="T29" fmla="*/ 23 h 192"/>
                  <a:gd name="T30" fmla="*/ 55 w 418"/>
                  <a:gd name="T31" fmla="*/ 18 h 192"/>
                  <a:gd name="T32" fmla="*/ 40 w 418"/>
                  <a:gd name="T33" fmla="*/ 17 h 192"/>
                  <a:gd name="T34" fmla="*/ 25 w 418"/>
                  <a:gd name="T35" fmla="*/ 21 h 192"/>
                  <a:gd name="T36" fmla="*/ 11 w 418"/>
                  <a:gd name="T37" fmla="*/ 29 h 192"/>
                  <a:gd name="T38" fmla="*/ 4 w 418"/>
                  <a:gd name="T39" fmla="*/ 39 h 192"/>
                  <a:gd name="T40" fmla="*/ 1 w 418"/>
                  <a:gd name="T41" fmla="*/ 53 h 192"/>
                  <a:gd name="T42" fmla="*/ 6 w 418"/>
                  <a:gd name="T43" fmla="*/ 80 h 192"/>
                  <a:gd name="T44" fmla="*/ 1 w 418"/>
                  <a:gd name="T45" fmla="*/ 90 h 192"/>
                  <a:gd name="T46" fmla="*/ 0 w 418"/>
                  <a:gd name="T47" fmla="*/ 102 h 192"/>
                  <a:gd name="T48" fmla="*/ 3 w 418"/>
                  <a:gd name="T49" fmla="*/ 112 h 192"/>
                  <a:gd name="T50" fmla="*/ 11 w 418"/>
                  <a:gd name="T51" fmla="*/ 123 h 192"/>
                  <a:gd name="T52" fmla="*/ 16 w 418"/>
                  <a:gd name="T53" fmla="*/ 131 h 192"/>
                  <a:gd name="T54" fmla="*/ 12 w 418"/>
                  <a:gd name="T55" fmla="*/ 141 h 192"/>
                  <a:gd name="T56" fmla="*/ 13 w 418"/>
                  <a:gd name="T57" fmla="*/ 154 h 192"/>
                  <a:gd name="T58" fmla="*/ 18 w 418"/>
                  <a:gd name="T59" fmla="*/ 162 h 192"/>
                  <a:gd name="T60" fmla="*/ 21 w 418"/>
                  <a:gd name="T61" fmla="*/ 170 h 192"/>
                  <a:gd name="T62" fmla="*/ 24 w 418"/>
                  <a:gd name="T63" fmla="*/ 184 h 192"/>
                  <a:gd name="T64" fmla="*/ 29 w 418"/>
                  <a:gd name="T65" fmla="*/ 189 h 192"/>
                  <a:gd name="T66" fmla="*/ 40 w 418"/>
                  <a:gd name="T67" fmla="*/ 191 h 192"/>
                  <a:gd name="T68" fmla="*/ 59 w 418"/>
                  <a:gd name="T69" fmla="*/ 190 h 192"/>
                  <a:gd name="T70" fmla="*/ 75 w 418"/>
                  <a:gd name="T71" fmla="*/ 186 h 192"/>
                  <a:gd name="T72" fmla="*/ 94 w 418"/>
                  <a:gd name="T73" fmla="*/ 179 h 192"/>
                  <a:gd name="T74" fmla="*/ 106 w 418"/>
                  <a:gd name="T75" fmla="*/ 171 h 192"/>
                  <a:gd name="T76" fmla="*/ 115 w 418"/>
                  <a:gd name="T77" fmla="*/ 165 h 192"/>
                  <a:gd name="T78" fmla="*/ 145 w 418"/>
                  <a:gd name="T79" fmla="*/ 169 h 192"/>
                  <a:gd name="T80" fmla="*/ 186 w 418"/>
                  <a:gd name="T81" fmla="*/ 175 h 192"/>
                  <a:gd name="T82" fmla="*/ 217 w 418"/>
                  <a:gd name="T83" fmla="*/ 179 h 192"/>
                  <a:gd name="T84" fmla="*/ 247 w 418"/>
                  <a:gd name="T85" fmla="*/ 179 h 192"/>
                  <a:gd name="T86" fmla="*/ 287 w 418"/>
                  <a:gd name="T87" fmla="*/ 178 h 192"/>
                  <a:gd name="T88" fmla="*/ 312 w 418"/>
                  <a:gd name="T89" fmla="*/ 173 h 192"/>
                  <a:gd name="T90" fmla="*/ 353 w 418"/>
                  <a:gd name="T91" fmla="*/ 152 h 192"/>
                  <a:gd name="T92" fmla="*/ 381 w 418"/>
                  <a:gd name="T93" fmla="*/ 134 h 192"/>
                  <a:gd name="T94" fmla="*/ 396 w 418"/>
                  <a:gd name="T95" fmla="*/ 106 h 192"/>
                  <a:gd name="T96" fmla="*/ 407 w 418"/>
                  <a:gd name="T97" fmla="*/ 95 h 192"/>
                  <a:gd name="T98" fmla="*/ 417 w 418"/>
                  <a:gd name="T99" fmla="*/ 66 h 192"/>
                  <a:gd name="T100" fmla="*/ 398 w 418"/>
                  <a:gd name="T101" fmla="*/ 50 h 192"/>
                  <a:gd name="T102" fmla="*/ 373 w 418"/>
                  <a:gd name="T103" fmla="*/ 45 h 192"/>
                  <a:gd name="T104" fmla="*/ 344 w 418"/>
                  <a:gd name="T105" fmla="*/ 13 h 192"/>
                  <a:gd name="T106" fmla="*/ 327 w 418"/>
                  <a:gd name="T107" fmla="*/ 7 h 192"/>
                  <a:gd name="T108" fmla="*/ 316 w 418"/>
                  <a:gd name="T10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8" h="192">
                    <a:moveTo>
                      <a:pt x="316" y="0"/>
                    </a:moveTo>
                    <a:lnTo>
                      <a:pt x="310" y="20"/>
                    </a:lnTo>
                    <a:lnTo>
                      <a:pt x="294" y="46"/>
                    </a:lnTo>
                    <a:lnTo>
                      <a:pt x="268" y="64"/>
                    </a:lnTo>
                    <a:lnTo>
                      <a:pt x="232" y="77"/>
                    </a:lnTo>
                    <a:lnTo>
                      <a:pt x="189" y="89"/>
                    </a:lnTo>
                    <a:lnTo>
                      <a:pt x="154" y="91"/>
                    </a:lnTo>
                    <a:lnTo>
                      <a:pt x="119" y="89"/>
                    </a:lnTo>
                    <a:lnTo>
                      <a:pt x="112" y="84"/>
                    </a:lnTo>
                    <a:lnTo>
                      <a:pt x="103" y="69"/>
                    </a:lnTo>
                    <a:lnTo>
                      <a:pt x="94" y="58"/>
                    </a:lnTo>
                    <a:lnTo>
                      <a:pt x="82" y="49"/>
                    </a:lnTo>
                    <a:lnTo>
                      <a:pt x="78" y="37"/>
                    </a:lnTo>
                    <a:lnTo>
                      <a:pt x="73" y="28"/>
                    </a:lnTo>
                    <a:lnTo>
                      <a:pt x="65" y="23"/>
                    </a:lnTo>
                    <a:lnTo>
                      <a:pt x="55" y="18"/>
                    </a:lnTo>
                    <a:lnTo>
                      <a:pt x="40" y="17"/>
                    </a:lnTo>
                    <a:lnTo>
                      <a:pt x="25" y="21"/>
                    </a:lnTo>
                    <a:lnTo>
                      <a:pt x="11" y="29"/>
                    </a:lnTo>
                    <a:lnTo>
                      <a:pt x="4" y="39"/>
                    </a:lnTo>
                    <a:lnTo>
                      <a:pt x="1" y="53"/>
                    </a:lnTo>
                    <a:lnTo>
                      <a:pt x="6" y="80"/>
                    </a:lnTo>
                    <a:lnTo>
                      <a:pt x="1" y="90"/>
                    </a:lnTo>
                    <a:lnTo>
                      <a:pt x="0" y="102"/>
                    </a:lnTo>
                    <a:lnTo>
                      <a:pt x="3" y="112"/>
                    </a:lnTo>
                    <a:lnTo>
                      <a:pt x="11" y="123"/>
                    </a:lnTo>
                    <a:lnTo>
                      <a:pt x="16" y="131"/>
                    </a:lnTo>
                    <a:lnTo>
                      <a:pt x="12" y="141"/>
                    </a:lnTo>
                    <a:lnTo>
                      <a:pt x="13" y="154"/>
                    </a:lnTo>
                    <a:lnTo>
                      <a:pt x="18" y="162"/>
                    </a:lnTo>
                    <a:lnTo>
                      <a:pt x="21" y="170"/>
                    </a:lnTo>
                    <a:lnTo>
                      <a:pt x="24" y="184"/>
                    </a:lnTo>
                    <a:lnTo>
                      <a:pt x="29" y="189"/>
                    </a:lnTo>
                    <a:lnTo>
                      <a:pt x="40" y="191"/>
                    </a:lnTo>
                    <a:lnTo>
                      <a:pt x="59" y="190"/>
                    </a:lnTo>
                    <a:lnTo>
                      <a:pt x="75" y="186"/>
                    </a:lnTo>
                    <a:lnTo>
                      <a:pt x="94" y="179"/>
                    </a:lnTo>
                    <a:lnTo>
                      <a:pt x="106" y="171"/>
                    </a:lnTo>
                    <a:lnTo>
                      <a:pt x="115" y="165"/>
                    </a:lnTo>
                    <a:lnTo>
                      <a:pt x="145" y="169"/>
                    </a:lnTo>
                    <a:lnTo>
                      <a:pt x="186" y="175"/>
                    </a:lnTo>
                    <a:lnTo>
                      <a:pt x="217" y="179"/>
                    </a:lnTo>
                    <a:lnTo>
                      <a:pt x="247" y="179"/>
                    </a:lnTo>
                    <a:lnTo>
                      <a:pt x="287" y="178"/>
                    </a:lnTo>
                    <a:lnTo>
                      <a:pt x="312" y="173"/>
                    </a:lnTo>
                    <a:lnTo>
                      <a:pt x="353" y="152"/>
                    </a:lnTo>
                    <a:lnTo>
                      <a:pt x="381" y="134"/>
                    </a:lnTo>
                    <a:lnTo>
                      <a:pt x="396" y="106"/>
                    </a:lnTo>
                    <a:lnTo>
                      <a:pt x="407" y="95"/>
                    </a:lnTo>
                    <a:lnTo>
                      <a:pt x="417" y="66"/>
                    </a:lnTo>
                    <a:lnTo>
                      <a:pt x="398" y="50"/>
                    </a:lnTo>
                    <a:lnTo>
                      <a:pt x="373" y="45"/>
                    </a:lnTo>
                    <a:lnTo>
                      <a:pt x="344" y="13"/>
                    </a:lnTo>
                    <a:lnTo>
                      <a:pt x="327" y="7"/>
                    </a:lnTo>
                    <a:lnTo>
                      <a:pt x="316" y="0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209" name="Freeform 233">
                <a:extLst>
                  <a:ext uri="{FF2B5EF4-FFF2-40B4-BE49-F238E27FC236}">
                    <a16:creationId xmlns:a16="http://schemas.microsoft.com/office/drawing/2014/main" id="{9B663A65-53A9-4708-8023-A72347DA0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3" y="1116"/>
                <a:ext cx="17" cy="45"/>
              </a:xfrm>
              <a:custGeom>
                <a:avLst/>
                <a:gdLst>
                  <a:gd name="T0" fmla="*/ 0 w 17"/>
                  <a:gd name="T1" fmla="*/ 0 h 45"/>
                  <a:gd name="T2" fmla="*/ 8 w 17"/>
                  <a:gd name="T3" fmla="*/ 2 h 45"/>
                  <a:gd name="T4" fmla="*/ 13 w 17"/>
                  <a:gd name="T5" fmla="*/ 8 h 45"/>
                  <a:gd name="T6" fmla="*/ 16 w 17"/>
                  <a:gd name="T7" fmla="*/ 14 h 45"/>
                  <a:gd name="T8" fmla="*/ 16 w 17"/>
                  <a:gd name="T9" fmla="*/ 20 h 45"/>
                  <a:gd name="T10" fmla="*/ 12 w 17"/>
                  <a:gd name="T11" fmla="*/ 32 h 45"/>
                  <a:gd name="T12" fmla="*/ 13 w 17"/>
                  <a:gd name="T13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45">
                    <a:moveTo>
                      <a:pt x="0" y="0"/>
                    </a:moveTo>
                    <a:lnTo>
                      <a:pt x="8" y="2"/>
                    </a:lnTo>
                    <a:lnTo>
                      <a:pt x="13" y="8"/>
                    </a:lnTo>
                    <a:lnTo>
                      <a:pt x="16" y="14"/>
                    </a:lnTo>
                    <a:lnTo>
                      <a:pt x="16" y="20"/>
                    </a:lnTo>
                    <a:lnTo>
                      <a:pt x="12" y="32"/>
                    </a:lnTo>
                    <a:lnTo>
                      <a:pt x="13" y="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210" name="Freeform 234">
                <a:extLst>
                  <a:ext uri="{FF2B5EF4-FFF2-40B4-BE49-F238E27FC236}">
                    <a16:creationId xmlns:a16="http://schemas.microsoft.com/office/drawing/2014/main" id="{D36DEEA8-DD5E-422A-8D9E-E75D75CDC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3" y="1173"/>
                <a:ext cx="19" cy="17"/>
              </a:xfrm>
              <a:custGeom>
                <a:avLst/>
                <a:gdLst>
                  <a:gd name="T0" fmla="*/ 0 w 19"/>
                  <a:gd name="T1" fmla="*/ 7 h 17"/>
                  <a:gd name="T2" fmla="*/ 6 w 19"/>
                  <a:gd name="T3" fmla="*/ 16 h 17"/>
                  <a:gd name="T4" fmla="*/ 13 w 19"/>
                  <a:gd name="T5" fmla="*/ 12 h 17"/>
                  <a:gd name="T6" fmla="*/ 18 w 19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7">
                    <a:moveTo>
                      <a:pt x="0" y="7"/>
                    </a:moveTo>
                    <a:lnTo>
                      <a:pt x="6" y="16"/>
                    </a:lnTo>
                    <a:lnTo>
                      <a:pt x="13" y="12"/>
                    </a:lnTo>
                    <a:lnTo>
                      <a:pt x="1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211" name="Freeform 235">
                <a:extLst>
                  <a:ext uri="{FF2B5EF4-FFF2-40B4-BE49-F238E27FC236}">
                    <a16:creationId xmlns:a16="http://schemas.microsoft.com/office/drawing/2014/main" id="{143F7FFA-2B75-4D14-80D9-A3ECC9BEC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1" y="1222"/>
                <a:ext cx="19" cy="17"/>
              </a:xfrm>
              <a:custGeom>
                <a:avLst/>
                <a:gdLst>
                  <a:gd name="T0" fmla="*/ 0 w 19"/>
                  <a:gd name="T1" fmla="*/ 0 h 17"/>
                  <a:gd name="T2" fmla="*/ 2 w 19"/>
                  <a:gd name="T3" fmla="*/ 13 h 17"/>
                  <a:gd name="T4" fmla="*/ 8 w 19"/>
                  <a:gd name="T5" fmla="*/ 16 h 17"/>
                  <a:gd name="T6" fmla="*/ 12 w 19"/>
                  <a:gd name="T7" fmla="*/ 11 h 17"/>
                  <a:gd name="T8" fmla="*/ 18 w 19"/>
                  <a:gd name="T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0" y="0"/>
                    </a:moveTo>
                    <a:lnTo>
                      <a:pt x="2" y="13"/>
                    </a:lnTo>
                    <a:lnTo>
                      <a:pt x="8" y="16"/>
                    </a:lnTo>
                    <a:lnTo>
                      <a:pt x="12" y="11"/>
                    </a:lnTo>
                    <a:lnTo>
                      <a:pt x="18" y="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212" name="Freeform 236">
                <a:extLst>
                  <a:ext uri="{FF2B5EF4-FFF2-40B4-BE49-F238E27FC236}">
                    <a16:creationId xmlns:a16="http://schemas.microsoft.com/office/drawing/2014/main" id="{0AC8F7DC-C256-447E-8D81-3A897C821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" y="1187"/>
                <a:ext cx="25" cy="58"/>
              </a:xfrm>
              <a:custGeom>
                <a:avLst/>
                <a:gdLst>
                  <a:gd name="T0" fmla="*/ 24 w 25"/>
                  <a:gd name="T1" fmla="*/ 0 h 58"/>
                  <a:gd name="T2" fmla="*/ 16 w 25"/>
                  <a:gd name="T3" fmla="*/ 8 h 58"/>
                  <a:gd name="T4" fmla="*/ 8 w 25"/>
                  <a:gd name="T5" fmla="*/ 20 h 58"/>
                  <a:gd name="T6" fmla="*/ 4 w 25"/>
                  <a:gd name="T7" fmla="*/ 35 h 58"/>
                  <a:gd name="T8" fmla="*/ 0 w 25"/>
                  <a:gd name="T9" fmla="*/ 43 h 58"/>
                  <a:gd name="T10" fmla="*/ 4 w 25"/>
                  <a:gd name="T11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58">
                    <a:moveTo>
                      <a:pt x="24" y="0"/>
                    </a:moveTo>
                    <a:lnTo>
                      <a:pt x="16" y="8"/>
                    </a:lnTo>
                    <a:lnTo>
                      <a:pt x="8" y="20"/>
                    </a:lnTo>
                    <a:lnTo>
                      <a:pt x="4" y="35"/>
                    </a:lnTo>
                    <a:lnTo>
                      <a:pt x="0" y="43"/>
                    </a:lnTo>
                    <a:lnTo>
                      <a:pt x="4" y="5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213" name="Freeform 237">
                <a:extLst>
                  <a:ext uri="{FF2B5EF4-FFF2-40B4-BE49-F238E27FC236}">
                    <a16:creationId xmlns:a16="http://schemas.microsoft.com/office/drawing/2014/main" id="{FF57166E-62D2-4570-9247-CA234A066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152"/>
                <a:ext cx="25" cy="17"/>
              </a:xfrm>
              <a:custGeom>
                <a:avLst/>
                <a:gdLst>
                  <a:gd name="T0" fmla="*/ 24 w 25"/>
                  <a:gd name="T1" fmla="*/ 16 h 17"/>
                  <a:gd name="T2" fmla="*/ 19 w 25"/>
                  <a:gd name="T3" fmla="*/ 9 h 17"/>
                  <a:gd name="T4" fmla="*/ 14 w 25"/>
                  <a:gd name="T5" fmla="*/ 3 h 17"/>
                  <a:gd name="T6" fmla="*/ 8 w 25"/>
                  <a:gd name="T7" fmla="*/ 0 h 17"/>
                  <a:gd name="T8" fmla="*/ 0 w 25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7">
                    <a:moveTo>
                      <a:pt x="24" y="16"/>
                    </a:moveTo>
                    <a:lnTo>
                      <a:pt x="19" y="9"/>
                    </a:lnTo>
                    <a:lnTo>
                      <a:pt x="14" y="3"/>
                    </a:lnTo>
                    <a:lnTo>
                      <a:pt x="8" y="0"/>
                    </a:lnTo>
                    <a:lnTo>
                      <a:pt x="0" y="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214" name="Freeform 238">
                <a:extLst>
                  <a:ext uri="{FF2B5EF4-FFF2-40B4-BE49-F238E27FC236}">
                    <a16:creationId xmlns:a16="http://schemas.microsoft.com/office/drawing/2014/main" id="{83227047-FE0E-4233-8123-950BD5598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" y="1136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5 w 17"/>
                  <a:gd name="T3" fmla="*/ 0 h 17"/>
                  <a:gd name="T4" fmla="*/ 9 w 17"/>
                  <a:gd name="T5" fmla="*/ 3 h 17"/>
                  <a:gd name="T6" fmla="*/ 12 w 17"/>
                  <a:gd name="T7" fmla="*/ 6 h 17"/>
                  <a:gd name="T8" fmla="*/ 15 w 17"/>
                  <a:gd name="T9" fmla="*/ 11 h 17"/>
                  <a:gd name="T10" fmla="*/ 16 w 17"/>
                  <a:gd name="T1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5" y="0"/>
                    </a:lnTo>
                    <a:lnTo>
                      <a:pt x="9" y="3"/>
                    </a:lnTo>
                    <a:lnTo>
                      <a:pt x="12" y="6"/>
                    </a:lnTo>
                    <a:lnTo>
                      <a:pt x="15" y="11"/>
                    </a:lnTo>
                    <a:lnTo>
                      <a:pt x="16" y="1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215" name="Freeform 239">
                <a:extLst>
                  <a:ext uri="{FF2B5EF4-FFF2-40B4-BE49-F238E27FC236}">
                    <a16:creationId xmlns:a16="http://schemas.microsoft.com/office/drawing/2014/main" id="{2A6EE5A5-AF0B-472D-8DA9-AB72D2C31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113"/>
                <a:ext cx="17" cy="24"/>
              </a:xfrm>
              <a:custGeom>
                <a:avLst/>
                <a:gdLst>
                  <a:gd name="T0" fmla="*/ 0 w 17"/>
                  <a:gd name="T1" fmla="*/ 0 h 24"/>
                  <a:gd name="T2" fmla="*/ 6 w 17"/>
                  <a:gd name="T3" fmla="*/ 2 h 24"/>
                  <a:gd name="T4" fmla="*/ 13 w 17"/>
                  <a:gd name="T5" fmla="*/ 9 h 24"/>
                  <a:gd name="T6" fmla="*/ 16 w 17"/>
                  <a:gd name="T7" fmla="*/ 16 h 24"/>
                  <a:gd name="T8" fmla="*/ 16 w 17"/>
                  <a:gd name="T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4">
                    <a:moveTo>
                      <a:pt x="0" y="0"/>
                    </a:moveTo>
                    <a:lnTo>
                      <a:pt x="6" y="2"/>
                    </a:lnTo>
                    <a:lnTo>
                      <a:pt x="13" y="9"/>
                    </a:lnTo>
                    <a:lnTo>
                      <a:pt x="16" y="16"/>
                    </a:lnTo>
                    <a:lnTo>
                      <a:pt x="16" y="2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216" name="Freeform 240">
                <a:extLst>
                  <a:ext uri="{FF2B5EF4-FFF2-40B4-BE49-F238E27FC236}">
                    <a16:creationId xmlns:a16="http://schemas.microsoft.com/office/drawing/2014/main" id="{F98BE805-CE90-4188-A7EF-18ED21C7C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5" y="1123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9 w 17"/>
                  <a:gd name="T3" fmla="*/ 4 h 17"/>
                  <a:gd name="T4" fmla="*/ 4 w 17"/>
                  <a:gd name="T5" fmla="*/ 10 h 17"/>
                  <a:gd name="T6" fmla="*/ 0 w 17"/>
                  <a:gd name="T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9" y="4"/>
                    </a:lnTo>
                    <a:lnTo>
                      <a:pt x="4" y="10"/>
                    </a:lnTo>
                    <a:lnTo>
                      <a:pt x="0" y="1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7217" name="Freeform 241">
              <a:extLst>
                <a:ext uri="{FF2B5EF4-FFF2-40B4-BE49-F238E27FC236}">
                  <a16:creationId xmlns:a16="http://schemas.microsoft.com/office/drawing/2014/main" id="{EC938A4F-7126-4786-BC14-C637D241054A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3198" y="1079"/>
              <a:ext cx="205" cy="161"/>
            </a:xfrm>
            <a:custGeom>
              <a:avLst/>
              <a:gdLst>
                <a:gd name="T0" fmla="*/ 198 w 207"/>
                <a:gd name="T1" fmla="*/ 121 h 175"/>
                <a:gd name="T2" fmla="*/ 161 w 207"/>
                <a:gd name="T3" fmla="*/ 91 h 175"/>
                <a:gd name="T4" fmla="*/ 143 w 207"/>
                <a:gd name="T5" fmla="*/ 64 h 175"/>
                <a:gd name="T6" fmla="*/ 117 w 207"/>
                <a:gd name="T7" fmla="*/ 55 h 175"/>
                <a:gd name="T8" fmla="*/ 89 w 207"/>
                <a:gd name="T9" fmla="*/ 37 h 175"/>
                <a:gd name="T10" fmla="*/ 63 w 207"/>
                <a:gd name="T11" fmla="*/ 18 h 175"/>
                <a:gd name="T12" fmla="*/ 36 w 207"/>
                <a:gd name="T13" fmla="*/ 10 h 175"/>
                <a:gd name="T14" fmla="*/ 9 w 207"/>
                <a:gd name="T15" fmla="*/ 0 h 175"/>
                <a:gd name="T16" fmla="*/ 0 w 207"/>
                <a:gd name="T17" fmla="*/ 28 h 175"/>
                <a:gd name="T18" fmla="*/ 27 w 207"/>
                <a:gd name="T19" fmla="*/ 46 h 175"/>
                <a:gd name="T20" fmla="*/ 54 w 207"/>
                <a:gd name="T21" fmla="*/ 73 h 175"/>
                <a:gd name="T22" fmla="*/ 81 w 207"/>
                <a:gd name="T23" fmla="*/ 83 h 175"/>
                <a:gd name="T24" fmla="*/ 107 w 207"/>
                <a:gd name="T25" fmla="*/ 101 h 175"/>
                <a:gd name="T26" fmla="*/ 134 w 207"/>
                <a:gd name="T27" fmla="*/ 101 h 175"/>
                <a:gd name="T28" fmla="*/ 152 w 207"/>
                <a:gd name="T29" fmla="*/ 128 h 175"/>
                <a:gd name="T30" fmla="*/ 198 w 207"/>
                <a:gd name="T31" fmla="*/ 121 h 175"/>
                <a:gd name="T32" fmla="*/ 179 w 207"/>
                <a:gd name="T33" fmla="*/ 164 h 175"/>
                <a:gd name="T34" fmla="*/ 206 w 207"/>
                <a:gd name="T35" fmla="*/ 174 h 175"/>
                <a:gd name="T36" fmla="*/ 198 w 207"/>
                <a:gd name="T37" fmla="*/ 121 h 175"/>
                <a:gd name="T38" fmla="*/ 198 w 207"/>
                <a:gd name="T39" fmla="*/ 12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175">
                  <a:moveTo>
                    <a:pt x="198" y="121"/>
                  </a:moveTo>
                  <a:lnTo>
                    <a:pt x="161" y="91"/>
                  </a:lnTo>
                  <a:lnTo>
                    <a:pt x="143" y="64"/>
                  </a:lnTo>
                  <a:lnTo>
                    <a:pt x="117" y="55"/>
                  </a:lnTo>
                  <a:lnTo>
                    <a:pt x="89" y="37"/>
                  </a:lnTo>
                  <a:lnTo>
                    <a:pt x="63" y="18"/>
                  </a:lnTo>
                  <a:lnTo>
                    <a:pt x="36" y="10"/>
                  </a:lnTo>
                  <a:lnTo>
                    <a:pt x="9" y="0"/>
                  </a:lnTo>
                  <a:lnTo>
                    <a:pt x="0" y="28"/>
                  </a:lnTo>
                  <a:lnTo>
                    <a:pt x="27" y="46"/>
                  </a:lnTo>
                  <a:lnTo>
                    <a:pt x="54" y="73"/>
                  </a:lnTo>
                  <a:lnTo>
                    <a:pt x="81" y="83"/>
                  </a:lnTo>
                  <a:lnTo>
                    <a:pt x="107" y="101"/>
                  </a:lnTo>
                  <a:lnTo>
                    <a:pt x="134" y="101"/>
                  </a:lnTo>
                  <a:lnTo>
                    <a:pt x="152" y="128"/>
                  </a:lnTo>
                  <a:lnTo>
                    <a:pt x="198" y="121"/>
                  </a:lnTo>
                  <a:lnTo>
                    <a:pt x="179" y="164"/>
                  </a:lnTo>
                  <a:lnTo>
                    <a:pt x="206" y="174"/>
                  </a:lnTo>
                  <a:lnTo>
                    <a:pt x="198" y="121"/>
                  </a:lnTo>
                  <a:lnTo>
                    <a:pt x="198" y="121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18" name="Freeform 242">
              <a:extLst>
                <a:ext uri="{FF2B5EF4-FFF2-40B4-BE49-F238E27FC236}">
                  <a16:creationId xmlns:a16="http://schemas.microsoft.com/office/drawing/2014/main" id="{37FECFF4-3D34-4B93-A8BB-9873E744F6D1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84" y="366"/>
              <a:ext cx="357" cy="425"/>
            </a:xfrm>
            <a:custGeom>
              <a:avLst/>
              <a:gdLst>
                <a:gd name="T0" fmla="*/ 339 w 360"/>
                <a:gd name="T1" fmla="*/ 360 h 461"/>
                <a:gd name="T2" fmla="*/ 317 w 360"/>
                <a:gd name="T3" fmla="*/ 321 h 461"/>
                <a:gd name="T4" fmla="*/ 315 w 360"/>
                <a:gd name="T5" fmla="*/ 310 h 461"/>
                <a:gd name="T6" fmla="*/ 320 w 360"/>
                <a:gd name="T7" fmla="*/ 294 h 461"/>
                <a:gd name="T8" fmla="*/ 327 w 360"/>
                <a:gd name="T9" fmla="*/ 277 h 461"/>
                <a:gd name="T10" fmla="*/ 342 w 360"/>
                <a:gd name="T11" fmla="*/ 260 h 461"/>
                <a:gd name="T12" fmla="*/ 352 w 360"/>
                <a:gd name="T13" fmla="*/ 237 h 461"/>
                <a:gd name="T14" fmla="*/ 355 w 360"/>
                <a:gd name="T15" fmla="*/ 217 h 461"/>
                <a:gd name="T16" fmla="*/ 359 w 360"/>
                <a:gd name="T17" fmla="*/ 202 h 461"/>
                <a:gd name="T18" fmla="*/ 357 w 360"/>
                <a:gd name="T19" fmla="*/ 185 h 461"/>
                <a:gd name="T20" fmla="*/ 356 w 360"/>
                <a:gd name="T21" fmla="*/ 146 h 461"/>
                <a:gd name="T22" fmla="*/ 347 w 360"/>
                <a:gd name="T23" fmla="*/ 116 h 461"/>
                <a:gd name="T24" fmla="*/ 337 w 360"/>
                <a:gd name="T25" fmla="*/ 90 h 461"/>
                <a:gd name="T26" fmla="*/ 322 w 360"/>
                <a:gd name="T27" fmla="*/ 63 h 461"/>
                <a:gd name="T28" fmla="*/ 308 w 360"/>
                <a:gd name="T29" fmla="*/ 47 h 461"/>
                <a:gd name="T30" fmla="*/ 281 w 360"/>
                <a:gd name="T31" fmla="*/ 28 h 461"/>
                <a:gd name="T32" fmla="*/ 252 w 360"/>
                <a:gd name="T33" fmla="*/ 16 h 461"/>
                <a:gd name="T34" fmla="*/ 222 w 360"/>
                <a:gd name="T35" fmla="*/ 5 h 461"/>
                <a:gd name="T36" fmla="*/ 185 w 360"/>
                <a:gd name="T37" fmla="*/ 0 h 461"/>
                <a:gd name="T38" fmla="*/ 160 w 360"/>
                <a:gd name="T39" fmla="*/ 0 h 461"/>
                <a:gd name="T40" fmla="*/ 135 w 360"/>
                <a:gd name="T41" fmla="*/ 4 h 461"/>
                <a:gd name="T42" fmla="*/ 104 w 360"/>
                <a:gd name="T43" fmla="*/ 13 h 461"/>
                <a:gd name="T44" fmla="*/ 76 w 360"/>
                <a:gd name="T45" fmla="*/ 26 h 461"/>
                <a:gd name="T46" fmla="*/ 56 w 360"/>
                <a:gd name="T47" fmla="*/ 39 h 461"/>
                <a:gd name="T48" fmla="*/ 33 w 360"/>
                <a:gd name="T49" fmla="*/ 66 h 461"/>
                <a:gd name="T50" fmla="*/ 18 w 360"/>
                <a:gd name="T51" fmla="*/ 95 h 461"/>
                <a:gd name="T52" fmla="*/ 8 w 360"/>
                <a:gd name="T53" fmla="*/ 124 h 461"/>
                <a:gd name="T54" fmla="*/ 4 w 360"/>
                <a:gd name="T55" fmla="*/ 144 h 461"/>
                <a:gd name="T56" fmla="*/ 0 w 360"/>
                <a:gd name="T57" fmla="*/ 179 h 461"/>
                <a:gd name="T58" fmla="*/ 3 w 360"/>
                <a:gd name="T59" fmla="*/ 205 h 461"/>
                <a:gd name="T60" fmla="*/ 13 w 360"/>
                <a:gd name="T61" fmla="*/ 243 h 461"/>
                <a:gd name="T62" fmla="*/ 26 w 360"/>
                <a:gd name="T63" fmla="*/ 275 h 461"/>
                <a:gd name="T64" fmla="*/ 41 w 360"/>
                <a:gd name="T65" fmla="*/ 300 h 461"/>
                <a:gd name="T66" fmla="*/ 53 w 360"/>
                <a:gd name="T67" fmla="*/ 315 h 461"/>
                <a:gd name="T68" fmla="*/ 71 w 360"/>
                <a:gd name="T69" fmla="*/ 331 h 461"/>
                <a:gd name="T70" fmla="*/ 98 w 360"/>
                <a:gd name="T71" fmla="*/ 342 h 461"/>
                <a:gd name="T72" fmla="*/ 118 w 360"/>
                <a:gd name="T73" fmla="*/ 350 h 461"/>
                <a:gd name="T74" fmla="*/ 140 w 360"/>
                <a:gd name="T75" fmla="*/ 357 h 461"/>
                <a:gd name="T76" fmla="*/ 175 w 360"/>
                <a:gd name="T77" fmla="*/ 359 h 461"/>
                <a:gd name="T78" fmla="*/ 205 w 360"/>
                <a:gd name="T79" fmla="*/ 366 h 461"/>
                <a:gd name="T80" fmla="*/ 224 w 360"/>
                <a:gd name="T81" fmla="*/ 370 h 461"/>
                <a:gd name="T82" fmla="*/ 231 w 360"/>
                <a:gd name="T83" fmla="*/ 381 h 461"/>
                <a:gd name="T84" fmla="*/ 232 w 360"/>
                <a:gd name="T85" fmla="*/ 395 h 461"/>
                <a:gd name="T86" fmla="*/ 235 w 360"/>
                <a:gd name="T87" fmla="*/ 408 h 461"/>
                <a:gd name="T88" fmla="*/ 240 w 360"/>
                <a:gd name="T89" fmla="*/ 417 h 461"/>
                <a:gd name="T90" fmla="*/ 244 w 360"/>
                <a:gd name="T91" fmla="*/ 436 h 461"/>
                <a:gd name="T92" fmla="*/ 247 w 360"/>
                <a:gd name="T93" fmla="*/ 460 h 461"/>
                <a:gd name="T94" fmla="*/ 266 w 360"/>
                <a:gd name="T95" fmla="*/ 419 h 461"/>
                <a:gd name="T96" fmla="*/ 293 w 360"/>
                <a:gd name="T97" fmla="*/ 384 h 461"/>
                <a:gd name="T98" fmla="*/ 319 w 360"/>
                <a:gd name="T99" fmla="*/ 367 h 461"/>
                <a:gd name="T100" fmla="*/ 339 w 360"/>
                <a:gd name="T101" fmla="*/ 36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461">
                  <a:moveTo>
                    <a:pt x="339" y="360"/>
                  </a:moveTo>
                  <a:lnTo>
                    <a:pt x="317" y="321"/>
                  </a:lnTo>
                  <a:lnTo>
                    <a:pt x="315" y="310"/>
                  </a:lnTo>
                  <a:lnTo>
                    <a:pt x="320" y="294"/>
                  </a:lnTo>
                  <a:lnTo>
                    <a:pt x="327" y="277"/>
                  </a:lnTo>
                  <a:lnTo>
                    <a:pt x="342" y="260"/>
                  </a:lnTo>
                  <a:lnTo>
                    <a:pt x="352" y="237"/>
                  </a:lnTo>
                  <a:lnTo>
                    <a:pt x="355" y="217"/>
                  </a:lnTo>
                  <a:lnTo>
                    <a:pt x="359" y="202"/>
                  </a:lnTo>
                  <a:lnTo>
                    <a:pt x="357" y="185"/>
                  </a:lnTo>
                  <a:lnTo>
                    <a:pt x="356" y="146"/>
                  </a:lnTo>
                  <a:lnTo>
                    <a:pt x="347" y="116"/>
                  </a:lnTo>
                  <a:lnTo>
                    <a:pt x="337" y="90"/>
                  </a:lnTo>
                  <a:lnTo>
                    <a:pt x="322" y="63"/>
                  </a:lnTo>
                  <a:lnTo>
                    <a:pt x="308" y="47"/>
                  </a:lnTo>
                  <a:lnTo>
                    <a:pt x="281" y="28"/>
                  </a:lnTo>
                  <a:lnTo>
                    <a:pt x="252" y="16"/>
                  </a:lnTo>
                  <a:lnTo>
                    <a:pt x="222" y="5"/>
                  </a:lnTo>
                  <a:lnTo>
                    <a:pt x="185" y="0"/>
                  </a:lnTo>
                  <a:lnTo>
                    <a:pt x="160" y="0"/>
                  </a:lnTo>
                  <a:lnTo>
                    <a:pt x="135" y="4"/>
                  </a:lnTo>
                  <a:lnTo>
                    <a:pt x="104" y="13"/>
                  </a:lnTo>
                  <a:lnTo>
                    <a:pt x="76" y="26"/>
                  </a:lnTo>
                  <a:lnTo>
                    <a:pt x="56" y="39"/>
                  </a:lnTo>
                  <a:lnTo>
                    <a:pt x="33" y="66"/>
                  </a:lnTo>
                  <a:lnTo>
                    <a:pt x="18" y="95"/>
                  </a:lnTo>
                  <a:lnTo>
                    <a:pt x="8" y="124"/>
                  </a:lnTo>
                  <a:lnTo>
                    <a:pt x="4" y="144"/>
                  </a:lnTo>
                  <a:lnTo>
                    <a:pt x="0" y="179"/>
                  </a:lnTo>
                  <a:lnTo>
                    <a:pt x="3" y="205"/>
                  </a:lnTo>
                  <a:lnTo>
                    <a:pt x="13" y="243"/>
                  </a:lnTo>
                  <a:lnTo>
                    <a:pt x="26" y="275"/>
                  </a:lnTo>
                  <a:lnTo>
                    <a:pt x="41" y="300"/>
                  </a:lnTo>
                  <a:lnTo>
                    <a:pt x="53" y="315"/>
                  </a:lnTo>
                  <a:lnTo>
                    <a:pt x="71" y="331"/>
                  </a:lnTo>
                  <a:lnTo>
                    <a:pt x="98" y="342"/>
                  </a:lnTo>
                  <a:lnTo>
                    <a:pt x="118" y="350"/>
                  </a:lnTo>
                  <a:lnTo>
                    <a:pt x="140" y="357"/>
                  </a:lnTo>
                  <a:lnTo>
                    <a:pt x="175" y="359"/>
                  </a:lnTo>
                  <a:lnTo>
                    <a:pt x="205" y="366"/>
                  </a:lnTo>
                  <a:lnTo>
                    <a:pt x="224" y="370"/>
                  </a:lnTo>
                  <a:lnTo>
                    <a:pt x="231" y="381"/>
                  </a:lnTo>
                  <a:lnTo>
                    <a:pt x="232" y="395"/>
                  </a:lnTo>
                  <a:lnTo>
                    <a:pt x="235" y="408"/>
                  </a:lnTo>
                  <a:lnTo>
                    <a:pt x="240" y="417"/>
                  </a:lnTo>
                  <a:lnTo>
                    <a:pt x="244" y="436"/>
                  </a:lnTo>
                  <a:lnTo>
                    <a:pt x="247" y="460"/>
                  </a:lnTo>
                  <a:lnTo>
                    <a:pt x="266" y="419"/>
                  </a:lnTo>
                  <a:lnTo>
                    <a:pt x="293" y="384"/>
                  </a:lnTo>
                  <a:lnTo>
                    <a:pt x="319" y="367"/>
                  </a:lnTo>
                  <a:lnTo>
                    <a:pt x="339" y="360"/>
                  </a:lnTo>
                </a:path>
              </a:pathLst>
            </a:custGeom>
            <a:solidFill>
              <a:srgbClr val="E0A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19" name="Freeform 243">
              <a:extLst>
                <a:ext uri="{FF2B5EF4-FFF2-40B4-BE49-F238E27FC236}">
                  <a16:creationId xmlns:a16="http://schemas.microsoft.com/office/drawing/2014/main" id="{F457D9DA-25E2-4962-8C06-4F7193F47A10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876" y="480"/>
              <a:ext cx="81" cy="81"/>
            </a:xfrm>
            <a:custGeom>
              <a:avLst/>
              <a:gdLst>
                <a:gd name="T0" fmla="*/ 73 w 82"/>
                <a:gd name="T1" fmla="*/ 34 h 88"/>
                <a:gd name="T2" fmla="*/ 61 w 82"/>
                <a:gd name="T3" fmla="*/ 17 h 88"/>
                <a:gd name="T4" fmla="*/ 54 w 82"/>
                <a:gd name="T5" fmla="*/ 9 h 88"/>
                <a:gd name="T6" fmla="*/ 41 w 82"/>
                <a:gd name="T7" fmla="*/ 2 h 88"/>
                <a:gd name="T8" fmla="*/ 26 w 82"/>
                <a:gd name="T9" fmla="*/ 0 h 88"/>
                <a:gd name="T10" fmla="*/ 14 w 82"/>
                <a:gd name="T11" fmla="*/ 0 h 88"/>
                <a:gd name="T12" fmla="*/ 8 w 82"/>
                <a:gd name="T13" fmla="*/ 4 h 88"/>
                <a:gd name="T14" fmla="*/ 1 w 82"/>
                <a:gd name="T15" fmla="*/ 14 h 88"/>
                <a:gd name="T16" fmla="*/ 0 w 82"/>
                <a:gd name="T17" fmla="*/ 29 h 88"/>
                <a:gd name="T18" fmla="*/ 2 w 82"/>
                <a:gd name="T19" fmla="*/ 46 h 88"/>
                <a:gd name="T20" fmla="*/ 11 w 82"/>
                <a:gd name="T21" fmla="*/ 59 h 88"/>
                <a:gd name="T22" fmla="*/ 18 w 82"/>
                <a:gd name="T23" fmla="*/ 69 h 88"/>
                <a:gd name="T24" fmla="*/ 34 w 82"/>
                <a:gd name="T25" fmla="*/ 78 h 88"/>
                <a:gd name="T26" fmla="*/ 51 w 82"/>
                <a:gd name="T27" fmla="*/ 82 h 88"/>
                <a:gd name="T28" fmla="*/ 67 w 82"/>
                <a:gd name="T29" fmla="*/ 87 h 88"/>
                <a:gd name="T30" fmla="*/ 77 w 82"/>
                <a:gd name="T31" fmla="*/ 81 h 88"/>
                <a:gd name="T32" fmla="*/ 81 w 82"/>
                <a:gd name="T33" fmla="*/ 73 h 88"/>
                <a:gd name="T34" fmla="*/ 81 w 82"/>
                <a:gd name="T35" fmla="*/ 59 h 88"/>
                <a:gd name="T36" fmla="*/ 73 w 82"/>
                <a:gd name="T3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8">
                  <a:moveTo>
                    <a:pt x="73" y="34"/>
                  </a:moveTo>
                  <a:lnTo>
                    <a:pt x="61" y="17"/>
                  </a:lnTo>
                  <a:lnTo>
                    <a:pt x="54" y="9"/>
                  </a:lnTo>
                  <a:lnTo>
                    <a:pt x="41" y="2"/>
                  </a:lnTo>
                  <a:lnTo>
                    <a:pt x="26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1" y="14"/>
                  </a:lnTo>
                  <a:lnTo>
                    <a:pt x="0" y="29"/>
                  </a:lnTo>
                  <a:lnTo>
                    <a:pt x="2" y="46"/>
                  </a:lnTo>
                  <a:lnTo>
                    <a:pt x="11" y="59"/>
                  </a:lnTo>
                  <a:lnTo>
                    <a:pt x="18" y="69"/>
                  </a:lnTo>
                  <a:lnTo>
                    <a:pt x="34" y="78"/>
                  </a:lnTo>
                  <a:lnTo>
                    <a:pt x="51" y="82"/>
                  </a:lnTo>
                  <a:lnTo>
                    <a:pt x="67" y="87"/>
                  </a:lnTo>
                  <a:lnTo>
                    <a:pt x="77" y="81"/>
                  </a:lnTo>
                  <a:lnTo>
                    <a:pt x="81" y="73"/>
                  </a:lnTo>
                  <a:lnTo>
                    <a:pt x="81" y="59"/>
                  </a:lnTo>
                  <a:lnTo>
                    <a:pt x="73" y="34"/>
                  </a:lnTo>
                </a:path>
              </a:pathLst>
            </a:custGeom>
            <a:solidFill>
              <a:srgbClr val="F0F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20" name="Oval 244">
              <a:extLst>
                <a:ext uri="{FF2B5EF4-FFF2-40B4-BE49-F238E27FC236}">
                  <a16:creationId xmlns:a16="http://schemas.microsoft.com/office/drawing/2014/main" id="{5DBA5B25-DA99-4547-952C-C30F870201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32472" flipH="1">
              <a:off x="2904" y="516"/>
              <a:ext cx="26" cy="2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7221" name="Group 245">
              <a:extLst>
                <a:ext uri="{FF2B5EF4-FFF2-40B4-BE49-F238E27FC236}">
                  <a16:creationId xmlns:a16="http://schemas.microsoft.com/office/drawing/2014/main" id="{57041E60-EE01-4862-90A0-C44260EFD42B}"/>
                </a:ext>
              </a:extLst>
            </p:cNvPr>
            <p:cNvGrpSpPr>
              <a:grpSpLocks/>
            </p:cNvGrpSpPr>
            <p:nvPr/>
          </p:nvGrpSpPr>
          <p:grpSpPr bwMode="auto">
            <a:xfrm rot="21232472" flipH="1">
              <a:off x="2725" y="367"/>
              <a:ext cx="238" cy="86"/>
              <a:chOff x="3729" y="433"/>
              <a:chExt cx="240" cy="93"/>
            </a:xfrm>
          </p:grpSpPr>
          <p:sp>
            <p:nvSpPr>
              <p:cNvPr id="127222" name="Freeform 246">
                <a:extLst>
                  <a:ext uri="{FF2B5EF4-FFF2-40B4-BE49-F238E27FC236}">
                    <a16:creationId xmlns:a16="http://schemas.microsoft.com/office/drawing/2014/main" id="{ECF8D44D-F110-4EA8-8A7C-480E597F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" y="448"/>
                <a:ext cx="222" cy="78"/>
              </a:xfrm>
              <a:custGeom>
                <a:avLst/>
                <a:gdLst>
                  <a:gd name="T0" fmla="*/ 221 w 222"/>
                  <a:gd name="T1" fmla="*/ 77 h 78"/>
                  <a:gd name="T2" fmla="*/ 201 w 222"/>
                  <a:gd name="T3" fmla="*/ 52 h 78"/>
                  <a:gd name="T4" fmla="*/ 177 w 222"/>
                  <a:gd name="T5" fmla="*/ 33 h 78"/>
                  <a:gd name="T6" fmla="*/ 149 w 222"/>
                  <a:gd name="T7" fmla="*/ 17 h 78"/>
                  <a:gd name="T8" fmla="*/ 123 w 222"/>
                  <a:gd name="T9" fmla="*/ 8 h 78"/>
                  <a:gd name="T10" fmla="*/ 94 w 222"/>
                  <a:gd name="T11" fmla="*/ 1 h 78"/>
                  <a:gd name="T12" fmla="*/ 57 w 222"/>
                  <a:gd name="T13" fmla="*/ 0 h 78"/>
                  <a:gd name="T14" fmla="*/ 31 w 222"/>
                  <a:gd name="T15" fmla="*/ 6 h 78"/>
                  <a:gd name="T16" fmla="*/ 0 w 222"/>
                  <a:gd name="T17" fmla="*/ 2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78">
                    <a:moveTo>
                      <a:pt x="221" y="77"/>
                    </a:moveTo>
                    <a:lnTo>
                      <a:pt x="201" y="52"/>
                    </a:lnTo>
                    <a:lnTo>
                      <a:pt x="177" y="33"/>
                    </a:lnTo>
                    <a:lnTo>
                      <a:pt x="149" y="17"/>
                    </a:lnTo>
                    <a:lnTo>
                      <a:pt x="123" y="8"/>
                    </a:lnTo>
                    <a:lnTo>
                      <a:pt x="94" y="1"/>
                    </a:lnTo>
                    <a:lnTo>
                      <a:pt x="57" y="0"/>
                    </a:lnTo>
                    <a:lnTo>
                      <a:pt x="31" y="6"/>
                    </a:lnTo>
                    <a:lnTo>
                      <a:pt x="0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223" name="Freeform 247">
                <a:extLst>
                  <a:ext uri="{FF2B5EF4-FFF2-40B4-BE49-F238E27FC236}">
                    <a16:creationId xmlns:a16="http://schemas.microsoft.com/office/drawing/2014/main" id="{41DA1610-9303-4B79-AADA-7F76CA34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" y="433"/>
                <a:ext cx="229" cy="87"/>
              </a:xfrm>
              <a:custGeom>
                <a:avLst/>
                <a:gdLst>
                  <a:gd name="T0" fmla="*/ 228 w 229"/>
                  <a:gd name="T1" fmla="*/ 86 h 87"/>
                  <a:gd name="T2" fmla="*/ 214 w 229"/>
                  <a:gd name="T3" fmla="*/ 61 h 87"/>
                  <a:gd name="T4" fmla="*/ 200 w 229"/>
                  <a:gd name="T5" fmla="*/ 42 h 87"/>
                  <a:gd name="T6" fmla="*/ 183 w 229"/>
                  <a:gd name="T7" fmla="*/ 28 h 87"/>
                  <a:gd name="T8" fmla="*/ 155 w 229"/>
                  <a:gd name="T9" fmla="*/ 12 h 87"/>
                  <a:gd name="T10" fmla="*/ 121 w 229"/>
                  <a:gd name="T11" fmla="*/ 1 h 87"/>
                  <a:gd name="T12" fmla="*/ 90 w 229"/>
                  <a:gd name="T13" fmla="*/ 0 h 87"/>
                  <a:gd name="T14" fmla="*/ 57 w 229"/>
                  <a:gd name="T15" fmla="*/ 6 h 87"/>
                  <a:gd name="T16" fmla="*/ 28 w 229"/>
                  <a:gd name="T17" fmla="*/ 19 h 87"/>
                  <a:gd name="T18" fmla="*/ 13 w 229"/>
                  <a:gd name="T19" fmla="*/ 25 h 87"/>
                  <a:gd name="T20" fmla="*/ 0 w 229"/>
                  <a:gd name="T21" fmla="*/ 3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9" h="87">
                    <a:moveTo>
                      <a:pt x="228" y="86"/>
                    </a:moveTo>
                    <a:lnTo>
                      <a:pt x="214" y="61"/>
                    </a:lnTo>
                    <a:lnTo>
                      <a:pt x="200" y="42"/>
                    </a:lnTo>
                    <a:lnTo>
                      <a:pt x="183" y="28"/>
                    </a:lnTo>
                    <a:lnTo>
                      <a:pt x="155" y="12"/>
                    </a:lnTo>
                    <a:lnTo>
                      <a:pt x="121" y="1"/>
                    </a:lnTo>
                    <a:lnTo>
                      <a:pt x="90" y="0"/>
                    </a:lnTo>
                    <a:lnTo>
                      <a:pt x="57" y="6"/>
                    </a:lnTo>
                    <a:lnTo>
                      <a:pt x="28" y="19"/>
                    </a:lnTo>
                    <a:lnTo>
                      <a:pt x="13" y="25"/>
                    </a:lnTo>
                    <a:lnTo>
                      <a:pt x="0" y="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7224" name="Group 248">
              <a:extLst>
                <a:ext uri="{FF2B5EF4-FFF2-40B4-BE49-F238E27FC236}">
                  <a16:creationId xmlns:a16="http://schemas.microsoft.com/office/drawing/2014/main" id="{E3202ED5-3BE8-4B99-B450-91ABB17FE07E}"/>
                </a:ext>
              </a:extLst>
            </p:cNvPr>
            <p:cNvGrpSpPr>
              <a:grpSpLocks/>
            </p:cNvGrpSpPr>
            <p:nvPr/>
          </p:nvGrpSpPr>
          <p:grpSpPr bwMode="auto">
            <a:xfrm rot="21232472" flipH="1">
              <a:off x="2639" y="431"/>
              <a:ext cx="123" cy="146"/>
              <a:chOff x="3943" y="486"/>
              <a:chExt cx="124" cy="159"/>
            </a:xfrm>
          </p:grpSpPr>
          <p:sp>
            <p:nvSpPr>
              <p:cNvPr id="127225" name="Freeform 249">
                <a:extLst>
                  <a:ext uri="{FF2B5EF4-FFF2-40B4-BE49-F238E27FC236}">
                    <a16:creationId xmlns:a16="http://schemas.microsoft.com/office/drawing/2014/main" id="{F62AE514-82F2-415F-840A-DF3BC973C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3" y="486"/>
                <a:ext cx="124" cy="159"/>
              </a:xfrm>
              <a:custGeom>
                <a:avLst/>
                <a:gdLst>
                  <a:gd name="T0" fmla="*/ 120 w 124"/>
                  <a:gd name="T1" fmla="*/ 128 h 159"/>
                  <a:gd name="T2" fmla="*/ 116 w 124"/>
                  <a:gd name="T3" fmla="*/ 67 h 159"/>
                  <a:gd name="T4" fmla="*/ 93 w 124"/>
                  <a:gd name="T5" fmla="*/ 29 h 159"/>
                  <a:gd name="T6" fmla="*/ 77 w 124"/>
                  <a:gd name="T7" fmla="*/ 7 h 159"/>
                  <a:gd name="T8" fmla="*/ 65 w 124"/>
                  <a:gd name="T9" fmla="*/ 0 h 159"/>
                  <a:gd name="T10" fmla="*/ 60 w 124"/>
                  <a:gd name="T11" fmla="*/ 14 h 159"/>
                  <a:gd name="T12" fmla="*/ 50 w 124"/>
                  <a:gd name="T13" fmla="*/ 9 h 159"/>
                  <a:gd name="T14" fmla="*/ 45 w 124"/>
                  <a:gd name="T15" fmla="*/ 24 h 159"/>
                  <a:gd name="T16" fmla="*/ 40 w 124"/>
                  <a:gd name="T17" fmla="*/ 33 h 159"/>
                  <a:gd name="T18" fmla="*/ 33 w 124"/>
                  <a:gd name="T19" fmla="*/ 41 h 159"/>
                  <a:gd name="T20" fmla="*/ 36 w 124"/>
                  <a:gd name="T21" fmla="*/ 54 h 159"/>
                  <a:gd name="T22" fmla="*/ 26 w 124"/>
                  <a:gd name="T23" fmla="*/ 47 h 159"/>
                  <a:gd name="T24" fmla="*/ 18 w 124"/>
                  <a:gd name="T25" fmla="*/ 54 h 159"/>
                  <a:gd name="T26" fmla="*/ 18 w 124"/>
                  <a:gd name="T27" fmla="*/ 65 h 159"/>
                  <a:gd name="T28" fmla="*/ 8 w 124"/>
                  <a:gd name="T29" fmla="*/ 67 h 159"/>
                  <a:gd name="T30" fmla="*/ 6 w 124"/>
                  <a:gd name="T31" fmla="*/ 80 h 159"/>
                  <a:gd name="T32" fmla="*/ 0 w 124"/>
                  <a:gd name="T33" fmla="*/ 93 h 159"/>
                  <a:gd name="T34" fmla="*/ 6 w 124"/>
                  <a:gd name="T35" fmla="*/ 120 h 159"/>
                  <a:gd name="T36" fmla="*/ 3 w 124"/>
                  <a:gd name="T37" fmla="*/ 136 h 159"/>
                  <a:gd name="T38" fmla="*/ 3 w 124"/>
                  <a:gd name="T39" fmla="*/ 151 h 159"/>
                  <a:gd name="T40" fmla="*/ 13 w 124"/>
                  <a:gd name="T41" fmla="*/ 158 h 159"/>
                  <a:gd name="T42" fmla="*/ 23 w 124"/>
                  <a:gd name="T43" fmla="*/ 158 h 159"/>
                  <a:gd name="T44" fmla="*/ 30 w 124"/>
                  <a:gd name="T45" fmla="*/ 145 h 159"/>
                  <a:gd name="T46" fmla="*/ 36 w 124"/>
                  <a:gd name="T47" fmla="*/ 143 h 159"/>
                  <a:gd name="T48" fmla="*/ 46 w 124"/>
                  <a:gd name="T49" fmla="*/ 139 h 159"/>
                  <a:gd name="T50" fmla="*/ 52 w 124"/>
                  <a:gd name="T51" fmla="*/ 137 h 159"/>
                  <a:gd name="T52" fmla="*/ 57 w 124"/>
                  <a:gd name="T53" fmla="*/ 134 h 159"/>
                  <a:gd name="T54" fmla="*/ 65 w 124"/>
                  <a:gd name="T55" fmla="*/ 133 h 159"/>
                  <a:gd name="T56" fmla="*/ 68 w 124"/>
                  <a:gd name="T57" fmla="*/ 123 h 159"/>
                  <a:gd name="T58" fmla="*/ 75 w 124"/>
                  <a:gd name="T59" fmla="*/ 133 h 159"/>
                  <a:gd name="T60" fmla="*/ 82 w 124"/>
                  <a:gd name="T61" fmla="*/ 134 h 159"/>
                  <a:gd name="T62" fmla="*/ 87 w 124"/>
                  <a:gd name="T63" fmla="*/ 138 h 159"/>
                  <a:gd name="T64" fmla="*/ 95 w 124"/>
                  <a:gd name="T65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4" h="159">
                    <a:moveTo>
                      <a:pt x="106" y="147"/>
                    </a:moveTo>
                    <a:lnTo>
                      <a:pt x="120" y="128"/>
                    </a:lnTo>
                    <a:lnTo>
                      <a:pt x="123" y="100"/>
                    </a:lnTo>
                    <a:lnTo>
                      <a:pt x="116" y="67"/>
                    </a:lnTo>
                    <a:lnTo>
                      <a:pt x="102" y="41"/>
                    </a:lnTo>
                    <a:lnTo>
                      <a:pt x="93" y="29"/>
                    </a:lnTo>
                    <a:lnTo>
                      <a:pt x="82" y="12"/>
                    </a:lnTo>
                    <a:lnTo>
                      <a:pt x="77" y="7"/>
                    </a:lnTo>
                    <a:lnTo>
                      <a:pt x="71" y="1"/>
                    </a:lnTo>
                    <a:lnTo>
                      <a:pt x="65" y="0"/>
                    </a:lnTo>
                    <a:lnTo>
                      <a:pt x="62" y="8"/>
                    </a:lnTo>
                    <a:lnTo>
                      <a:pt x="60" y="14"/>
                    </a:lnTo>
                    <a:lnTo>
                      <a:pt x="57" y="10"/>
                    </a:lnTo>
                    <a:lnTo>
                      <a:pt x="50" y="9"/>
                    </a:lnTo>
                    <a:lnTo>
                      <a:pt x="46" y="15"/>
                    </a:lnTo>
                    <a:lnTo>
                      <a:pt x="45" y="24"/>
                    </a:lnTo>
                    <a:lnTo>
                      <a:pt x="46" y="36"/>
                    </a:lnTo>
                    <a:lnTo>
                      <a:pt x="40" y="33"/>
                    </a:lnTo>
                    <a:lnTo>
                      <a:pt x="34" y="37"/>
                    </a:lnTo>
                    <a:lnTo>
                      <a:pt x="33" y="41"/>
                    </a:lnTo>
                    <a:lnTo>
                      <a:pt x="35" y="48"/>
                    </a:lnTo>
                    <a:lnTo>
                      <a:pt x="36" y="54"/>
                    </a:lnTo>
                    <a:lnTo>
                      <a:pt x="33" y="50"/>
                    </a:lnTo>
                    <a:lnTo>
                      <a:pt x="26" y="47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18" y="59"/>
                    </a:lnTo>
                    <a:lnTo>
                      <a:pt x="18" y="65"/>
                    </a:lnTo>
                    <a:lnTo>
                      <a:pt x="14" y="64"/>
                    </a:lnTo>
                    <a:lnTo>
                      <a:pt x="8" y="67"/>
                    </a:lnTo>
                    <a:lnTo>
                      <a:pt x="6" y="72"/>
                    </a:lnTo>
                    <a:lnTo>
                      <a:pt x="6" y="80"/>
                    </a:lnTo>
                    <a:lnTo>
                      <a:pt x="1" y="83"/>
                    </a:lnTo>
                    <a:lnTo>
                      <a:pt x="0" y="93"/>
                    </a:lnTo>
                    <a:lnTo>
                      <a:pt x="2" y="102"/>
                    </a:lnTo>
                    <a:lnTo>
                      <a:pt x="6" y="120"/>
                    </a:lnTo>
                    <a:lnTo>
                      <a:pt x="6" y="129"/>
                    </a:lnTo>
                    <a:lnTo>
                      <a:pt x="3" y="136"/>
                    </a:lnTo>
                    <a:lnTo>
                      <a:pt x="1" y="142"/>
                    </a:lnTo>
                    <a:lnTo>
                      <a:pt x="3" y="151"/>
                    </a:lnTo>
                    <a:lnTo>
                      <a:pt x="8" y="158"/>
                    </a:lnTo>
                    <a:lnTo>
                      <a:pt x="13" y="158"/>
                    </a:lnTo>
                    <a:lnTo>
                      <a:pt x="18" y="158"/>
                    </a:lnTo>
                    <a:lnTo>
                      <a:pt x="23" y="158"/>
                    </a:lnTo>
                    <a:lnTo>
                      <a:pt x="27" y="150"/>
                    </a:lnTo>
                    <a:lnTo>
                      <a:pt x="30" y="145"/>
                    </a:lnTo>
                    <a:lnTo>
                      <a:pt x="30" y="142"/>
                    </a:lnTo>
                    <a:lnTo>
                      <a:pt x="36" y="143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7" y="137"/>
                    </a:lnTo>
                    <a:lnTo>
                      <a:pt x="52" y="137"/>
                    </a:lnTo>
                    <a:lnTo>
                      <a:pt x="56" y="136"/>
                    </a:lnTo>
                    <a:lnTo>
                      <a:pt x="57" y="134"/>
                    </a:lnTo>
                    <a:lnTo>
                      <a:pt x="61" y="134"/>
                    </a:lnTo>
                    <a:lnTo>
                      <a:pt x="65" y="133"/>
                    </a:lnTo>
                    <a:lnTo>
                      <a:pt x="67" y="126"/>
                    </a:lnTo>
                    <a:lnTo>
                      <a:pt x="68" y="123"/>
                    </a:lnTo>
                    <a:lnTo>
                      <a:pt x="72" y="126"/>
                    </a:lnTo>
                    <a:lnTo>
                      <a:pt x="75" y="133"/>
                    </a:lnTo>
                    <a:lnTo>
                      <a:pt x="78" y="134"/>
                    </a:lnTo>
                    <a:lnTo>
                      <a:pt x="82" y="134"/>
                    </a:lnTo>
                    <a:lnTo>
                      <a:pt x="85" y="135"/>
                    </a:lnTo>
                    <a:lnTo>
                      <a:pt x="87" y="138"/>
                    </a:lnTo>
                    <a:lnTo>
                      <a:pt x="91" y="142"/>
                    </a:lnTo>
                    <a:lnTo>
                      <a:pt x="95" y="147"/>
                    </a:lnTo>
                    <a:lnTo>
                      <a:pt x="106" y="147"/>
                    </a:lnTo>
                  </a:path>
                </a:pathLst>
              </a:custGeom>
              <a:solidFill>
                <a:srgbClr val="C08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7226" name="Group 250">
                <a:extLst>
                  <a:ext uri="{FF2B5EF4-FFF2-40B4-BE49-F238E27FC236}">
                    <a16:creationId xmlns:a16="http://schemas.microsoft.com/office/drawing/2014/main" id="{639EB4AE-648D-4DCE-A371-B1103673DF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4" y="493"/>
                <a:ext cx="100" cy="138"/>
                <a:chOff x="3964" y="493"/>
                <a:chExt cx="100" cy="138"/>
              </a:xfrm>
            </p:grpSpPr>
            <p:sp>
              <p:nvSpPr>
                <p:cNvPr id="127227" name="Freeform 251">
                  <a:extLst>
                    <a:ext uri="{FF2B5EF4-FFF2-40B4-BE49-F238E27FC236}">
                      <a16:creationId xmlns:a16="http://schemas.microsoft.com/office/drawing/2014/main" id="{F638BD33-0725-4017-8E29-8CD22CA1B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4" y="587"/>
                  <a:ext cx="21" cy="29"/>
                </a:xfrm>
                <a:custGeom>
                  <a:avLst/>
                  <a:gdLst>
                    <a:gd name="T0" fmla="*/ 17 w 21"/>
                    <a:gd name="T1" fmla="*/ 28 h 29"/>
                    <a:gd name="T2" fmla="*/ 16 w 21"/>
                    <a:gd name="T3" fmla="*/ 15 h 29"/>
                    <a:gd name="T4" fmla="*/ 11 w 21"/>
                    <a:gd name="T5" fmla="*/ 7 h 29"/>
                    <a:gd name="T6" fmla="*/ 0 w 21"/>
                    <a:gd name="T7" fmla="*/ 0 h 29"/>
                    <a:gd name="T8" fmla="*/ 7 w 21"/>
                    <a:gd name="T9" fmla="*/ 3 h 29"/>
                    <a:gd name="T10" fmla="*/ 16 w 21"/>
                    <a:gd name="T11" fmla="*/ 5 h 29"/>
                    <a:gd name="T12" fmla="*/ 20 w 21"/>
                    <a:gd name="T13" fmla="*/ 12 h 29"/>
                    <a:gd name="T14" fmla="*/ 17 w 21"/>
                    <a:gd name="T15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29">
                      <a:moveTo>
                        <a:pt x="17" y="28"/>
                      </a:moveTo>
                      <a:lnTo>
                        <a:pt x="16" y="15"/>
                      </a:lnTo>
                      <a:lnTo>
                        <a:pt x="11" y="7"/>
                      </a:lnTo>
                      <a:lnTo>
                        <a:pt x="0" y="0"/>
                      </a:lnTo>
                      <a:lnTo>
                        <a:pt x="7" y="3"/>
                      </a:lnTo>
                      <a:lnTo>
                        <a:pt x="16" y="5"/>
                      </a:lnTo>
                      <a:lnTo>
                        <a:pt x="20" y="12"/>
                      </a:lnTo>
                      <a:lnTo>
                        <a:pt x="17" y="28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228" name="Freeform 252">
                  <a:extLst>
                    <a:ext uri="{FF2B5EF4-FFF2-40B4-BE49-F238E27FC236}">
                      <a16:creationId xmlns:a16="http://schemas.microsoft.com/office/drawing/2014/main" id="{6CD0A4D2-28C1-49C3-A63F-D9BEB76258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2" y="540"/>
                  <a:ext cx="38" cy="69"/>
                </a:xfrm>
                <a:custGeom>
                  <a:avLst/>
                  <a:gdLst>
                    <a:gd name="T0" fmla="*/ 28 w 38"/>
                    <a:gd name="T1" fmla="*/ 68 h 69"/>
                    <a:gd name="T2" fmla="*/ 31 w 38"/>
                    <a:gd name="T3" fmla="*/ 53 h 69"/>
                    <a:gd name="T4" fmla="*/ 29 w 38"/>
                    <a:gd name="T5" fmla="*/ 32 h 69"/>
                    <a:gd name="T6" fmla="*/ 16 w 38"/>
                    <a:gd name="T7" fmla="*/ 16 h 69"/>
                    <a:gd name="T8" fmla="*/ 0 w 38"/>
                    <a:gd name="T9" fmla="*/ 0 h 69"/>
                    <a:gd name="T10" fmla="*/ 10 w 38"/>
                    <a:gd name="T11" fmla="*/ 8 h 69"/>
                    <a:gd name="T12" fmla="*/ 24 w 38"/>
                    <a:gd name="T13" fmla="*/ 20 h 69"/>
                    <a:gd name="T14" fmla="*/ 35 w 38"/>
                    <a:gd name="T15" fmla="*/ 30 h 69"/>
                    <a:gd name="T16" fmla="*/ 34 w 38"/>
                    <a:gd name="T17" fmla="*/ 38 h 69"/>
                    <a:gd name="T18" fmla="*/ 36 w 38"/>
                    <a:gd name="T19" fmla="*/ 48 h 69"/>
                    <a:gd name="T20" fmla="*/ 37 w 38"/>
                    <a:gd name="T21" fmla="*/ 57 h 69"/>
                    <a:gd name="T22" fmla="*/ 28 w 38"/>
                    <a:gd name="T23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8" h="69">
                      <a:moveTo>
                        <a:pt x="28" y="68"/>
                      </a:moveTo>
                      <a:lnTo>
                        <a:pt x="31" y="53"/>
                      </a:lnTo>
                      <a:lnTo>
                        <a:pt x="29" y="32"/>
                      </a:lnTo>
                      <a:lnTo>
                        <a:pt x="16" y="16"/>
                      </a:lnTo>
                      <a:lnTo>
                        <a:pt x="0" y="0"/>
                      </a:lnTo>
                      <a:lnTo>
                        <a:pt x="10" y="8"/>
                      </a:lnTo>
                      <a:lnTo>
                        <a:pt x="24" y="20"/>
                      </a:lnTo>
                      <a:lnTo>
                        <a:pt x="35" y="30"/>
                      </a:lnTo>
                      <a:lnTo>
                        <a:pt x="34" y="38"/>
                      </a:lnTo>
                      <a:lnTo>
                        <a:pt x="36" y="48"/>
                      </a:lnTo>
                      <a:lnTo>
                        <a:pt x="37" y="57"/>
                      </a:lnTo>
                      <a:lnTo>
                        <a:pt x="28" y="68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229" name="Freeform 253">
                  <a:extLst>
                    <a:ext uri="{FF2B5EF4-FFF2-40B4-BE49-F238E27FC236}">
                      <a16:creationId xmlns:a16="http://schemas.microsoft.com/office/drawing/2014/main" id="{35601B50-DF63-4303-B98D-8E367328BE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5" y="576"/>
                  <a:ext cx="19" cy="55"/>
                </a:xfrm>
                <a:custGeom>
                  <a:avLst/>
                  <a:gdLst>
                    <a:gd name="T0" fmla="*/ 10 w 19"/>
                    <a:gd name="T1" fmla="*/ 44 h 55"/>
                    <a:gd name="T2" fmla="*/ 18 w 19"/>
                    <a:gd name="T3" fmla="*/ 28 h 55"/>
                    <a:gd name="T4" fmla="*/ 12 w 19"/>
                    <a:gd name="T5" fmla="*/ 16 h 55"/>
                    <a:gd name="T6" fmla="*/ 2 w 19"/>
                    <a:gd name="T7" fmla="*/ 0 h 55"/>
                    <a:gd name="T8" fmla="*/ 13 w 19"/>
                    <a:gd name="T9" fmla="*/ 29 h 55"/>
                    <a:gd name="T10" fmla="*/ 10 w 19"/>
                    <a:gd name="T11" fmla="*/ 42 h 55"/>
                    <a:gd name="T12" fmla="*/ 0 w 19"/>
                    <a:gd name="T13" fmla="*/ 54 h 55"/>
                    <a:gd name="T14" fmla="*/ 10 w 19"/>
                    <a:gd name="T15" fmla="*/ 4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55">
                      <a:moveTo>
                        <a:pt x="10" y="44"/>
                      </a:moveTo>
                      <a:lnTo>
                        <a:pt x="18" y="28"/>
                      </a:lnTo>
                      <a:lnTo>
                        <a:pt x="12" y="16"/>
                      </a:lnTo>
                      <a:lnTo>
                        <a:pt x="2" y="0"/>
                      </a:lnTo>
                      <a:lnTo>
                        <a:pt x="13" y="29"/>
                      </a:lnTo>
                      <a:lnTo>
                        <a:pt x="10" y="42"/>
                      </a:lnTo>
                      <a:lnTo>
                        <a:pt x="0" y="54"/>
                      </a:lnTo>
                      <a:lnTo>
                        <a:pt x="10" y="44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230" name="Freeform 254">
                  <a:extLst>
                    <a:ext uri="{FF2B5EF4-FFF2-40B4-BE49-F238E27FC236}">
                      <a16:creationId xmlns:a16="http://schemas.microsoft.com/office/drawing/2014/main" id="{567D7768-27DB-42FD-BE34-FDA7900D2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2" y="493"/>
                  <a:ext cx="36" cy="54"/>
                </a:xfrm>
                <a:custGeom>
                  <a:avLst/>
                  <a:gdLst>
                    <a:gd name="T0" fmla="*/ 0 w 36"/>
                    <a:gd name="T1" fmla="*/ 0 h 54"/>
                    <a:gd name="T2" fmla="*/ 15 w 36"/>
                    <a:gd name="T3" fmla="*/ 13 h 54"/>
                    <a:gd name="T4" fmla="*/ 28 w 36"/>
                    <a:gd name="T5" fmla="*/ 27 h 54"/>
                    <a:gd name="T6" fmla="*/ 31 w 36"/>
                    <a:gd name="T7" fmla="*/ 38 h 54"/>
                    <a:gd name="T8" fmla="*/ 35 w 36"/>
                    <a:gd name="T9" fmla="*/ 53 h 54"/>
                    <a:gd name="T10" fmla="*/ 28 w 36"/>
                    <a:gd name="T11" fmla="*/ 41 h 54"/>
                    <a:gd name="T12" fmla="*/ 24 w 36"/>
                    <a:gd name="T13" fmla="*/ 27 h 54"/>
                    <a:gd name="T14" fmla="*/ 10 w 36"/>
                    <a:gd name="T15" fmla="*/ 11 h 54"/>
                    <a:gd name="T16" fmla="*/ 0 w 36"/>
                    <a:gd name="T17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" h="54">
                      <a:moveTo>
                        <a:pt x="0" y="0"/>
                      </a:moveTo>
                      <a:lnTo>
                        <a:pt x="15" y="13"/>
                      </a:lnTo>
                      <a:lnTo>
                        <a:pt x="28" y="27"/>
                      </a:lnTo>
                      <a:lnTo>
                        <a:pt x="31" y="38"/>
                      </a:lnTo>
                      <a:lnTo>
                        <a:pt x="35" y="53"/>
                      </a:lnTo>
                      <a:lnTo>
                        <a:pt x="28" y="41"/>
                      </a:lnTo>
                      <a:lnTo>
                        <a:pt x="24" y="27"/>
                      </a:lnTo>
                      <a:lnTo>
                        <a:pt x="10" y="1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231" name="Freeform 255">
                  <a:extLst>
                    <a:ext uri="{FF2B5EF4-FFF2-40B4-BE49-F238E27FC236}">
                      <a16:creationId xmlns:a16="http://schemas.microsoft.com/office/drawing/2014/main" id="{E3CF787C-0C2F-41EC-9D5C-B70168551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3" y="595"/>
                  <a:ext cx="18" cy="36"/>
                </a:xfrm>
                <a:custGeom>
                  <a:avLst/>
                  <a:gdLst>
                    <a:gd name="T0" fmla="*/ 13 w 18"/>
                    <a:gd name="T1" fmla="*/ 35 h 36"/>
                    <a:gd name="T2" fmla="*/ 15 w 18"/>
                    <a:gd name="T3" fmla="*/ 24 h 36"/>
                    <a:gd name="T4" fmla="*/ 17 w 18"/>
                    <a:gd name="T5" fmla="*/ 17 h 36"/>
                    <a:gd name="T6" fmla="*/ 12 w 18"/>
                    <a:gd name="T7" fmla="*/ 7 h 36"/>
                    <a:gd name="T8" fmla="*/ 0 w 18"/>
                    <a:gd name="T9" fmla="*/ 0 h 36"/>
                    <a:gd name="T10" fmla="*/ 7 w 18"/>
                    <a:gd name="T11" fmla="*/ 10 h 36"/>
                    <a:gd name="T12" fmla="*/ 12 w 18"/>
                    <a:gd name="T13" fmla="*/ 20 h 36"/>
                    <a:gd name="T14" fmla="*/ 7 w 18"/>
                    <a:gd name="T15" fmla="*/ 24 h 36"/>
                    <a:gd name="T16" fmla="*/ 1 w 18"/>
                    <a:gd name="T17" fmla="*/ 16 h 36"/>
                    <a:gd name="T18" fmla="*/ 4 w 18"/>
                    <a:gd name="T19" fmla="*/ 23 h 36"/>
                    <a:gd name="T20" fmla="*/ 13 w 18"/>
                    <a:gd name="T21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" h="36">
                      <a:moveTo>
                        <a:pt x="13" y="35"/>
                      </a:moveTo>
                      <a:lnTo>
                        <a:pt x="15" y="24"/>
                      </a:lnTo>
                      <a:lnTo>
                        <a:pt x="17" y="17"/>
                      </a:lnTo>
                      <a:lnTo>
                        <a:pt x="12" y="7"/>
                      </a:lnTo>
                      <a:lnTo>
                        <a:pt x="0" y="0"/>
                      </a:lnTo>
                      <a:lnTo>
                        <a:pt x="7" y="10"/>
                      </a:lnTo>
                      <a:lnTo>
                        <a:pt x="12" y="20"/>
                      </a:lnTo>
                      <a:lnTo>
                        <a:pt x="7" y="24"/>
                      </a:lnTo>
                      <a:lnTo>
                        <a:pt x="1" y="16"/>
                      </a:lnTo>
                      <a:lnTo>
                        <a:pt x="4" y="23"/>
                      </a:lnTo>
                      <a:lnTo>
                        <a:pt x="13" y="35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7232" name="Group 256">
              <a:extLst>
                <a:ext uri="{FF2B5EF4-FFF2-40B4-BE49-F238E27FC236}">
                  <a16:creationId xmlns:a16="http://schemas.microsoft.com/office/drawing/2014/main" id="{27142389-BCBC-49A9-813B-4486A2BDBD95}"/>
                </a:ext>
              </a:extLst>
            </p:cNvPr>
            <p:cNvGrpSpPr>
              <a:grpSpLocks/>
            </p:cNvGrpSpPr>
            <p:nvPr/>
          </p:nvGrpSpPr>
          <p:grpSpPr bwMode="auto">
            <a:xfrm rot="21232472" flipH="1">
              <a:off x="2837" y="584"/>
              <a:ext cx="137" cy="75"/>
              <a:chOff x="3743" y="674"/>
              <a:chExt cx="139" cy="81"/>
            </a:xfrm>
          </p:grpSpPr>
          <p:sp>
            <p:nvSpPr>
              <p:cNvPr id="127233" name="Freeform 257">
                <a:extLst>
                  <a:ext uri="{FF2B5EF4-FFF2-40B4-BE49-F238E27FC236}">
                    <a16:creationId xmlns:a16="http://schemas.microsoft.com/office/drawing/2014/main" id="{D7E0757D-2457-4118-892A-723921764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" y="674"/>
                <a:ext cx="139" cy="81"/>
              </a:xfrm>
              <a:custGeom>
                <a:avLst/>
                <a:gdLst>
                  <a:gd name="T0" fmla="*/ 128 w 139"/>
                  <a:gd name="T1" fmla="*/ 15 h 81"/>
                  <a:gd name="T2" fmla="*/ 103 w 139"/>
                  <a:gd name="T3" fmla="*/ 18 h 81"/>
                  <a:gd name="T4" fmla="*/ 86 w 139"/>
                  <a:gd name="T5" fmla="*/ 18 h 81"/>
                  <a:gd name="T6" fmla="*/ 64 w 139"/>
                  <a:gd name="T7" fmla="*/ 8 h 81"/>
                  <a:gd name="T8" fmla="*/ 46 w 139"/>
                  <a:gd name="T9" fmla="*/ 0 h 81"/>
                  <a:gd name="T10" fmla="*/ 30 w 139"/>
                  <a:gd name="T11" fmla="*/ 0 h 81"/>
                  <a:gd name="T12" fmla="*/ 24 w 139"/>
                  <a:gd name="T13" fmla="*/ 8 h 81"/>
                  <a:gd name="T14" fmla="*/ 14 w 139"/>
                  <a:gd name="T15" fmla="*/ 13 h 81"/>
                  <a:gd name="T16" fmla="*/ 2 w 139"/>
                  <a:gd name="T17" fmla="*/ 15 h 81"/>
                  <a:gd name="T18" fmla="*/ 0 w 139"/>
                  <a:gd name="T19" fmla="*/ 23 h 81"/>
                  <a:gd name="T20" fmla="*/ 3 w 139"/>
                  <a:gd name="T21" fmla="*/ 38 h 81"/>
                  <a:gd name="T22" fmla="*/ 7 w 139"/>
                  <a:gd name="T23" fmla="*/ 47 h 81"/>
                  <a:gd name="T24" fmla="*/ 14 w 139"/>
                  <a:gd name="T25" fmla="*/ 55 h 81"/>
                  <a:gd name="T26" fmla="*/ 24 w 139"/>
                  <a:gd name="T27" fmla="*/ 65 h 81"/>
                  <a:gd name="T28" fmla="*/ 30 w 139"/>
                  <a:gd name="T29" fmla="*/ 73 h 81"/>
                  <a:gd name="T30" fmla="*/ 37 w 139"/>
                  <a:gd name="T31" fmla="*/ 79 h 81"/>
                  <a:gd name="T32" fmla="*/ 42 w 139"/>
                  <a:gd name="T33" fmla="*/ 80 h 81"/>
                  <a:gd name="T34" fmla="*/ 49 w 139"/>
                  <a:gd name="T35" fmla="*/ 72 h 81"/>
                  <a:gd name="T36" fmla="*/ 55 w 139"/>
                  <a:gd name="T37" fmla="*/ 75 h 81"/>
                  <a:gd name="T38" fmla="*/ 62 w 139"/>
                  <a:gd name="T39" fmla="*/ 75 h 81"/>
                  <a:gd name="T40" fmla="*/ 67 w 139"/>
                  <a:gd name="T41" fmla="*/ 63 h 81"/>
                  <a:gd name="T42" fmla="*/ 70 w 139"/>
                  <a:gd name="T43" fmla="*/ 64 h 81"/>
                  <a:gd name="T44" fmla="*/ 75 w 139"/>
                  <a:gd name="T45" fmla="*/ 64 h 81"/>
                  <a:gd name="T46" fmla="*/ 78 w 139"/>
                  <a:gd name="T47" fmla="*/ 57 h 81"/>
                  <a:gd name="T48" fmla="*/ 84 w 139"/>
                  <a:gd name="T49" fmla="*/ 62 h 81"/>
                  <a:gd name="T50" fmla="*/ 90 w 139"/>
                  <a:gd name="T51" fmla="*/ 65 h 81"/>
                  <a:gd name="T52" fmla="*/ 97 w 139"/>
                  <a:gd name="T53" fmla="*/ 61 h 81"/>
                  <a:gd name="T54" fmla="*/ 97 w 139"/>
                  <a:gd name="T55" fmla="*/ 55 h 81"/>
                  <a:gd name="T56" fmla="*/ 97 w 139"/>
                  <a:gd name="T57" fmla="*/ 48 h 81"/>
                  <a:gd name="T58" fmla="*/ 109 w 139"/>
                  <a:gd name="T59" fmla="*/ 49 h 81"/>
                  <a:gd name="T60" fmla="*/ 118 w 139"/>
                  <a:gd name="T61" fmla="*/ 51 h 81"/>
                  <a:gd name="T62" fmla="*/ 119 w 139"/>
                  <a:gd name="T63" fmla="*/ 47 h 81"/>
                  <a:gd name="T64" fmla="*/ 126 w 139"/>
                  <a:gd name="T65" fmla="*/ 47 h 81"/>
                  <a:gd name="T66" fmla="*/ 135 w 139"/>
                  <a:gd name="T67" fmla="*/ 39 h 81"/>
                  <a:gd name="T68" fmla="*/ 138 w 139"/>
                  <a:gd name="T69" fmla="*/ 28 h 81"/>
                  <a:gd name="T70" fmla="*/ 135 w 139"/>
                  <a:gd name="T71" fmla="*/ 25 h 81"/>
                  <a:gd name="T72" fmla="*/ 136 w 139"/>
                  <a:gd name="T73" fmla="*/ 17 h 81"/>
                  <a:gd name="T74" fmla="*/ 128 w 139"/>
                  <a:gd name="T75" fmla="*/ 1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9" h="81">
                    <a:moveTo>
                      <a:pt x="128" y="15"/>
                    </a:moveTo>
                    <a:lnTo>
                      <a:pt x="103" y="18"/>
                    </a:lnTo>
                    <a:lnTo>
                      <a:pt x="86" y="18"/>
                    </a:lnTo>
                    <a:lnTo>
                      <a:pt x="64" y="8"/>
                    </a:lnTo>
                    <a:lnTo>
                      <a:pt x="46" y="0"/>
                    </a:lnTo>
                    <a:lnTo>
                      <a:pt x="30" y="0"/>
                    </a:lnTo>
                    <a:lnTo>
                      <a:pt x="24" y="8"/>
                    </a:lnTo>
                    <a:lnTo>
                      <a:pt x="14" y="13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3" y="38"/>
                    </a:lnTo>
                    <a:lnTo>
                      <a:pt x="7" y="47"/>
                    </a:lnTo>
                    <a:lnTo>
                      <a:pt x="14" y="55"/>
                    </a:lnTo>
                    <a:lnTo>
                      <a:pt x="24" y="65"/>
                    </a:lnTo>
                    <a:lnTo>
                      <a:pt x="30" y="73"/>
                    </a:lnTo>
                    <a:lnTo>
                      <a:pt x="37" y="79"/>
                    </a:lnTo>
                    <a:lnTo>
                      <a:pt x="42" y="80"/>
                    </a:lnTo>
                    <a:lnTo>
                      <a:pt x="49" y="72"/>
                    </a:lnTo>
                    <a:lnTo>
                      <a:pt x="55" y="75"/>
                    </a:lnTo>
                    <a:lnTo>
                      <a:pt x="62" y="75"/>
                    </a:lnTo>
                    <a:lnTo>
                      <a:pt x="67" y="63"/>
                    </a:lnTo>
                    <a:lnTo>
                      <a:pt x="70" y="64"/>
                    </a:lnTo>
                    <a:lnTo>
                      <a:pt x="75" y="64"/>
                    </a:lnTo>
                    <a:lnTo>
                      <a:pt x="78" y="57"/>
                    </a:lnTo>
                    <a:lnTo>
                      <a:pt x="84" y="62"/>
                    </a:lnTo>
                    <a:lnTo>
                      <a:pt x="90" y="65"/>
                    </a:lnTo>
                    <a:lnTo>
                      <a:pt x="97" y="61"/>
                    </a:lnTo>
                    <a:lnTo>
                      <a:pt x="97" y="55"/>
                    </a:lnTo>
                    <a:lnTo>
                      <a:pt x="97" y="48"/>
                    </a:lnTo>
                    <a:lnTo>
                      <a:pt x="109" y="49"/>
                    </a:lnTo>
                    <a:lnTo>
                      <a:pt x="118" y="51"/>
                    </a:lnTo>
                    <a:lnTo>
                      <a:pt x="119" y="47"/>
                    </a:lnTo>
                    <a:lnTo>
                      <a:pt x="126" y="47"/>
                    </a:lnTo>
                    <a:lnTo>
                      <a:pt x="135" y="39"/>
                    </a:lnTo>
                    <a:lnTo>
                      <a:pt x="138" y="28"/>
                    </a:lnTo>
                    <a:lnTo>
                      <a:pt x="135" y="25"/>
                    </a:lnTo>
                    <a:lnTo>
                      <a:pt x="136" y="17"/>
                    </a:lnTo>
                    <a:lnTo>
                      <a:pt x="128" y="15"/>
                    </a:lnTo>
                  </a:path>
                </a:pathLst>
              </a:custGeom>
              <a:solidFill>
                <a:srgbClr val="C08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7234" name="Group 258">
                <a:extLst>
                  <a:ext uri="{FF2B5EF4-FFF2-40B4-BE49-F238E27FC236}">
                    <a16:creationId xmlns:a16="http://schemas.microsoft.com/office/drawing/2014/main" id="{739107B9-0AF6-456B-A57B-4C59393F01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8" y="685"/>
                <a:ext cx="105" cy="63"/>
                <a:chOff x="3758" y="685"/>
                <a:chExt cx="105" cy="63"/>
              </a:xfrm>
            </p:grpSpPr>
            <p:sp>
              <p:nvSpPr>
                <p:cNvPr id="127235" name="Freeform 259">
                  <a:extLst>
                    <a:ext uri="{FF2B5EF4-FFF2-40B4-BE49-F238E27FC236}">
                      <a16:creationId xmlns:a16="http://schemas.microsoft.com/office/drawing/2014/main" id="{0BAB6369-FF3C-4809-81C2-E22F45795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8" y="705"/>
                  <a:ext cx="35" cy="17"/>
                </a:xfrm>
                <a:custGeom>
                  <a:avLst/>
                  <a:gdLst>
                    <a:gd name="T0" fmla="*/ 34 w 35"/>
                    <a:gd name="T1" fmla="*/ 16 h 17"/>
                    <a:gd name="T2" fmla="*/ 17 w 35"/>
                    <a:gd name="T3" fmla="*/ 11 h 17"/>
                    <a:gd name="T4" fmla="*/ 0 w 35"/>
                    <a:gd name="T5" fmla="*/ 0 h 17"/>
                    <a:gd name="T6" fmla="*/ 7 w 35"/>
                    <a:gd name="T7" fmla="*/ 9 h 17"/>
                    <a:gd name="T8" fmla="*/ 14 w 35"/>
                    <a:gd name="T9" fmla="*/ 14 h 17"/>
                    <a:gd name="T10" fmla="*/ 34 w 35"/>
                    <a:gd name="T11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17">
                      <a:moveTo>
                        <a:pt x="34" y="16"/>
                      </a:moveTo>
                      <a:lnTo>
                        <a:pt x="17" y="11"/>
                      </a:lnTo>
                      <a:lnTo>
                        <a:pt x="0" y="0"/>
                      </a:lnTo>
                      <a:lnTo>
                        <a:pt x="7" y="9"/>
                      </a:lnTo>
                      <a:lnTo>
                        <a:pt x="14" y="14"/>
                      </a:lnTo>
                      <a:lnTo>
                        <a:pt x="34" y="16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236" name="Freeform 260">
                  <a:extLst>
                    <a:ext uri="{FF2B5EF4-FFF2-40B4-BE49-F238E27FC236}">
                      <a16:creationId xmlns:a16="http://schemas.microsoft.com/office/drawing/2014/main" id="{2AF843C0-1E84-46A2-A5D1-2541B54687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9" y="685"/>
                  <a:ext cx="32" cy="50"/>
                </a:xfrm>
                <a:custGeom>
                  <a:avLst/>
                  <a:gdLst>
                    <a:gd name="T0" fmla="*/ 31 w 32"/>
                    <a:gd name="T1" fmla="*/ 49 h 50"/>
                    <a:gd name="T2" fmla="*/ 22 w 32"/>
                    <a:gd name="T3" fmla="*/ 33 h 50"/>
                    <a:gd name="T4" fmla="*/ 0 w 32"/>
                    <a:gd name="T5" fmla="*/ 0 h 50"/>
                    <a:gd name="T6" fmla="*/ 8 w 32"/>
                    <a:gd name="T7" fmla="*/ 20 h 50"/>
                    <a:gd name="T8" fmla="*/ 14 w 32"/>
                    <a:gd name="T9" fmla="*/ 34 h 50"/>
                    <a:gd name="T10" fmla="*/ 31 w 32"/>
                    <a:gd name="T11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50">
                      <a:moveTo>
                        <a:pt x="31" y="49"/>
                      </a:move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8" y="20"/>
                      </a:lnTo>
                      <a:lnTo>
                        <a:pt x="14" y="34"/>
                      </a:lnTo>
                      <a:lnTo>
                        <a:pt x="31" y="49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237" name="Freeform 261">
                  <a:extLst>
                    <a:ext uri="{FF2B5EF4-FFF2-40B4-BE49-F238E27FC236}">
                      <a16:creationId xmlns:a16="http://schemas.microsoft.com/office/drawing/2014/main" id="{8954D2CD-A45B-4FF0-8C51-66480C524B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2" y="687"/>
                  <a:ext cx="22" cy="61"/>
                </a:xfrm>
                <a:custGeom>
                  <a:avLst/>
                  <a:gdLst>
                    <a:gd name="T0" fmla="*/ 21 w 22"/>
                    <a:gd name="T1" fmla="*/ 60 h 61"/>
                    <a:gd name="T2" fmla="*/ 7 w 22"/>
                    <a:gd name="T3" fmla="*/ 48 h 61"/>
                    <a:gd name="T4" fmla="*/ 4 w 22"/>
                    <a:gd name="T5" fmla="*/ 21 h 61"/>
                    <a:gd name="T6" fmla="*/ 10 w 22"/>
                    <a:gd name="T7" fmla="*/ 0 h 61"/>
                    <a:gd name="T8" fmla="*/ 2 w 22"/>
                    <a:gd name="T9" fmla="*/ 19 h 61"/>
                    <a:gd name="T10" fmla="*/ 0 w 22"/>
                    <a:gd name="T11" fmla="*/ 39 h 61"/>
                    <a:gd name="T12" fmla="*/ 3 w 22"/>
                    <a:gd name="T13" fmla="*/ 54 h 61"/>
                    <a:gd name="T14" fmla="*/ 21 w 22"/>
                    <a:gd name="T15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61">
                      <a:moveTo>
                        <a:pt x="21" y="60"/>
                      </a:moveTo>
                      <a:lnTo>
                        <a:pt x="7" y="48"/>
                      </a:lnTo>
                      <a:lnTo>
                        <a:pt x="4" y="21"/>
                      </a:lnTo>
                      <a:lnTo>
                        <a:pt x="10" y="0"/>
                      </a:lnTo>
                      <a:lnTo>
                        <a:pt x="2" y="19"/>
                      </a:lnTo>
                      <a:lnTo>
                        <a:pt x="0" y="39"/>
                      </a:lnTo>
                      <a:lnTo>
                        <a:pt x="3" y="54"/>
                      </a:lnTo>
                      <a:lnTo>
                        <a:pt x="21" y="60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238" name="Freeform 262">
                  <a:extLst>
                    <a:ext uri="{FF2B5EF4-FFF2-40B4-BE49-F238E27FC236}">
                      <a16:creationId xmlns:a16="http://schemas.microsoft.com/office/drawing/2014/main" id="{DC2F8D35-217A-4B0D-928C-A9C7F78706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8" y="708"/>
                  <a:ext cx="17" cy="25"/>
                </a:xfrm>
                <a:custGeom>
                  <a:avLst/>
                  <a:gdLst>
                    <a:gd name="T0" fmla="*/ 16 w 17"/>
                    <a:gd name="T1" fmla="*/ 0 h 25"/>
                    <a:gd name="T2" fmla="*/ 0 w 17"/>
                    <a:gd name="T3" fmla="*/ 17 h 25"/>
                    <a:gd name="T4" fmla="*/ 5 w 17"/>
                    <a:gd name="T5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25">
                      <a:moveTo>
                        <a:pt x="16" y="0"/>
                      </a:moveTo>
                      <a:lnTo>
                        <a:pt x="0" y="17"/>
                      </a:lnTo>
                      <a:lnTo>
                        <a:pt x="5" y="2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7239" name="Freeform 263">
              <a:extLst>
                <a:ext uri="{FF2B5EF4-FFF2-40B4-BE49-F238E27FC236}">
                  <a16:creationId xmlns:a16="http://schemas.microsoft.com/office/drawing/2014/main" id="{778C4C75-0EC0-4D48-ACB3-FAE42F82C721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945" y="504"/>
              <a:ext cx="82" cy="81"/>
            </a:xfrm>
            <a:custGeom>
              <a:avLst/>
              <a:gdLst>
                <a:gd name="T0" fmla="*/ 73 w 83"/>
                <a:gd name="T1" fmla="*/ 33 h 88"/>
                <a:gd name="T2" fmla="*/ 62 w 83"/>
                <a:gd name="T3" fmla="*/ 17 h 88"/>
                <a:gd name="T4" fmla="*/ 55 w 83"/>
                <a:gd name="T5" fmla="*/ 11 h 88"/>
                <a:gd name="T6" fmla="*/ 42 w 83"/>
                <a:gd name="T7" fmla="*/ 4 h 88"/>
                <a:gd name="T8" fmla="*/ 28 w 83"/>
                <a:gd name="T9" fmla="*/ 0 h 88"/>
                <a:gd name="T10" fmla="*/ 16 w 83"/>
                <a:gd name="T11" fmla="*/ 0 h 88"/>
                <a:gd name="T12" fmla="*/ 9 w 83"/>
                <a:gd name="T13" fmla="*/ 3 h 88"/>
                <a:gd name="T14" fmla="*/ 3 w 83"/>
                <a:gd name="T15" fmla="*/ 14 h 88"/>
                <a:gd name="T16" fmla="*/ 0 w 83"/>
                <a:gd name="T17" fmla="*/ 29 h 88"/>
                <a:gd name="T18" fmla="*/ 4 w 83"/>
                <a:gd name="T19" fmla="*/ 45 h 88"/>
                <a:gd name="T20" fmla="*/ 12 w 83"/>
                <a:gd name="T21" fmla="*/ 59 h 88"/>
                <a:gd name="T22" fmla="*/ 18 w 83"/>
                <a:gd name="T23" fmla="*/ 70 h 88"/>
                <a:gd name="T24" fmla="*/ 34 w 83"/>
                <a:gd name="T25" fmla="*/ 79 h 88"/>
                <a:gd name="T26" fmla="*/ 52 w 83"/>
                <a:gd name="T27" fmla="*/ 83 h 88"/>
                <a:gd name="T28" fmla="*/ 68 w 83"/>
                <a:gd name="T29" fmla="*/ 87 h 88"/>
                <a:gd name="T30" fmla="*/ 78 w 83"/>
                <a:gd name="T31" fmla="*/ 82 h 88"/>
                <a:gd name="T32" fmla="*/ 82 w 83"/>
                <a:gd name="T33" fmla="*/ 75 h 88"/>
                <a:gd name="T34" fmla="*/ 81 w 83"/>
                <a:gd name="T35" fmla="*/ 59 h 88"/>
                <a:gd name="T36" fmla="*/ 73 w 83"/>
                <a:gd name="T37" fmla="*/ 3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88">
                  <a:moveTo>
                    <a:pt x="73" y="33"/>
                  </a:moveTo>
                  <a:lnTo>
                    <a:pt x="62" y="17"/>
                  </a:lnTo>
                  <a:lnTo>
                    <a:pt x="55" y="11"/>
                  </a:lnTo>
                  <a:lnTo>
                    <a:pt x="42" y="4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9" y="3"/>
                  </a:lnTo>
                  <a:lnTo>
                    <a:pt x="3" y="14"/>
                  </a:lnTo>
                  <a:lnTo>
                    <a:pt x="0" y="29"/>
                  </a:lnTo>
                  <a:lnTo>
                    <a:pt x="4" y="45"/>
                  </a:lnTo>
                  <a:lnTo>
                    <a:pt x="12" y="59"/>
                  </a:lnTo>
                  <a:lnTo>
                    <a:pt x="18" y="70"/>
                  </a:lnTo>
                  <a:lnTo>
                    <a:pt x="34" y="79"/>
                  </a:lnTo>
                  <a:lnTo>
                    <a:pt x="52" y="83"/>
                  </a:lnTo>
                  <a:lnTo>
                    <a:pt x="68" y="87"/>
                  </a:lnTo>
                  <a:lnTo>
                    <a:pt x="78" y="82"/>
                  </a:lnTo>
                  <a:lnTo>
                    <a:pt x="82" y="75"/>
                  </a:lnTo>
                  <a:lnTo>
                    <a:pt x="81" y="59"/>
                  </a:lnTo>
                  <a:lnTo>
                    <a:pt x="73" y="33"/>
                  </a:lnTo>
                </a:path>
              </a:pathLst>
            </a:custGeom>
            <a:solidFill>
              <a:srgbClr val="F0F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40" name="Freeform 264">
              <a:extLst>
                <a:ext uri="{FF2B5EF4-FFF2-40B4-BE49-F238E27FC236}">
                  <a16:creationId xmlns:a16="http://schemas.microsoft.com/office/drawing/2014/main" id="{6D76244B-F87D-4942-941A-A6806D44B184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983" y="477"/>
              <a:ext cx="56" cy="54"/>
            </a:xfrm>
            <a:custGeom>
              <a:avLst/>
              <a:gdLst>
                <a:gd name="T0" fmla="*/ 47 w 56"/>
                <a:gd name="T1" fmla="*/ 0 h 58"/>
                <a:gd name="T2" fmla="*/ 2 w 56"/>
                <a:gd name="T3" fmla="*/ 34 h 58"/>
                <a:gd name="T4" fmla="*/ 1 w 56"/>
                <a:gd name="T5" fmla="*/ 39 h 58"/>
                <a:gd name="T6" fmla="*/ 0 w 56"/>
                <a:gd name="T7" fmla="*/ 45 h 58"/>
                <a:gd name="T8" fmla="*/ 3 w 56"/>
                <a:gd name="T9" fmla="*/ 51 h 58"/>
                <a:gd name="T10" fmla="*/ 5 w 56"/>
                <a:gd name="T11" fmla="*/ 55 h 58"/>
                <a:gd name="T12" fmla="*/ 7 w 56"/>
                <a:gd name="T13" fmla="*/ 57 h 58"/>
                <a:gd name="T14" fmla="*/ 11 w 56"/>
                <a:gd name="T15" fmla="*/ 57 h 58"/>
                <a:gd name="T16" fmla="*/ 53 w 56"/>
                <a:gd name="T17" fmla="*/ 24 h 58"/>
                <a:gd name="T18" fmla="*/ 55 w 56"/>
                <a:gd name="T19" fmla="*/ 18 h 58"/>
                <a:gd name="T20" fmla="*/ 55 w 56"/>
                <a:gd name="T21" fmla="*/ 13 h 58"/>
                <a:gd name="T22" fmla="*/ 54 w 56"/>
                <a:gd name="T23" fmla="*/ 7 h 58"/>
                <a:gd name="T24" fmla="*/ 51 w 56"/>
                <a:gd name="T25" fmla="*/ 3 h 58"/>
                <a:gd name="T26" fmla="*/ 49 w 56"/>
                <a:gd name="T27" fmla="*/ 1 h 58"/>
                <a:gd name="T28" fmla="*/ 47 w 56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58">
                  <a:moveTo>
                    <a:pt x="47" y="0"/>
                  </a:moveTo>
                  <a:lnTo>
                    <a:pt x="2" y="34"/>
                  </a:lnTo>
                  <a:lnTo>
                    <a:pt x="1" y="39"/>
                  </a:lnTo>
                  <a:lnTo>
                    <a:pt x="0" y="45"/>
                  </a:lnTo>
                  <a:lnTo>
                    <a:pt x="3" y="51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11" y="57"/>
                  </a:lnTo>
                  <a:lnTo>
                    <a:pt x="53" y="24"/>
                  </a:lnTo>
                  <a:lnTo>
                    <a:pt x="55" y="18"/>
                  </a:lnTo>
                  <a:lnTo>
                    <a:pt x="55" y="13"/>
                  </a:lnTo>
                  <a:lnTo>
                    <a:pt x="54" y="7"/>
                  </a:lnTo>
                  <a:lnTo>
                    <a:pt x="51" y="3"/>
                  </a:lnTo>
                  <a:lnTo>
                    <a:pt x="49" y="1"/>
                  </a:lnTo>
                  <a:lnTo>
                    <a:pt x="47" y="0"/>
                  </a:lnTo>
                </a:path>
              </a:pathLst>
            </a:custGeom>
            <a:solidFill>
              <a:srgbClr val="C0804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41" name="Freeform 265">
              <a:extLst>
                <a:ext uri="{FF2B5EF4-FFF2-40B4-BE49-F238E27FC236}">
                  <a16:creationId xmlns:a16="http://schemas.microsoft.com/office/drawing/2014/main" id="{27F6C40C-8EA3-4BBF-AE87-F13C64904AC2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925" y="484"/>
              <a:ext cx="104" cy="126"/>
            </a:xfrm>
            <a:custGeom>
              <a:avLst/>
              <a:gdLst>
                <a:gd name="T0" fmla="*/ 60 w 105"/>
                <a:gd name="T1" fmla="*/ 0 h 137"/>
                <a:gd name="T2" fmla="*/ 33 w 105"/>
                <a:gd name="T3" fmla="*/ 32 h 137"/>
                <a:gd name="T4" fmla="*/ 22 w 105"/>
                <a:gd name="T5" fmla="*/ 47 h 137"/>
                <a:gd name="T6" fmla="*/ 12 w 105"/>
                <a:gd name="T7" fmla="*/ 63 h 137"/>
                <a:gd name="T8" fmla="*/ 5 w 105"/>
                <a:gd name="T9" fmla="*/ 77 h 137"/>
                <a:gd name="T10" fmla="*/ 0 w 105"/>
                <a:gd name="T11" fmla="*/ 89 h 137"/>
                <a:gd name="T12" fmla="*/ 0 w 105"/>
                <a:gd name="T13" fmla="*/ 105 h 137"/>
                <a:gd name="T14" fmla="*/ 4 w 105"/>
                <a:gd name="T15" fmla="*/ 120 h 137"/>
                <a:gd name="T16" fmla="*/ 11 w 105"/>
                <a:gd name="T17" fmla="*/ 129 h 137"/>
                <a:gd name="T18" fmla="*/ 20 w 105"/>
                <a:gd name="T19" fmla="*/ 136 h 137"/>
                <a:gd name="T20" fmla="*/ 44 w 105"/>
                <a:gd name="T21" fmla="*/ 135 h 137"/>
                <a:gd name="T22" fmla="*/ 61 w 105"/>
                <a:gd name="T23" fmla="*/ 131 h 137"/>
                <a:gd name="T24" fmla="*/ 84 w 105"/>
                <a:gd name="T25" fmla="*/ 121 h 137"/>
                <a:gd name="T26" fmla="*/ 87 w 105"/>
                <a:gd name="T27" fmla="*/ 113 h 137"/>
                <a:gd name="T28" fmla="*/ 93 w 105"/>
                <a:gd name="T29" fmla="*/ 101 h 137"/>
                <a:gd name="T30" fmla="*/ 104 w 105"/>
                <a:gd name="T31" fmla="*/ 94 h 137"/>
                <a:gd name="T32" fmla="*/ 91 w 105"/>
                <a:gd name="T33" fmla="*/ 75 h 137"/>
                <a:gd name="T34" fmla="*/ 86 w 105"/>
                <a:gd name="T35" fmla="*/ 30 h 137"/>
                <a:gd name="T36" fmla="*/ 60 w 105"/>
                <a:gd name="T3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137">
                  <a:moveTo>
                    <a:pt x="60" y="0"/>
                  </a:moveTo>
                  <a:lnTo>
                    <a:pt x="33" y="32"/>
                  </a:lnTo>
                  <a:lnTo>
                    <a:pt x="22" y="47"/>
                  </a:lnTo>
                  <a:lnTo>
                    <a:pt x="12" y="63"/>
                  </a:lnTo>
                  <a:lnTo>
                    <a:pt x="5" y="77"/>
                  </a:lnTo>
                  <a:lnTo>
                    <a:pt x="0" y="89"/>
                  </a:lnTo>
                  <a:lnTo>
                    <a:pt x="0" y="105"/>
                  </a:lnTo>
                  <a:lnTo>
                    <a:pt x="4" y="120"/>
                  </a:lnTo>
                  <a:lnTo>
                    <a:pt x="11" y="129"/>
                  </a:lnTo>
                  <a:lnTo>
                    <a:pt x="20" y="136"/>
                  </a:lnTo>
                  <a:lnTo>
                    <a:pt x="44" y="135"/>
                  </a:lnTo>
                  <a:lnTo>
                    <a:pt x="61" y="131"/>
                  </a:lnTo>
                  <a:lnTo>
                    <a:pt x="84" y="121"/>
                  </a:lnTo>
                  <a:lnTo>
                    <a:pt x="87" y="113"/>
                  </a:lnTo>
                  <a:lnTo>
                    <a:pt x="93" y="101"/>
                  </a:lnTo>
                  <a:lnTo>
                    <a:pt x="104" y="94"/>
                  </a:lnTo>
                  <a:lnTo>
                    <a:pt x="91" y="75"/>
                  </a:lnTo>
                  <a:lnTo>
                    <a:pt x="86" y="30"/>
                  </a:lnTo>
                  <a:lnTo>
                    <a:pt x="60" y="0"/>
                  </a:lnTo>
                </a:path>
              </a:pathLst>
            </a:custGeom>
            <a:solidFill>
              <a:srgbClr val="E0A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42" name="Freeform 266">
              <a:extLst>
                <a:ext uri="{FF2B5EF4-FFF2-40B4-BE49-F238E27FC236}">
                  <a16:creationId xmlns:a16="http://schemas.microsoft.com/office/drawing/2014/main" id="{3D4DF97D-5111-435A-89EB-F231488A0CE7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897" y="450"/>
              <a:ext cx="77" cy="56"/>
            </a:xfrm>
            <a:custGeom>
              <a:avLst/>
              <a:gdLst>
                <a:gd name="T0" fmla="*/ 62 w 77"/>
                <a:gd name="T1" fmla="*/ 0 h 61"/>
                <a:gd name="T2" fmla="*/ 2 w 77"/>
                <a:gd name="T3" fmla="*/ 37 h 61"/>
                <a:gd name="T4" fmla="*/ 0 w 77"/>
                <a:gd name="T5" fmla="*/ 42 h 61"/>
                <a:gd name="T6" fmla="*/ 0 w 77"/>
                <a:gd name="T7" fmla="*/ 48 h 61"/>
                <a:gd name="T8" fmla="*/ 2 w 77"/>
                <a:gd name="T9" fmla="*/ 54 h 61"/>
                <a:gd name="T10" fmla="*/ 5 w 77"/>
                <a:gd name="T11" fmla="*/ 58 h 61"/>
                <a:gd name="T12" fmla="*/ 8 w 77"/>
                <a:gd name="T13" fmla="*/ 60 h 61"/>
                <a:gd name="T14" fmla="*/ 14 w 77"/>
                <a:gd name="T15" fmla="*/ 60 h 61"/>
                <a:gd name="T16" fmla="*/ 72 w 77"/>
                <a:gd name="T17" fmla="*/ 26 h 61"/>
                <a:gd name="T18" fmla="*/ 75 w 77"/>
                <a:gd name="T19" fmla="*/ 21 h 61"/>
                <a:gd name="T20" fmla="*/ 76 w 77"/>
                <a:gd name="T21" fmla="*/ 14 h 61"/>
                <a:gd name="T22" fmla="*/ 74 w 77"/>
                <a:gd name="T23" fmla="*/ 7 h 61"/>
                <a:gd name="T24" fmla="*/ 71 w 77"/>
                <a:gd name="T25" fmla="*/ 4 h 61"/>
                <a:gd name="T26" fmla="*/ 67 w 77"/>
                <a:gd name="T27" fmla="*/ 1 h 61"/>
                <a:gd name="T28" fmla="*/ 62 w 77"/>
                <a:gd name="T2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61">
                  <a:moveTo>
                    <a:pt x="62" y="0"/>
                  </a:moveTo>
                  <a:lnTo>
                    <a:pt x="2" y="37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5" y="58"/>
                  </a:lnTo>
                  <a:lnTo>
                    <a:pt x="8" y="60"/>
                  </a:lnTo>
                  <a:lnTo>
                    <a:pt x="14" y="60"/>
                  </a:lnTo>
                  <a:lnTo>
                    <a:pt x="72" y="26"/>
                  </a:lnTo>
                  <a:lnTo>
                    <a:pt x="75" y="21"/>
                  </a:lnTo>
                  <a:lnTo>
                    <a:pt x="76" y="14"/>
                  </a:lnTo>
                  <a:lnTo>
                    <a:pt x="74" y="7"/>
                  </a:lnTo>
                  <a:lnTo>
                    <a:pt x="71" y="4"/>
                  </a:lnTo>
                  <a:lnTo>
                    <a:pt x="67" y="1"/>
                  </a:lnTo>
                  <a:lnTo>
                    <a:pt x="62" y="0"/>
                  </a:lnTo>
                </a:path>
              </a:pathLst>
            </a:custGeom>
            <a:solidFill>
              <a:srgbClr val="C0804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43" name="Freeform 267">
              <a:extLst>
                <a:ext uri="{FF2B5EF4-FFF2-40B4-BE49-F238E27FC236}">
                  <a16:creationId xmlns:a16="http://schemas.microsoft.com/office/drawing/2014/main" id="{28A891AC-9C0D-42CA-96DC-20C943180ADD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74" y="546"/>
              <a:ext cx="66" cy="99"/>
            </a:xfrm>
            <a:custGeom>
              <a:avLst/>
              <a:gdLst>
                <a:gd name="T0" fmla="*/ 5 w 66"/>
                <a:gd name="T1" fmla="*/ 17 h 108"/>
                <a:gd name="T2" fmla="*/ 14 w 66"/>
                <a:gd name="T3" fmla="*/ 4 h 108"/>
                <a:gd name="T4" fmla="*/ 22 w 66"/>
                <a:gd name="T5" fmla="*/ 1 h 108"/>
                <a:gd name="T6" fmla="*/ 35 w 66"/>
                <a:gd name="T7" fmla="*/ 0 h 108"/>
                <a:gd name="T8" fmla="*/ 47 w 66"/>
                <a:gd name="T9" fmla="*/ 6 h 108"/>
                <a:gd name="T10" fmla="*/ 55 w 66"/>
                <a:gd name="T11" fmla="*/ 15 h 108"/>
                <a:gd name="T12" fmla="*/ 60 w 66"/>
                <a:gd name="T13" fmla="*/ 26 h 108"/>
                <a:gd name="T14" fmla="*/ 63 w 66"/>
                <a:gd name="T15" fmla="*/ 38 h 108"/>
                <a:gd name="T16" fmla="*/ 65 w 66"/>
                <a:gd name="T17" fmla="*/ 52 h 108"/>
                <a:gd name="T18" fmla="*/ 63 w 66"/>
                <a:gd name="T19" fmla="*/ 68 h 108"/>
                <a:gd name="T20" fmla="*/ 57 w 66"/>
                <a:gd name="T21" fmla="*/ 80 h 108"/>
                <a:gd name="T22" fmla="*/ 50 w 66"/>
                <a:gd name="T23" fmla="*/ 86 h 108"/>
                <a:gd name="T24" fmla="*/ 41 w 66"/>
                <a:gd name="T25" fmla="*/ 92 h 108"/>
                <a:gd name="T26" fmla="*/ 36 w 66"/>
                <a:gd name="T27" fmla="*/ 102 h 108"/>
                <a:gd name="T28" fmla="*/ 31 w 66"/>
                <a:gd name="T29" fmla="*/ 106 h 108"/>
                <a:gd name="T30" fmla="*/ 25 w 66"/>
                <a:gd name="T31" fmla="*/ 107 h 108"/>
                <a:gd name="T32" fmla="*/ 17 w 66"/>
                <a:gd name="T33" fmla="*/ 105 h 108"/>
                <a:gd name="T34" fmla="*/ 8 w 66"/>
                <a:gd name="T35" fmla="*/ 100 h 108"/>
                <a:gd name="T36" fmla="*/ 3 w 66"/>
                <a:gd name="T37" fmla="*/ 91 h 108"/>
                <a:gd name="T38" fmla="*/ 0 w 66"/>
                <a:gd name="T39" fmla="*/ 78 h 108"/>
                <a:gd name="T40" fmla="*/ 2 w 66"/>
                <a:gd name="T41" fmla="*/ 65 h 108"/>
                <a:gd name="T42" fmla="*/ 1 w 66"/>
                <a:gd name="T43" fmla="*/ 52 h 108"/>
                <a:gd name="T44" fmla="*/ 3 w 66"/>
                <a:gd name="T45" fmla="*/ 33 h 108"/>
                <a:gd name="T46" fmla="*/ 5 w 66"/>
                <a:gd name="T47" fmla="*/ 1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108">
                  <a:moveTo>
                    <a:pt x="5" y="17"/>
                  </a:moveTo>
                  <a:lnTo>
                    <a:pt x="14" y="4"/>
                  </a:lnTo>
                  <a:lnTo>
                    <a:pt x="22" y="1"/>
                  </a:lnTo>
                  <a:lnTo>
                    <a:pt x="35" y="0"/>
                  </a:lnTo>
                  <a:lnTo>
                    <a:pt x="47" y="6"/>
                  </a:lnTo>
                  <a:lnTo>
                    <a:pt x="55" y="15"/>
                  </a:lnTo>
                  <a:lnTo>
                    <a:pt x="60" y="26"/>
                  </a:lnTo>
                  <a:lnTo>
                    <a:pt x="63" y="38"/>
                  </a:lnTo>
                  <a:lnTo>
                    <a:pt x="65" y="52"/>
                  </a:lnTo>
                  <a:lnTo>
                    <a:pt x="63" y="68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1" y="92"/>
                  </a:lnTo>
                  <a:lnTo>
                    <a:pt x="36" y="102"/>
                  </a:lnTo>
                  <a:lnTo>
                    <a:pt x="31" y="106"/>
                  </a:lnTo>
                  <a:lnTo>
                    <a:pt x="25" y="107"/>
                  </a:lnTo>
                  <a:lnTo>
                    <a:pt x="17" y="105"/>
                  </a:lnTo>
                  <a:lnTo>
                    <a:pt x="8" y="100"/>
                  </a:lnTo>
                  <a:lnTo>
                    <a:pt x="3" y="91"/>
                  </a:lnTo>
                  <a:lnTo>
                    <a:pt x="0" y="78"/>
                  </a:lnTo>
                  <a:lnTo>
                    <a:pt x="2" y="65"/>
                  </a:lnTo>
                  <a:lnTo>
                    <a:pt x="1" y="52"/>
                  </a:lnTo>
                  <a:lnTo>
                    <a:pt x="3" y="33"/>
                  </a:lnTo>
                  <a:lnTo>
                    <a:pt x="5" y="17"/>
                  </a:lnTo>
                </a:path>
              </a:pathLst>
            </a:custGeom>
            <a:solidFill>
              <a:srgbClr val="E0A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44" name="Freeform 268">
              <a:extLst>
                <a:ext uri="{FF2B5EF4-FFF2-40B4-BE49-F238E27FC236}">
                  <a16:creationId xmlns:a16="http://schemas.microsoft.com/office/drawing/2014/main" id="{D82E709D-EE36-4C0C-865C-725FACE22ECD}"/>
                </a:ext>
              </a:extLst>
            </p:cNvPr>
            <p:cNvSpPr>
              <a:spLocks/>
            </p:cNvSpPr>
            <p:nvPr/>
          </p:nvSpPr>
          <p:spPr bwMode="auto">
            <a:xfrm rot="21232472" flipH="1">
              <a:off x="2682" y="550"/>
              <a:ext cx="66" cy="97"/>
            </a:xfrm>
            <a:custGeom>
              <a:avLst/>
              <a:gdLst>
                <a:gd name="T0" fmla="*/ 5 w 68"/>
                <a:gd name="T1" fmla="*/ 17 h 106"/>
                <a:gd name="T2" fmla="*/ 16 w 68"/>
                <a:gd name="T3" fmla="*/ 4 h 106"/>
                <a:gd name="T4" fmla="*/ 23 w 68"/>
                <a:gd name="T5" fmla="*/ 1 h 106"/>
                <a:gd name="T6" fmla="*/ 37 w 68"/>
                <a:gd name="T7" fmla="*/ 0 h 106"/>
                <a:gd name="T8" fmla="*/ 50 w 68"/>
                <a:gd name="T9" fmla="*/ 6 h 106"/>
                <a:gd name="T10" fmla="*/ 57 w 68"/>
                <a:gd name="T11" fmla="*/ 16 h 106"/>
                <a:gd name="T12" fmla="*/ 63 w 68"/>
                <a:gd name="T13" fmla="*/ 26 h 106"/>
                <a:gd name="T14" fmla="*/ 66 w 68"/>
                <a:gd name="T15" fmla="*/ 37 h 106"/>
                <a:gd name="T16" fmla="*/ 67 w 68"/>
                <a:gd name="T17" fmla="*/ 51 h 106"/>
                <a:gd name="T18" fmla="*/ 65 w 68"/>
                <a:gd name="T19" fmla="*/ 66 h 106"/>
                <a:gd name="T20" fmla="*/ 60 w 68"/>
                <a:gd name="T21" fmla="*/ 79 h 106"/>
                <a:gd name="T22" fmla="*/ 51 w 68"/>
                <a:gd name="T23" fmla="*/ 86 h 106"/>
                <a:gd name="T24" fmla="*/ 42 w 68"/>
                <a:gd name="T25" fmla="*/ 90 h 106"/>
                <a:gd name="T26" fmla="*/ 37 w 68"/>
                <a:gd name="T27" fmla="*/ 100 h 106"/>
                <a:gd name="T28" fmla="*/ 32 w 68"/>
                <a:gd name="T29" fmla="*/ 103 h 106"/>
                <a:gd name="T30" fmla="*/ 27 w 68"/>
                <a:gd name="T31" fmla="*/ 105 h 106"/>
                <a:gd name="T32" fmla="*/ 18 w 68"/>
                <a:gd name="T33" fmla="*/ 102 h 106"/>
                <a:gd name="T34" fmla="*/ 9 w 68"/>
                <a:gd name="T35" fmla="*/ 97 h 106"/>
                <a:gd name="T36" fmla="*/ 4 w 68"/>
                <a:gd name="T37" fmla="*/ 90 h 106"/>
                <a:gd name="T38" fmla="*/ 0 w 68"/>
                <a:gd name="T39" fmla="*/ 75 h 106"/>
                <a:gd name="T40" fmla="*/ 3 w 68"/>
                <a:gd name="T41" fmla="*/ 63 h 106"/>
                <a:gd name="T42" fmla="*/ 2 w 68"/>
                <a:gd name="T43" fmla="*/ 51 h 106"/>
                <a:gd name="T44" fmla="*/ 3 w 68"/>
                <a:gd name="T45" fmla="*/ 34 h 106"/>
                <a:gd name="T46" fmla="*/ 5 w 68"/>
                <a:gd name="T47" fmla="*/ 1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8" h="106">
                  <a:moveTo>
                    <a:pt x="5" y="17"/>
                  </a:moveTo>
                  <a:lnTo>
                    <a:pt x="16" y="4"/>
                  </a:lnTo>
                  <a:lnTo>
                    <a:pt x="23" y="1"/>
                  </a:lnTo>
                  <a:lnTo>
                    <a:pt x="37" y="0"/>
                  </a:lnTo>
                  <a:lnTo>
                    <a:pt x="50" y="6"/>
                  </a:lnTo>
                  <a:lnTo>
                    <a:pt x="57" y="16"/>
                  </a:lnTo>
                  <a:lnTo>
                    <a:pt x="63" y="26"/>
                  </a:lnTo>
                  <a:lnTo>
                    <a:pt x="66" y="37"/>
                  </a:lnTo>
                  <a:lnTo>
                    <a:pt x="67" y="51"/>
                  </a:lnTo>
                  <a:lnTo>
                    <a:pt x="65" y="66"/>
                  </a:lnTo>
                  <a:lnTo>
                    <a:pt x="60" y="79"/>
                  </a:lnTo>
                  <a:lnTo>
                    <a:pt x="51" y="8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2" y="103"/>
                  </a:lnTo>
                  <a:lnTo>
                    <a:pt x="27" y="105"/>
                  </a:lnTo>
                  <a:lnTo>
                    <a:pt x="18" y="102"/>
                  </a:lnTo>
                  <a:lnTo>
                    <a:pt x="9" y="97"/>
                  </a:lnTo>
                  <a:lnTo>
                    <a:pt x="4" y="90"/>
                  </a:lnTo>
                  <a:lnTo>
                    <a:pt x="0" y="75"/>
                  </a:lnTo>
                  <a:lnTo>
                    <a:pt x="3" y="63"/>
                  </a:lnTo>
                  <a:lnTo>
                    <a:pt x="2" y="51"/>
                  </a:lnTo>
                  <a:lnTo>
                    <a:pt x="3" y="34"/>
                  </a:lnTo>
                  <a:lnTo>
                    <a:pt x="5" y="17"/>
                  </a:lnTo>
                </a:path>
              </a:pathLst>
            </a:custGeom>
            <a:solidFill>
              <a:srgbClr val="E0A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45" name="Rectangle 269">
              <a:extLst>
                <a:ext uri="{FF2B5EF4-FFF2-40B4-BE49-F238E27FC236}">
                  <a16:creationId xmlns:a16="http://schemas.microsoft.com/office/drawing/2014/main" id="{F21E82EF-86BE-48C0-AA74-D7E1D8106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946" flipH="1">
              <a:off x="3099" y="391"/>
              <a:ext cx="30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哥</a:t>
              </a:r>
            </a:p>
            <a:p>
              <a:pPr eaLnBrk="0" hangingPunct="0"/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哥</a:t>
              </a:r>
            </a:p>
          </p:txBody>
        </p:sp>
        <p:sp>
          <p:nvSpPr>
            <p:cNvPr id="127246" name="Line 270">
              <a:extLst>
                <a:ext uri="{FF2B5EF4-FFF2-40B4-BE49-F238E27FC236}">
                  <a16:creationId xmlns:a16="http://schemas.microsoft.com/office/drawing/2014/main" id="{F370D9C6-14F2-49B9-AD37-8FC8A17F7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289"/>
              <a:ext cx="0" cy="9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247" name="Line 271">
              <a:extLst>
                <a:ext uri="{FF2B5EF4-FFF2-40B4-BE49-F238E27FC236}">
                  <a16:creationId xmlns:a16="http://schemas.microsoft.com/office/drawing/2014/main" id="{CF2A6F57-650F-4DE7-9F9E-79698470F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1262"/>
              <a:ext cx="323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248" name="Line 272">
              <a:extLst>
                <a:ext uri="{FF2B5EF4-FFF2-40B4-BE49-F238E27FC236}">
                  <a16:creationId xmlns:a16="http://schemas.microsoft.com/office/drawing/2014/main" id="{A3F2F8AF-196A-4FDF-AAC6-18BE0EE5B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652"/>
              <a:ext cx="0" cy="1423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249" name="Line 273">
              <a:extLst>
                <a:ext uri="{FF2B5EF4-FFF2-40B4-BE49-F238E27FC236}">
                  <a16:creationId xmlns:a16="http://schemas.microsoft.com/office/drawing/2014/main" id="{9CCF1E13-2ACE-4E05-9922-5314B0A1C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2069"/>
              <a:ext cx="456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250" name="Line 274">
              <a:extLst>
                <a:ext uri="{FF2B5EF4-FFF2-40B4-BE49-F238E27FC236}">
                  <a16:creationId xmlns:a16="http://schemas.microsoft.com/office/drawing/2014/main" id="{297F5D58-B58A-4626-9F4F-481A27099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1247"/>
              <a:ext cx="0" cy="3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251" name="Line 275">
              <a:extLst>
                <a:ext uri="{FF2B5EF4-FFF2-40B4-BE49-F238E27FC236}">
                  <a16:creationId xmlns:a16="http://schemas.microsoft.com/office/drawing/2014/main" id="{E99ADA40-3051-43B3-BC8B-7363C9768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1247"/>
              <a:ext cx="0" cy="2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252" name="Line 276">
              <a:extLst>
                <a:ext uri="{FF2B5EF4-FFF2-40B4-BE49-F238E27FC236}">
                  <a16:creationId xmlns:a16="http://schemas.microsoft.com/office/drawing/2014/main" id="{4BAECF5F-600C-48A8-A01E-5D5EE9B0C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477"/>
              <a:ext cx="1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253" name="Line 277">
              <a:extLst>
                <a:ext uri="{FF2B5EF4-FFF2-40B4-BE49-F238E27FC236}">
                  <a16:creationId xmlns:a16="http://schemas.microsoft.com/office/drawing/2014/main" id="{605974CC-E8C8-47D2-B58F-D9EE2D004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2" y="1477"/>
              <a:ext cx="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254" name="Line 278">
              <a:extLst>
                <a:ext uri="{FF2B5EF4-FFF2-40B4-BE49-F238E27FC236}">
                  <a16:creationId xmlns:a16="http://schemas.microsoft.com/office/drawing/2014/main" id="{60CF8C7A-4E8A-4FA1-A8D9-4EEAE0B0D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666"/>
              <a:ext cx="4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7255" name="Object 279">
              <a:extLst>
                <a:ext uri="{FF2B5EF4-FFF2-40B4-BE49-F238E27FC236}">
                  <a16:creationId xmlns:a16="http://schemas.microsoft.com/office/drawing/2014/main" id="{7E495C61-51F9-42EA-BEB4-C4E4A30DCC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637"/>
            <a:ext cx="489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0" name="剪辑" r:id="rId3" imgW="3467160" imgH="5018040" progId="MS_ClipArt_Gallery.2">
                    <p:embed/>
                  </p:oleObj>
                </mc:Choice>
                <mc:Fallback>
                  <p:oleObj name="剪辑" r:id="rId3" imgW="3467160" imgH="5018040" progId="MS_ClipArt_Gallery.2">
                    <p:embed/>
                    <p:pic>
                      <p:nvPicPr>
                        <p:cNvPr id="0" name="Object 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637"/>
                          <a:ext cx="489" cy="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256" name="Object 280">
              <a:extLst>
                <a:ext uri="{FF2B5EF4-FFF2-40B4-BE49-F238E27FC236}">
                  <a16:creationId xmlns:a16="http://schemas.microsoft.com/office/drawing/2014/main" id="{7532EEE4-4EFB-4BEE-A0C6-6856D5DD52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0" y="267"/>
            <a:ext cx="33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1" name="公式" r:id="rId5" imgW="228600" imgH="215640" progId="Equation.3">
                    <p:embed/>
                  </p:oleObj>
                </mc:Choice>
                <mc:Fallback>
                  <p:oleObj name="公式" r:id="rId5" imgW="228600" imgH="215640" progId="Equation.3">
                    <p:embed/>
                    <p:pic>
                      <p:nvPicPr>
                        <p:cNvPr id="0" name="Object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267"/>
                          <a:ext cx="333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257" name="Object 281">
              <a:extLst>
                <a:ext uri="{FF2B5EF4-FFF2-40B4-BE49-F238E27FC236}">
                  <a16:creationId xmlns:a16="http://schemas.microsoft.com/office/drawing/2014/main" id="{0932D6DD-B8BD-4529-BF31-E5A2C96B0A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9" y="1235"/>
            <a:ext cx="31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2" name="公式" r:id="rId7" imgW="215640" imgH="215640" progId="Equation.3">
                    <p:embed/>
                  </p:oleObj>
                </mc:Choice>
                <mc:Fallback>
                  <p:oleObj name="公式" r:id="rId7" imgW="215640" imgH="215640" progId="Equation.3">
                    <p:embed/>
                    <p:pic>
                      <p:nvPicPr>
                        <p:cNvPr id="0" name="Object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9" y="1235"/>
                          <a:ext cx="31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258" name="Object 282">
              <a:extLst>
                <a:ext uri="{FF2B5EF4-FFF2-40B4-BE49-F238E27FC236}">
                  <a16:creationId xmlns:a16="http://schemas.microsoft.com/office/drawing/2014/main" id="{246A7977-DF65-414C-825F-D01E87E34F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6" y="1315"/>
            <a:ext cx="32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3" name="Equation" r:id="rId9" imgW="177480" imgH="177480" progId="Equation.3">
                    <p:embed/>
                  </p:oleObj>
                </mc:Choice>
                <mc:Fallback>
                  <p:oleObj name="Equation" r:id="rId9" imgW="177480" imgH="177480" progId="Equation.3">
                    <p:embed/>
                    <p:pic>
                      <p:nvPicPr>
                        <p:cNvPr id="0" name="Object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" y="1315"/>
                          <a:ext cx="32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259" name="Object 283">
              <a:extLst>
                <a:ext uri="{FF2B5EF4-FFF2-40B4-BE49-F238E27FC236}">
                  <a16:creationId xmlns:a16="http://schemas.microsoft.com/office/drawing/2014/main" id="{C9E0085D-03AF-4F81-95A6-0EFC8AA100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7" y="2077"/>
            <a:ext cx="28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4" name="公式" r:id="rId11" imgW="164880" imgH="164880" progId="Equation.3">
                    <p:embed/>
                  </p:oleObj>
                </mc:Choice>
                <mc:Fallback>
                  <p:oleObj name="公式" r:id="rId11" imgW="164880" imgH="164880" progId="Equation.3">
                    <p:embed/>
                    <p:pic>
                      <p:nvPicPr>
                        <p:cNvPr id="0" name="Object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2077"/>
                          <a:ext cx="28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260" name="Object 284">
              <a:extLst>
                <a:ext uri="{FF2B5EF4-FFF2-40B4-BE49-F238E27FC236}">
                  <a16:creationId xmlns:a16="http://schemas.microsoft.com/office/drawing/2014/main" id="{1ABB2152-C5DA-4F1D-9BFA-436A66EED9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6" y="458"/>
            <a:ext cx="22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5" name="公式" r:id="rId13" imgW="152280" imgH="164880" progId="Equation.3">
                    <p:embed/>
                  </p:oleObj>
                </mc:Choice>
                <mc:Fallback>
                  <p:oleObj name="公式" r:id="rId13" imgW="152280" imgH="164880" progId="Equation.3">
                    <p:embed/>
                    <p:pic>
                      <p:nvPicPr>
                        <p:cNvPr id="0" name="Object 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" y="458"/>
                          <a:ext cx="22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261" name="Object 285">
              <a:extLst>
                <a:ext uri="{FF2B5EF4-FFF2-40B4-BE49-F238E27FC236}">
                  <a16:creationId xmlns:a16="http://schemas.microsoft.com/office/drawing/2014/main" id="{DFBC5DB5-DF0F-407F-A635-BD128AFA2F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6" y="600"/>
            <a:ext cx="25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6" name="公式" r:id="rId15" imgW="177480" imgH="203040" progId="Equation.3">
                    <p:embed/>
                  </p:oleObj>
                </mc:Choice>
                <mc:Fallback>
                  <p:oleObj name="公式" r:id="rId15" imgW="177480" imgH="203040" progId="Equation.3">
                    <p:embed/>
                    <p:pic>
                      <p:nvPicPr>
                        <p:cNvPr id="0" name="Object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" y="600"/>
                          <a:ext cx="25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262" name="Group 286">
            <a:extLst>
              <a:ext uri="{FF2B5EF4-FFF2-40B4-BE49-F238E27FC236}">
                <a16:creationId xmlns:a16="http://schemas.microsoft.com/office/drawing/2014/main" id="{D0410AF3-CAA5-4591-8AD6-3C402FEAF82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457700"/>
            <a:ext cx="8153400" cy="968375"/>
            <a:chOff x="420" y="2366"/>
            <a:chExt cx="5136" cy="610"/>
          </a:xfrm>
        </p:grpSpPr>
        <p:sp>
          <p:nvSpPr>
            <p:cNvPr id="127263" name="Rectangle 287">
              <a:extLst>
                <a:ext uri="{FF2B5EF4-FFF2-40B4-BE49-F238E27FC236}">
                  <a16:creationId xmlns:a16="http://schemas.microsoft.com/office/drawing/2014/main" id="{DAABB4D3-FFAA-4CA1-84E4-EB306C673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366"/>
              <a:ext cx="5136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zh-CN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        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在相对事件发生地运动的惯性系    中测量的时间间隔比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相对它静止的惯性系      中测量的时间间隔要长。</a:t>
              </a:r>
            </a:p>
          </p:txBody>
        </p:sp>
        <p:graphicFrame>
          <p:nvGraphicFramePr>
            <p:cNvPr id="127264" name="Object 288">
              <a:extLst>
                <a:ext uri="{FF2B5EF4-FFF2-40B4-BE49-F238E27FC236}">
                  <a16:creationId xmlns:a16="http://schemas.microsoft.com/office/drawing/2014/main" id="{CE9DA4A3-7462-4FB3-8F88-3BD30D5EDE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9" y="2726"/>
            <a:ext cx="233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7" name="公式" r:id="rId17" imgW="368280" imgH="330120" progId="Equation.3">
                    <p:embed/>
                  </p:oleObj>
                </mc:Choice>
                <mc:Fallback>
                  <p:oleObj name="公式" r:id="rId17" imgW="368280" imgH="330120" progId="Equation.3">
                    <p:embed/>
                    <p:pic>
                      <p:nvPicPr>
                        <p:cNvPr id="0" name="Object 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9" y="2726"/>
                          <a:ext cx="233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265" name="Object 289">
              <a:extLst>
                <a:ext uri="{FF2B5EF4-FFF2-40B4-BE49-F238E27FC236}">
                  <a16:creationId xmlns:a16="http://schemas.microsoft.com/office/drawing/2014/main" id="{DAFDD1C1-8F81-4DA9-813D-9A4DEA23BF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5" y="2475"/>
            <a:ext cx="16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8" name="公式" r:id="rId19" imgW="291960" imgH="330120" progId="Equation.3">
                    <p:embed/>
                  </p:oleObj>
                </mc:Choice>
                <mc:Fallback>
                  <p:oleObj name="公式" r:id="rId19" imgW="291960" imgH="330120" progId="Equation.3">
                    <p:embed/>
                    <p:pic>
                      <p:nvPicPr>
                        <p:cNvPr id="0" name="Object 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2475"/>
                          <a:ext cx="16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266" name="Group 290">
            <a:extLst>
              <a:ext uri="{FF2B5EF4-FFF2-40B4-BE49-F238E27FC236}">
                <a16:creationId xmlns:a16="http://schemas.microsoft.com/office/drawing/2014/main" id="{4FAF5B1D-99E5-4CE9-A4A3-2775652F8439}"/>
              </a:ext>
            </a:extLst>
          </p:cNvPr>
          <p:cNvGrpSpPr>
            <a:grpSpLocks/>
          </p:cNvGrpSpPr>
          <p:nvPr/>
        </p:nvGrpSpPr>
        <p:grpSpPr bwMode="auto">
          <a:xfrm>
            <a:off x="650875" y="5426075"/>
            <a:ext cx="8024813" cy="1006475"/>
            <a:chOff x="456" y="3023"/>
            <a:chExt cx="5055" cy="634"/>
          </a:xfrm>
        </p:grpSpPr>
        <p:sp>
          <p:nvSpPr>
            <p:cNvPr id="127267" name="Text Box 291">
              <a:extLst>
                <a:ext uri="{FF2B5EF4-FFF2-40B4-BE49-F238E27FC236}">
                  <a16:creationId xmlns:a16="http://schemas.microsoft.com/office/drawing/2014/main" id="{2048C101-2ED9-4319-8CA9-FAEFD1BCF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" y="3023"/>
              <a:ext cx="505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25000"/>
                </a:lnSpc>
              </a:pPr>
              <a:r>
                <a:rPr lang="en-US" altLang="zh-CN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        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在    系中观察者觉得相对于自己运动的     系中的钟较自己的钟走得慢。</a:t>
              </a:r>
            </a:p>
          </p:txBody>
        </p:sp>
        <p:graphicFrame>
          <p:nvGraphicFramePr>
            <p:cNvPr id="127268" name="Object 292">
              <a:extLst>
                <a:ext uri="{FF2B5EF4-FFF2-40B4-BE49-F238E27FC236}">
                  <a16:creationId xmlns:a16="http://schemas.microsoft.com/office/drawing/2014/main" id="{D9AFA4ED-E33C-4035-8ADC-232FFCE755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0" y="3144"/>
            <a:ext cx="21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9" name="公式" r:id="rId21" imgW="393480" imgH="355320" progId="Equation.3">
                    <p:embed/>
                  </p:oleObj>
                </mc:Choice>
                <mc:Fallback>
                  <p:oleObj name="公式" r:id="rId21" imgW="393480" imgH="355320" progId="Equation.3">
                    <p:embed/>
                    <p:pic>
                      <p:nvPicPr>
                        <p:cNvPr id="0" name="Object 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3144"/>
                          <a:ext cx="217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269" name="Object 293">
              <a:extLst>
                <a:ext uri="{FF2B5EF4-FFF2-40B4-BE49-F238E27FC236}">
                  <a16:creationId xmlns:a16="http://schemas.microsoft.com/office/drawing/2014/main" id="{037B5BB4-6FA2-4DE1-BE09-F7942193C2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7" y="3142"/>
            <a:ext cx="16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80" name="公式" r:id="rId23" imgW="291960" imgH="330120" progId="Equation.3">
                    <p:embed/>
                  </p:oleObj>
                </mc:Choice>
                <mc:Fallback>
                  <p:oleObj name="公式" r:id="rId23" imgW="291960" imgH="330120" progId="Equation.3">
                    <p:embed/>
                    <p:pic>
                      <p:nvPicPr>
                        <p:cNvPr id="0" name="Object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" y="3142"/>
                          <a:ext cx="163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27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27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2" name="Group 2">
            <a:extLst>
              <a:ext uri="{FF2B5EF4-FFF2-40B4-BE49-F238E27FC236}">
                <a16:creationId xmlns:a16="http://schemas.microsoft.com/office/drawing/2014/main" id="{923076F2-99F1-4362-A0EC-BE9E6979C03D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908050"/>
            <a:ext cx="7489825" cy="2867025"/>
            <a:chOff x="598" y="346"/>
            <a:chExt cx="4718" cy="1806"/>
          </a:xfrm>
        </p:grpSpPr>
        <p:sp>
          <p:nvSpPr>
            <p:cNvPr id="128003" name="Oval 3">
              <a:extLst>
                <a:ext uri="{FF2B5EF4-FFF2-40B4-BE49-F238E27FC236}">
                  <a16:creationId xmlns:a16="http://schemas.microsoft.com/office/drawing/2014/main" id="{B6FD76F8-5518-4420-B4E6-8381E6E4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" y="1433"/>
              <a:ext cx="770" cy="719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8004" name="Group 4">
              <a:extLst>
                <a:ext uri="{FF2B5EF4-FFF2-40B4-BE49-F238E27FC236}">
                  <a16:creationId xmlns:a16="http://schemas.microsoft.com/office/drawing/2014/main" id="{DE8EBBF9-2D8B-488A-BA0F-6C860028E7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" y="1511"/>
              <a:ext cx="713" cy="539"/>
              <a:chOff x="638" y="1736"/>
              <a:chExt cx="713" cy="539"/>
            </a:xfrm>
          </p:grpSpPr>
          <p:sp>
            <p:nvSpPr>
              <p:cNvPr id="128005" name="Freeform 5">
                <a:extLst>
                  <a:ext uri="{FF2B5EF4-FFF2-40B4-BE49-F238E27FC236}">
                    <a16:creationId xmlns:a16="http://schemas.microsoft.com/office/drawing/2014/main" id="{4024F927-8518-4EC1-BF35-29F173FB9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" y="1945"/>
                <a:ext cx="234" cy="287"/>
              </a:xfrm>
              <a:custGeom>
                <a:avLst/>
                <a:gdLst>
                  <a:gd name="T0" fmla="*/ 29 w 234"/>
                  <a:gd name="T1" fmla="*/ 36 h 287"/>
                  <a:gd name="T2" fmla="*/ 16 w 234"/>
                  <a:gd name="T3" fmla="*/ 45 h 287"/>
                  <a:gd name="T4" fmla="*/ 6 w 234"/>
                  <a:gd name="T5" fmla="*/ 64 h 287"/>
                  <a:gd name="T6" fmla="*/ 3 w 234"/>
                  <a:gd name="T7" fmla="*/ 83 h 287"/>
                  <a:gd name="T8" fmla="*/ 9 w 234"/>
                  <a:gd name="T9" fmla="*/ 110 h 287"/>
                  <a:gd name="T10" fmla="*/ 29 w 234"/>
                  <a:gd name="T11" fmla="*/ 135 h 287"/>
                  <a:gd name="T12" fmla="*/ 49 w 234"/>
                  <a:gd name="T13" fmla="*/ 128 h 287"/>
                  <a:gd name="T14" fmla="*/ 89 w 234"/>
                  <a:gd name="T15" fmla="*/ 136 h 287"/>
                  <a:gd name="T16" fmla="*/ 99 w 234"/>
                  <a:gd name="T17" fmla="*/ 180 h 287"/>
                  <a:gd name="T18" fmla="*/ 99 w 234"/>
                  <a:gd name="T19" fmla="*/ 191 h 287"/>
                  <a:gd name="T20" fmla="*/ 96 w 234"/>
                  <a:gd name="T21" fmla="*/ 216 h 287"/>
                  <a:gd name="T22" fmla="*/ 107 w 234"/>
                  <a:gd name="T23" fmla="*/ 244 h 287"/>
                  <a:gd name="T24" fmla="*/ 118 w 234"/>
                  <a:gd name="T25" fmla="*/ 273 h 287"/>
                  <a:gd name="T26" fmla="*/ 135 w 234"/>
                  <a:gd name="T27" fmla="*/ 283 h 287"/>
                  <a:gd name="T28" fmla="*/ 166 w 234"/>
                  <a:gd name="T29" fmla="*/ 260 h 287"/>
                  <a:gd name="T30" fmla="*/ 173 w 234"/>
                  <a:gd name="T31" fmla="*/ 246 h 287"/>
                  <a:gd name="T32" fmla="*/ 176 w 234"/>
                  <a:gd name="T33" fmla="*/ 236 h 287"/>
                  <a:gd name="T34" fmla="*/ 192 w 234"/>
                  <a:gd name="T35" fmla="*/ 210 h 287"/>
                  <a:gd name="T36" fmla="*/ 192 w 234"/>
                  <a:gd name="T37" fmla="*/ 187 h 287"/>
                  <a:gd name="T38" fmla="*/ 190 w 234"/>
                  <a:gd name="T39" fmla="*/ 175 h 287"/>
                  <a:gd name="T40" fmla="*/ 202 w 234"/>
                  <a:gd name="T41" fmla="*/ 151 h 287"/>
                  <a:gd name="T42" fmla="*/ 233 w 234"/>
                  <a:gd name="T43" fmla="*/ 101 h 287"/>
                  <a:gd name="T44" fmla="*/ 201 w 234"/>
                  <a:gd name="T45" fmla="*/ 105 h 287"/>
                  <a:gd name="T46" fmla="*/ 187 w 234"/>
                  <a:gd name="T47" fmla="*/ 86 h 287"/>
                  <a:gd name="T48" fmla="*/ 165 w 234"/>
                  <a:gd name="T49" fmla="*/ 44 h 287"/>
                  <a:gd name="T50" fmla="*/ 166 w 234"/>
                  <a:gd name="T51" fmla="*/ 31 h 287"/>
                  <a:gd name="T52" fmla="*/ 152 w 234"/>
                  <a:gd name="T53" fmla="*/ 33 h 287"/>
                  <a:gd name="T54" fmla="*/ 121 w 234"/>
                  <a:gd name="T55" fmla="*/ 38 h 287"/>
                  <a:gd name="T56" fmla="*/ 109 w 234"/>
                  <a:gd name="T57" fmla="*/ 24 h 287"/>
                  <a:gd name="T58" fmla="*/ 97 w 234"/>
                  <a:gd name="T59" fmla="*/ 7 h 287"/>
                  <a:gd name="T60" fmla="*/ 56 w 234"/>
                  <a:gd name="T61" fmla="*/ 0 h 287"/>
                  <a:gd name="T62" fmla="*/ 42 w 234"/>
                  <a:gd name="T63" fmla="*/ 1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4" h="287">
                    <a:moveTo>
                      <a:pt x="33" y="22"/>
                    </a:moveTo>
                    <a:lnTo>
                      <a:pt x="29" y="36"/>
                    </a:lnTo>
                    <a:lnTo>
                      <a:pt x="23" y="40"/>
                    </a:lnTo>
                    <a:lnTo>
                      <a:pt x="16" y="45"/>
                    </a:lnTo>
                    <a:lnTo>
                      <a:pt x="12" y="52"/>
                    </a:lnTo>
                    <a:lnTo>
                      <a:pt x="6" y="64"/>
                    </a:lnTo>
                    <a:lnTo>
                      <a:pt x="6" y="72"/>
                    </a:lnTo>
                    <a:lnTo>
                      <a:pt x="3" y="83"/>
                    </a:lnTo>
                    <a:lnTo>
                      <a:pt x="0" y="97"/>
                    </a:lnTo>
                    <a:lnTo>
                      <a:pt x="9" y="110"/>
                    </a:lnTo>
                    <a:lnTo>
                      <a:pt x="19" y="122"/>
                    </a:lnTo>
                    <a:lnTo>
                      <a:pt x="29" y="135"/>
                    </a:lnTo>
                    <a:lnTo>
                      <a:pt x="35" y="128"/>
                    </a:lnTo>
                    <a:lnTo>
                      <a:pt x="49" y="128"/>
                    </a:lnTo>
                    <a:lnTo>
                      <a:pt x="71" y="128"/>
                    </a:lnTo>
                    <a:lnTo>
                      <a:pt x="89" y="136"/>
                    </a:lnTo>
                    <a:lnTo>
                      <a:pt x="87" y="154"/>
                    </a:lnTo>
                    <a:lnTo>
                      <a:pt x="99" y="180"/>
                    </a:lnTo>
                    <a:lnTo>
                      <a:pt x="101" y="184"/>
                    </a:lnTo>
                    <a:lnTo>
                      <a:pt x="99" y="191"/>
                    </a:lnTo>
                    <a:lnTo>
                      <a:pt x="103" y="198"/>
                    </a:lnTo>
                    <a:lnTo>
                      <a:pt x="96" y="216"/>
                    </a:lnTo>
                    <a:lnTo>
                      <a:pt x="102" y="231"/>
                    </a:lnTo>
                    <a:lnTo>
                      <a:pt x="107" y="244"/>
                    </a:lnTo>
                    <a:lnTo>
                      <a:pt x="111" y="258"/>
                    </a:lnTo>
                    <a:lnTo>
                      <a:pt x="118" y="273"/>
                    </a:lnTo>
                    <a:lnTo>
                      <a:pt x="123" y="286"/>
                    </a:lnTo>
                    <a:lnTo>
                      <a:pt x="135" y="283"/>
                    </a:lnTo>
                    <a:lnTo>
                      <a:pt x="156" y="273"/>
                    </a:lnTo>
                    <a:lnTo>
                      <a:pt x="166" y="260"/>
                    </a:lnTo>
                    <a:lnTo>
                      <a:pt x="166" y="251"/>
                    </a:lnTo>
                    <a:lnTo>
                      <a:pt x="173" y="246"/>
                    </a:lnTo>
                    <a:lnTo>
                      <a:pt x="178" y="243"/>
                    </a:lnTo>
                    <a:lnTo>
                      <a:pt x="176" y="236"/>
                    </a:lnTo>
                    <a:lnTo>
                      <a:pt x="175" y="231"/>
                    </a:lnTo>
                    <a:lnTo>
                      <a:pt x="192" y="210"/>
                    </a:lnTo>
                    <a:lnTo>
                      <a:pt x="196" y="193"/>
                    </a:lnTo>
                    <a:lnTo>
                      <a:pt x="192" y="187"/>
                    </a:lnTo>
                    <a:lnTo>
                      <a:pt x="193" y="183"/>
                    </a:lnTo>
                    <a:lnTo>
                      <a:pt x="190" y="175"/>
                    </a:lnTo>
                    <a:lnTo>
                      <a:pt x="202" y="159"/>
                    </a:lnTo>
                    <a:lnTo>
                      <a:pt x="202" y="151"/>
                    </a:lnTo>
                    <a:lnTo>
                      <a:pt x="222" y="138"/>
                    </a:lnTo>
                    <a:lnTo>
                      <a:pt x="233" y="101"/>
                    </a:lnTo>
                    <a:lnTo>
                      <a:pt x="215" y="110"/>
                    </a:lnTo>
                    <a:lnTo>
                      <a:pt x="201" y="105"/>
                    </a:lnTo>
                    <a:lnTo>
                      <a:pt x="202" y="96"/>
                    </a:lnTo>
                    <a:lnTo>
                      <a:pt x="187" y="86"/>
                    </a:lnTo>
                    <a:lnTo>
                      <a:pt x="181" y="65"/>
                    </a:lnTo>
                    <a:lnTo>
                      <a:pt x="165" y="44"/>
                    </a:lnTo>
                    <a:lnTo>
                      <a:pt x="166" y="33"/>
                    </a:lnTo>
                    <a:lnTo>
                      <a:pt x="166" y="31"/>
                    </a:lnTo>
                    <a:lnTo>
                      <a:pt x="158" y="31"/>
                    </a:lnTo>
                    <a:lnTo>
                      <a:pt x="152" y="33"/>
                    </a:lnTo>
                    <a:lnTo>
                      <a:pt x="132" y="25"/>
                    </a:lnTo>
                    <a:lnTo>
                      <a:pt x="121" y="38"/>
                    </a:lnTo>
                    <a:lnTo>
                      <a:pt x="113" y="28"/>
                    </a:lnTo>
                    <a:lnTo>
                      <a:pt x="109" y="24"/>
                    </a:lnTo>
                    <a:lnTo>
                      <a:pt x="98" y="22"/>
                    </a:lnTo>
                    <a:lnTo>
                      <a:pt x="97" y="7"/>
                    </a:lnTo>
                    <a:lnTo>
                      <a:pt x="80" y="10"/>
                    </a:lnTo>
                    <a:lnTo>
                      <a:pt x="56" y="0"/>
                    </a:lnTo>
                    <a:lnTo>
                      <a:pt x="51" y="8"/>
                    </a:lnTo>
                    <a:lnTo>
                      <a:pt x="42" y="15"/>
                    </a:lnTo>
                    <a:lnTo>
                      <a:pt x="33" y="2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06" name="Freeform 6">
                <a:extLst>
                  <a:ext uri="{FF2B5EF4-FFF2-40B4-BE49-F238E27FC236}">
                    <a16:creationId xmlns:a16="http://schemas.microsoft.com/office/drawing/2014/main" id="{7A3E639A-4138-41C7-AAA4-19C1C3E1B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" y="2186"/>
                <a:ext cx="41" cy="53"/>
              </a:xfrm>
              <a:custGeom>
                <a:avLst/>
                <a:gdLst>
                  <a:gd name="T0" fmla="*/ 26 w 41"/>
                  <a:gd name="T1" fmla="*/ 0 h 53"/>
                  <a:gd name="T2" fmla="*/ 25 w 41"/>
                  <a:gd name="T3" fmla="*/ 17 h 53"/>
                  <a:gd name="T4" fmla="*/ 11 w 41"/>
                  <a:gd name="T5" fmla="*/ 30 h 53"/>
                  <a:gd name="T6" fmla="*/ 3 w 41"/>
                  <a:gd name="T7" fmla="*/ 39 h 53"/>
                  <a:gd name="T8" fmla="*/ 0 w 41"/>
                  <a:gd name="T9" fmla="*/ 44 h 53"/>
                  <a:gd name="T10" fmla="*/ 4 w 41"/>
                  <a:gd name="T11" fmla="*/ 47 h 53"/>
                  <a:gd name="T12" fmla="*/ 11 w 41"/>
                  <a:gd name="T13" fmla="*/ 52 h 53"/>
                  <a:gd name="T14" fmla="*/ 19 w 41"/>
                  <a:gd name="T15" fmla="*/ 40 h 53"/>
                  <a:gd name="T16" fmla="*/ 30 w 41"/>
                  <a:gd name="T17" fmla="*/ 30 h 53"/>
                  <a:gd name="T18" fmla="*/ 36 w 41"/>
                  <a:gd name="T19" fmla="*/ 20 h 53"/>
                  <a:gd name="T20" fmla="*/ 40 w 41"/>
                  <a:gd name="T21" fmla="*/ 12 h 53"/>
                  <a:gd name="T22" fmla="*/ 37 w 41"/>
                  <a:gd name="T23" fmla="*/ 8 h 53"/>
                  <a:gd name="T24" fmla="*/ 26 w 41"/>
                  <a:gd name="T2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53">
                    <a:moveTo>
                      <a:pt x="26" y="0"/>
                    </a:moveTo>
                    <a:lnTo>
                      <a:pt x="25" y="17"/>
                    </a:lnTo>
                    <a:lnTo>
                      <a:pt x="11" y="30"/>
                    </a:lnTo>
                    <a:lnTo>
                      <a:pt x="3" y="39"/>
                    </a:lnTo>
                    <a:lnTo>
                      <a:pt x="0" y="44"/>
                    </a:lnTo>
                    <a:lnTo>
                      <a:pt x="4" y="47"/>
                    </a:lnTo>
                    <a:lnTo>
                      <a:pt x="11" y="52"/>
                    </a:lnTo>
                    <a:lnTo>
                      <a:pt x="19" y="40"/>
                    </a:lnTo>
                    <a:lnTo>
                      <a:pt x="30" y="30"/>
                    </a:lnTo>
                    <a:lnTo>
                      <a:pt x="36" y="20"/>
                    </a:lnTo>
                    <a:lnTo>
                      <a:pt x="40" y="12"/>
                    </a:lnTo>
                    <a:lnTo>
                      <a:pt x="37" y="8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07" name="Freeform 7">
                <a:extLst>
                  <a:ext uri="{FF2B5EF4-FFF2-40B4-BE49-F238E27FC236}">
                    <a16:creationId xmlns:a16="http://schemas.microsoft.com/office/drawing/2014/main" id="{B824D49F-EA94-486D-B663-D3510C35D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4" y="2145"/>
                <a:ext cx="125" cy="109"/>
              </a:xfrm>
              <a:custGeom>
                <a:avLst/>
                <a:gdLst>
                  <a:gd name="T0" fmla="*/ 85 w 125"/>
                  <a:gd name="T1" fmla="*/ 7 h 109"/>
                  <a:gd name="T2" fmla="*/ 86 w 125"/>
                  <a:gd name="T3" fmla="*/ 10 h 109"/>
                  <a:gd name="T4" fmla="*/ 85 w 125"/>
                  <a:gd name="T5" fmla="*/ 19 h 109"/>
                  <a:gd name="T6" fmla="*/ 77 w 125"/>
                  <a:gd name="T7" fmla="*/ 18 h 109"/>
                  <a:gd name="T8" fmla="*/ 72 w 125"/>
                  <a:gd name="T9" fmla="*/ 2 h 109"/>
                  <a:gd name="T10" fmla="*/ 57 w 125"/>
                  <a:gd name="T11" fmla="*/ 0 h 109"/>
                  <a:gd name="T12" fmla="*/ 54 w 125"/>
                  <a:gd name="T13" fmla="*/ 5 h 109"/>
                  <a:gd name="T14" fmla="*/ 46 w 125"/>
                  <a:gd name="T15" fmla="*/ 12 h 109"/>
                  <a:gd name="T16" fmla="*/ 39 w 125"/>
                  <a:gd name="T17" fmla="*/ 11 h 109"/>
                  <a:gd name="T18" fmla="*/ 30 w 125"/>
                  <a:gd name="T19" fmla="*/ 20 h 109"/>
                  <a:gd name="T20" fmla="*/ 26 w 125"/>
                  <a:gd name="T21" fmla="*/ 21 h 109"/>
                  <a:gd name="T22" fmla="*/ 23 w 125"/>
                  <a:gd name="T23" fmla="*/ 29 h 109"/>
                  <a:gd name="T24" fmla="*/ 8 w 125"/>
                  <a:gd name="T25" fmla="*/ 33 h 109"/>
                  <a:gd name="T26" fmla="*/ 0 w 125"/>
                  <a:gd name="T27" fmla="*/ 46 h 109"/>
                  <a:gd name="T28" fmla="*/ 4 w 125"/>
                  <a:gd name="T29" fmla="*/ 59 h 109"/>
                  <a:gd name="T30" fmla="*/ 2 w 125"/>
                  <a:gd name="T31" fmla="*/ 63 h 109"/>
                  <a:gd name="T32" fmla="*/ 7 w 125"/>
                  <a:gd name="T33" fmla="*/ 77 h 109"/>
                  <a:gd name="T34" fmla="*/ 15 w 125"/>
                  <a:gd name="T35" fmla="*/ 88 h 109"/>
                  <a:gd name="T36" fmla="*/ 33 w 125"/>
                  <a:gd name="T37" fmla="*/ 83 h 109"/>
                  <a:gd name="T38" fmla="*/ 43 w 125"/>
                  <a:gd name="T39" fmla="*/ 78 h 109"/>
                  <a:gd name="T40" fmla="*/ 46 w 125"/>
                  <a:gd name="T41" fmla="*/ 76 h 109"/>
                  <a:gd name="T42" fmla="*/ 59 w 125"/>
                  <a:gd name="T43" fmla="*/ 78 h 109"/>
                  <a:gd name="T44" fmla="*/ 65 w 125"/>
                  <a:gd name="T45" fmla="*/ 85 h 109"/>
                  <a:gd name="T46" fmla="*/ 68 w 125"/>
                  <a:gd name="T47" fmla="*/ 90 h 109"/>
                  <a:gd name="T48" fmla="*/ 81 w 125"/>
                  <a:gd name="T49" fmla="*/ 94 h 109"/>
                  <a:gd name="T50" fmla="*/ 93 w 125"/>
                  <a:gd name="T51" fmla="*/ 104 h 109"/>
                  <a:gd name="T52" fmla="*/ 99 w 125"/>
                  <a:gd name="T53" fmla="*/ 108 h 109"/>
                  <a:gd name="T54" fmla="*/ 109 w 125"/>
                  <a:gd name="T55" fmla="*/ 101 h 109"/>
                  <a:gd name="T56" fmla="*/ 114 w 125"/>
                  <a:gd name="T57" fmla="*/ 91 h 109"/>
                  <a:gd name="T58" fmla="*/ 121 w 125"/>
                  <a:gd name="T59" fmla="*/ 77 h 109"/>
                  <a:gd name="T60" fmla="*/ 122 w 125"/>
                  <a:gd name="T61" fmla="*/ 57 h 109"/>
                  <a:gd name="T62" fmla="*/ 114 w 125"/>
                  <a:gd name="T63" fmla="*/ 44 h 109"/>
                  <a:gd name="T64" fmla="*/ 111 w 125"/>
                  <a:gd name="T65" fmla="*/ 36 h 109"/>
                  <a:gd name="T66" fmla="*/ 102 w 125"/>
                  <a:gd name="T67" fmla="*/ 30 h 109"/>
                  <a:gd name="T68" fmla="*/ 98 w 125"/>
                  <a:gd name="T69" fmla="*/ 15 h 109"/>
                  <a:gd name="T70" fmla="*/ 90 w 125"/>
                  <a:gd name="T7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5" h="109">
                    <a:moveTo>
                      <a:pt x="87" y="1"/>
                    </a:moveTo>
                    <a:lnTo>
                      <a:pt x="85" y="7"/>
                    </a:lnTo>
                    <a:lnTo>
                      <a:pt x="85" y="8"/>
                    </a:lnTo>
                    <a:lnTo>
                      <a:pt x="86" y="10"/>
                    </a:lnTo>
                    <a:lnTo>
                      <a:pt x="86" y="16"/>
                    </a:lnTo>
                    <a:lnTo>
                      <a:pt x="85" y="19"/>
                    </a:lnTo>
                    <a:lnTo>
                      <a:pt x="81" y="20"/>
                    </a:lnTo>
                    <a:lnTo>
                      <a:pt x="77" y="18"/>
                    </a:lnTo>
                    <a:lnTo>
                      <a:pt x="76" y="11"/>
                    </a:lnTo>
                    <a:lnTo>
                      <a:pt x="72" y="2"/>
                    </a:lnTo>
                    <a:lnTo>
                      <a:pt x="65" y="2"/>
                    </a:lnTo>
                    <a:lnTo>
                      <a:pt x="57" y="0"/>
                    </a:lnTo>
                    <a:lnTo>
                      <a:pt x="57" y="5"/>
                    </a:lnTo>
                    <a:lnTo>
                      <a:pt x="54" y="5"/>
                    </a:lnTo>
                    <a:lnTo>
                      <a:pt x="51" y="11"/>
                    </a:lnTo>
                    <a:lnTo>
                      <a:pt x="46" y="12"/>
                    </a:lnTo>
                    <a:lnTo>
                      <a:pt x="43" y="13"/>
                    </a:lnTo>
                    <a:lnTo>
                      <a:pt x="39" y="11"/>
                    </a:lnTo>
                    <a:lnTo>
                      <a:pt x="30" y="18"/>
                    </a:lnTo>
                    <a:lnTo>
                      <a:pt x="30" y="20"/>
                    </a:lnTo>
                    <a:lnTo>
                      <a:pt x="27" y="18"/>
                    </a:lnTo>
                    <a:lnTo>
                      <a:pt x="26" y="21"/>
                    </a:lnTo>
                    <a:lnTo>
                      <a:pt x="26" y="24"/>
                    </a:lnTo>
                    <a:lnTo>
                      <a:pt x="23" y="29"/>
                    </a:lnTo>
                    <a:lnTo>
                      <a:pt x="16" y="31"/>
                    </a:lnTo>
                    <a:lnTo>
                      <a:pt x="8" y="33"/>
                    </a:lnTo>
                    <a:lnTo>
                      <a:pt x="2" y="37"/>
                    </a:lnTo>
                    <a:lnTo>
                      <a:pt x="0" y="46"/>
                    </a:lnTo>
                    <a:lnTo>
                      <a:pt x="1" y="58"/>
                    </a:lnTo>
                    <a:lnTo>
                      <a:pt x="4" y="59"/>
                    </a:lnTo>
                    <a:lnTo>
                      <a:pt x="4" y="60"/>
                    </a:lnTo>
                    <a:lnTo>
                      <a:pt x="2" y="63"/>
                    </a:lnTo>
                    <a:lnTo>
                      <a:pt x="6" y="73"/>
                    </a:lnTo>
                    <a:lnTo>
                      <a:pt x="7" y="77"/>
                    </a:lnTo>
                    <a:lnTo>
                      <a:pt x="6" y="83"/>
                    </a:lnTo>
                    <a:lnTo>
                      <a:pt x="15" y="88"/>
                    </a:lnTo>
                    <a:lnTo>
                      <a:pt x="21" y="83"/>
                    </a:lnTo>
                    <a:lnTo>
                      <a:pt x="33" y="83"/>
                    </a:lnTo>
                    <a:lnTo>
                      <a:pt x="32" y="81"/>
                    </a:lnTo>
                    <a:lnTo>
                      <a:pt x="43" y="78"/>
                    </a:lnTo>
                    <a:lnTo>
                      <a:pt x="46" y="78"/>
                    </a:lnTo>
                    <a:lnTo>
                      <a:pt x="46" y="76"/>
                    </a:lnTo>
                    <a:lnTo>
                      <a:pt x="51" y="75"/>
                    </a:lnTo>
                    <a:lnTo>
                      <a:pt x="59" y="78"/>
                    </a:lnTo>
                    <a:lnTo>
                      <a:pt x="63" y="78"/>
                    </a:lnTo>
                    <a:lnTo>
                      <a:pt x="65" y="85"/>
                    </a:lnTo>
                    <a:lnTo>
                      <a:pt x="68" y="85"/>
                    </a:lnTo>
                    <a:lnTo>
                      <a:pt x="68" y="90"/>
                    </a:lnTo>
                    <a:lnTo>
                      <a:pt x="78" y="91"/>
                    </a:lnTo>
                    <a:lnTo>
                      <a:pt x="81" y="94"/>
                    </a:lnTo>
                    <a:lnTo>
                      <a:pt x="81" y="100"/>
                    </a:lnTo>
                    <a:lnTo>
                      <a:pt x="93" y="104"/>
                    </a:lnTo>
                    <a:lnTo>
                      <a:pt x="96" y="108"/>
                    </a:lnTo>
                    <a:lnTo>
                      <a:pt x="99" y="108"/>
                    </a:lnTo>
                    <a:lnTo>
                      <a:pt x="105" y="103"/>
                    </a:lnTo>
                    <a:lnTo>
                      <a:pt x="109" y="101"/>
                    </a:lnTo>
                    <a:lnTo>
                      <a:pt x="113" y="101"/>
                    </a:lnTo>
                    <a:lnTo>
                      <a:pt x="114" y="91"/>
                    </a:lnTo>
                    <a:lnTo>
                      <a:pt x="116" y="82"/>
                    </a:lnTo>
                    <a:lnTo>
                      <a:pt x="121" y="77"/>
                    </a:lnTo>
                    <a:lnTo>
                      <a:pt x="124" y="69"/>
                    </a:lnTo>
                    <a:lnTo>
                      <a:pt x="122" y="57"/>
                    </a:lnTo>
                    <a:lnTo>
                      <a:pt x="121" y="49"/>
                    </a:lnTo>
                    <a:lnTo>
                      <a:pt x="114" y="44"/>
                    </a:lnTo>
                    <a:lnTo>
                      <a:pt x="114" y="40"/>
                    </a:lnTo>
                    <a:lnTo>
                      <a:pt x="111" y="36"/>
                    </a:lnTo>
                    <a:lnTo>
                      <a:pt x="109" y="33"/>
                    </a:lnTo>
                    <a:lnTo>
                      <a:pt x="102" y="30"/>
                    </a:lnTo>
                    <a:lnTo>
                      <a:pt x="101" y="23"/>
                    </a:lnTo>
                    <a:lnTo>
                      <a:pt x="98" y="15"/>
                    </a:lnTo>
                    <a:lnTo>
                      <a:pt x="95" y="8"/>
                    </a:lnTo>
                    <a:lnTo>
                      <a:pt x="90" y="0"/>
                    </a:lnTo>
                    <a:lnTo>
                      <a:pt x="87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08" name="Freeform 8">
                <a:extLst>
                  <a:ext uri="{FF2B5EF4-FFF2-40B4-BE49-F238E27FC236}">
                    <a16:creationId xmlns:a16="http://schemas.microsoft.com/office/drawing/2014/main" id="{8840F62C-BE3E-4B1F-8990-76CDA5580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2092"/>
                <a:ext cx="66" cy="51"/>
              </a:xfrm>
              <a:custGeom>
                <a:avLst/>
                <a:gdLst>
                  <a:gd name="T0" fmla="*/ 0 w 66"/>
                  <a:gd name="T1" fmla="*/ 0 h 51"/>
                  <a:gd name="T2" fmla="*/ 5 w 66"/>
                  <a:gd name="T3" fmla="*/ 12 h 51"/>
                  <a:gd name="T4" fmla="*/ 26 w 66"/>
                  <a:gd name="T5" fmla="*/ 30 h 51"/>
                  <a:gd name="T6" fmla="*/ 39 w 66"/>
                  <a:gd name="T7" fmla="*/ 27 h 51"/>
                  <a:gd name="T8" fmla="*/ 65 w 66"/>
                  <a:gd name="T9" fmla="*/ 50 h 51"/>
                  <a:gd name="T10" fmla="*/ 51 w 66"/>
                  <a:gd name="T11" fmla="*/ 26 h 51"/>
                  <a:gd name="T12" fmla="*/ 51 w 66"/>
                  <a:gd name="T13" fmla="*/ 21 h 51"/>
                  <a:gd name="T14" fmla="*/ 53 w 66"/>
                  <a:gd name="T15" fmla="*/ 16 h 51"/>
                  <a:gd name="T16" fmla="*/ 25 w 66"/>
                  <a:gd name="T17" fmla="*/ 5 h 51"/>
                  <a:gd name="T18" fmla="*/ 0 w 66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51">
                    <a:moveTo>
                      <a:pt x="0" y="0"/>
                    </a:moveTo>
                    <a:lnTo>
                      <a:pt x="5" y="12"/>
                    </a:lnTo>
                    <a:lnTo>
                      <a:pt x="26" y="30"/>
                    </a:lnTo>
                    <a:lnTo>
                      <a:pt x="39" y="27"/>
                    </a:lnTo>
                    <a:lnTo>
                      <a:pt x="65" y="50"/>
                    </a:lnTo>
                    <a:lnTo>
                      <a:pt x="51" y="26"/>
                    </a:lnTo>
                    <a:lnTo>
                      <a:pt x="51" y="21"/>
                    </a:lnTo>
                    <a:lnTo>
                      <a:pt x="53" y="16"/>
                    </a:lnTo>
                    <a:lnTo>
                      <a:pt x="25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09" name="Freeform 9">
                <a:extLst>
                  <a:ext uri="{FF2B5EF4-FFF2-40B4-BE49-F238E27FC236}">
                    <a16:creationId xmlns:a16="http://schemas.microsoft.com/office/drawing/2014/main" id="{FCE3E886-9B45-4E12-8FDB-8C8C724EE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" y="2074"/>
                <a:ext cx="41" cy="50"/>
              </a:xfrm>
              <a:custGeom>
                <a:avLst/>
                <a:gdLst>
                  <a:gd name="T0" fmla="*/ 30 w 41"/>
                  <a:gd name="T1" fmla="*/ 0 h 50"/>
                  <a:gd name="T2" fmla="*/ 14 w 41"/>
                  <a:gd name="T3" fmla="*/ 25 h 50"/>
                  <a:gd name="T4" fmla="*/ 0 w 41"/>
                  <a:gd name="T5" fmla="*/ 26 h 50"/>
                  <a:gd name="T6" fmla="*/ 5 w 41"/>
                  <a:gd name="T7" fmla="*/ 44 h 50"/>
                  <a:gd name="T8" fmla="*/ 33 w 41"/>
                  <a:gd name="T9" fmla="*/ 49 h 50"/>
                  <a:gd name="T10" fmla="*/ 40 w 41"/>
                  <a:gd name="T11" fmla="*/ 14 h 50"/>
                  <a:gd name="T12" fmla="*/ 30 w 41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50">
                    <a:moveTo>
                      <a:pt x="30" y="0"/>
                    </a:moveTo>
                    <a:lnTo>
                      <a:pt x="14" y="25"/>
                    </a:lnTo>
                    <a:lnTo>
                      <a:pt x="0" y="26"/>
                    </a:lnTo>
                    <a:lnTo>
                      <a:pt x="5" y="44"/>
                    </a:lnTo>
                    <a:lnTo>
                      <a:pt x="33" y="49"/>
                    </a:lnTo>
                    <a:lnTo>
                      <a:pt x="40" y="14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10" name="Freeform 10">
                <a:extLst>
                  <a:ext uri="{FF2B5EF4-FFF2-40B4-BE49-F238E27FC236}">
                    <a16:creationId xmlns:a16="http://schemas.microsoft.com/office/drawing/2014/main" id="{14E5896C-4833-4E46-AFC5-D18C5A83C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" y="2107"/>
                <a:ext cx="44" cy="31"/>
              </a:xfrm>
              <a:custGeom>
                <a:avLst/>
                <a:gdLst>
                  <a:gd name="T0" fmla="*/ 0 w 44"/>
                  <a:gd name="T1" fmla="*/ 0 h 31"/>
                  <a:gd name="T2" fmla="*/ 25 w 44"/>
                  <a:gd name="T3" fmla="*/ 29 h 31"/>
                  <a:gd name="T4" fmla="*/ 38 w 44"/>
                  <a:gd name="T5" fmla="*/ 30 h 31"/>
                  <a:gd name="T6" fmla="*/ 43 w 44"/>
                  <a:gd name="T7" fmla="*/ 21 h 31"/>
                  <a:gd name="T8" fmla="*/ 18 w 44"/>
                  <a:gd name="T9" fmla="*/ 4 h 31"/>
                  <a:gd name="T10" fmla="*/ 0 w 44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31">
                    <a:moveTo>
                      <a:pt x="0" y="0"/>
                    </a:moveTo>
                    <a:lnTo>
                      <a:pt x="25" y="29"/>
                    </a:lnTo>
                    <a:lnTo>
                      <a:pt x="38" y="30"/>
                    </a:lnTo>
                    <a:lnTo>
                      <a:pt x="43" y="21"/>
                    </a:lnTo>
                    <a:lnTo>
                      <a:pt x="18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11" name="Freeform 11">
                <a:extLst>
                  <a:ext uri="{FF2B5EF4-FFF2-40B4-BE49-F238E27FC236}">
                    <a16:creationId xmlns:a16="http://schemas.microsoft.com/office/drawing/2014/main" id="{E4B445BD-ADB9-4B0F-88FE-468F415CF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2138"/>
                <a:ext cx="75" cy="20"/>
              </a:xfrm>
              <a:custGeom>
                <a:avLst/>
                <a:gdLst>
                  <a:gd name="T0" fmla="*/ 0 w 75"/>
                  <a:gd name="T1" fmla="*/ 0 h 20"/>
                  <a:gd name="T2" fmla="*/ 15 w 75"/>
                  <a:gd name="T3" fmla="*/ 19 h 20"/>
                  <a:gd name="T4" fmla="*/ 74 w 75"/>
                  <a:gd name="T5" fmla="*/ 7 h 20"/>
                  <a:gd name="T6" fmla="*/ 18 w 75"/>
                  <a:gd name="T7" fmla="*/ 9 h 20"/>
                  <a:gd name="T8" fmla="*/ 0 w 75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20">
                    <a:moveTo>
                      <a:pt x="0" y="0"/>
                    </a:moveTo>
                    <a:lnTo>
                      <a:pt x="15" y="19"/>
                    </a:lnTo>
                    <a:lnTo>
                      <a:pt x="74" y="7"/>
                    </a:lnTo>
                    <a:lnTo>
                      <a:pt x="18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12" name="Freeform 12">
                <a:extLst>
                  <a:ext uri="{FF2B5EF4-FFF2-40B4-BE49-F238E27FC236}">
                    <a16:creationId xmlns:a16="http://schemas.microsoft.com/office/drawing/2014/main" id="{375189C3-F8DB-4AD4-8471-B8AABC56F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" y="2257"/>
                <a:ext cx="17" cy="18"/>
              </a:xfrm>
              <a:custGeom>
                <a:avLst/>
                <a:gdLst>
                  <a:gd name="T0" fmla="*/ 4 w 17"/>
                  <a:gd name="T1" fmla="*/ 0 h 18"/>
                  <a:gd name="T2" fmla="*/ 0 w 17"/>
                  <a:gd name="T3" fmla="*/ 0 h 18"/>
                  <a:gd name="T4" fmla="*/ 1 w 17"/>
                  <a:gd name="T5" fmla="*/ 4 h 18"/>
                  <a:gd name="T6" fmla="*/ 4 w 17"/>
                  <a:gd name="T7" fmla="*/ 7 h 18"/>
                  <a:gd name="T8" fmla="*/ 4 w 17"/>
                  <a:gd name="T9" fmla="*/ 13 h 18"/>
                  <a:gd name="T10" fmla="*/ 11 w 17"/>
                  <a:gd name="T11" fmla="*/ 17 h 18"/>
                  <a:gd name="T12" fmla="*/ 13 w 17"/>
                  <a:gd name="T13" fmla="*/ 14 h 18"/>
                  <a:gd name="T14" fmla="*/ 13 w 17"/>
                  <a:gd name="T15" fmla="*/ 11 h 18"/>
                  <a:gd name="T16" fmla="*/ 16 w 17"/>
                  <a:gd name="T17" fmla="*/ 8 h 18"/>
                  <a:gd name="T18" fmla="*/ 16 w 17"/>
                  <a:gd name="T19" fmla="*/ 1 h 18"/>
                  <a:gd name="T20" fmla="*/ 8 w 17"/>
                  <a:gd name="T21" fmla="*/ 3 h 18"/>
                  <a:gd name="T22" fmla="*/ 4 w 17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18">
                    <a:moveTo>
                      <a:pt x="4" y="0"/>
                    </a:moveTo>
                    <a:lnTo>
                      <a:pt x="0" y="0"/>
                    </a:lnTo>
                    <a:lnTo>
                      <a:pt x="1" y="4"/>
                    </a:lnTo>
                    <a:lnTo>
                      <a:pt x="4" y="7"/>
                    </a:lnTo>
                    <a:lnTo>
                      <a:pt x="4" y="13"/>
                    </a:lnTo>
                    <a:lnTo>
                      <a:pt x="11" y="17"/>
                    </a:lnTo>
                    <a:lnTo>
                      <a:pt x="13" y="14"/>
                    </a:lnTo>
                    <a:lnTo>
                      <a:pt x="13" y="11"/>
                    </a:lnTo>
                    <a:lnTo>
                      <a:pt x="16" y="8"/>
                    </a:lnTo>
                    <a:lnTo>
                      <a:pt x="16" y="1"/>
                    </a:lnTo>
                    <a:lnTo>
                      <a:pt x="8" y="3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13" name="Freeform 13">
                <a:extLst>
                  <a:ext uri="{FF2B5EF4-FFF2-40B4-BE49-F238E27FC236}">
                    <a16:creationId xmlns:a16="http://schemas.microsoft.com/office/drawing/2014/main" id="{4907DA6E-3F47-4843-9C30-3832C4ACE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" y="1887"/>
                <a:ext cx="53" cy="80"/>
              </a:xfrm>
              <a:custGeom>
                <a:avLst/>
                <a:gdLst>
                  <a:gd name="T0" fmla="*/ 35 w 53"/>
                  <a:gd name="T1" fmla="*/ 0 h 80"/>
                  <a:gd name="T2" fmla="*/ 35 w 53"/>
                  <a:gd name="T3" fmla="*/ 11 h 80"/>
                  <a:gd name="T4" fmla="*/ 30 w 53"/>
                  <a:gd name="T5" fmla="*/ 17 h 80"/>
                  <a:gd name="T6" fmla="*/ 31 w 53"/>
                  <a:gd name="T7" fmla="*/ 28 h 80"/>
                  <a:gd name="T8" fmla="*/ 26 w 53"/>
                  <a:gd name="T9" fmla="*/ 41 h 80"/>
                  <a:gd name="T10" fmla="*/ 18 w 53"/>
                  <a:gd name="T11" fmla="*/ 53 h 80"/>
                  <a:gd name="T12" fmla="*/ 3 w 53"/>
                  <a:gd name="T13" fmla="*/ 64 h 80"/>
                  <a:gd name="T14" fmla="*/ 0 w 53"/>
                  <a:gd name="T15" fmla="*/ 79 h 80"/>
                  <a:gd name="T16" fmla="*/ 6 w 53"/>
                  <a:gd name="T17" fmla="*/ 79 h 80"/>
                  <a:gd name="T18" fmla="*/ 7 w 53"/>
                  <a:gd name="T19" fmla="*/ 65 h 80"/>
                  <a:gd name="T20" fmla="*/ 25 w 53"/>
                  <a:gd name="T21" fmla="*/ 64 h 80"/>
                  <a:gd name="T22" fmla="*/ 39 w 53"/>
                  <a:gd name="T23" fmla="*/ 55 h 80"/>
                  <a:gd name="T24" fmla="*/ 38 w 53"/>
                  <a:gd name="T25" fmla="*/ 36 h 80"/>
                  <a:gd name="T26" fmla="*/ 42 w 53"/>
                  <a:gd name="T27" fmla="*/ 28 h 80"/>
                  <a:gd name="T28" fmla="*/ 36 w 53"/>
                  <a:gd name="T29" fmla="*/ 18 h 80"/>
                  <a:gd name="T30" fmla="*/ 46 w 53"/>
                  <a:gd name="T31" fmla="*/ 14 h 80"/>
                  <a:gd name="T32" fmla="*/ 52 w 53"/>
                  <a:gd name="T33" fmla="*/ 3 h 80"/>
                  <a:gd name="T34" fmla="*/ 38 w 53"/>
                  <a:gd name="T35" fmla="*/ 6 h 80"/>
                  <a:gd name="T36" fmla="*/ 35 w 53"/>
                  <a:gd name="T3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80">
                    <a:moveTo>
                      <a:pt x="35" y="0"/>
                    </a:moveTo>
                    <a:lnTo>
                      <a:pt x="35" y="11"/>
                    </a:lnTo>
                    <a:lnTo>
                      <a:pt x="30" y="17"/>
                    </a:lnTo>
                    <a:lnTo>
                      <a:pt x="31" y="28"/>
                    </a:lnTo>
                    <a:lnTo>
                      <a:pt x="26" y="41"/>
                    </a:lnTo>
                    <a:lnTo>
                      <a:pt x="18" y="53"/>
                    </a:lnTo>
                    <a:lnTo>
                      <a:pt x="3" y="64"/>
                    </a:lnTo>
                    <a:lnTo>
                      <a:pt x="0" y="79"/>
                    </a:lnTo>
                    <a:lnTo>
                      <a:pt x="6" y="79"/>
                    </a:lnTo>
                    <a:lnTo>
                      <a:pt x="7" y="65"/>
                    </a:lnTo>
                    <a:lnTo>
                      <a:pt x="25" y="64"/>
                    </a:lnTo>
                    <a:lnTo>
                      <a:pt x="39" y="55"/>
                    </a:lnTo>
                    <a:lnTo>
                      <a:pt x="38" y="36"/>
                    </a:lnTo>
                    <a:lnTo>
                      <a:pt x="42" y="28"/>
                    </a:lnTo>
                    <a:lnTo>
                      <a:pt x="36" y="18"/>
                    </a:lnTo>
                    <a:lnTo>
                      <a:pt x="46" y="14"/>
                    </a:lnTo>
                    <a:lnTo>
                      <a:pt x="52" y="3"/>
                    </a:lnTo>
                    <a:lnTo>
                      <a:pt x="38" y="6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14" name="Freeform 14">
                <a:extLst>
                  <a:ext uri="{FF2B5EF4-FFF2-40B4-BE49-F238E27FC236}">
                    <a16:creationId xmlns:a16="http://schemas.microsoft.com/office/drawing/2014/main" id="{760CFA20-69C7-4308-875B-CC60E5053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999"/>
                <a:ext cx="17" cy="17"/>
              </a:xfrm>
              <a:custGeom>
                <a:avLst/>
                <a:gdLst>
                  <a:gd name="T0" fmla="*/ 10 w 17"/>
                  <a:gd name="T1" fmla="*/ 0 h 17"/>
                  <a:gd name="T2" fmla="*/ 16 w 17"/>
                  <a:gd name="T3" fmla="*/ 6 h 17"/>
                  <a:gd name="T4" fmla="*/ 6 w 17"/>
                  <a:gd name="T5" fmla="*/ 14 h 17"/>
                  <a:gd name="T6" fmla="*/ 0 w 17"/>
                  <a:gd name="T7" fmla="*/ 16 h 17"/>
                  <a:gd name="T8" fmla="*/ 4 w 17"/>
                  <a:gd name="T9" fmla="*/ 6 h 17"/>
                  <a:gd name="T10" fmla="*/ 10 w 17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10" y="0"/>
                    </a:moveTo>
                    <a:lnTo>
                      <a:pt x="16" y="6"/>
                    </a:lnTo>
                    <a:lnTo>
                      <a:pt x="6" y="14"/>
                    </a:lnTo>
                    <a:lnTo>
                      <a:pt x="0" y="16"/>
                    </a:lnTo>
                    <a:lnTo>
                      <a:pt x="4" y="6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15" name="Freeform 15">
                <a:extLst>
                  <a:ext uri="{FF2B5EF4-FFF2-40B4-BE49-F238E27FC236}">
                    <a16:creationId xmlns:a16="http://schemas.microsoft.com/office/drawing/2014/main" id="{244A5DE4-268F-4896-86A0-978217288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2016"/>
                <a:ext cx="17" cy="17"/>
              </a:xfrm>
              <a:custGeom>
                <a:avLst/>
                <a:gdLst>
                  <a:gd name="T0" fmla="*/ 6 w 17"/>
                  <a:gd name="T1" fmla="*/ 0 h 17"/>
                  <a:gd name="T2" fmla="*/ 10 w 17"/>
                  <a:gd name="T3" fmla="*/ 5 h 17"/>
                  <a:gd name="T4" fmla="*/ 6 w 17"/>
                  <a:gd name="T5" fmla="*/ 8 h 17"/>
                  <a:gd name="T6" fmla="*/ 6 w 17"/>
                  <a:gd name="T7" fmla="*/ 10 h 17"/>
                  <a:gd name="T8" fmla="*/ 16 w 17"/>
                  <a:gd name="T9" fmla="*/ 13 h 17"/>
                  <a:gd name="T10" fmla="*/ 16 w 17"/>
                  <a:gd name="T11" fmla="*/ 16 h 17"/>
                  <a:gd name="T12" fmla="*/ 9 w 17"/>
                  <a:gd name="T13" fmla="*/ 13 h 17"/>
                  <a:gd name="T14" fmla="*/ 2 w 17"/>
                  <a:gd name="T15" fmla="*/ 16 h 17"/>
                  <a:gd name="T16" fmla="*/ 0 w 17"/>
                  <a:gd name="T17" fmla="*/ 13 h 17"/>
                  <a:gd name="T18" fmla="*/ 2 w 17"/>
                  <a:gd name="T19" fmla="*/ 11 h 17"/>
                  <a:gd name="T20" fmla="*/ 0 w 17"/>
                  <a:gd name="T21" fmla="*/ 8 h 17"/>
                  <a:gd name="T22" fmla="*/ 6 w 17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17">
                    <a:moveTo>
                      <a:pt x="6" y="0"/>
                    </a:moveTo>
                    <a:lnTo>
                      <a:pt x="10" y="5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16" y="13"/>
                    </a:lnTo>
                    <a:lnTo>
                      <a:pt x="16" y="16"/>
                    </a:lnTo>
                    <a:lnTo>
                      <a:pt x="9" y="13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16" name="Freeform 16">
                <a:extLst>
                  <a:ext uri="{FF2B5EF4-FFF2-40B4-BE49-F238E27FC236}">
                    <a16:creationId xmlns:a16="http://schemas.microsoft.com/office/drawing/2014/main" id="{FCE47BA8-1DC6-4F28-98B3-2EA1EE6EA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" y="2034"/>
                <a:ext cx="17" cy="17"/>
              </a:xfrm>
              <a:custGeom>
                <a:avLst/>
                <a:gdLst>
                  <a:gd name="T0" fmla="*/ 6 w 17"/>
                  <a:gd name="T1" fmla="*/ 0 h 17"/>
                  <a:gd name="T2" fmla="*/ 0 w 17"/>
                  <a:gd name="T3" fmla="*/ 7 h 17"/>
                  <a:gd name="T4" fmla="*/ 12 w 17"/>
                  <a:gd name="T5" fmla="*/ 16 h 17"/>
                  <a:gd name="T6" fmla="*/ 16 w 17"/>
                  <a:gd name="T7" fmla="*/ 12 h 17"/>
                  <a:gd name="T8" fmla="*/ 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6" y="0"/>
                    </a:moveTo>
                    <a:lnTo>
                      <a:pt x="0" y="7"/>
                    </a:lnTo>
                    <a:lnTo>
                      <a:pt x="12" y="16"/>
                    </a:lnTo>
                    <a:lnTo>
                      <a:pt x="16" y="12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17" name="Freeform 17">
                <a:extLst>
                  <a:ext uri="{FF2B5EF4-FFF2-40B4-BE49-F238E27FC236}">
                    <a16:creationId xmlns:a16="http://schemas.microsoft.com/office/drawing/2014/main" id="{579CC2BF-A5D8-434B-8552-378A9122F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" y="2034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8 h 17"/>
                  <a:gd name="T6" fmla="*/ 16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8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18" name="Freeform 18">
                <a:extLst>
                  <a:ext uri="{FF2B5EF4-FFF2-40B4-BE49-F238E27FC236}">
                    <a16:creationId xmlns:a16="http://schemas.microsoft.com/office/drawing/2014/main" id="{47B3CB0A-8B9E-4FF7-AE11-722B8F771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" y="2087"/>
                <a:ext cx="17" cy="23"/>
              </a:xfrm>
              <a:custGeom>
                <a:avLst/>
                <a:gdLst>
                  <a:gd name="T0" fmla="*/ 8 w 17"/>
                  <a:gd name="T1" fmla="*/ 0 h 23"/>
                  <a:gd name="T2" fmla="*/ 0 w 17"/>
                  <a:gd name="T3" fmla="*/ 11 h 23"/>
                  <a:gd name="T4" fmla="*/ 6 w 17"/>
                  <a:gd name="T5" fmla="*/ 22 h 23"/>
                  <a:gd name="T6" fmla="*/ 16 w 17"/>
                  <a:gd name="T7" fmla="*/ 13 h 23"/>
                  <a:gd name="T8" fmla="*/ 8 w 17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3">
                    <a:moveTo>
                      <a:pt x="8" y="0"/>
                    </a:moveTo>
                    <a:lnTo>
                      <a:pt x="0" y="11"/>
                    </a:lnTo>
                    <a:lnTo>
                      <a:pt x="6" y="22"/>
                    </a:lnTo>
                    <a:lnTo>
                      <a:pt x="16" y="13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19" name="Freeform 19">
                <a:extLst>
                  <a:ext uri="{FF2B5EF4-FFF2-40B4-BE49-F238E27FC236}">
                    <a16:creationId xmlns:a16="http://schemas.microsoft.com/office/drawing/2014/main" id="{2ACA7413-131C-47FF-A60D-070B15982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" y="1854"/>
                <a:ext cx="23" cy="35"/>
              </a:xfrm>
              <a:custGeom>
                <a:avLst/>
                <a:gdLst>
                  <a:gd name="T0" fmla="*/ 18 w 23"/>
                  <a:gd name="T1" fmla="*/ 0 h 35"/>
                  <a:gd name="T2" fmla="*/ 13 w 23"/>
                  <a:gd name="T3" fmla="*/ 0 h 35"/>
                  <a:gd name="T4" fmla="*/ 10 w 23"/>
                  <a:gd name="T5" fmla="*/ 2 h 35"/>
                  <a:gd name="T6" fmla="*/ 8 w 23"/>
                  <a:gd name="T7" fmla="*/ 5 h 35"/>
                  <a:gd name="T8" fmla="*/ 8 w 23"/>
                  <a:gd name="T9" fmla="*/ 14 h 35"/>
                  <a:gd name="T10" fmla="*/ 11 w 23"/>
                  <a:gd name="T11" fmla="*/ 16 h 35"/>
                  <a:gd name="T12" fmla="*/ 11 w 23"/>
                  <a:gd name="T13" fmla="*/ 20 h 35"/>
                  <a:gd name="T14" fmla="*/ 9 w 23"/>
                  <a:gd name="T15" fmla="*/ 21 h 35"/>
                  <a:gd name="T16" fmla="*/ 6 w 23"/>
                  <a:gd name="T17" fmla="*/ 24 h 35"/>
                  <a:gd name="T18" fmla="*/ 6 w 23"/>
                  <a:gd name="T19" fmla="*/ 28 h 35"/>
                  <a:gd name="T20" fmla="*/ 0 w 23"/>
                  <a:gd name="T21" fmla="*/ 34 h 35"/>
                  <a:gd name="T22" fmla="*/ 17 w 23"/>
                  <a:gd name="T23" fmla="*/ 34 h 35"/>
                  <a:gd name="T24" fmla="*/ 22 w 23"/>
                  <a:gd name="T25" fmla="*/ 27 h 35"/>
                  <a:gd name="T26" fmla="*/ 17 w 23"/>
                  <a:gd name="T27" fmla="*/ 22 h 35"/>
                  <a:gd name="T28" fmla="*/ 17 w 23"/>
                  <a:gd name="T29" fmla="*/ 7 h 35"/>
                  <a:gd name="T30" fmla="*/ 20 w 23"/>
                  <a:gd name="T31" fmla="*/ 4 h 35"/>
                  <a:gd name="T32" fmla="*/ 15 w 23"/>
                  <a:gd name="T33" fmla="*/ 4 h 35"/>
                  <a:gd name="T34" fmla="*/ 18 w 23"/>
                  <a:gd name="T3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35">
                    <a:moveTo>
                      <a:pt x="18" y="0"/>
                    </a:moveTo>
                    <a:lnTo>
                      <a:pt x="13" y="0"/>
                    </a:lnTo>
                    <a:lnTo>
                      <a:pt x="10" y="2"/>
                    </a:lnTo>
                    <a:lnTo>
                      <a:pt x="8" y="5"/>
                    </a:lnTo>
                    <a:lnTo>
                      <a:pt x="8" y="14"/>
                    </a:lnTo>
                    <a:lnTo>
                      <a:pt x="11" y="16"/>
                    </a:lnTo>
                    <a:lnTo>
                      <a:pt x="11" y="20"/>
                    </a:lnTo>
                    <a:lnTo>
                      <a:pt x="9" y="21"/>
                    </a:lnTo>
                    <a:lnTo>
                      <a:pt x="6" y="24"/>
                    </a:lnTo>
                    <a:lnTo>
                      <a:pt x="6" y="28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22" y="27"/>
                    </a:lnTo>
                    <a:lnTo>
                      <a:pt x="17" y="22"/>
                    </a:lnTo>
                    <a:lnTo>
                      <a:pt x="17" y="7"/>
                    </a:lnTo>
                    <a:lnTo>
                      <a:pt x="20" y="4"/>
                    </a:lnTo>
                    <a:lnTo>
                      <a:pt x="15" y="4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20" name="Freeform 20">
                <a:extLst>
                  <a:ext uri="{FF2B5EF4-FFF2-40B4-BE49-F238E27FC236}">
                    <a16:creationId xmlns:a16="http://schemas.microsoft.com/office/drawing/2014/main" id="{A996D148-A412-4A64-BAD5-01246DE45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" y="1864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1 w 17"/>
                  <a:gd name="T3" fmla="*/ 0 h 17"/>
                  <a:gd name="T4" fmla="*/ 6 w 17"/>
                  <a:gd name="T5" fmla="*/ 4 h 17"/>
                  <a:gd name="T6" fmla="*/ 1 w 17"/>
                  <a:gd name="T7" fmla="*/ 11 h 17"/>
                  <a:gd name="T8" fmla="*/ 0 w 17"/>
                  <a:gd name="T9" fmla="*/ 16 h 17"/>
                  <a:gd name="T10" fmla="*/ 10 w 17"/>
                  <a:gd name="T11" fmla="*/ 16 h 17"/>
                  <a:gd name="T12" fmla="*/ 13 w 17"/>
                  <a:gd name="T13" fmla="*/ 11 h 17"/>
                  <a:gd name="T14" fmla="*/ 13 w 17"/>
                  <a:gd name="T15" fmla="*/ 5 h 17"/>
                  <a:gd name="T16" fmla="*/ 16 w 17"/>
                  <a:gd name="T17" fmla="*/ 4 h 17"/>
                  <a:gd name="T18" fmla="*/ 16 w 17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1" y="0"/>
                    </a:lnTo>
                    <a:lnTo>
                      <a:pt x="6" y="4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10" y="16"/>
                    </a:lnTo>
                    <a:lnTo>
                      <a:pt x="13" y="11"/>
                    </a:lnTo>
                    <a:lnTo>
                      <a:pt x="13" y="5"/>
                    </a:lnTo>
                    <a:lnTo>
                      <a:pt x="16" y="4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21" name="Freeform 21">
                <a:extLst>
                  <a:ext uri="{FF2B5EF4-FFF2-40B4-BE49-F238E27FC236}">
                    <a16:creationId xmlns:a16="http://schemas.microsoft.com/office/drawing/2014/main" id="{E1F6AFDA-F1F7-4B65-9DDF-9EDE6519D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" y="2136"/>
                <a:ext cx="17" cy="53"/>
              </a:xfrm>
              <a:custGeom>
                <a:avLst/>
                <a:gdLst>
                  <a:gd name="T0" fmla="*/ 12 w 17"/>
                  <a:gd name="T1" fmla="*/ 0 h 53"/>
                  <a:gd name="T2" fmla="*/ 9 w 17"/>
                  <a:gd name="T3" fmla="*/ 13 h 53"/>
                  <a:gd name="T4" fmla="*/ 0 w 17"/>
                  <a:gd name="T5" fmla="*/ 18 h 53"/>
                  <a:gd name="T6" fmla="*/ 3 w 17"/>
                  <a:gd name="T7" fmla="*/ 25 h 53"/>
                  <a:gd name="T8" fmla="*/ 4 w 17"/>
                  <a:gd name="T9" fmla="*/ 31 h 53"/>
                  <a:gd name="T10" fmla="*/ 0 w 17"/>
                  <a:gd name="T11" fmla="*/ 38 h 53"/>
                  <a:gd name="T12" fmla="*/ 1 w 17"/>
                  <a:gd name="T13" fmla="*/ 52 h 53"/>
                  <a:gd name="T14" fmla="*/ 12 w 17"/>
                  <a:gd name="T15" fmla="*/ 46 h 53"/>
                  <a:gd name="T16" fmla="*/ 15 w 17"/>
                  <a:gd name="T17" fmla="*/ 30 h 53"/>
                  <a:gd name="T18" fmla="*/ 16 w 17"/>
                  <a:gd name="T19" fmla="*/ 20 h 53"/>
                  <a:gd name="T20" fmla="*/ 12 w 17"/>
                  <a:gd name="T2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53">
                    <a:moveTo>
                      <a:pt x="12" y="0"/>
                    </a:moveTo>
                    <a:lnTo>
                      <a:pt x="9" y="13"/>
                    </a:lnTo>
                    <a:lnTo>
                      <a:pt x="0" y="18"/>
                    </a:lnTo>
                    <a:lnTo>
                      <a:pt x="3" y="25"/>
                    </a:lnTo>
                    <a:lnTo>
                      <a:pt x="4" y="31"/>
                    </a:lnTo>
                    <a:lnTo>
                      <a:pt x="0" y="38"/>
                    </a:lnTo>
                    <a:lnTo>
                      <a:pt x="1" y="52"/>
                    </a:lnTo>
                    <a:lnTo>
                      <a:pt x="12" y="46"/>
                    </a:lnTo>
                    <a:lnTo>
                      <a:pt x="15" y="30"/>
                    </a:lnTo>
                    <a:lnTo>
                      <a:pt x="16" y="20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22" name="Freeform 22">
                <a:extLst>
                  <a:ext uri="{FF2B5EF4-FFF2-40B4-BE49-F238E27FC236}">
                    <a16:creationId xmlns:a16="http://schemas.microsoft.com/office/drawing/2014/main" id="{4B626639-DBBC-4A33-A6B8-E692F1878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" y="1925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16 h 17"/>
                  <a:gd name="T4" fmla="*/ 16 w 17"/>
                  <a:gd name="T5" fmla="*/ 6 h 17"/>
                  <a:gd name="T6" fmla="*/ 16 w 17"/>
                  <a:gd name="T7" fmla="*/ 0 h 17"/>
                  <a:gd name="T8" fmla="*/ 0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0" y="16"/>
                    </a:lnTo>
                    <a:lnTo>
                      <a:pt x="16" y="6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23" name="Freeform 23">
                <a:extLst>
                  <a:ext uri="{FF2B5EF4-FFF2-40B4-BE49-F238E27FC236}">
                    <a16:creationId xmlns:a16="http://schemas.microsoft.com/office/drawing/2014/main" id="{7BDBB4A3-C7D8-4BDE-815E-93B32B720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" y="1931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0 w 17"/>
                  <a:gd name="T3" fmla="*/ 6 h 17"/>
                  <a:gd name="T4" fmla="*/ 0 w 17"/>
                  <a:gd name="T5" fmla="*/ 16 h 17"/>
                  <a:gd name="T6" fmla="*/ 16 w 17"/>
                  <a:gd name="T7" fmla="*/ 14 h 17"/>
                  <a:gd name="T8" fmla="*/ 16 w 17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0" y="6"/>
                    </a:lnTo>
                    <a:lnTo>
                      <a:pt x="0" y="16"/>
                    </a:lnTo>
                    <a:lnTo>
                      <a:pt x="16" y="14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24" name="Freeform 24">
                <a:extLst>
                  <a:ext uri="{FF2B5EF4-FFF2-40B4-BE49-F238E27FC236}">
                    <a16:creationId xmlns:a16="http://schemas.microsoft.com/office/drawing/2014/main" id="{04600DA1-2901-4A36-8914-E0AFC4A98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" y="1946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3 w 17"/>
                  <a:gd name="T3" fmla="*/ 0 h 17"/>
                  <a:gd name="T4" fmla="*/ 16 w 17"/>
                  <a:gd name="T5" fmla="*/ 16 h 17"/>
                  <a:gd name="T6" fmla="*/ 0 w 1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3" y="0"/>
                    </a:ln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25" name="Freeform 25">
                <a:extLst>
                  <a:ext uri="{FF2B5EF4-FFF2-40B4-BE49-F238E27FC236}">
                    <a16:creationId xmlns:a16="http://schemas.microsoft.com/office/drawing/2014/main" id="{487508EC-CA92-45C3-AEB6-5C3704B98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" y="1736"/>
                <a:ext cx="616" cy="374"/>
              </a:xfrm>
              <a:custGeom>
                <a:avLst/>
                <a:gdLst>
                  <a:gd name="T0" fmla="*/ 292 w 616"/>
                  <a:gd name="T1" fmla="*/ 8 h 374"/>
                  <a:gd name="T2" fmla="*/ 409 w 616"/>
                  <a:gd name="T3" fmla="*/ 3 h 374"/>
                  <a:gd name="T4" fmla="*/ 483 w 616"/>
                  <a:gd name="T5" fmla="*/ 36 h 374"/>
                  <a:gd name="T6" fmla="*/ 573 w 616"/>
                  <a:gd name="T7" fmla="*/ 45 h 374"/>
                  <a:gd name="T8" fmla="*/ 613 w 616"/>
                  <a:gd name="T9" fmla="*/ 75 h 374"/>
                  <a:gd name="T10" fmla="*/ 564 w 616"/>
                  <a:gd name="T11" fmla="*/ 107 h 374"/>
                  <a:gd name="T12" fmla="*/ 543 w 616"/>
                  <a:gd name="T13" fmla="*/ 136 h 374"/>
                  <a:gd name="T14" fmla="*/ 534 w 616"/>
                  <a:gd name="T15" fmla="*/ 107 h 374"/>
                  <a:gd name="T16" fmla="*/ 503 w 616"/>
                  <a:gd name="T17" fmla="*/ 133 h 374"/>
                  <a:gd name="T18" fmla="*/ 498 w 616"/>
                  <a:gd name="T19" fmla="*/ 177 h 374"/>
                  <a:gd name="T20" fmla="*/ 497 w 616"/>
                  <a:gd name="T21" fmla="*/ 201 h 374"/>
                  <a:gd name="T22" fmla="*/ 487 w 616"/>
                  <a:gd name="T23" fmla="*/ 201 h 374"/>
                  <a:gd name="T24" fmla="*/ 481 w 616"/>
                  <a:gd name="T25" fmla="*/ 238 h 374"/>
                  <a:gd name="T26" fmla="*/ 440 w 616"/>
                  <a:gd name="T27" fmla="*/ 285 h 374"/>
                  <a:gd name="T28" fmla="*/ 418 w 616"/>
                  <a:gd name="T29" fmla="*/ 343 h 374"/>
                  <a:gd name="T30" fmla="*/ 422 w 616"/>
                  <a:gd name="T31" fmla="*/ 373 h 374"/>
                  <a:gd name="T32" fmla="*/ 338 w 616"/>
                  <a:gd name="T33" fmla="*/ 289 h 374"/>
                  <a:gd name="T34" fmla="*/ 298 w 616"/>
                  <a:gd name="T35" fmla="*/ 359 h 374"/>
                  <a:gd name="T36" fmla="*/ 245 w 616"/>
                  <a:gd name="T37" fmla="*/ 296 h 374"/>
                  <a:gd name="T38" fmla="*/ 171 w 616"/>
                  <a:gd name="T39" fmla="*/ 249 h 374"/>
                  <a:gd name="T40" fmla="*/ 200 w 616"/>
                  <a:gd name="T41" fmla="*/ 280 h 374"/>
                  <a:gd name="T42" fmla="*/ 154 w 616"/>
                  <a:gd name="T43" fmla="*/ 293 h 374"/>
                  <a:gd name="T44" fmla="*/ 117 w 616"/>
                  <a:gd name="T45" fmla="*/ 243 h 374"/>
                  <a:gd name="T46" fmla="*/ 133 w 616"/>
                  <a:gd name="T47" fmla="*/ 210 h 374"/>
                  <a:gd name="T48" fmla="*/ 105 w 616"/>
                  <a:gd name="T49" fmla="*/ 201 h 374"/>
                  <a:gd name="T50" fmla="*/ 123 w 616"/>
                  <a:gd name="T51" fmla="*/ 191 h 374"/>
                  <a:gd name="T52" fmla="*/ 131 w 616"/>
                  <a:gd name="T53" fmla="*/ 178 h 374"/>
                  <a:gd name="T54" fmla="*/ 129 w 616"/>
                  <a:gd name="T55" fmla="*/ 176 h 374"/>
                  <a:gd name="T56" fmla="*/ 119 w 616"/>
                  <a:gd name="T57" fmla="*/ 177 h 374"/>
                  <a:gd name="T58" fmla="*/ 109 w 616"/>
                  <a:gd name="T59" fmla="*/ 178 h 374"/>
                  <a:gd name="T60" fmla="*/ 108 w 616"/>
                  <a:gd name="T61" fmla="*/ 198 h 374"/>
                  <a:gd name="T62" fmla="*/ 99 w 616"/>
                  <a:gd name="T63" fmla="*/ 210 h 374"/>
                  <a:gd name="T64" fmla="*/ 84 w 616"/>
                  <a:gd name="T65" fmla="*/ 203 h 374"/>
                  <a:gd name="T66" fmla="*/ 68 w 616"/>
                  <a:gd name="T67" fmla="*/ 179 h 374"/>
                  <a:gd name="T68" fmla="*/ 79 w 616"/>
                  <a:gd name="T69" fmla="*/ 203 h 374"/>
                  <a:gd name="T70" fmla="*/ 76 w 616"/>
                  <a:gd name="T71" fmla="*/ 207 h 374"/>
                  <a:gd name="T72" fmla="*/ 58 w 616"/>
                  <a:gd name="T73" fmla="*/ 189 h 374"/>
                  <a:gd name="T74" fmla="*/ 37 w 616"/>
                  <a:gd name="T75" fmla="*/ 185 h 374"/>
                  <a:gd name="T76" fmla="*/ 0 w 616"/>
                  <a:gd name="T77" fmla="*/ 187 h 374"/>
                  <a:gd name="T78" fmla="*/ 22 w 616"/>
                  <a:gd name="T79" fmla="*/ 181 h 374"/>
                  <a:gd name="T80" fmla="*/ 38 w 616"/>
                  <a:gd name="T81" fmla="*/ 156 h 374"/>
                  <a:gd name="T82" fmla="*/ 59 w 616"/>
                  <a:gd name="T83" fmla="*/ 144 h 374"/>
                  <a:gd name="T84" fmla="*/ 68 w 616"/>
                  <a:gd name="T85" fmla="*/ 137 h 374"/>
                  <a:gd name="T86" fmla="*/ 73 w 616"/>
                  <a:gd name="T87" fmla="*/ 145 h 374"/>
                  <a:gd name="T88" fmla="*/ 89 w 616"/>
                  <a:gd name="T89" fmla="*/ 138 h 374"/>
                  <a:gd name="T90" fmla="*/ 104 w 616"/>
                  <a:gd name="T91" fmla="*/ 124 h 374"/>
                  <a:gd name="T92" fmla="*/ 88 w 616"/>
                  <a:gd name="T93" fmla="*/ 110 h 374"/>
                  <a:gd name="T94" fmla="*/ 91 w 616"/>
                  <a:gd name="T95" fmla="*/ 95 h 374"/>
                  <a:gd name="T96" fmla="*/ 82 w 616"/>
                  <a:gd name="T97" fmla="*/ 121 h 374"/>
                  <a:gd name="T98" fmla="*/ 69 w 616"/>
                  <a:gd name="T99" fmla="*/ 139 h 374"/>
                  <a:gd name="T100" fmla="*/ 56 w 616"/>
                  <a:gd name="T101" fmla="*/ 126 h 374"/>
                  <a:gd name="T102" fmla="*/ 80 w 616"/>
                  <a:gd name="T103" fmla="*/ 84 h 374"/>
                  <a:gd name="T104" fmla="*/ 129 w 616"/>
                  <a:gd name="T105" fmla="*/ 87 h 374"/>
                  <a:gd name="T106" fmla="*/ 149 w 616"/>
                  <a:gd name="T107" fmla="*/ 90 h 374"/>
                  <a:gd name="T108" fmla="*/ 191 w 616"/>
                  <a:gd name="T109" fmla="*/ 54 h 374"/>
                  <a:gd name="T110" fmla="*/ 170 w 616"/>
                  <a:gd name="T111" fmla="*/ 83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6" h="374">
                    <a:moveTo>
                      <a:pt x="211" y="65"/>
                    </a:moveTo>
                    <a:lnTo>
                      <a:pt x="244" y="50"/>
                    </a:lnTo>
                    <a:lnTo>
                      <a:pt x="293" y="31"/>
                    </a:lnTo>
                    <a:lnTo>
                      <a:pt x="292" y="8"/>
                    </a:lnTo>
                    <a:lnTo>
                      <a:pt x="331" y="3"/>
                    </a:lnTo>
                    <a:lnTo>
                      <a:pt x="353" y="14"/>
                    </a:lnTo>
                    <a:lnTo>
                      <a:pt x="398" y="0"/>
                    </a:lnTo>
                    <a:lnTo>
                      <a:pt x="409" y="3"/>
                    </a:lnTo>
                    <a:lnTo>
                      <a:pt x="418" y="8"/>
                    </a:lnTo>
                    <a:lnTo>
                      <a:pt x="437" y="28"/>
                    </a:lnTo>
                    <a:lnTo>
                      <a:pt x="448" y="40"/>
                    </a:lnTo>
                    <a:lnTo>
                      <a:pt x="483" y="36"/>
                    </a:lnTo>
                    <a:lnTo>
                      <a:pt x="491" y="35"/>
                    </a:lnTo>
                    <a:lnTo>
                      <a:pt x="513" y="46"/>
                    </a:lnTo>
                    <a:lnTo>
                      <a:pt x="537" y="45"/>
                    </a:lnTo>
                    <a:lnTo>
                      <a:pt x="573" y="45"/>
                    </a:lnTo>
                    <a:lnTo>
                      <a:pt x="609" y="54"/>
                    </a:lnTo>
                    <a:lnTo>
                      <a:pt x="615" y="57"/>
                    </a:lnTo>
                    <a:lnTo>
                      <a:pt x="615" y="65"/>
                    </a:lnTo>
                    <a:lnTo>
                      <a:pt x="613" y="75"/>
                    </a:lnTo>
                    <a:lnTo>
                      <a:pt x="590" y="83"/>
                    </a:lnTo>
                    <a:lnTo>
                      <a:pt x="575" y="89"/>
                    </a:lnTo>
                    <a:lnTo>
                      <a:pt x="580" y="100"/>
                    </a:lnTo>
                    <a:lnTo>
                      <a:pt x="564" y="107"/>
                    </a:lnTo>
                    <a:lnTo>
                      <a:pt x="563" y="121"/>
                    </a:lnTo>
                    <a:lnTo>
                      <a:pt x="564" y="129"/>
                    </a:lnTo>
                    <a:lnTo>
                      <a:pt x="548" y="148"/>
                    </a:lnTo>
                    <a:lnTo>
                      <a:pt x="543" y="136"/>
                    </a:lnTo>
                    <a:lnTo>
                      <a:pt x="543" y="130"/>
                    </a:lnTo>
                    <a:lnTo>
                      <a:pt x="551" y="118"/>
                    </a:lnTo>
                    <a:lnTo>
                      <a:pt x="549" y="90"/>
                    </a:lnTo>
                    <a:lnTo>
                      <a:pt x="534" y="107"/>
                    </a:lnTo>
                    <a:lnTo>
                      <a:pt x="521" y="114"/>
                    </a:lnTo>
                    <a:lnTo>
                      <a:pt x="513" y="102"/>
                    </a:lnTo>
                    <a:lnTo>
                      <a:pt x="505" y="118"/>
                    </a:lnTo>
                    <a:lnTo>
                      <a:pt x="503" y="133"/>
                    </a:lnTo>
                    <a:lnTo>
                      <a:pt x="512" y="133"/>
                    </a:lnTo>
                    <a:lnTo>
                      <a:pt x="510" y="149"/>
                    </a:lnTo>
                    <a:lnTo>
                      <a:pt x="503" y="170"/>
                    </a:lnTo>
                    <a:lnTo>
                      <a:pt x="498" y="177"/>
                    </a:lnTo>
                    <a:lnTo>
                      <a:pt x="491" y="184"/>
                    </a:lnTo>
                    <a:lnTo>
                      <a:pt x="487" y="189"/>
                    </a:lnTo>
                    <a:lnTo>
                      <a:pt x="494" y="197"/>
                    </a:lnTo>
                    <a:lnTo>
                      <a:pt x="497" y="201"/>
                    </a:lnTo>
                    <a:lnTo>
                      <a:pt x="493" y="210"/>
                    </a:lnTo>
                    <a:lnTo>
                      <a:pt x="489" y="214"/>
                    </a:lnTo>
                    <a:lnTo>
                      <a:pt x="488" y="207"/>
                    </a:lnTo>
                    <a:lnTo>
                      <a:pt x="487" y="201"/>
                    </a:lnTo>
                    <a:lnTo>
                      <a:pt x="479" y="195"/>
                    </a:lnTo>
                    <a:lnTo>
                      <a:pt x="466" y="201"/>
                    </a:lnTo>
                    <a:lnTo>
                      <a:pt x="479" y="227"/>
                    </a:lnTo>
                    <a:lnTo>
                      <a:pt x="481" y="238"/>
                    </a:lnTo>
                    <a:lnTo>
                      <a:pt x="479" y="252"/>
                    </a:lnTo>
                    <a:lnTo>
                      <a:pt x="466" y="277"/>
                    </a:lnTo>
                    <a:lnTo>
                      <a:pt x="445" y="284"/>
                    </a:lnTo>
                    <a:lnTo>
                      <a:pt x="440" y="285"/>
                    </a:lnTo>
                    <a:lnTo>
                      <a:pt x="422" y="284"/>
                    </a:lnTo>
                    <a:lnTo>
                      <a:pt x="431" y="298"/>
                    </a:lnTo>
                    <a:lnTo>
                      <a:pt x="433" y="319"/>
                    </a:lnTo>
                    <a:lnTo>
                      <a:pt x="418" y="343"/>
                    </a:lnTo>
                    <a:lnTo>
                      <a:pt x="401" y="330"/>
                    </a:lnTo>
                    <a:lnTo>
                      <a:pt x="398" y="343"/>
                    </a:lnTo>
                    <a:lnTo>
                      <a:pt x="411" y="356"/>
                    </a:lnTo>
                    <a:lnTo>
                      <a:pt x="422" y="373"/>
                    </a:lnTo>
                    <a:lnTo>
                      <a:pt x="404" y="363"/>
                    </a:lnTo>
                    <a:lnTo>
                      <a:pt x="383" y="303"/>
                    </a:lnTo>
                    <a:lnTo>
                      <a:pt x="355" y="288"/>
                    </a:lnTo>
                    <a:lnTo>
                      <a:pt x="338" y="289"/>
                    </a:lnTo>
                    <a:lnTo>
                      <a:pt x="312" y="323"/>
                    </a:lnTo>
                    <a:lnTo>
                      <a:pt x="315" y="336"/>
                    </a:lnTo>
                    <a:lnTo>
                      <a:pt x="307" y="359"/>
                    </a:lnTo>
                    <a:lnTo>
                      <a:pt x="298" y="359"/>
                    </a:lnTo>
                    <a:lnTo>
                      <a:pt x="270" y="309"/>
                    </a:lnTo>
                    <a:lnTo>
                      <a:pt x="269" y="288"/>
                    </a:lnTo>
                    <a:lnTo>
                      <a:pt x="264" y="296"/>
                    </a:lnTo>
                    <a:lnTo>
                      <a:pt x="245" y="296"/>
                    </a:lnTo>
                    <a:lnTo>
                      <a:pt x="254" y="282"/>
                    </a:lnTo>
                    <a:lnTo>
                      <a:pt x="227" y="266"/>
                    </a:lnTo>
                    <a:lnTo>
                      <a:pt x="198" y="265"/>
                    </a:lnTo>
                    <a:lnTo>
                      <a:pt x="171" y="249"/>
                    </a:lnTo>
                    <a:lnTo>
                      <a:pt x="169" y="265"/>
                    </a:lnTo>
                    <a:lnTo>
                      <a:pt x="180" y="273"/>
                    </a:lnTo>
                    <a:lnTo>
                      <a:pt x="192" y="280"/>
                    </a:lnTo>
                    <a:lnTo>
                      <a:pt x="200" y="280"/>
                    </a:lnTo>
                    <a:lnTo>
                      <a:pt x="177" y="300"/>
                    </a:lnTo>
                    <a:lnTo>
                      <a:pt x="164" y="304"/>
                    </a:lnTo>
                    <a:lnTo>
                      <a:pt x="154" y="306"/>
                    </a:lnTo>
                    <a:lnTo>
                      <a:pt x="154" y="293"/>
                    </a:lnTo>
                    <a:lnTo>
                      <a:pt x="138" y="272"/>
                    </a:lnTo>
                    <a:lnTo>
                      <a:pt x="125" y="256"/>
                    </a:lnTo>
                    <a:lnTo>
                      <a:pt x="119" y="247"/>
                    </a:lnTo>
                    <a:lnTo>
                      <a:pt x="117" y="243"/>
                    </a:lnTo>
                    <a:lnTo>
                      <a:pt x="117" y="240"/>
                    </a:lnTo>
                    <a:lnTo>
                      <a:pt x="127" y="233"/>
                    </a:lnTo>
                    <a:lnTo>
                      <a:pt x="135" y="227"/>
                    </a:lnTo>
                    <a:lnTo>
                      <a:pt x="133" y="210"/>
                    </a:lnTo>
                    <a:lnTo>
                      <a:pt x="127" y="216"/>
                    </a:lnTo>
                    <a:lnTo>
                      <a:pt x="112" y="216"/>
                    </a:lnTo>
                    <a:lnTo>
                      <a:pt x="105" y="209"/>
                    </a:lnTo>
                    <a:lnTo>
                      <a:pt x="105" y="201"/>
                    </a:lnTo>
                    <a:lnTo>
                      <a:pt x="109" y="201"/>
                    </a:lnTo>
                    <a:lnTo>
                      <a:pt x="113" y="197"/>
                    </a:lnTo>
                    <a:lnTo>
                      <a:pt x="117" y="197"/>
                    </a:lnTo>
                    <a:lnTo>
                      <a:pt x="123" y="191"/>
                    </a:lnTo>
                    <a:lnTo>
                      <a:pt x="132" y="191"/>
                    </a:lnTo>
                    <a:lnTo>
                      <a:pt x="141" y="187"/>
                    </a:lnTo>
                    <a:lnTo>
                      <a:pt x="132" y="178"/>
                    </a:lnTo>
                    <a:lnTo>
                      <a:pt x="131" y="178"/>
                    </a:lnTo>
                    <a:lnTo>
                      <a:pt x="131" y="166"/>
                    </a:lnTo>
                    <a:lnTo>
                      <a:pt x="125" y="174"/>
                    </a:lnTo>
                    <a:lnTo>
                      <a:pt x="127" y="176"/>
                    </a:lnTo>
                    <a:lnTo>
                      <a:pt x="129" y="176"/>
                    </a:lnTo>
                    <a:lnTo>
                      <a:pt x="129" y="177"/>
                    </a:lnTo>
                    <a:lnTo>
                      <a:pt x="126" y="178"/>
                    </a:lnTo>
                    <a:lnTo>
                      <a:pt x="122" y="181"/>
                    </a:lnTo>
                    <a:lnTo>
                      <a:pt x="119" y="177"/>
                    </a:lnTo>
                    <a:lnTo>
                      <a:pt x="121" y="175"/>
                    </a:lnTo>
                    <a:lnTo>
                      <a:pt x="116" y="174"/>
                    </a:lnTo>
                    <a:lnTo>
                      <a:pt x="114" y="173"/>
                    </a:lnTo>
                    <a:lnTo>
                      <a:pt x="109" y="178"/>
                    </a:lnTo>
                    <a:lnTo>
                      <a:pt x="109" y="188"/>
                    </a:lnTo>
                    <a:lnTo>
                      <a:pt x="107" y="191"/>
                    </a:lnTo>
                    <a:lnTo>
                      <a:pt x="111" y="198"/>
                    </a:lnTo>
                    <a:lnTo>
                      <a:pt x="108" y="198"/>
                    </a:lnTo>
                    <a:lnTo>
                      <a:pt x="105" y="200"/>
                    </a:lnTo>
                    <a:lnTo>
                      <a:pt x="100" y="200"/>
                    </a:lnTo>
                    <a:lnTo>
                      <a:pt x="95" y="205"/>
                    </a:lnTo>
                    <a:lnTo>
                      <a:pt x="99" y="210"/>
                    </a:lnTo>
                    <a:lnTo>
                      <a:pt x="93" y="216"/>
                    </a:lnTo>
                    <a:lnTo>
                      <a:pt x="88" y="212"/>
                    </a:lnTo>
                    <a:lnTo>
                      <a:pt x="89" y="210"/>
                    </a:lnTo>
                    <a:lnTo>
                      <a:pt x="84" y="203"/>
                    </a:lnTo>
                    <a:lnTo>
                      <a:pt x="84" y="198"/>
                    </a:lnTo>
                    <a:lnTo>
                      <a:pt x="79" y="192"/>
                    </a:lnTo>
                    <a:lnTo>
                      <a:pt x="69" y="182"/>
                    </a:lnTo>
                    <a:lnTo>
                      <a:pt x="68" y="179"/>
                    </a:lnTo>
                    <a:lnTo>
                      <a:pt x="64" y="179"/>
                    </a:lnTo>
                    <a:lnTo>
                      <a:pt x="64" y="184"/>
                    </a:lnTo>
                    <a:lnTo>
                      <a:pt x="72" y="194"/>
                    </a:lnTo>
                    <a:lnTo>
                      <a:pt x="79" y="203"/>
                    </a:lnTo>
                    <a:lnTo>
                      <a:pt x="78" y="204"/>
                    </a:lnTo>
                    <a:lnTo>
                      <a:pt x="76" y="202"/>
                    </a:lnTo>
                    <a:lnTo>
                      <a:pt x="74" y="204"/>
                    </a:lnTo>
                    <a:lnTo>
                      <a:pt x="76" y="207"/>
                    </a:lnTo>
                    <a:lnTo>
                      <a:pt x="73" y="210"/>
                    </a:lnTo>
                    <a:lnTo>
                      <a:pt x="73" y="204"/>
                    </a:lnTo>
                    <a:lnTo>
                      <a:pt x="65" y="196"/>
                    </a:lnTo>
                    <a:lnTo>
                      <a:pt x="58" y="189"/>
                    </a:lnTo>
                    <a:lnTo>
                      <a:pt x="59" y="186"/>
                    </a:lnTo>
                    <a:lnTo>
                      <a:pt x="55" y="182"/>
                    </a:lnTo>
                    <a:lnTo>
                      <a:pt x="52" y="185"/>
                    </a:lnTo>
                    <a:lnTo>
                      <a:pt x="37" y="185"/>
                    </a:lnTo>
                    <a:lnTo>
                      <a:pt x="19" y="205"/>
                    </a:lnTo>
                    <a:lnTo>
                      <a:pt x="7" y="206"/>
                    </a:lnTo>
                    <a:lnTo>
                      <a:pt x="0" y="198"/>
                    </a:lnTo>
                    <a:lnTo>
                      <a:pt x="0" y="187"/>
                    </a:lnTo>
                    <a:lnTo>
                      <a:pt x="4" y="182"/>
                    </a:lnTo>
                    <a:lnTo>
                      <a:pt x="4" y="174"/>
                    </a:lnTo>
                    <a:lnTo>
                      <a:pt x="16" y="173"/>
                    </a:lnTo>
                    <a:lnTo>
                      <a:pt x="22" y="181"/>
                    </a:lnTo>
                    <a:lnTo>
                      <a:pt x="28" y="174"/>
                    </a:lnTo>
                    <a:lnTo>
                      <a:pt x="28" y="163"/>
                    </a:lnTo>
                    <a:lnTo>
                      <a:pt x="22" y="156"/>
                    </a:lnTo>
                    <a:lnTo>
                      <a:pt x="38" y="156"/>
                    </a:lnTo>
                    <a:lnTo>
                      <a:pt x="42" y="151"/>
                    </a:lnTo>
                    <a:lnTo>
                      <a:pt x="45" y="151"/>
                    </a:lnTo>
                    <a:lnTo>
                      <a:pt x="53" y="144"/>
                    </a:lnTo>
                    <a:lnTo>
                      <a:pt x="59" y="144"/>
                    </a:lnTo>
                    <a:lnTo>
                      <a:pt x="60" y="133"/>
                    </a:lnTo>
                    <a:lnTo>
                      <a:pt x="64" y="128"/>
                    </a:lnTo>
                    <a:lnTo>
                      <a:pt x="64" y="133"/>
                    </a:lnTo>
                    <a:lnTo>
                      <a:pt x="68" y="137"/>
                    </a:lnTo>
                    <a:lnTo>
                      <a:pt x="68" y="139"/>
                    </a:lnTo>
                    <a:lnTo>
                      <a:pt x="64" y="144"/>
                    </a:lnTo>
                    <a:lnTo>
                      <a:pt x="72" y="144"/>
                    </a:lnTo>
                    <a:lnTo>
                      <a:pt x="73" y="145"/>
                    </a:lnTo>
                    <a:lnTo>
                      <a:pt x="79" y="140"/>
                    </a:lnTo>
                    <a:lnTo>
                      <a:pt x="84" y="144"/>
                    </a:lnTo>
                    <a:lnTo>
                      <a:pt x="87" y="141"/>
                    </a:lnTo>
                    <a:lnTo>
                      <a:pt x="89" y="138"/>
                    </a:lnTo>
                    <a:lnTo>
                      <a:pt x="89" y="130"/>
                    </a:lnTo>
                    <a:lnTo>
                      <a:pt x="94" y="135"/>
                    </a:lnTo>
                    <a:lnTo>
                      <a:pt x="95" y="124"/>
                    </a:lnTo>
                    <a:lnTo>
                      <a:pt x="104" y="124"/>
                    </a:lnTo>
                    <a:lnTo>
                      <a:pt x="104" y="120"/>
                    </a:lnTo>
                    <a:lnTo>
                      <a:pt x="90" y="120"/>
                    </a:lnTo>
                    <a:lnTo>
                      <a:pt x="88" y="117"/>
                    </a:lnTo>
                    <a:lnTo>
                      <a:pt x="88" y="110"/>
                    </a:lnTo>
                    <a:lnTo>
                      <a:pt x="94" y="102"/>
                    </a:lnTo>
                    <a:lnTo>
                      <a:pt x="100" y="94"/>
                    </a:lnTo>
                    <a:lnTo>
                      <a:pt x="99" y="88"/>
                    </a:lnTo>
                    <a:lnTo>
                      <a:pt x="91" y="95"/>
                    </a:lnTo>
                    <a:lnTo>
                      <a:pt x="84" y="102"/>
                    </a:lnTo>
                    <a:lnTo>
                      <a:pt x="78" y="109"/>
                    </a:lnTo>
                    <a:lnTo>
                      <a:pt x="79" y="118"/>
                    </a:lnTo>
                    <a:lnTo>
                      <a:pt x="82" y="121"/>
                    </a:lnTo>
                    <a:lnTo>
                      <a:pt x="78" y="127"/>
                    </a:lnTo>
                    <a:lnTo>
                      <a:pt x="77" y="133"/>
                    </a:lnTo>
                    <a:lnTo>
                      <a:pt x="73" y="138"/>
                    </a:lnTo>
                    <a:lnTo>
                      <a:pt x="69" y="139"/>
                    </a:lnTo>
                    <a:lnTo>
                      <a:pt x="69" y="126"/>
                    </a:lnTo>
                    <a:lnTo>
                      <a:pt x="65" y="123"/>
                    </a:lnTo>
                    <a:lnTo>
                      <a:pt x="61" y="126"/>
                    </a:lnTo>
                    <a:lnTo>
                      <a:pt x="56" y="126"/>
                    </a:lnTo>
                    <a:lnTo>
                      <a:pt x="56" y="109"/>
                    </a:lnTo>
                    <a:lnTo>
                      <a:pt x="60" y="105"/>
                    </a:lnTo>
                    <a:lnTo>
                      <a:pt x="68" y="96"/>
                    </a:lnTo>
                    <a:lnTo>
                      <a:pt x="80" y="84"/>
                    </a:lnTo>
                    <a:lnTo>
                      <a:pt x="87" y="75"/>
                    </a:lnTo>
                    <a:lnTo>
                      <a:pt x="107" y="64"/>
                    </a:lnTo>
                    <a:lnTo>
                      <a:pt x="127" y="77"/>
                    </a:lnTo>
                    <a:lnTo>
                      <a:pt x="129" y="87"/>
                    </a:lnTo>
                    <a:lnTo>
                      <a:pt x="125" y="88"/>
                    </a:lnTo>
                    <a:lnTo>
                      <a:pt x="117" y="86"/>
                    </a:lnTo>
                    <a:lnTo>
                      <a:pt x="127" y="98"/>
                    </a:lnTo>
                    <a:lnTo>
                      <a:pt x="149" y="90"/>
                    </a:lnTo>
                    <a:lnTo>
                      <a:pt x="168" y="83"/>
                    </a:lnTo>
                    <a:lnTo>
                      <a:pt x="162" y="72"/>
                    </a:lnTo>
                    <a:lnTo>
                      <a:pt x="179" y="53"/>
                    </a:lnTo>
                    <a:lnTo>
                      <a:pt x="191" y="54"/>
                    </a:lnTo>
                    <a:lnTo>
                      <a:pt x="180" y="60"/>
                    </a:lnTo>
                    <a:lnTo>
                      <a:pt x="173" y="71"/>
                    </a:lnTo>
                    <a:lnTo>
                      <a:pt x="170" y="77"/>
                    </a:lnTo>
                    <a:lnTo>
                      <a:pt x="170" y="83"/>
                    </a:lnTo>
                    <a:lnTo>
                      <a:pt x="178" y="87"/>
                    </a:lnTo>
                    <a:lnTo>
                      <a:pt x="187" y="94"/>
                    </a:lnTo>
                    <a:lnTo>
                      <a:pt x="211" y="65"/>
                    </a:lnTo>
                  </a:path>
                </a:pathLst>
              </a:custGeom>
              <a:solidFill>
                <a:srgbClr val="00CC66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8026" name="Rectangle 26">
              <a:extLst>
                <a:ext uri="{FF2B5EF4-FFF2-40B4-BE49-F238E27FC236}">
                  <a16:creationId xmlns:a16="http://schemas.microsoft.com/office/drawing/2014/main" id="{E1359D5E-2A0A-469B-B7CF-25EBB8EC2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" y="11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a</a:t>
              </a:r>
            </a:p>
          </p:txBody>
        </p:sp>
        <p:sp>
          <p:nvSpPr>
            <p:cNvPr id="128027" name="Rectangle 27">
              <a:extLst>
                <a:ext uri="{FF2B5EF4-FFF2-40B4-BE49-F238E27FC236}">
                  <a16:creationId xmlns:a16="http://schemas.microsoft.com/office/drawing/2014/main" id="{F699238C-731A-4446-9057-B7031F68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36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0" i="1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f</a:t>
              </a:r>
            </a:p>
          </p:txBody>
        </p:sp>
        <p:sp>
          <p:nvSpPr>
            <p:cNvPr id="128028" name="Rectangle 28">
              <a:extLst>
                <a:ext uri="{FF2B5EF4-FFF2-40B4-BE49-F238E27FC236}">
                  <a16:creationId xmlns:a16="http://schemas.microsoft.com/office/drawing/2014/main" id="{2867148D-03AF-4B0D-9355-D21B71DD4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136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0" i="1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e</a:t>
              </a:r>
            </a:p>
          </p:txBody>
        </p:sp>
        <p:sp>
          <p:nvSpPr>
            <p:cNvPr id="128029" name="Rectangle 29">
              <a:extLst>
                <a:ext uri="{FF2B5EF4-FFF2-40B4-BE49-F238E27FC236}">
                  <a16:creationId xmlns:a16="http://schemas.microsoft.com/office/drawing/2014/main" id="{3E7F7EED-780A-4FF7-9C11-24D757283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16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i="1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0</a:t>
              </a:r>
            </a:p>
          </p:txBody>
        </p:sp>
        <p:sp>
          <p:nvSpPr>
            <p:cNvPr id="128030" name="Rectangle 30">
              <a:extLst>
                <a:ext uri="{FF2B5EF4-FFF2-40B4-BE49-F238E27FC236}">
                  <a16:creationId xmlns:a16="http://schemas.microsoft.com/office/drawing/2014/main" id="{ED678147-6055-43D7-A037-FD58872EA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170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CN" altLang="zh-CN" b="0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28031" name="Freeform 31">
              <a:extLst>
                <a:ext uri="{FF2B5EF4-FFF2-40B4-BE49-F238E27FC236}">
                  <a16:creationId xmlns:a16="http://schemas.microsoft.com/office/drawing/2014/main" id="{55F2A749-E6F8-4CB6-9EDC-C11CCA855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" y="1328"/>
              <a:ext cx="425" cy="313"/>
            </a:xfrm>
            <a:custGeom>
              <a:avLst/>
              <a:gdLst>
                <a:gd name="T0" fmla="*/ 0 w 425"/>
                <a:gd name="T1" fmla="*/ 3 h 313"/>
                <a:gd name="T2" fmla="*/ 38 w 425"/>
                <a:gd name="T3" fmla="*/ 9 h 313"/>
                <a:gd name="T4" fmla="*/ 67 w 425"/>
                <a:gd name="T5" fmla="*/ 0 h 313"/>
                <a:gd name="T6" fmla="*/ 94 w 425"/>
                <a:gd name="T7" fmla="*/ 0 h 313"/>
                <a:gd name="T8" fmla="*/ 122 w 425"/>
                <a:gd name="T9" fmla="*/ 8 h 313"/>
                <a:gd name="T10" fmla="*/ 151 w 425"/>
                <a:gd name="T11" fmla="*/ 25 h 313"/>
                <a:gd name="T12" fmla="*/ 179 w 425"/>
                <a:gd name="T13" fmla="*/ 33 h 313"/>
                <a:gd name="T14" fmla="*/ 207 w 425"/>
                <a:gd name="T15" fmla="*/ 50 h 313"/>
                <a:gd name="T16" fmla="*/ 217 w 425"/>
                <a:gd name="T17" fmla="*/ 76 h 313"/>
                <a:gd name="T18" fmla="*/ 245 w 425"/>
                <a:gd name="T19" fmla="*/ 93 h 313"/>
                <a:gd name="T20" fmla="*/ 255 w 425"/>
                <a:gd name="T21" fmla="*/ 119 h 313"/>
                <a:gd name="T22" fmla="*/ 274 w 425"/>
                <a:gd name="T23" fmla="*/ 145 h 313"/>
                <a:gd name="T24" fmla="*/ 302 w 425"/>
                <a:gd name="T25" fmla="*/ 153 h 313"/>
                <a:gd name="T26" fmla="*/ 330 w 425"/>
                <a:gd name="T27" fmla="*/ 144 h 313"/>
                <a:gd name="T28" fmla="*/ 358 w 425"/>
                <a:gd name="T29" fmla="*/ 144 h 313"/>
                <a:gd name="T30" fmla="*/ 386 w 425"/>
                <a:gd name="T31" fmla="*/ 143 h 313"/>
                <a:gd name="T32" fmla="*/ 414 w 425"/>
                <a:gd name="T33" fmla="*/ 143 h 313"/>
                <a:gd name="T34" fmla="*/ 424 w 425"/>
                <a:gd name="T35" fmla="*/ 168 h 313"/>
                <a:gd name="T36" fmla="*/ 396 w 425"/>
                <a:gd name="T37" fmla="*/ 187 h 313"/>
                <a:gd name="T38" fmla="*/ 368 w 425"/>
                <a:gd name="T39" fmla="*/ 204 h 313"/>
                <a:gd name="T40" fmla="*/ 341 w 425"/>
                <a:gd name="T41" fmla="*/ 222 h 313"/>
                <a:gd name="T42" fmla="*/ 313 w 425"/>
                <a:gd name="T43" fmla="*/ 232 h 313"/>
                <a:gd name="T44" fmla="*/ 285 w 425"/>
                <a:gd name="T45" fmla="*/ 249 h 313"/>
                <a:gd name="T46" fmla="*/ 267 w 425"/>
                <a:gd name="T47" fmla="*/ 276 h 313"/>
                <a:gd name="T48" fmla="*/ 240 w 425"/>
                <a:gd name="T49" fmla="*/ 302 h 313"/>
                <a:gd name="T50" fmla="*/ 212 w 425"/>
                <a:gd name="T51" fmla="*/ 312 h 313"/>
                <a:gd name="T52" fmla="*/ 184 w 425"/>
                <a:gd name="T53" fmla="*/ 286 h 313"/>
                <a:gd name="T54" fmla="*/ 174 w 425"/>
                <a:gd name="T55" fmla="*/ 260 h 313"/>
                <a:gd name="T56" fmla="*/ 173 w 425"/>
                <a:gd name="T57" fmla="*/ 234 h 313"/>
                <a:gd name="T58" fmla="*/ 163 w 425"/>
                <a:gd name="T59" fmla="*/ 208 h 313"/>
                <a:gd name="T60" fmla="*/ 135 w 425"/>
                <a:gd name="T61" fmla="*/ 191 h 313"/>
                <a:gd name="T62" fmla="*/ 108 w 425"/>
                <a:gd name="T63" fmla="*/ 200 h 313"/>
                <a:gd name="T64" fmla="*/ 111 w 425"/>
                <a:gd name="T65" fmla="*/ 20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5" h="313">
                  <a:moveTo>
                    <a:pt x="0" y="3"/>
                  </a:moveTo>
                  <a:lnTo>
                    <a:pt x="38" y="9"/>
                  </a:lnTo>
                  <a:lnTo>
                    <a:pt x="67" y="0"/>
                  </a:lnTo>
                  <a:lnTo>
                    <a:pt x="94" y="0"/>
                  </a:lnTo>
                  <a:lnTo>
                    <a:pt x="122" y="8"/>
                  </a:lnTo>
                  <a:lnTo>
                    <a:pt x="151" y="25"/>
                  </a:lnTo>
                  <a:lnTo>
                    <a:pt x="179" y="33"/>
                  </a:lnTo>
                  <a:lnTo>
                    <a:pt x="207" y="50"/>
                  </a:lnTo>
                  <a:lnTo>
                    <a:pt x="217" y="76"/>
                  </a:lnTo>
                  <a:lnTo>
                    <a:pt x="245" y="93"/>
                  </a:lnTo>
                  <a:lnTo>
                    <a:pt x="255" y="119"/>
                  </a:lnTo>
                  <a:lnTo>
                    <a:pt x="274" y="145"/>
                  </a:lnTo>
                  <a:lnTo>
                    <a:pt x="302" y="153"/>
                  </a:lnTo>
                  <a:lnTo>
                    <a:pt x="330" y="144"/>
                  </a:lnTo>
                  <a:lnTo>
                    <a:pt x="358" y="144"/>
                  </a:lnTo>
                  <a:lnTo>
                    <a:pt x="386" y="143"/>
                  </a:lnTo>
                  <a:lnTo>
                    <a:pt x="414" y="143"/>
                  </a:lnTo>
                  <a:lnTo>
                    <a:pt x="424" y="168"/>
                  </a:lnTo>
                  <a:lnTo>
                    <a:pt x="396" y="187"/>
                  </a:lnTo>
                  <a:lnTo>
                    <a:pt x="368" y="204"/>
                  </a:lnTo>
                  <a:lnTo>
                    <a:pt x="341" y="222"/>
                  </a:lnTo>
                  <a:lnTo>
                    <a:pt x="313" y="232"/>
                  </a:lnTo>
                  <a:lnTo>
                    <a:pt x="285" y="249"/>
                  </a:lnTo>
                  <a:lnTo>
                    <a:pt x="267" y="276"/>
                  </a:lnTo>
                  <a:lnTo>
                    <a:pt x="240" y="302"/>
                  </a:lnTo>
                  <a:lnTo>
                    <a:pt x="212" y="312"/>
                  </a:lnTo>
                  <a:lnTo>
                    <a:pt x="184" y="286"/>
                  </a:lnTo>
                  <a:lnTo>
                    <a:pt x="174" y="260"/>
                  </a:lnTo>
                  <a:lnTo>
                    <a:pt x="173" y="234"/>
                  </a:lnTo>
                  <a:lnTo>
                    <a:pt x="163" y="208"/>
                  </a:lnTo>
                  <a:lnTo>
                    <a:pt x="135" y="191"/>
                  </a:lnTo>
                  <a:lnTo>
                    <a:pt x="108" y="200"/>
                  </a:lnTo>
                  <a:lnTo>
                    <a:pt x="111" y="202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2" name="Freeform 32">
              <a:extLst>
                <a:ext uri="{FF2B5EF4-FFF2-40B4-BE49-F238E27FC236}">
                  <a16:creationId xmlns:a16="http://schemas.microsoft.com/office/drawing/2014/main" id="{15470687-EA7E-4905-BA0C-A0D8E698D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" y="1440"/>
              <a:ext cx="490" cy="159"/>
            </a:xfrm>
            <a:custGeom>
              <a:avLst/>
              <a:gdLst>
                <a:gd name="T0" fmla="*/ 0 w 490"/>
                <a:gd name="T1" fmla="*/ 56 h 159"/>
                <a:gd name="T2" fmla="*/ 41 w 490"/>
                <a:gd name="T3" fmla="*/ 87 h 159"/>
                <a:gd name="T4" fmla="*/ 59 w 490"/>
                <a:gd name="T5" fmla="*/ 113 h 159"/>
                <a:gd name="T6" fmla="*/ 87 w 490"/>
                <a:gd name="T7" fmla="*/ 122 h 159"/>
                <a:gd name="T8" fmla="*/ 115 w 490"/>
                <a:gd name="T9" fmla="*/ 131 h 159"/>
                <a:gd name="T10" fmla="*/ 143 w 490"/>
                <a:gd name="T11" fmla="*/ 131 h 159"/>
                <a:gd name="T12" fmla="*/ 171 w 490"/>
                <a:gd name="T13" fmla="*/ 140 h 159"/>
                <a:gd name="T14" fmla="*/ 199 w 490"/>
                <a:gd name="T15" fmla="*/ 148 h 159"/>
                <a:gd name="T16" fmla="*/ 227 w 490"/>
                <a:gd name="T17" fmla="*/ 148 h 159"/>
                <a:gd name="T18" fmla="*/ 255 w 490"/>
                <a:gd name="T19" fmla="*/ 158 h 159"/>
                <a:gd name="T20" fmla="*/ 283 w 490"/>
                <a:gd name="T21" fmla="*/ 158 h 159"/>
                <a:gd name="T22" fmla="*/ 311 w 490"/>
                <a:gd name="T23" fmla="*/ 148 h 159"/>
                <a:gd name="T24" fmla="*/ 339 w 490"/>
                <a:gd name="T25" fmla="*/ 148 h 159"/>
                <a:gd name="T26" fmla="*/ 368 w 490"/>
                <a:gd name="T27" fmla="*/ 148 h 159"/>
                <a:gd name="T28" fmla="*/ 395 w 490"/>
                <a:gd name="T29" fmla="*/ 148 h 159"/>
                <a:gd name="T30" fmla="*/ 424 w 490"/>
                <a:gd name="T31" fmla="*/ 140 h 159"/>
                <a:gd name="T32" fmla="*/ 442 w 490"/>
                <a:gd name="T33" fmla="*/ 113 h 159"/>
                <a:gd name="T34" fmla="*/ 461 w 490"/>
                <a:gd name="T35" fmla="*/ 87 h 159"/>
                <a:gd name="T36" fmla="*/ 489 w 490"/>
                <a:gd name="T37" fmla="*/ 78 h 159"/>
                <a:gd name="T38" fmla="*/ 480 w 490"/>
                <a:gd name="T39" fmla="*/ 52 h 159"/>
                <a:gd name="T40" fmla="*/ 451 w 490"/>
                <a:gd name="T41" fmla="*/ 25 h 159"/>
                <a:gd name="T42" fmla="*/ 424 w 490"/>
                <a:gd name="T43" fmla="*/ 25 h 159"/>
                <a:gd name="T44" fmla="*/ 395 w 490"/>
                <a:gd name="T45" fmla="*/ 25 h 159"/>
                <a:gd name="T46" fmla="*/ 368 w 490"/>
                <a:gd name="T47" fmla="*/ 25 h 159"/>
                <a:gd name="T48" fmla="*/ 348 w 490"/>
                <a:gd name="T49" fmla="*/ 25 h 159"/>
                <a:gd name="T50" fmla="*/ 273 w 490"/>
                <a:gd name="T51" fmla="*/ 17 h 159"/>
                <a:gd name="T52" fmla="*/ 246 w 490"/>
                <a:gd name="T53" fmla="*/ 17 h 159"/>
                <a:gd name="T54" fmla="*/ 209 w 490"/>
                <a:gd name="T55" fmla="*/ 17 h 159"/>
                <a:gd name="T56" fmla="*/ 180 w 490"/>
                <a:gd name="T57" fmla="*/ 8 h 159"/>
                <a:gd name="T58" fmla="*/ 143 w 490"/>
                <a:gd name="T59" fmla="*/ 0 h 159"/>
                <a:gd name="T60" fmla="*/ 106 w 490"/>
                <a:gd name="T61" fmla="*/ 0 h 159"/>
                <a:gd name="T62" fmla="*/ 78 w 490"/>
                <a:gd name="T63" fmla="*/ 8 h 159"/>
                <a:gd name="T64" fmla="*/ 50 w 490"/>
                <a:gd name="T65" fmla="*/ 8 h 159"/>
                <a:gd name="T66" fmla="*/ 22 w 490"/>
                <a:gd name="T67" fmla="*/ 8 h 159"/>
                <a:gd name="T68" fmla="*/ 0 w 490"/>
                <a:gd name="T69" fmla="*/ 56 h 159"/>
                <a:gd name="T70" fmla="*/ 0 w 490"/>
                <a:gd name="T71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0" h="159">
                  <a:moveTo>
                    <a:pt x="0" y="56"/>
                  </a:moveTo>
                  <a:lnTo>
                    <a:pt x="41" y="87"/>
                  </a:lnTo>
                  <a:lnTo>
                    <a:pt x="59" y="113"/>
                  </a:lnTo>
                  <a:lnTo>
                    <a:pt x="87" y="122"/>
                  </a:lnTo>
                  <a:lnTo>
                    <a:pt x="115" y="131"/>
                  </a:lnTo>
                  <a:lnTo>
                    <a:pt x="143" y="131"/>
                  </a:lnTo>
                  <a:lnTo>
                    <a:pt x="171" y="140"/>
                  </a:lnTo>
                  <a:lnTo>
                    <a:pt x="199" y="148"/>
                  </a:lnTo>
                  <a:lnTo>
                    <a:pt x="227" y="148"/>
                  </a:lnTo>
                  <a:lnTo>
                    <a:pt x="255" y="158"/>
                  </a:lnTo>
                  <a:lnTo>
                    <a:pt x="283" y="158"/>
                  </a:lnTo>
                  <a:lnTo>
                    <a:pt x="311" y="148"/>
                  </a:lnTo>
                  <a:lnTo>
                    <a:pt x="339" y="148"/>
                  </a:lnTo>
                  <a:lnTo>
                    <a:pt x="368" y="148"/>
                  </a:lnTo>
                  <a:lnTo>
                    <a:pt x="395" y="148"/>
                  </a:lnTo>
                  <a:lnTo>
                    <a:pt x="424" y="140"/>
                  </a:lnTo>
                  <a:lnTo>
                    <a:pt x="442" y="113"/>
                  </a:lnTo>
                  <a:lnTo>
                    <a:pt x="461" y="87"/>
                  </a:lnTo>
                  <a:lnTo>
                    <a:pt x="489" y="78"/>
                  </a:lnTo>
                  <a:lnTo>
                    <a:pt x="480" y="52"/>
                  </a:lnTo>
                  <a:lnTo>
                    <a:pt x="451" y="25"/>
                  </a:lnTo>
                  <a:lnTo>
                    <a:pt x="424" y="25"/>
                  </a:lnTo>
                  <a:lnTo>
                    <a:pt x="395" y="25"/>
                  </a:lnTo>
                  <a:lnTo>
                    <a:pt x="368" y="25"/>
                  </a:lnTo>
                  <a:lnTo>
                    <a:pt x="348" y="25"/>
                  </a:lnTo>
                  <a:lnTo>
                    <a:pt x="273" y="17"/>
                  </a:lnTo>
                  <a:lnTo>
                    <a:pt x="246" y="17"/>
                  </a:lnTo>
                  <a:lnTo>
                    <a:pt x="209" y="17"/>
                  </a:lnTo>
                  <a:lnTo>
                    <a:pt x="180" y="8"/>
                  </a:lnTo>
                  <a:lnTo>
                    <a:pt x="143" y="0"/>
                  </a:lnTo>
                  <a:lnTo>
                    <a:pt x="106" y="0"/>
                  </a:lnTo>
                  <a:lnTo>
                    <a:pt x="78" y="8"/>
                  </a:lnTo>
                  <a:lnTo>
                    <a:pt x="50" y="8"/>
                  </a:lnTo>
                  <a:lnTo>
                    <a:pt x="22" y="8"/>
                  </a:lnTo>
                  <a:lnTo>
                    <a:pt x="0" y="56"/>
                  </a:lnTo>
                  <a:lnTo>
                    <a:pt x="0" y="56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3" name="Freeform 33">
              <a:extLst>
                <a:ext uri="{FF2B5EF4-FFF2-40B4-BE49-F238E27FC236}">
                  <a16:creationId xmlns:a16="http://schemas.microsoft.com/office/drawing/2014/main" id="{5D3E077E-88B5-43BF-9079-FFDB84FD2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" y="1003"/>
              <a:ext cx="421" cy="483"/>
            </a:xfrm>
            <a:custGeom>
              <a:avLst/>
              <a:gdLst>
                <a:gd name="T0" fmla="*/ 114 w 421"/>
                <a:gd name="T1" fmla="*/ 0 h 483"/>
                <a:gd name="T2" fmla="*/ 141 w 421"/>
                <a:gd name="T3" fmla="*/ 20 h 483"/>
                <a:gd name="T4" fmla="*/ 168 w 421"/>
                <a:gd name="T5" fmla="*/ 41 h 483"/>
                <a:gd name="T6" fmla="*/ 192 w 421"/>
                <a:gd name="T7" fmla="*/ 54 h 483"/>
                <a:gd name="T8" fmla="*/ 272 w 421"/>
                <a:gd name="T9" fmla="*/ 93 h 483"/>
                <a:gd name="T10" fmla="*/ 285 w 421"/>
                <a:gd name="T11" fmla="*/ 152 h 483"/>
                <a:gd name="T12" fmla="*/ 295 w 421"/>
                <a:gd name="T13" fmla="*/ 183 h 483"/>
                <a:gd name="T14" fmla="*/ 304 w 421"/>
                <a:gd name="T15" fmla="*/ 206 h 483"/>
                <a:gd name="T16" fmla="*/ 310 w 421"/>
                <a:gd name="T17" fmla="*/ 228 h 483"/>
                <a:gd name="T18" fmla="*/ 315 w 421"/>
                <a:gd name="T19" fmla="*/ 252 h 483"/>
                <a:gd name="T20" fmla="*/ 314 w 421"/>
                <a:gd name="T21" fmla="*/ 266 h 483"/>
                <a:gd name="T22" fmla="*/ 311 w 421"/>
                <a:gd name="T23" fmla="*/ 284 h 483"/>
                <a:gd name="T24" fmla="*/ 313 w 421"/>
                <a:gd name="T25" fmla="*/ 304 h 483"/>
                <a:gd name="T26" fmla="*/ 320 w 421"/>
                <a:gd name="T27" fmla="*/ 326 h 483"/>
                <a:gd name="T28" fmla="*/ 337 w 421"/>
                <a:gd name="T29" fmla="*/ 333 h 483"/>
                <a:gd name="T30" fmla="*/ 363 w 421"/>
                <a:gd name="T31" fmla="*/ 341 h 483"/>
                <a:gd name="T32" fmla="*/ 380 w 421"/>
                <a:gd name="T33" fmla="*/ 348 h 483"/>
                <a:gd name="T34" fmla="*/ 398 w 421"/>
                <a:gd name="T35" fmla="*/ 363 h 483"/>
                <a:gd name="T36" fmla="*/ 409 w 421"/>
                <a:gd name="T37" fmla="*/ 381 h 483"/>
                <a:gd name="T38" fmla="*/ 416 w 421"/>
                <a:gd name="T39" fmla="*/ 402 h 483"/>
                <a:gd name="T40" fmla="*/ 420 w 421"/>
                <a:gd name="T41" fmla="*/ 426 h 483"/>
                <a:gd name="T42" fmla="*/ 415 w 421"/>
                <a:gd name="T43" fmla="*/ 463 h 483"/>
                <a:gd name="T44" fmla="*/ 99 w 421"/>
                <a:gd name="T45" fmla="*/ 482 h 483"/>
                <a:gd name="T46" fmla="*/ 41 w 421"/>
                <a:gd name="T47" fmla="*/ 480 h 483"/>
                <a:gd name="T48" fmla="*/ 30 w 421"/>
                <a:gd name="T49" fmla="*/ 463 h 483"/>
                <a:gd name="T50" fmla="*/ 19 w 421"/>
                <a:gd name="T51" fmla="*/ 436 h 483"/>
                <a:gd name="T52" fmla="*/ 10 w 421"/>
                <a:gd name="T53" fmla="*/ 406 h 483"/>
                <a:gd name="T54" fmla="*/ 5 w 421"/>
                <a:gd name="T55" fmla="*/ 380 h 483"/>
                <a:gd name="T56" fmla="*/ 1 w 421"/>
                <a:gd name="T57" fmla="*/ 353 h 483"/>
                <a:gd name="T58" fmla="*/ 0 w 421"/>
                <a:gd name="T59" fmla="*/ 327 h 483"/>
                <a:gd name="T60" fmla="*/ 4 w 421"/>
                <a:gd name="T61" fmla="*/ 285 h 483"/>
                <a:gd name="T62" fmla="*/ 10 w 421"/>
                <a:gd name="T63" fmla="*/ 252 h 483"/>
                <a:gd name="T64" fmla="*/ 20 w 421"/>
                <a:gd name="T65" fmla="*/ 215 h 483"/>
                <a:gd name="T66" fmla="*/ 32 w 421"/>
                <a:gd name="T67" fmla="*/ 180 h 483"/>
                <a:gd name="T68" fmla="*/ 44 w 421"/>
                <a:gd name="T69" fmla="*/ 151 h 483"/>
                <a:gd name="T70" fmla="*/ 61 w 421"/>
                <a:gd name="T71" fmla="*/ 119 h 483"/>
                <a:gd name="T72" fmla="*/ 82 w 421"/>
                <a:gd name="T73" fmla="*/ 93 h 483"/>
                <a:gd name="T74" fmla="*/ 102 w 421"/>
                <a:gd name="T75" fmla="*/ 70 h 483"/>
                <a:gd name="T76" fmla="*/ 115 w 421"/>
                <a:gd name="T77" fmla="*/ 59 h 483"/>
                <a:gd name="T78" fmla="*/ 83 w 421"/>
                <a:gd name="T79" fmla="*/ 41 h 483"/>
                <a:gd name="T80" fmla="*/ 114 w 421"/>
                <a:gd name="T81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1" h="483">
                  <a:moveTo>
                    <a:pt x="114" y="0"/>
                  </a:moveTo>
                  <a:lnTo>
                    <a:pt x="141" y="20"/>
                  </a:lnTo>
                  <a:lnTo>
                    <a:pt x="168" y="41"/>
                  </a:lnTo>
                  <a:lnTo>
                    <a:pt x="192" y="54"/>
                  </a:lnTo>
                  <a:lnTo>
                    <a:pt x="272" y="93"/>
                  </a:lnTo>
                  <a:lnTo>
                    <a:pt x="285" y="152"/>
                  </a:lnTo>
                  <a:lnTo>
                    <a:pt x="295" y="183"/>
                  </a:lnTo>
                  <a:lnTo>
                    <a:pt x="304" y="206"/>
                  </a:lnTo>
                  <a:lnTo>
                    <a:pt x="310" y="228"/>
                  </a:lnTo>
                  <a:lnTo>
                    <a:pt x="315" y="252"/>
                  </a:lnTo>
                  <a:lnTo>
                    <a:pt x="314" y="266"/>
                  </a:lnTo>
                  <a:lnTo>
                    <a:pt x="311" y="284"/>
                  </a:lnTo>
                  <a:lnTo>
                    <a:pt x="313" y="304"/>
                  </a:lnTo>
                  <a:lnTo>
                    <a:pt x="320" y="326"/>
                  </a:lnTo>
                  <a:lnTo>
                    <a:pt x="337" y="333"/>
                  </a:lnTo>
                  <a:lnTo>
                    <a:pt x="363" y="341"/>
                  </a:lnTo>
                  <a:lnTo>
                    <a:pt x="380" y="348"/>
                  </a:lnTo>
                  <a:lnTo>
                    <a:pt x="398" y="363"/>
                  </a:lnTo>
                  <a:lnTo>
                    <a:pt x="409" y="381"/>
                  </a:lnTo>
                  <a:lnTo>
                    <a:pt x="416" y="402"/>
                  </a:lnTo>
                  <a:lnTo>
                    <a:pt x="420" y="426"/>
                  </a:lnTo>
                  <a:lnTo>
                    <a:pt x="415" y="463"/>
                  </a:lnTo>
                  <a:lnTo>
                    <a:pt x="99" y="482"/>
                  </a:lnTo>
                  <a:lnTo>
                    <a:pt x="41" y="480"/>
                  </a:lnTo>
                  <a:lnTo>
                    <a:pt x="30" y="463"/>
                  </a:lnTo>
                  <a:lnTo>
                    <a:pt x="19" y="436"/>
                  </a:lnTo>
                  <a:lnTo>
                    <a:pt x="10" y="406"/>
                  </a:lnTo>
                  <a:lnTo>
                    <a:pt x="5" y="380"/>
                  </a:lnTo>
                  <a:lnTo>
                    <a:pt x="1" y="353"/>
                  </a:lnTo>
                  <a:lnTo>
                    <a:pt x="0" y="327"/>
                  </a:lnTo>
                  <a:lnTo>
                    <a:pt x="4" y="285"/>
                  </a:lnTo>
                  <a:lnTo>
                    <a:pt x="10" y="252"/>
                  </a:lnTo>
                  <a:lnTo>
                    <a:pt x="20" y="215"/>
                  </a:lnTo>
                  <a:lnTo>
                    <a:pt x="32" y="180"/>
                  </a:lnTo>
                  <a:lnTo>
                    <a:pt x="44" y="151"/>
                  </a:lnTo>
                  <a:lnTo>
                    <a:pt x="61" y="119"/>
                  </a:lnTo>
                  <a:lnTo>
                    <a:pt x="82" y="93"/>
                  </a:lnTo>
                  <a:lnTo>
                    <a:pt x="102" y="70"/>
                  </a:lnTo>
                  <a:lnTo>
                    <a:pt x="115" y="59"/>
                  </a:lnTo>
                  <a:lnTo>
                    <a:pt x="83" y="41"/>
                  </a:lnTo>
                  <a:lnTo>
                    <a:pt x="114" y="0"/>
                  </a:lnTo>
                </a:path>
              </a:pathLst>
            </a:custGeom>
            <a:solidFill>
              <a:srgbClr val="FF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4" name="Freeform 34">
              <a:extLst>
                <a:ext uri="{FF2B5EF4-FFF2-40B4-BE49-F238E27FC236}">
                  <a16:creationId xmlns:a16="http://schemas.microsoft.com/office/drawing/2014/main" id="{63398E5E-BD1A-4A19-BD57-91654E6F9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" y="999"/>
              <a:ext cx="242" cy="224"/>
            </a:xfrm>
            <a:custGeom>
              <a:avLst/>
              <a:gdLst>
                <a:gd name="T0" fmla="*/ 165 w 242"/>
                <a:gd name="T1" fmla="*/ 88 h 224"/>
                <a:gd name="T2" fmla="*/ 199 w 242"/>
                <a:gd name="T3" fmla="*/ 106 h 224"/>
                <a:gd name="T4" fmla="*/ 208 w 242"/>
                <a:gd name="T5" fmla="*/ 122 h 224"/>
                <a:gd name="T6" fmla="*/ 217 w 242"/>
                <a:gd name="T7" fmla="*/ 164 h 224"/>
                <a:gd name="T8" fmla="*/ 230 w 242"/>
                <a:gd name="T9" fmla="*/ 194 h 224"/>
                <a:gd name="T10" fmla="*/ 241 w 242"/>
                <a:gd name="T11" fmla="*/ 223 h 224"/>
                <a:gd name="T12" fmla="*/ 214 w 242"/>
                <a:gd name="T13" fmla="*/ 197 h 224"/>
                <a:gd name="T14" fmla="*/ 193 w 242"/>
                <a:gd name="T15" fmla="*/ 184 h 224"/>
                <a:gd name="T16" fmla="*/ 163 w 242"/>
                <a:gd name="T17" fmla="*/ 159 h 224"/>
                <a:gd name="T18" fmla="*/ 150 w 242"/>
                <a:gd name="T19" fmla="*/ 135 h 224"/>
                <a:gd name="T20" fmla="*/ 143 w 242"/>
                <a:gd name="T21" fmla="*/ 100 h 224"/>
                <a:gd name="T22" fmla="*/ 33 w 242"/>
                <a:gd name="T23" fmla="*/ 49 h 224"/>
                <a:gd name="T24" fmla="*/ 0 w 242"/>
                <a:gd name="T25" fmla="*/ 1 h 224"/>
                <a:gd name="T26" fmla="*/ 16 w 242"/>
                <a:gd name="T27" fmla="*/ 0 h 224"/>
                <a:gd name="T28" fmla="*/ 52 w 242"/>
                <a:gd name="T29" fmla="*/ 15 h 224"/>
                <a:gd name="T30" fmla="*/ 165 w 242"/>
                <a:gd name="T31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2" h="224">
                  <a:moveTo>
                    <a:pt x="165" y="88"/>
                  </a:moveTo>
                  <a:lnTo>
                    <a:pt x="199" y="106"/>
                  </a:lnTo>
                  <a:lnTo>
                    <a:pt x="208" y="122"/>
                  </a:lnTo>
                  <a:lnTo>
                    <a:pt x="217" y="164"/>
                  </a:lnTo>
                  <a:lnTo>
                    <a:pt x="230" y="194"/>
                  </a:lnTo>
                  <a:lnTo>
                    <a:pt x="241" y="223"/>
                  </a:lnTo>
                  <a:lnTo>
                    <a:pt x="214" y="197"/>
                  </a:lnTo>
                  <a:lnTo>
                    <a:pt x="193" y="184"/>
                  </a:lnTo>
                  <a:lnTo>
                    <a:pt x="163" y="159"/>
                  </a:lnTo>
                  <a:lnTo>
                    <a:pt x="150" y="135"/>
                  </a:lnTo>
                  <a:lnTo>
                    <a:pt x="143" y="100"/>
                  </a:lnTo>
                  <a:lnTo>
                    <a:pt x="33" y="49"/>
                  </a:lnTo>
                  <a:lnTo>
                    <a:pt x="0" y="1"/>
                  </a:lnTo>
                  <a:lnTo>
                    <a:pt x="16" y="0"/>
                  </a:lnTo>
                  <a:lnTo>
                    <a:pt x="52" y="15"/>
                  </a:lnTo>
                  <a:lnTo>
                    <a:pt x="165" y="88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8035" name="Group 35">
              <a:extLst>
                <a:ext uri="{FF2B5EF4-FFF2-40B4-BE49-F238E27FC236}">
                  <a16:creationId xmlns:a16="http://schemas.microsoft.com/office/drawing/2014/main" id="{FBAFC472-5329-4DA6-BF1B-99196B6F15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8" y="1121"/>
              <a:ext cx="269" cy="198"/>
              <a:chOff x="939" y="1346"/>
              <a:chExt cx="269" cy="198"/>
            </a:xfrm>
          </p:grpSpPr>
          <p:sp>
            <p:nvSpPr>
              <p:cNvPr id="128036" name="Freeform 36">
                <a:extLst>
                  <a:ext uri="{FF2B5EF4-FFF2-40B4-BE49-F238E27FC236}">
                    <a16:creationId xmlns:a16="http://schemas.microsoft.com/office/drawing/2014/main" id="{3A90EEDA-6CC8-4C0F-8F33-FA4482744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" y="1346"/>
                <a:ext cx="269" cy="198"/>
              </a:xfrm>
              <a:custGeom>
                <a:avLst/>
                <a:gdLst>
                  <a:gd name="T0" fmla="*/ 5 w 269"/>
                  <a:gd name="T1" fmla="*/ 52 h 198"/>
                  <a:gd name="T2" fmla="*/ 32 w 269"/>
                  <a:gd name="T3" fmla="*/ 64 h 198"/>
                  <a:gd name="T4" fmla="*/ 53 w 269"/>
                  <a:gd name="T5" fmla="*/ 59 h 198"/>
                  <a:gd name="T6" fmla="*/ 73 w 269"/>
                  <a:gd name="T7" fmla="*/ 53 h 198"/>
                  <a:gd name="T8" fmla="*/ 94 w 269"/>
                  <a:gd name="T9" fmla="*/ 41 h 198"/>
                  <a:gd name="T10" fmla="*/ 115 w 269"/>
                  <a:gd name="T11" fmla="*/ 20 h 198"/>
                  <a:gd name="T12" fmla="*/ 139 w 269"/>
                  <a:gd name="T13" fmla="*/ 0 h 198"/>
                  <a:gd name="T14" fmla="*/ 148 w 269"/>
                  <a:gd name="T15" fmla="*/ 2 h 198"/>
                  <a:gd name="T16" fmla="*/ 153 w 269"/>
                  <a:gd name="T17" fmla="*/ 8 h 198"/>
                  <a:gd name="T18" fmla="*/ 154 w 269"/>
                  <a:gd name="T19" fmla="*/ 20 h 198"/>
                  <a:gd name="T20" fmla="*/ 146 w 269"/>
                  <a:gd name="T21" fmla="*/ 38 h 198"/>
                  <a:gd name="T22" fmla="*/ 123 w 269"/>
                  <a:gd name="T23" fmla="*/ 67 h 198"/>
                  <a:gd name="T24" fmla="*/ 154 w 269"/>
                  <a:gd name="T25" fmla="*/ 59 h 198"/>
                  <a:gd name="T26" fmla="*/ 184 w 269"/>
                  <a:gd name="T27" fmla="*/ 58 h 198"/>
                  <a:gd name="T28" fmla="*/ 206 w 269"/>
                  <a:gd name="T29" fmla="*/ 62 h 198"/>
                  <a:gd name="T30" fmla="*/ 238 w 269"/>
                  <a:gd name="T31" fmla="*/ 67 h 198"/>
                  <a:gd name="T32" fmla="*/ 261 w 269"/>
                  <a:gd name="T33" fmla="*/ 71 h 198"/>
                  <a:gd name="T34" fmla="*/ 268 w 269"/>
                  <a:gd name="T35" fmla="*/ 79 h 198"/>
                  <a:gd name="T36" fmla="*/ 265 w 269"/>
                  <a:gd name="T37" fmla="*/ 88 h 198"/>
                  <a:gd name="T38" fmla="*/ 253 w 269"/>
                  <a:gd name="T39" fmla="*/ 92 h 198"/>
                  <a:gd name="T40" fmla="*/ 231 w 269"/>
                  <a:gd name="T41" fmla="*/ 96 h 198"/>
                  <a:gd name="T42" fmla="*/ 202 w 269"/>
                  <a:gd name="T43" fmla="*/ 99 h 198"/>
                  <a:gd name="T44" fmla="*/ 170 w 269"/>
                  <a:gd name="T45" fmla="*/ 100 h 198"/>
                  <a:gd name="T46" fmla="*/ 190 w 269"/>
                  <a:gd name="T47" fmla="*/ 115 h 198"/>
                  <a:gd name="T48" fmla="*/ 200 w 269"/>
                  <a:gd name="T49" fmla="*/ 130 h 198"/>
                  <a:gd name="T50" fmla="*/ 201 w 269"/>
                  <a:gd name="T51" fmla="*/ 141 h 198"/>
                  <a:gd name="T52" fmla="*/ 191 w 269"/>
                  <a:gd name="T53" fmla="*/ 148 h 198"/>
                  <a:gd name="T54" fmla="*/ 178 w 269"/>
                  <a:gd name="T55" fmla="*/ 151 h 198"/>
                  <a:gd name="T56" fmla="*/ 162 w 269"/>
                  <a:gd name="T57" fmla="*/ 149 h 198"/>
                  <a:gd name="T58" fmla="*/ 147 w 269"/>
                  <a:gd name="T59" fmla="*/ 141 h 198"/>
                  <a:gd name="T60" fmla="*/ 159 w 269"/>
                  <a:gd name="T61" fmla="*/ 154 h 198"/>
                  <a:gd name="T62" fmla="*/ 164 w 269"/>
                  <a:gd name="T63" fmla="*/ 169 h 198"/>
                  <a:gd name="T64" fmla="*/ 153 w 269"/>
                  <a:gd name="T65" fmla="*/ 182 h 198"/>
                  <a:gd name="T66" fmla="*/ 140 w 269"/>
                  <a:gd name="T67" fmla="*/ 185 h 198"/>
                  <a:gd name="T68" fmla="*/ 127 w 269"/>
                  <a:gd name="T69" fmla="*/ 180 h 198"/>
                  <a:gd name="T70" fmla="*/ 111 w 269"/>
                  <a:gd name="T71" fmla="*/ 154 h 198"/>
                  <a:gd name="T72" fmla="*/ 114 w 269"/>
                  <a:gd name="T73" fmla="*/ 170 h 198"/>
                  <a:gd name="T74" fmla="*/ 112 w 269"/>
                  <a:gd name="T75" fmla="*/ 180 h 198"/>
                  <a:gd name="T76" fmla="*/ 107 w 269"/>
                  <a:gd name="T77" fmla="*/ 189 h 198"/>
                  <a:gd name="T78" fmla="*/ 93 w 269"/>
                  <a:gd name="T79" fmla="*/ 197 h 198"/>
                  <a:gd name="T80" fmla="*/ 80 w 269"/>
                  <a:gd name="T81" fmla="*/ 194 h 198"/>
                  <a:gd name="T82" fmla="*/ 75 w 269"/>
                  <a:gd name="T83" fmla="*/ 186 h 198"/>
                  <a:gd name="T84" fmla="*/ 70 w 269"/>
                  <a:gd name="T85" fmla="*/ 172 h 198"/>
                  <a:gd name="T86" fmla="*/ 70 w 269"/>
                  <a:gd name="T87" fmla="*/ 157 h 198"/>
                  <a:gd name="T88" fmla="*/ 53 w 269"/>
                  <a:gd name="T89" fmla="*/ 159 h 198"/>
                  <a:gd name="T90" fmla="*/ 38 w 269"/>
                  <a:gd name="T91" fmla="*/ 158 h 198"/>
                  <a:gd name="T92" fmla="*/ 27 w 269"/>
                  <a:gd name="T93" fmla="*/ 153 h 198"/>
                  <a:gd name="T94" fmla="*/ 17 w 269"/>
                  <a:gd name="T95" fmla="*/ 145 h 198"/>
                  <a:gd name="T96" fmla="*/ 0 w 269"/>
                  <a:gd name="T97" fmla="*/ 93 h 198"/>
                  <a:gd name="T98" fmla="*/ 5 w 269"/>
                  <a:gd name="T99" fmla="*/ 5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9" h="198">
                    <a:moveTo>
                      <a:pt x="5" y="52"/>
                    </a:moveTo>
                    <a:lnTo>
                      <a:pt x="32" y="64"/>
                    </a:lnTo>
                    <a:lnTo>
                      <a:pt x="53" y="59"/>
                    </a:lnTo>
                    <a:lnTo>
                      <a:pt x="73" y="53"/>
                    </a:lnTo>
                    <a:lnTo>
                      <a:pt x="94" y="41"/>
                    </a:lnTo>
                    <a:lnTo>
                      <a:pt x="115" y="20"/>
                    </a:lnTo>
                    <a:lnTo>
                      <a:pt x="139" y="0"/>
                    </a:lnTo>
                    <a:lnTo>
                      <a:pt x="148" y="2"/>
                    </a:lnTo>
                    <a:lnTo>
                      <a:pt x="153" y="8"/>
                    </a:lnTo>
                    <a:lnTo>
                      <a:pt x="154" y="20"/>
                    </a:lnTo>
                    <a:lnTo>
                      <a:pt x="146" y="38"/>
                    </a:lnTo>
                    <a:lnTo>
                      <a:pt x="123" y="67"/>
                    </a:lnTo>
                    <a:lnTo>
                      <a:pt x="154" y="59"/>
                    </a:lnTo>
                    <a:lnTo>
                      <a:pt x="184" y="58"/>
                    </a:lnTo>
                    <a:lnTo>
                      <a:pt x="206" y="62"/>
                    </a:lnTo>
                    <a:lnTo>
                      <a:pt x="238" y="67"/>
                    </a:lnTo>
                    <a:lnTo>
                      <a:pt x="261" y="71"/>
                    </a:lnTo>
                    <a:lnTo>
                      <a:pt x="268" y="79"/>
                    </a:lnTo>
                    <a:lnTo>
                      <a:pt x="265" y="88"/>
                    </a:lnTo>
                    <a:lnTo>
                      <a:pt x="253" y="92"/>
                    </a:lnTo>
                    <a:lnTo>
                      <a:pt x="231" y="96"/>
                    </a:lnTo>
                    <a:lnTo>
                      <a:pt x="202" y="99"/>
                    </a:lnTo>
                    <a:lnTo>
                      <a:pt x="170" y="100"/>
                    </a:lnTo>
                    <a:lnTo>
                      <a:pt x="190" y="115"/>
                    </a:lnTo>
                    <a:lnTo>
                      <a:pt x="200" y="130"/>
                    </a:lnTo>
                    <a:lnTo>
                      <a:pt x="201" y="141"/>
                    </a:lnTo>
                    <a:lnTo>
                      <a:pt x="191" y="148"/>
                    </a:lnTo>
                    <a:lnTo>
                      <a:pt x="178" y="151"/>
                    </a:lnTo>
                    <a:lnTo>
                      <a:pt x="162" y="149"/>
                    </a:lnTo>
                    <a:lnTo>
                      <a:pt x="147" y="141"/>
                    </a:lnTo>
                    <a:lnTo>
                      <a:pt x="159" y="154"/>
                    </a:lnTo>
                    <a:lnTo>
                      <a:pt x="164" y="169"/>
                    </a:lnTo>
                    <a:lnTo>
                      <a:pt x="153" y="182"/>
                    </a:lnTo>
                    <a:lnTo>
                      <a:pt x="140" y="185"/>
                    </a:lnTo>
                    <a:lnTo>
                      <a:pt x="127" y="180"/>
                    </a:lnTo>
                    <a:lnTo>
                      <a:pt x="111" y="154"/>
                    </a:lnTo>
                    <a:lnTo>
                      <a:pt x="114" y="170"/>
                    </a:lnTo>
                    <a:lnTo>
                      <a:pt x="112" y="180"/>
                    </a:lnTo>
                    <a:lnTo>
                      <a:pt x="107" y="189"/>
                    </a:lnTo>
                    <a:lnTo>
                      <a:pt x="93" y="197"/>
                    </a:lnTo>
                    <a:lnTo>
                      <a:pt x="80" y="194"/>
                    </a:lnTo>
                    <a:lnTo>
                      <a:pt x="75" y="186"/>
                    </a:lnTo>
                    <a:lnTo>
                      <a:pt x="70" y="172"/>
                    </a:lnTo>
                    <a:lnTo>
                      <a:pt x="70" y="157"/>
                    </a:lnTo>
                    <a:lnTo>
                      <a:pt x="53" y="159"/>
                    </a:lnTo>
                    <a:lnTo>
                      <a:pt x="38" y="158"/>
                    </a:lnTo>
                    <a:lnTo>
                      <a:pt x="27" y="153"/>
                    </a:lnTo>
                    <a:lnTo>
                      <a:pt x="17" y="145"/>
                    </a:lnTo>
                    <a:lnTo>
                      <a:pt x="0" y="93"/>
                    </a:lnTo>
                    <a:lnTo>
                      <a:pt x="5" y="52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8037" name="Group 37">
                <a:extLst>
                  <a:ext uri="{FF2B5EF4-FFF2-40B4-BE49-F238E27FC236}">
                    <a16:creationId xmlns:a16="http://schemas.microsoft.com/office/drawing/2014/main" id="{0C84F256-014A-4995-B577-C58D3F146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7" y="1408"/>
                <a:ext cx="140" cy="104"/>
                <a:chOff x="957" y="1408"/>
                <a:chExt cx="140" cy="104"/>
              </a:xfrm>
            </p:grpSpPr>
            <p:sp>
              <p:nvSpPr>
                <p:cNvPr id="128038" name="Freeform 38">
                  <a:extLst>
                    <a:ext uri="{FF2B5EF4-FFF2-40B4-BE49-F238E27FC236}">
                      <a16:creationId xmlns:a16="http://schemas.microsoft.com/office/drawing/2014/main" id="{4C96A2C0-EBEB-47D9-844D-B64A263F8E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8" y="1447"/>
                  <a:ext cx="29" cy="46"/>
                </a:xfrm>
                <a:custGeom>
                  <a:avLst/>
                  <a:gdLst>
                    <a:gd name="T0" fmla="*/ 21 w 29"/>
                    <a:gd name="T1" fmla="*/ 45 h 46"/>
                    <a:gd name="T2" fmla="*/ 8 w 29"/>
                    <a:gd name="T3" fmla="*/ 34 h 46"/>
                    <a:gd name="T4" fmla="*/ 0 w 29"/>
                    <a:gd name="T5" fmla="*/ 22 h 46"/>
                    <a:gd name="T6" fmla="*/ 0 w 29"/>
                    <a:gd name="T7" fmla="*/ 11 h 46"/>
                    <a:gd name="T8" fmla="*/ 6 w 29"/>
                    <a:gd name="T9" fmla="*/ 3 h 46"/>
                    <a:gd name="T10" fmla="*/ 17 w 29"/>
                    <a:gd name="T11" fmla="*/ 0 h 46"/>
                    <a:gd name="T12" fmla="*/ 28 w 29"/>
                    <a:gd name="T13" fmla="*/ 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46">
                      <a:moveTo>
                        <a:pt x="21" y="45"/>
                      </a:moveTo>
                      <a:lnTo>
                        <a:pt x="8" y="34"/>
                      </a:lnTo>
                      <a:lnTo>
                        <a:pt x="0" y="22"/>
                      </a:lnTo>
                      <a:lnTo>
                        <a:pt x="0" y="11"/>
                      </a:lnTo>
                      <a:lnTo>
                        <a:pt x="6" y="3"/>
                      </a:lnTo>
                      <a:lnTo>
                        <a:pt x="17" y="0"/>
                      </a:lnTo>
                      <a:lnTo>
                        <a:pt x="28" y="3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39" name="Freeform 39">
                  <a:extLst>
                    <a:ext uri="{FF2B5EF4-FFF2-40B4-BE49-F238E27FC236}">
                      <a16:creationId xmlns:a16="http://schemas.microsoft.com/office/drawing/2014/main" id="{898A943B-EACE-4A76-B2EE-8C17F20B7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1460"/>
                  <a:ext cx="28" cy="52"/>
                </a:xfrm>
                <a:custGeom>
                  <a:avLst/>
                  <a:gdLst>
                    <a:gd name="T0" fmla="*/ 18 w 28"/>
                    <a:gd name="T1" fmla="*/ 51 h 52"/>
                    <a:gd name="T2" fmla="*/ 8 w 28"/>
                    <a:gd name="T3" fmla="*/ 38 h 52"/>
                    <a:gd name="T4" fmla="*/ 0 w 28"/>
                    <a:gd name="T5" fmla="*/ 25 h 52"/>
                    <a:gd name="T6" fmla="*/ 0 w 28"/>
                    <a:gd name="T7" fmla="*/ 13 h 52"/>
                    <a:gd name="T8" fmla="*/ 5 w 28"/>
                    <a:gd name="T9" fmla="*/ 2 h 52"/>
                    <a:gd name="T10" fmla="*/ 14 w 28"/>
                    <a:gd name="T11" fmla="*/ 0 h 52"/>
                    <a:gd name="T12" fmla="*/ 27 w 28"/>
                    <a:gd name="T1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52">
                      <a:moveTo>
                        <a:pt x="18" y="51"/>
                      </a:moveTo>
                      <a:lnTo>
                        <a:pt x="8" y="38"/>
                      </a:lnTo>
                      <a:lnTo>
                        <a:pt x="0" y="25"/>
                      </a:lnTo>
                      <a:lnTo>
                        <a:pt x="0" y="13"/>
                      </a:lnTo>
                      <a:lnTo>
                        <a:pt x="5" y="2"/>
                      </a:lnTo>
                      <a:lnTo>
                        <a:pt x="14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40" name="Freeform 40">
                  <a:extLst>
                    <a:ext uri="{FF2B5EF4-FFF2-40B4-BE49-F238E27FC236}">
                      <a16:creationId xmlns:a16="http://schemas.microsoft.com/office/drawing/2014/main" id="{4F36101E-D9FD-4234-A481-C1BE96323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4" y="1461"/>
                  <a:ext cx="29" cy="44"/>
                </a:xfrm>
                <a:custGeom>
                  <a:avLst/>
                  <a:gdLst>
                    <a:gd name="T0" fmla="*/ 2 w 29"/>
                    <a:gd name="T1" fmla="*/ 43 h 44"/>
                    <a:gd name="T2" fmla="*/ 0 w 29"/>
                    <a:gd name="T3" fmla="*/ 27 h 44"/>
                    <a:gd name="T4" fmla="*/ 2 w 29"/>
                    <a:gd name="T5" fmla="*/ 15 h 44"/>
                    <a:gd name="T6" fmla="*/ 8 w 29"/>
                    <a:gd name="T7" fmla="*/ 4 h 44"/>
                    <a:gd name="T8" fmla="*/ 20 w 29"/>
                    <a:gd name="T9" fmla="*/ 0 h 44"/>
                    <a:gd name="T10" fmla="*/ 28 w 29"/>
                    <a:gd name="T11" fmla="*/ 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44">
                      <a:moveTo>
                        <a:pt x="2" y="43"/>
                      </a:moveTo>
                      <a:lnTo>
                        <a:pt x="0" y="27"/>
                      </a:lnTo>
                      <a:lnTo>
                        <a:pt x="2" y="15"/>
                      </a:lnTo>
                      <a:lnTo>
                        <a:pt x="8" y="4"/>
                      </a:lnTo>
                      <a:lnTo>
                        <a:pt x="20" y="0"/>
                      </a:lnTo>
                      <a:lnTo>
                        <a:pt x="28" y="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41" name="Freeform 41">
                  <a:extLst>
                    <a:ext uri="{FF2B5EF4-FFF2-40B4-BE49-F238E27FC236}">
                      <a16:creationId xmlns:a16="http://schemas.microsoft.com/office/drawing/2014/main" id="{1636638C-3ED3-4791-BD06-D1DDE4D421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8" y="1409"/>
                  <a:ext cx="31" cy="32"/>
                </a:xfrm>
                <a:custGeom>
                  <a:avLst/>
                  <a:gdLst>
                    <a:gd name="T0" fmla="*/ 30 w 31"/>
                    <a:gd name="T1" fmla="*/ 0 h 32"/>
                    <a:gd name="T2" fmla="*/ 20 w 31"/>
                    <a:gd name="T3" fmla="*/ 18 h 32"/>
                    <a:gd name="T4" fmla="*/ 12 w 31"/>
                    <a:gd name="T5" fmla="*/ 25 h 32"/>
                    <a:gd name="T6" fmla="*/ 0 w 31"/>
                    <a:gd name="T7" fmla="*/ 3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32">
                      <a:moveTo>
                        <a:pt x="30" y="0"/>
                      </a:moveTo>
                      <a:lnTo>
                        <a:pt x="20" y="18"/>
                      </a:lnTo>
                      <a:lnTo>
                        <a:pt x="12" y="25"/>
                      </a:lnTo>
                      <a:lnTo>
                        <a:pt x="0" y="31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42" name="Freeform 42">
                  <a:extLst>
                    <a:ext uri="{FF2B5EF4-FFF2-40B4-BE49-F238E27FC236}">
                      <a16:creationId xmlns:a16="http://schemas.microsoft.com/office/drawing/2014/main" id="{9471D501-6A8A-49E7-AE66-1B217F13F2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7" y="1408"/>
                  <a:ext cx="19" cy="31"/>
                </a:xfrm>
                <a:custGeom>
                  <a:avLst/>
                  <a:gdLst>
                    <a:gd name="T0" fmla="*/ 0 w 19"/>
                    <a:gd name="T1" fmla="*/ 0 h 31"/>
                    <a:gd name="T2" fmla="*/ 15 w 19"/>
                    <a:gd name="T3" fmla="*/ 10 h 31"/>
                    <a:gd name="T4" fmla="*/ 18 w 19"/>
                    <a:gd name="T5" fmla="*/ 19 h 31"/>
                    <a:gd name="T6" fmla="*/ 4 w 19"/>
                    <a:gd name="T7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31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18" y="19"/>
                      </a:lnTo>
                      <a:lnTo>
                        <a:pt x="4" y="3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43" name="Freeform 43">
                  <a:extLst>
                    <a:ext uri="{FF2B5EF4-FFF2-40B4-BE49-F238E27FC236}">
                      <a16:creationId xmlns:a16="http://schemas.microsoft.com/office/drawing/2014/main" id="{F5F56CF3-7E24-45FD-81FC-E4A94438E7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7" y="1409"/>
                  <a:ext cx="19" cy="61"/>
                </a:xfrm>
                <a:custGeom>
                  <a:avLst/>
                  <a:gdLst>
                    <a:gd name="T0" fmla="*/ 18 w 19"/>
                    <a:gd name="T1" fmla="*/ 0 h 61"/>
                    <a:gd name="T2" fmla="*/ 11 w 19"/>
                    <a:gd name="T3" fmla="*/ 4 h 61"/>
                    <a:gd name="T4" fmla="*/ 5 w 19"/>
                    <a:gd name="T5" fmla="*/ 9 h 61"/>
                    <a:gd name="T6" fmla="*/ 0 w 19"/>
                    <a:gd name="T7" fmla="*/ 15 h 61"/>
                    <a:gd name="T8" fmla="*/ 0 w 19"/>
                    <a:gd name="T9" fmla="*/ 24 h 61"/>
                    <a:gd name="T10" fmla="*/ 1 w 19"/>
                    <a:gd name="T11" fmla="*/ 33 h 61"/>
                    <a:gd name="T12" fmla="*/ 7 w 19"/>
                    <a:gd name="T13" fmla="*/ 40 h 61"/>
                    <a:gd name="T14" fmla="*/ 9 w 19"/>
                    <a:gd name="T15" fmla="*/ 48 h 61"/>
                    <a:gd name="T16" fmla="*/ 7 w 19"/>
                    <a:gd name="T17" fmla="*/ 55 h 61"/>
                    <a:gd name="T18" fmla="*/ 4 w 19"/>
                    <a:gd name="T19" fmla="*/ 60 h 61"/>
                    <a:gd name="T20" fmla="*/ 3 w 19"/>
                    <a:gd name="T21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61">
                      <a:moveTo>
                        <a:pt x="18" y="0"/>
                      </a:moveTo>
                      <a:lnTo>
                        <a:pt x="11" y="4"/>
                      </a:lnTo>
                      <a:lnTo>
                        <a:pt x="5" y="9"/>
                      </a:lnTo>
                      <a:lnTo>
                        <a:pt x="0" y="15"/>
                      </a:lnTo>
                      <a:lnTo>
                        <a:pt x="0" y="24"/>
                      </a:lnTo>
                      <a:lnTo>
                        <a:pt x="1" y="33"/>
                      </a:lnTo>
                      <a:lnTo>
                        <a:pt x="7" y="40"/>
                      </a:lnTo>
                      <a:lnTo>
                        <a:pt x="9" y="48"/>
                      </a:lnTo>
                      <a:lnTo>
                        <a:pt x="7" y="55"/>
                      </a:lnTo>
                      <a:lnTo>
                        <a:pt x="4" y="60"/>
                      </a:lnTo>
                      <a:lnTo>
                        <a:pt x="3" y="6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8044" name="Freeform 44">
              <a:extLst>
                <a:ext uri="{FF2B5EF4-FFF2-40B4-BE49-F238E27FC236}">
                  <a16:creationId xmlns:a16="http://schemas.microsoft.com/office/drawing/2014/main" id="{A12DC26E-4505-4C8D-B7E5-F4D7F6240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" y="1258"/>
              <a:ext cx="119" cy="178"/>
            </a:xfrm>
            <a:custGeom>
              <a:avLst/>
              <a:gdLst>
                <a:gd name="T0" fmla="*/ 0 w 119"/>
                <a:gd name="T1" fmla="*/ 0 h 178"/>
                <a:gd name="T2" fmla="*/ 4 w 119"/>
                <a:gd name="T3" fmla="*/ 33 h 178"/>
                <a:gd name="T4" fmla="*/ 9 w 119"/>
                <a:gd name="T5" fmla="*/ 59 h 178"/>
                <a:gd name="T6" fmla="*/ 18 w 119"/>
                <a:gd name="T7" fmla="*/ 80 h 178"/>
                <a:gd name="T8" fmla="*/ 25 w 119"/>
                <a:gd name="T9" fmla="*/ 92 h 178"/>
                <a:gd name="T10" fmla="*/ 40 w 119"/>
                <a:gd name="T11" fmla="*/ 102 h 178"/>
                <a:gd name="T12" fmla="*/ 66 w 119"/>
                <a:gd name="T13" fmla="*/ 113 h 178"/>
                <a:gd name="T14" fmla="*/ 88 w 119"/>
                <a:gd name="T15" fmla="*/ 123 h 178"/>
                <a:gd name="T16" fmla="*/ 99 w 119"/>
                <a:gd name="T17" fmla="*/ 129 h 178"/>
                <a:gd name="T18" fmla="*/ 109 w 119"/>
                <a:gd name="T19" fmla="*/ 141 h 178"/>
                <a:gd name="T20" fmla="*/ 115 w 119"/>
                <a:gd name="T21" fmla="*/ 157 h 178"/>
                <a:gd name="T22" fmla="*/ 118 w 119"/>
                <a:gd name="T23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78">
                  <a:moveTo>
                    <a:pt x="0" y="0"/>
                  </a:moveTo>
                  <a:lnTo>
                    <a:pt x="4" y="33"/>
                  </a:lnTo>
                  <a:lnTo>
                    <a:pt x="9" y="59"/>
                  </a:lnTo>
                  <a:lnTo>
                    <a:pt x="18" y="80"/>
                  </a:lnTo>
                  <a:lnTo>
                    <a:pt x="25" y="92"/>
                  </a:lnTo>
                  <a:lnTo>
                    <a:pt x="40" y="102"/>
                  </a:lnTo>
                  <a:lnTo>
                    <a:pt x="66" y="113"/>
                  </a:lnTo>
                  <a:lnTo>
                    <a:pt x="88" y="123"/>
                  </a:lnTo>
                  <a:lnTo>
                    <a:pt x="99" y="129"/>
                  </a:lnTo>
                  <a:lnTo>
                    <a:pt x="109" y="141"/>
                  </a:lnTo>
                  <a:lnTo>
                    <a:pt x="115" y="157"/>
                  </a:lnTo>
                  <a:lnTo>
                    <a:pt x="118" y="1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5" name="Freeform 45">
              <a:extLst>
                <a:ext uri="{FF2B5EF4-FFF2-40B4-BE49-F238E27FC236}">
                  <a16:creationId xmlns:a16="http://schemas.microsoft.com/office/drawing/2014/main" id="{122E0E1A-2F25-4002-9540-CD7C1AC84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" y="1065"/>
              <a:ext cx="172" cy="196"/>
            </a:xfrm>
            <a:custGeom>
              <a:avLst/>
              <a:gdLst>
                <a:gd name="T0" fmla="*/ 0 w 172"/>
                <a:gd name="T1" fmla="*/ 3 h 196"/>
                <a:gd name="T2" fmla="*/ 5 w 172"/>
                <a:gd name="T3" fmla="*/ 0 h 196"/>
                <a:gd name="T4" fmla="*/ 23 w 172"/>
                <a:gd name="T5" fmla="*/ 15 h 196"/>
                <a:gd name="T6" fmla="*/ 46 w 172"/>
                <a:gd name="T7" fmla="*/ 31 h 196"/>
                <a:gd name="T8" fmla="*/ 65 w 172"/>
                <a:gd name="T9" fmla="*/ 41 h 196"/>
                <a:gd name="T10" fmla="*/ 84 w 172"/>
                <a:gd name="T11" fmla="*/ 53 h 196"/>
                <a:gd name="T12" fmla="*/ 112 w 172"/>
                <a:gd name="T13" fmla="*/ 70 h 196"/>
                <a:gd name="T14" fmla="*/ 128 w 172"/>
                <a:gd name="T15" fmla="*/ 101 h 196"/>
                <a:gd name="T16" fmla="*/ 141 w 172"/>
                <a:gd name="T17" fmla="*/ 155 h 196"/>
                <a:gd name="T18" fmla="*/ 154 w 172"/>
                <a:gd name="T19" fmla="*/ 110 h 196"/>
                <a:gd name="T20" fmla="*/ 164 w 172"/>
                <a:gd name="T21" fmla="*/ 81 h 196"/>
                <a:gd name="T22" fmla="*/ 162 w 172"/>
                <a:gd name="T23" fmla="*/ 63 h 196"/>
                <a:gd name="T24" fmla="*/ 167 w 172"/>
                <a:gd name="T25" fmla="*/ 90 h 196"/>
                <a:gd name="T26" fmla="*/ 171 w 172"/>
                <a:gd name="T27" fmla="*/ 104 h 196"/>
                <a:gd name="T28" fmla="*/ 165 w 172"/>
                <a:gd name="T29" fmla="*/ 117 h 196"/>
                <a:gd name="T30" fmla="*/ 157 w 172"/>
                <a:gd name="T31" fmla="*/ 140 h 196"/>
                <a:gd name="T32" fmla="*/ 147 w 172"/>
                <a:gd name="T33" fmla="*/ 169 h 196"/>
                <a:gd name="T34" fmla="*/ 139 w 172"/>
                <a:gd name="T35" fmla="*/ 195 h 196"/>
                <a:gd name="T36" fmla="*/ 128 w 172"/>
                <a:gd name="T37" fmla="*/ 151 h 196"/>
                <a:gd name="T38" fmla="*/ 119 w 172"/>
                <a:gd name="T39" fmla="*/ 121 h 196"/>
                <a:gd name="T40" fmla="*/ 113 w 172"/>
                <a:gd name="T41" fmla="*/ 92 h 196"/>
                <a:gd name="T42" fmla="*/ 86 w 172"/>
                <a:gd name="T43" fmla="*/ 63 h 196"/>
                <a:gd name="T44" fmla="*/ 38 w 172"/>
                <a:gd name="T45" fmla="*/ 34 h 196"/>
                <a:gd name="T46" fmla="*/ 0 w 172"/>
                <a:gd name="T47" fmla="*/ 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2" h="196">
                  <a:moveTo>
                    <a:pt x="0" y="3"/>
                  </a:moveTo>
                  <a:lnTo>
                    <a:pt x="5" y="0"/>
                  </a:lnTo>
                  <a:lnTo>
                    <a:pt x="23" y="15"/>
                  </a:lnTo>
                  <a:lnTo>
                    <a:pt x="46" y="31"/>
                  </a:lnTo>
                  <a:lnTo>
                    <a:pt x="65" y="41"/>
                  </a:lnTo>
                  <a:lnTo>
                    <a:pt x="84" y="53"/>
                  </a:lnTo>
                  <a:lnTo>
                    <a:pt x="112" y="70"/>
                  </a:lnTo>
                  <a:lnTo>
                    <a:pt x="128" y="101"/>
                  </a:lnTo>
                  <a:lnTo>
                    <a:pt x="141" y="155"/>
                  </a:lnTo>
                  <a:lnTo>
                    <a:pt x="154" y="110"/>
                  </a:lnTo>
                  <a:lnTo>
                    <a:pt x="164" y="81"/>
                  </a:lnTo>
                  <a:lnTo>
                    <a:pt x="162" y="63"/>
                  </a:lnTo>
                  <a:lnTo>
                    <a:pt x="167" y="90"/>
                  </a:lnTo>
                  <a:lnTo>
                    <a:pt x="171" y="104"/>
                  </a:lnTo>
                  <a:lnTo>
                    <a:pt x="165" y="117"/>
                  </a:lnTo>
                  <a:lnTo>
                    <a:pt x="157" y="140"/>
                  </a:lnTo>
                  <a:lnTo>
                    <a:pt x="147" y="169"/>
                  </a:lnTo>
                  <a:lnTo>
                    <a:pt x="139" y="195"/>
                  </a:lnTo>
                  <a:lnTo>
                    <a:pt x="128" y="151"/>
                  </a:lnTo>
                  <a:lnTo>
                    <a:pt x="119" y="121"/>
                  </a:lnTo>
                  <a:lnTo>
                    <a:pt x="113" y="92"/>
                  </a:lnTo>
                  <a:lnTo>
                    <a:pt x="86" y="63"/>
                  </a:lnTo>
                  <a:lnTo>
                    <a:pt x="38" y="34"/>
                  </a:lnTo>
                  <a:lnTo>
                    <a:pt x="0" y="3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E040A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6" name="Freeform 46">
              <a:extLst>
                <a:ext uri="{FF2B5EF4-FFF2-40B4-BE49-F238E27FC236}">
                  <a16:creationId xmlns:a16="http://schemas.microsoft.com/office/drawing/2014/main" id="{6B669549-2775-4E7F-8801-56B48B885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" y="1168"/>
              <a:ext cx="75" cy="164"/>
            </a:xfrm>
            <a:custGeom>
              <a:avLst/>
              <a:gdLst>
                <a:gd name="T0" fmla="*/ 38 w 75"/>
                <a:gd name="T1" fmla="*/ 130 h 164"/>
                <a:gd name="T2" fmla="*/ 19 w 75"/>
                <a:gd name="T3" fmla="*/ 110 h 164"/>
                <a:gd name="T4" fmla="*/ 13 w 75"/>
                <a:gd name="T5" fmla="*/ 88 h 164"/>
                <a:gd name="T6" fmla="*/ 11 w 75"/>
                <a:gd name="T7" fmla="*/ 66 h 164"/>
                <a:gd name="T8" fmla="*/ 8 w 75"/>
                <a:gd name="T9" fmla="*/ 36 h 164"/>
                <a:gd name="T10" fmla="*/ 18 w 75"/>
                <a:gd name="T11" fmla="*/ 26 h 164"/>
                <a:gd name="T12" fmla="*/ 23 w 75"/>
                <a:gd name="T13" fmla="*/ 48 h 164"/>
                <a:gd name="T14" fmla="*/ 31 w 75"/>
                <a:gd name="T15" fmla="*/ 59 h 164"/>
                <a:gd name="T16" fmla="*/ 35 w 75"/>
                <a:gd name="T17" fmla="*/ 84 h 164"/>
                <a:gd name="T18" fmla="*/ 41 w 75"/>
                <a:gd name="T19" fmla="*/ 102 h 164"/>
                <a:gd name="T20" fmla="*/ 54 w 75"/>
                <a:gd name="T21" fmla="*/ 118 h 164"/>
                <a:gd name="T22" fmla="*/ 64 w 75"/>
                <a:gd name="T23" fmla="*/ 137 h 164"/>
                <a:gd name="T24" fmla="*/ 74 w 75"/>
                <a:gd name="T25" fmla="*/ 163 h 164"/>
                <a:gd name="T26" fmla="*/ 73 w 75"/>
                <a:gd name="T27" fmla="*/ 141 h 164"/>
                <a:gd name="T28" fmla="*/ 70 w 75"/>
                <a:gd name="T29" fmla="*/ 123 h 164"/>
                <a:gd name="T30" fmla="*/ 57 w 75"/>
                <a:gd name="T31" fmla="*/ 109 h 164"/>
                <a:gd name="T32" fmla="*/ 48 w 75"/>
                <a:gd name="T33" fmla="*/ 90 h 164"/>
                <a:gd name="T34" fmla="*/ 41 w 75"/>
                <a:gd name="T35" fmla="*/ 69 h 164"/>
                <a:gd name="T36" fmla="*/ 36 w 75"/>
                <a:gd name="T37" fmla="*/ 50 h 164"/>
                <a:gd name="T38" fmla="*/ 29 w 75"/>
                <a:gd name="T39" fmla="*/ 36 h 164"/>
                <a:gd name="T40" fmla="*/ 26 w 75"/>
                <a:gd name="T41" fmla="*/ 17 h 164"/>
                <a:gd name="T42" fmla="*/ 22 w 75"/>
                <a:gd name="T43" fmla="*/ 7 h 164"/>
                <a:gd name="T44" fmla="*/ 17 w 75"/>
                <a:gd name="T45" fmla="*/ 0 h 164"/>
                <a:gd name="T46" fmla="*/ 7 w 75"/>
                <a:gd name="T47" fmla="*/ 18 h 164"/>
                <a:gd name="T48" fmla="*/ 0 w 75"/>
                <a:gd name="T49" fmla="*/ 43 h 164"/>
                <a:gd name="T50" fmla="*/ 5 w 75"/>
                <a:gd name="T51" fmla="*/ 48 h 164"/>
                <a:gd name="T52" fmla="*/ 5 w 75"/>
                <a:gd name="T53" fmla="*/ 67 h 164"/>
                <a:gd name="T54" fmla="*/ 9 w 75"/>
                <a:gd name="T55" fmla="*/ 92 h 164"/>
                <a:gd name="T56" fmla="*/ 13 w 75"/>
                <a:gd name="T57" fmla="*/ 109 h 164"/>
                <a:gd name="T58" fmla="*/ 23 w 75"/>
                <a:gd name="T59" fmla="*/ 120 h 164"/>
                <a:gd name="T60" fmla="*/ 38 w 75"/>
                <a:gd name="T61" fmla="*/ 13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64">
                  <a:moveTo>
                    <a:pt x="38" y="130"/>
                  </a:moveTo>
                  <a:lnTo>
                    <a:pt x="19" y="110"/>
                  </a:lnTo>
                  <a:lnTo>
                    <a:pt x="13" y="88"/>
                  </a:lnTo>
                  <a:lnTo>
                    <a:pt x="11" y="66"/>
                  </a:lnTo>
                  <a:lnTo>
                    <a:pt x="8" y="36"/>
                  </a:lnTo>
                  <a:lnTo>
                    <a:pt x="18" y="26"/>
                  </a:lnTo>
                  <a:lnTo>
                    <a:pt x="23" y="48"/>
                  </a:lnTo>
                  <a:lnTo>
                    <a:pt x="31" y="59"/>
                  </a:lnTo>
                  <a:lnTo>
                    <a:pt x="35" y="84"/>
                  </a:lnTo>
                  <a:lnTo>
                    <a:pt x="41" y="102"/>
                  </a:lnTo>
                  <a:lnTo>
                    <a:pt x="54" y="118"/>
                  </a:lnTo>
                  <a:lnTo>
                    <a:pt x="64" y="137"/>
                  </a:lnTo>
                  <a:lnTo>
                    <a:pt x="74" y="163"/>
                  </a:lnTo>
                  <a:lnTo>
                    <a:pt x="73" y="141"/>
                  </a:lnTo>
                  <a:lnTo>
                    <a:pt x="70" y="123"/>
                  </a:lnTo>
                  <a:lnTo>
                    <a:pt x="57" y="109"/>
                  </a:lnTo>
                  <a:lnTo>
                    <a:pt x="48" y="90"/>
                  </a:lnTo>
                  <a:lnTo>
                    <a:pt x="41" y="69"/>
                  </a:lnTo>
                  <a:lnTo>
                    <a:pt x="36" y="50"/>
                  </a:lnTo>
                  <a:lnTo>
                    <a:pt x="29" y="36"/>
                  </a:lnTo>
                  <a:lnTo>
                    <a:pt x="26" y="17"/>
                  </a:lnTo>
                  <a:lnTo>
                    <a:pt x="22" y="7"/>
                  </a:lnTo>
                  <a:lnTo>
                    <a:pt x="17" y="0"/>
                  </a:lnTo>
                  <a:lnTo>
                    <a:pt x="7" y="18"/>
                  </a:lnTo>
                  <a:lnTo>
                    <a:pt x="0" y="43"/>
                  </a:lnTo>
                  <a:lnTo>
                    <a:pt x="5" y="48"/>
                  </a:lnTo>
                  <a:lnTo>
                    <a:pt x="5" y="67"/>
                  </a:lnTo>
                  <a:lnTo>
                    <a:pt x="9" y="92"/>
                  </a:lnTo>
                  <a:lnTo>
                    <a:pt x="13" y="109"/>
                  </a:lnTo>
                  <a:lnTo>
                    <a:pt x="23" y="120"/>
                  </a:lnTo>
                  <a:lnTo>
                    <a:pt x="38" y="130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E040A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7" name="Freeform 47">
              <a:extLst>
                <a:ext uri="{FF2B5EF4-FFF2-40B4-BE49-F238E27FC236}">
                  <a16:creationId xmlns:a16="http://schemas.microsoft.com/office/drawing/2014/main" id="{D43B4BA7-EE3F-4EAF-8C63-B1F5C9500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" y="1258"/>
              <a:ext cx="40" cy="111"/>
            </a:xfrm>
            <a:custGeom>
              <a:avLst/>
              <a:gdLst>
                <a:gd name="T0" fmla="*/ 39 w 40"/>
                <a:gd name="T1" fmla="*/ 110 h 111"/>
                <a:gd name="T2" fmla="*/ 28 w 40"/>
                <a:gd name="T3" fmla="*/ 105 h 111"/>
                <a:gd name="T4" fmla="*/ 19 w 40"/>
                <a:gd name="T5" fmla="*/ 93 h 111"/>
                <a:gd name="T6" fmla="*/ 14 w 40"/>
                <a:gd name="T7" fmla="*/ 84 h 111"/>
                <a:gd name="T8" fmla="*/ 9 w 40"/>
                <a:gd name="T9" fmla="*/ 64 h 111"/>
                <a:gd name="T10" fmla="*/ 7 w 40"/>
                <a:gd name="T11" fmla="*/ 50 h 111"/>
                <a:gd name="T12" fmla="*/ 1 w 40"/>
                <a:gd name="T13" fmla="*/ 37 h 111"/>
                <a:gd name="T14" fmla="*/ 0 w 40"/>
                <a:gd name="T15" fmla="*/ 21 h 111"/>
                <a:gd name="T16" fmla="*/ 3 w 40"/>
                <a:gd name="T17" fmla="*/ 11 h 111"/>
                <a:gd name="T18" fmla="*/ 13 w 40"/>
                <a:gd name="T19" fmla="*/ 0 h 111"/>
                <a:gd name="T20" fmla="*/ 3 w 40"/>
                <a:gd name="T21" fmla="*/ 10 h 111"/>
                <a:gd name="T22" fmla="*/ 0 w 40"/>
                <a:gd name="T23" fmla="*/ 22 h 111"/>
                <a:gd name="T24" fmla="*/ 1 w 40"/>
                <a:gd name="T25" fmla="*/ 36 h 111"/>
                <a:gd name="T26" fmla="*/ 6 w 40"/>
                <a:gd name="T27" fmla="*/ 48 h 111"/>
                <a:gd name="T28" fmla="*/ 11 w 40"/>
                <a:gd name="T29" fmla="*/ 69 h 111"/>
                <a:gd name="T30" fmla="*/ 13 w 40"/>
                <a:gd name="T31" fmla="*/ 80 h 111"/>
                <a:gd name="T32" fmla="*/ 19 w 40"/>
                <a:gd name="T33" fmla="*/ 94 h 111"/>
                <a:gd name="T34" fmla="*/ 29 w 40"/>
                <a:gd name="T35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11">
                  <a:moveTo>
                    <a:pt x="39" y="110"/>
                  </a:moveTo>
                  <a:lnTo>
                    <a:pt x="28" y="105"/>
                  </a:lnTo>
                  <a:lnTo>
                    <a:pt x="19" y="93"/>
                  </a:lnTo>
                  <a:lnTo>
                    <a:pt x="14" y="84"/>
                  </a:lnTo>
                  <a:lnTo>
                    <a:pt x="9" y="64"/>
                  </a:lnTo>
                  <a:lnTo>
                    <a:pt x="7" y="50"/>
                  </a:lnTo>
                  <a:lnTo>
                    <a:pt x="1" y="37"/>
                  </a:lnTo>
                  <a:lnTo>
                    <a:pt x="0" y="21"/>
                  </a:lnTo>
                  <a:lnTo>
                    <a:pt x="3" y="11"/>
                  </a:lnTo>
                  <a:lnTo>
                    <a:pt x="13" y="0"/>
                  </a:lnTo>
                  <a:lnTo>
                    <a:pt x="3" y="10"/>
                  </a:lnTo>
                  <a:lnTo>
                    <a:pt x="0" y="22"/>
                  </a:lnTo>
                  <a:lnTo>
                    <a:pt x="1" y="36"/>
                  </a:lnTo>
                  <a:lnTo>
                    <a:pt x="6" y="48"/>
                  </a:lnTo>
                  <a:lnTo>
                    <a:pt x="11" y="69"/>
                  </a:lnTo>
                  <a:lnTo>
                    <a:pt x="13" y="80"/>
                  </a:lnTo>
                  <a:lnTo>
                    <a:pt x="19" y="94"/>
                  </a:lnTo>
                  <a:lnTo>
                    <a:pt x="29" y="10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8" name="Freeform 48">
              <a:extLst>
                <a:ext uri="{FF2B5EF4-FFF2-40B4-BE49-F238E27FC236}">
                  <a16:creationId xmlns:a16="http://schemas.microsoft.com/office/drawing/2014/main" id="{1204CD42-9305-45F8-9129-46DFA2A27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" y="1258"/>
              <a:ext cx="40" cy="111"/>
            </a:xfrm>
            <a:custGeom>
              <a:avLst/>
              <a:gdLst>
                <a:gd name="T0" fmla="*/ 39 w 40"/>
                <a:gd name="T1" fmla="*/ 110 h 111"/>
                <a:gd name="T2" fmla="*/ 24 w 40"/>
                <a:gd name="T3" fmla="*/ 95 h 111"/>
                <a:gd name="T4" fmla="*/ 17 w 40"/>
                <a:gd name="T5" fmla="*/ 82 h 111"/>
                <a:gd name="T6" fmla="*/ 15 w 40"/>
                <a:gd name="T7" fmla="*/ 71 h 111"/>
                <a:gd name="T8" fmla="*/ 9 w 40"/>
                <a:gd name="T9" fmla="*/ 49 h 111"/>
                <a:gd name="T10" fmla="*/ 5 w 40"/>
                <a:gd name="T11" fmla="*/ 35 h 111"/>
                <a:gd name="T12" fmla="*/ 3 w 40"/>
                <a:gd name="T13" fmla="*/ 25 h 111"/>
                <a:gd name="T14" fmla="*/ 6 w 40"/>
                <a:gd name="T15" fmla="*/ 12 h 111"/>
                <a:gd name="T16" fmla="*/ 13 w 40"/>
                <a:gd name="T17" fmla="*/ 0 h 111"/>
                <a:gd name="T18" fmla="*/ 2 w 40"/>
                <a:gd name="T19" fmla="*/ 10 h 111"/>
                <a:gd name="T20" fmla="*/ 0 w 40"/>
                <a:gd name="T21" fmla="*/ 22 h 111"/>
                <a:gd name="T22" fmla="*/ 0 w 40"/>
                <a:gd name="T23" fmla="*/ 36 h 111"/>
                <a:gd name="T24" fmla="*/ 5 w 40"/>
                <a:gd name="T25" fmla="*/ 48 h 111"/>
                <a:gd name="T26" fmla="*/ 10 w 40"/>
                <a:gd name="T27" fmla="*/ 69 h 111"/>
                <a:gd name="T28" fmla="*/ 13 w 40"/>
                <a:gd name="T29" fmla="*/ 80 h 111"/>
                <a:gd name="T30" fmla="*/ 18 w 40"/>
                <a:gd name="T31" fmla="*/ 94 h 111"/>
                <a:gd name="T32" fmla="*/ 29 w 40"/>
                <a:gd name="T33" fmla="*/ 105 h 111"/>
                <a:gd name="T34" fmla="*/ 39 w 40"/>
                <a:gd name="T35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11">
                  <a:moveTo>
                    <a:pt x="39" y="110"/>
                  </a:moveTo>
                  <a:lnTo>
                    <a:pt x="24" y="95"/>
                  </a:lnTo>
                  <a:lnTo>
                    <a:pt x="17" y="82"/>
                  </a:lnTo>
                  <a:lnTo>
                    <a:pt x="15" y="71"/>
                  </a:lnTo>
                  <a:lnTo>
                    <a:pt x="9" y="49"/>
                  </a:lnTo>
                  <a:lnTo>
                    <a:pt x="5" y="35"/>
                  </a:lnTo>
                  <a:lnTo>
                    <a:pt x="3" y="25"/>
                  </a:lnTo>
                  <a:lnTo>
                    <a:pt x="6" y="12"/>
                  </a:lnTo>
                  <a:lnTo>
                    <a:pt x="13" y="0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0" y="36"/>
                  </a:lnTo>
                  <a:lnTo>
                    <a:pt x="5" y="48"/>
                  </a:lnTo>
                  <a:lnTo>
                    <a:pt x="10" y="69"/>
                  </a:lnTo>
                  <a:lnTo>
                    <a:pt x="13" y="80"/>
                  </a:lnTo>
                  <a:lnTo>
                    <a:pt x="18" y="94"/>
                  </a:lnTo>
                  <a:lnTo>
                    <a:pt x="29" y="105"/>
                  </a:lnTo>
                  <a:lnTo>
                    <a:pt x="39" y="110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E040A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9" name="Freeform 49">
              <a:extLst>
                <a:ext uri="{FF2B5EF4-FFF2-40B4-BE49-F238E27FC236}">
                  <a16:creationId xmlns:a16="http://schemas.microsoft.com/office/drawing/2014/main" id="{C624A16D-AF5B-4784-B3FA-A147EBEB6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" y="1300"/>
              <a:ext cx="144" cy="132"/>
            </a:xfrm>
            <a:custGeom>
              <a:avLst/>
              <a:gdLst>
                <a:gd name="T0" fmla="*/ 0 w 144"/>
                <a:gd name="T1" fmla="*/ 68 h 132"/>
                <a:gd name="T2" fmla="*/ 1 w 144"/>
                <a:gd name="T3" fmla="*/ 83 h 132"/>
                <a:gd name="T4" fmla="*/ 8 w 144"/>
                <a:gd name="T5" fmla="*/ 93 h 132"/>
                <a:gd name="T6" fmla="*/ 8 w 144"/>
                <a:gd name="T7" fmla="*/ 95 h 132"/>
                <a:gd name="T8" fmla="*/ 16 w 144"/>
                <a:gd name="T9" fmla="*/ 108 h 132"/>
                <a:gd name="T10" fmla="*/ 15 w 144"/>
                <a:gd name="T11" fmla="*/ 110 h 132"/>
                <a:gd name="T12" fmla="*/ 23 w 144"/>
                <a:gd name="T13" fmla="*/ 121 h 132"/>
                <a:gd name="T14" fmla="*/ 36 w 144"/>
                <a:gd name="T15" fmla="*/ 131 h 132"/>
                <a:gd name="T16" fmla="*/ 42 w 144"/>
                <a:gd name="T17" fmla="*/ 121 h 132"/>
                <a:gd name="T18" fmla="*/ 51 w 144"/>
                <a:gd name="T19" fmla="*/ 112 h 132"/>
                <a:gd name="T20" fmla="*/ 60 w 144"/>
                <a:gd name="T21" fmla="*/ 105 h 132"/>
                <a:gd name="T22" fmla="*/ 70 w 144"/>
                <a:gd name="T23" fmla="*/ 104 h 132"/>
                <a:gd name="T24" fmla="*/ 84 w 144"/>
                <a:gd name="T25" fmla="*/ 104 h 132"/>
                <a:gd name="T26" fmla="*/ 91 w 144"/>
                <a:gd name="T27" fmla="*/ 92 h 132"/>
                <a:gd name="T28" fmla="*/ 98 w 144"/>
                <a:gd name="T29" fmla="*/ 83 h 132"/>
                <a:gd name="T30" fmla="*/ 107 w 144"/>
                <a:gd name="T31" fmla="*/ 77 h 132"/>
                <a:gd name="T32" fmla="*/ 116 w 144"/>
                <a:gd name="T33" fmla="*/ 73 h 132"/>
                <a:gd name="T34" fmla="*/ 131 w 144"/>
                <a:gd name="T35" fmla="*/ 69 h 132"/>
                <a:gd name="T36" fmla="*/ 140 w 144"/>
                <a:gd name="T37" fmla="*/ 63 h 132"/>
                <a:gd name="T38" fmla="*/ 143 w 144"/>
                <a:gd name="T39" fmla="*/ 57 h 132"/>
                <a:gd name="T40" fmla="*/ 140 w 144"/>
                <a:gd name="T41" fmla="*/ 41 h 132"/>
                <a:gd name="T42" fmla="*/ 138 w 144"/>
                <a:gd name="T43" fmla="*/ 41 h 132"/>
                <a:gd name="T44" fmla="*/ 132 w 144"/>
                <a:gd name="T45" fmla="*/ 27 h 132"/>
                <a:gd name="T46" fmla="*/ 129 w 144"/>
                <a:gd name="T47" fmla="*/ 21 h 132"/>
                <a:gd name="T48" fmla="*/ 129 w 144"/>
                <a:gd name="T49" fmla="*/ 20 h 132"/>
                <a:gd name="T50" fmla="*/ 123 w 144"/>
                <a:gd name="T51" fmla="*/ 10 h 132"/>
                <a:gd name="T52" fmla="*/ 113 w 144"/>
                <a:gd name="T53" fmla="*/ 0 h 132"/>
                <a:gd name="T54" fmla="*/ 94 w 144"/>
                <a:gd name="T55" fmla="*/ 8 h 132"/>
                <a:gd name="T56" fmla="*/ 83 w 144"/>
                <a:gd name="T57" fmla="*/ 26 h 132"/>
                <a:gd name="T58" fmla="*/ 68 w 144"/>
                <a:gd name="T59" fmla="*/ 33 h 132"/>
                <a:gd name="T60" fmla="*/ 47 w 144"/>
                <a:gd name="T61" fmla="*/ 43 h 132"/>
                <a:gd name="T62" fmla="*/ 40 w 144"/>
                <a:gd name="T63" fmla="*/ 56 h 132"/>
                <a:gd name="T64" fmla="*/ 30 w 144"/>
                <a:gd name="T65" fmla="*/ 57 h 132"/>
                <a:gd name="T66" fmla="*/ 17 w 144"/>
                <a:gd name="T67" fmla="*/ 63 h 132"/>
                <a:gd name="T68" fmla="*/ 0 w 144"/>
                <a:gd name="T69" fmla="*/ 6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2">
                  <a:moveTo>
                    <a:pt x="0" y="68"/>
                  </a:moveTo>
                  <a:lnTo>
                    <a:pt x="1" y="83"/>
                  </a:lnTo>
                  <a:lnTo>
                    <a:pt x="8" y="93"/>
                  </a:lnTo>
                  <a:lnTo>
                    <a:pt x="8" y="95"/>
                  </a:lnTo>
                  <a:lnTo>
                    <a:pt x="16" y="108"/>
                  </a:lnTo>
                  <a:lnTo>
                    <a:pt x="15" y="110"/>
                  </a:lnTo>
                  <a:lnTo>
                    <a:pt x="23" y="121"/>
                  </a:lnTo>
                  <a:lnTo>
                    <a:pt x="36" y="131"/>
                  </a:lnTo>
                  <a:lnTo>
                    <a:pt x="42" y="121"/>
                  </a:lnTo>
                  <a:lnTo>
                    <a:pt x="51" y="112"/>
                  </a:lnTo>
                  <a:lnTo>
                    <a:pt x="60" y="105"/>
                  </a:lnTo>
                  <a:lnTo>
                    <a:pt x="70" y="104"/>
                  </a:lnTo>
                  <a:lnTo>
                    <a:pt x="84" y="104"/>
                  </a:lnTo>
                  <a:lnTo>
                    <a:pt x="91" y="92"/>
                  </a:lnTo>
                  <a:lnTo>
                    <a:pt x="98" y="83"/>
                  </a:lnTo>
                  <a:lnTo>
                    <a:pt x="107" y="77"/>
                  </a:lnTo>
                  <a:lnTo>
                    <a:pt x="116" y="73"/>
                  </a:lnTo>
                  <a:lnTo>
                    <a:pt x="131" y="69"/>
                  </a:lnTo>
                  <a:lnTo>
                    <a:pt x="140" y="63"/>
                  </a:lnTo>
                  <a:lnTo>
                    <a:pt x="143" y="57"/>
                  </a:lnTo>
                  <a:lnTo>
                    <a:pt x="140" y="41"/>
                  </a:lnTo>
                  <a:lnTo>
                    <a:pt x="138" y="41"/>
                  </a:lnTo>
                  <a:lnTo>
                    <a:pt x="132" y="27"/>
                  </a:lnTo>
                  <a:lnTo>
                    <a:pt x="129" y="21"/>
                  </a:lnTo>
                  <a:lnTo>
                    <a:pt x="129" y="20"/>
                  </a:lnTo>
                  <a:lnTo>
                    <a:pt x="123" y="10"/>
                  </a:lnTo>
                  <a:lnTo>
                    <a:pt x="113" y="0"/>
                  </a:lnTo>
                  <a:lnTo>
                    <a:pt x="94" y="8"/>
                  </a:lnTo>
                  <a:lnTo>
                    <a:pt x="83" y="26"/>
                  </a:lnTo>
                  <a:lnTo>
                    <a:pt x="68" y="33"/>
                  </a:lnTo>
                  <a:lnTo>
                    <a:pt x="47" y="43"/>
                  </a:lnTo>
                  <a:lnTo>
                    <a:pt x="40" y="56"/>
                  </a:lnTo>
                  <a:lnTo>
                    <a:pt x="30" y="57"/>
                  </a:lnTo>
                  <a:lnTo>
                    <a:pt x="17" y="63"/>
                  </a:lnTo>
                  <a:lnTo>
                    <a:pt x="0" y="68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0" name="Freeform 50">
              <a:extLst>
                <a:ext uri="{FF2B5EF4-FFF2-40B4-BE49-F238E27FC236}">
                  <a16:creationId xmlns:a16="http://schemas.microsoft.com/office/drawing/2014/main" id="{9E193D5B-2735-410F-A5CD-F32C91FEE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1058"/>
              <a:ext cx="169" cy="158"/>
            </a:xfrm>
            <a:custGeom>
              <a:avLst/>
              <a:gdLst>
                <a:gd name="T0" fmla="*/ 0 w 169"/>
                <a:gd name="T1" fmla="*/ 0 h 158"/>
                <a:gd name="T2" fmla="*/ 25 w 169"/>
                <a:gd name="T3" fmla="*/ 16 h 158"/>
                <a:gd name="T4" fmla="*/ 48 w 169"/>
                <a:gd name="T5" fmla="*/ 32 h 158"/>
                <a:gd name="T6" fmla="*/ 68 w 169"/>
                <a:gd name="T7" fmla="*/ 42 h 158"/>
                <a:gd name="T8" fmla="*/ 87 w 169"/>
                <a:gd name="T9" fmla="*/ 54 h 158"/>
                <a:gd name="T10" fmla="*/ 115 w 169"/>
                <a:gd name="T11" fmla="*/ 70 h 158"/>
                <a:gd name="T12" fmla="*/ 132 w 169"/>
                <a:gd name="T13" fmla="*/ 101 h 158"/>
                <a:gd name="T14" fmla="*/ 145 w 169"/>
                <a:gd name="T15" fmla="*/ 155 h 158"/>
                <a:gd name="T16" fmla="*/ 158 w 169"/>
                <a:gd name="T17" fmla="*/ 111 h 158"/>
                <a:gd name="T18" fmla="*/ 168 w 169"/>
                <a:gd name="T19" fmla="*/ 82 h 158"/>
                <a:gd name="T20" fmla="*/ 166 w 169"/>
                <a:gd name="T21" fmla="*/ 59 h 158"/>
                <a:gd name="T22" fmla="*/ 167 w 169"/>
                <a:gd name="T23" fmla="*/ 82 h 158"/>
                <a:gd name="T24" fmla="*/ 156 w 169"/>
                <a:gd name="T25" fmla="*/ 110 h 158"/>
                <a:gd name="T26" fmla="*/ 147 w 169"/>
                <a:gd name="T27" fmla="*/ 157 h 158"/>
                <a:gd name="T28" fmla="*/ 132 w 169"/>
                <a:gd name="T29" fmla="*/ 100 h 158"/>
                <a:gd name="T30" fmla="*/ 115 w 169"/>
                <a:gd name="T31" fmla="*/ 70 h 158"/>
                <a:gd name="T32" fmla="*/ 87 w 169"/>
                <a:gd name="T33" fmla="*/ 54 h 158"/>
                <a:gd name="T34" fmla="*/ 67 w 169"/>
                <a:gd name="T35" fmla="*/ 43 h 158"/>
                <a:gd name="T36" fmla="*/ 48 w 169"/>
                <a:gd name="T37" fmla="*/ 32 h 158"/>
                <a:gd name="T38" fmla="*/ 24 w 169"/>
                <a:gd name="T39" fmla="*/ 16 h 158"/>
                <a:gd name="T40" fmla="*/ 0 w 169"/>
                <a:gd name="T4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25" y="16"/>
                  </a:lnTo>
                  <a:lnTo>
                    <a:pt x="48" y="32"/>
                  </a:lnTo>
                  <a:lnTo>
                    <a:pt x="68" y="42"/>
                  </a:lnTo>
                  <a:lnTo>
                    <a:pt x="87" y="54"/>
                  </a:lnTo>
                  <a:lnTo>
                    <a:pt x="115" y="70"/>
                  </a:lnTo>
                  <a:lnTo>
                    <a:pt x="132" y="101"/>
                  </a:lnTo>
                  <a:lnTo>
                    <a:pt x="145" y="155"/>
                  </a:lnTo>
                  <a:lnTo>
                    <a:pt x="158" y="111"/>
                  </a:lnTo>
                  <a:lnTo>
                    <a:pt x="168" y="82"/>
                  </a:lnTo>
                  <a:lnTo>
                    <a:pt x="166" y="59"/>
                  </a:lnTo>
                  <a:lnTo>
                    <a:pt x="167" y="82"/>
                  </a:lnTo>
                  <a:lnTo>
                    <a:pt x="156" y="110"/>
                  </a:lnTo>
                  <a:lnTo>
                    <a:pt x="147" y="157"/>
                  </a:lnTo>
                  <a:lnTo>
                    <a:pt x="132" y="100"/>
                  </a:lnTo>
                  <a:lnTo>
                    <a:pt x="115" y="70"/>
                  </a:lnTo>
                  <a:lnTo>
                    <a:pt x="87" y="54"/>
                  </a:lnTo>
                  <a:lnTo>
                    <a:pt x="67" y="43"/>
                  </a:lnTo>
                  <a:lnTo>
                    <a:pt x="48" y="32"/>
                  </a:lnTo>
                  <a:lnTo>
                    <a:pt x="24" y="16"/>
                  </a:lnTo>
                  <a:lnTo>
                    <a:pt x="0" y="0"/>
                  </a:lnTo>
                </a:path>
              </a:pathLst>
            </a:custGeom>
            <a:solidFill>
              <a:srgbClr val="E040A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1" name="Freeform 51">
              <a:extLst>
                <a:ext uri="{FF2B5EF4-FFF2-40B4-BE49-F238E27FC236}">
                  <a16:creationId xmlns:a16="http://schemas.microsoft.com/office/drawing/2014/main" id="{BFDD7C3D-F368-4121-B299-1522A5E06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195"/>
              <a:ext cx="65" cy="137"/>
            </a:xfrm>
            <a:custGeom>
              <a:avLst/>
              <a:gdLst>
                <a:gd name="T0" fmla="*/ 30 w 65"/>
                <a:gd name="T1" fmla="*/ 103 h 137"/>
                <a:gd name="T2" fmla="*/ 11 w 65"/>
                <a:gd name="T3" fmla="*/ 82 h 137"/>
                <a:gd name="T4" fmla="*/ 5 w 65"/>
                <a:gd name="T5" fmla="*/ 61 h 137"/>
                <a:gd name="T6" fmla="*/ 3 w 65"/>
                <a:gd name="T7" fmla="*/ 38 h 137"/>
                <a:gd name="T8" fmla="*/ 0 w 65"/>
                <a:gd name="T9" fmla="*/ 8 h 137"/>
                <a:gd name="T10" fmla="*/ 6 w 65"/>
                <a:gd name="T11" fmla="*/ 2 h 137"/>
                <a:gd name="T12" fmla="*/ 11 w 65"/>
                <a:gd name="T13" fmla="*/ 2 h 137"/>
                <a:gd name="T14" fmla="*/ 15 w 65"/>
                <a:gd name="T15" fmla="*/ 20 h 137"/>
                <a:gd name="T16" fmla="*/ 23 w 65"/>
                <a:gd name="T17" fmla="*/ 31 h 137"/>
                <a:gd name="T18" fmla="*/ 26 w 65"/>
                <a:gd name="T19" fmla="*/ 56 h 137"/>
                <a:gd name="T20" fmla="*/ 32 w 65"/>
                <a:gd name="T21" fmla="*/ 74 h 137"/>
                <a:gd name="T22" fmla="*/ 45 w 65"/>
                <a:gd name="T23" fmla="*/ 90 h 137"/>
                <a:gd name="T24" fmla="*/ 54 w 65"/>
                <a:gd name="T25" fmla="*/ 110 h 137"/>
                <a:gd name="T26" fmla="*/ 64 w 65"/>
                <a:gd name="T27" fmla="*/ 136 h 137"/>
                <a:gd name="T28" fmla="*/ 53 w 65"/>
                <a:gd name="T29" fmla="*/ 110 h 137"/>
                <a:gd name="T30" fmla="*/ 43 w 65"/>
                <a:gd name="T31" fmla="*/ 90 h 137"/>
                <a:gd name="T32" fmla="*/ 31 w 65"/>
                <a:gd name="T33" fmla="*/ 74 h 137"/>
                <a:gd name="T34" fmla="*/ 26 w 65"/>
                <a:gd name="T35" fmla="*/ 56 h 137"/>
                <a:gd name="T36" fmla="*/ 24 w 65"/>
                <a:gd name="T37" fmla="*/ 32 h 137"/>
                <a:gd name="T38" fmla="*/ 15 w 65"/>
                <a:gd name="T39" fmla="*/ 22 h 137"/>
                <a:gd name="T40" fmla="*/ 13 w 65"/>
                <a:gd name="T41" fmla="*/ 0 h 137"/>
                <a:gd name="T42" fmla="*/ 7 w 65"/>
                <a:gd name="T43" fmla="*/ 2 h 137"/>
                <a:gd name="T44" fmla="*/ 0 w 65"/>
                <a:gd name="T45" fmla="*/ 8 h 137"/>
                <a:gd name="T46" fmla="*/ 0 w 65"/>
                <a:gd name="T47" fmla="*/ 20 h 137"/>
                <a:gd name="T48" fmla="*/ 3 w 65"/>
                <a:gd name="T49" fmla="*/ 39 h 137"/>
                <a:gd name="T50" fmla="*/ 5 w 65"/>
                <a:gd name="T51" fmla="*/ 57 h 137"/>
                <a:gd name="T52" fmla="*/ 11 w 65"/>
                <a:gd name="T53" fmla="*/ 8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137">
                  <a:moveTo>
                    <a:pt x="30" y="103"/>
                  </a:moveTo>
                  <a:lnTo>
                    <a:pt x="11" y="82"/>
                  </a:lnTo>
                  <a:lnTo>
                    <a:pt x="5" y="61"/>
                  </a:lnTo>
                  <a:lnTo>
                    <a:pt x="3" y="38"/>
                  </a:lnTo>
                  <a:lnTo>
                    <a:pt x="0" y="8"/>
                  </a:lnTo>
                  <a:lnTo>
                    <a:pt x="6" y="2"/>
                  </a:lnTo>
                  <a:lnTo>
                    <a:pt x="11" y="2"/>
                  </a:lnTo>
                  <a:lnTo>
                    <a:pt x="15" y="20"/>
                  </a:lnTo>
                  <a:lnTo>
                    <a:pt x="23" y="31"/>
                  </a:lnTo>
                  <a:lnTo>
                    <a:pt x="26" y="56"/>
                  </a:lnTo>
                  <a:lnTo>
                    <a:pt x="32" y="74"/>
                  </a:lnTo>
                  <a:lnTo>
                    <a:pt x="45" y="90"/>
                  </a:lnTo>
                  <a:lnTo>
                    <a:pt x="54" y="110"/>
                  </a:lnTo>
                  <a:lnTo>
                    <a:pt x="64" y="136"/>
                  </a:lnTo>
                  <a:lnTo>
                    <a:pt x="53" y="110"/>
                  </a:lnTo>
                  <a:lnTo>
                    <a:pt x="43" y="90"/>
                  </a:lnTo>
                  <a:lnTo>
                    <a:pt x="31" y="74"/>
                  </a:lnTo>
                  <a:lnTo>
                    <a:pt x="26" y="56"/>
                  </a:lnTo>
                  <a:lnTo>
                    <a:pt x="24" y="32"/>
                  </a:lnTo>
                  <a:lnTo>
                    <a:pt x="15" y="22"/>
                  </a:lnTo>
                  <a:lnTo>
                    <a:pt x="13" y="0"/>
                  </a:lnTo>
                  <a:lnTo>
                    <a:pt x="7" y="2"/>
                  </a:lnTo>
                  <a:lnTo>
                    <a:pt x="0" y="8"/>
                  </a:lnTo>
                  <a:lnTo>
                    <a:pt x="0" y="20"/>
                  </a:lnTo>
                  <a:lnTo>
                    <a:pt x="3" y="39"/>
                  </a:lnTo>
                  <a:lnTo>
                    <a:pt x="5" y="57"/>
                  </a:lnTo>
                  <a:lnTo>
                    <a:pt x="11" y="8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2" name="Freeform 52">
              <a:extLst>
                <a:ext uri="{FF2B5EF4-FFF2-40B4-BE49-F238E27FC236}">
                  <a16:creationId xmlns:a16="http://schemas.microsoft.com/office/drawing/2014/main" id="{2627886F-0659-4D05-82FF-CDF272B64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" y="688"/>
              <a:ext cx="374" cy="453"/>
            </a:xfrm>
            <a:custGeom>
              <a:avLst/>
              <a:gdLst>
                <a:gd name="T0" fmla="*/ 86 w 374"/>
                <a:gd name="T1" fmla="*/ 388 h 453"/>
                <a:gd name="T2" fmla="*/ 95 w 374"/>
                <a:gd name="T3" fmla="*/ 346 h 453"/>
                <a:gd name="T4" fmla="*/ 93 w 374"/>
                <a:gd name="T5" fmla="*/ 335 h 453"/>
                <a:gd name="T6" fmla="*/ 84 w 374"/>
                <a:gd name="T7" fmla="*/ 322 h 453"/>
                <a:gd name="T8" fmla="*/ 71 w 374"/>
                <a:gd name="T9" fmla="*/ 308 h 453"/>
                <a:gd name="T10" fmla="*/ 50 w 374"/>
                <a:gd name="T11" fmla="*/ 298 h 453"/>
                <a:gd name="T12" fmla="*/ 34 w 374"/>
                <a:gd name="T13" fmla="*/ 279 h 453"/>
                <a:gd name="T14" fmla="*/ 25 w 374"/>
                <a:gd name="T15" fmla="*/ 262 h 453"/>
                <a:gd name="T16" fmla="*/ 16 w 374"/>
                <a:gd name="T17" fmla="*/ 250 h 453"/>
                <a:gd name="T18" fmla="*/ 13 w 374"/>
                <a:gd name="T19" fmla="*/ 234 h 453"/>
                <a:gd name="T20" fmla="*/ 1 w 374"/>
                <a:gd name="T21" fmla="*/ 198 h 453"/>
                <a:gd name="T22" fmla="*/ 0 w 374"/>
                <a:gd name="T23" fmla="*/ 168 h 453"/>
                <a:gd name="T24" fmla="*/ 2 w 374"/>
                <a:gd name="T25" fmla="*/ 141 h 453"/>
                <a:gd name="T26" fmla="*/ 8 w 374"/>
                <a:gd name="T27" fmla="*/ 111 h 453"/>
                <a:gd name="T28" fmla="*/ 18 w 374"/>
                <a:gd name="T29" fmla="*/ 93 h 453"/>
                <a:gd name="T30" fmla="*/ 39 w 374"/>
                <a:gd name="T31" fmla="*/ 67 h 453"/>
                <a:gd name="T32" fmla="*/ 63 w 374"/>
                <a:gd name="T33" fmla="*/ 48 h 453"/>
                <a:gd name="T34" fmla="*/ 90 w 374"/>
                <a:gd name="T35" fmla="*/ 29 h 453"/>
                <a:gd name="T36" fmla="*/ 125 w 374"/>
                <a:gd name="T37" fmla="*/ 13 h 453"/>
                <a:gd name="T38" fmla="*/ 150 w 374"/>
                <a:gd name="T39" fmla="*/ 5 h 453"/>
                <a:gd name="T40" fmla="*/ 176 w 374"/>
                <a:gd name="T41" fmla="*/ 1 h 453"/>
                <a:gd name="T42" fmla="*/ 210 w 374"/>
                <a:gd name="T43" fmla="*/ 0 h 453"/>
                <a:gd name="T44" fmla="*/ 242 w 374"/>
                <a:gd name="T45" fmla="*/ 3 h 453"/>
                <a:gd name="T46" fmla="*/ 266 w 374"/>
                <a:gd name="T47" fmla="*/ 10 h 453"/>
                <a:gd name="T48" fmla="*/ 298 w 374"/>
                <a:gd name="T49" fmla="*/ 27 h 453"/>
                <a:gd name="T50" fmla="*/ 321 w 374"/>
                <a:gd name="T51" fmla="*/ 49 h 453"/>
                <a:gd name="T52" fmla="*/ 340 w 374"/>
                <a:gd name="T53" fmla="*/ 72 h 453"/>
                <a:gd name="T54" fmla="*/ 351 w 374"/>
                <a:gd name="T55" fmla="*/ 89 h 453"/>
                <a:gd name="T56" fmla="*/ 366 w 374"/>
                <a:gd name="T57" fmla="*/ 119 h 453"/>
                <a:gd name="T58" fmla="*/ 371 w 374"/>
                <a:gd name="T59" fmla="*/ 145 h 453"/>
                <a:gd name="T60" fmla="*/ 373 w 374"/>
                <a:gd name="T61" fmla="*/ 183 h 453"/>
                <a:gd name="T62" fmla="*/ 370 w 374"/>
                <a:gd name="T63" fmla="*/ 215 h 453"/>
                <a:gd name="T64" fmla="*/ 363 w 374"/>
                <a:gd name="T65" fmla="*/ 243 h 453"/>
                <a:gd name="T66" fmla="*/ 355 w 374"/>
                <a:gd name="T67" fmla="*/ 260 h 453"/>
                <a:gd name="T68" fmla="*/ 343 w 374"/>
                <a:gd name="T69" fmla="*/ 280 h 453"/>
                <a:gd name="T70" fmla="*/ 320 w 374"/>
                <a:gd name="T71" fmla="*/ 299 h 453"/>
                <a:gd name="T72" fmla="*/ 302 w 374"/>
                <a:gd name="T73" fmla="*/ 312 h 453"/>
                <a:gd name="T74" fmla="*/ 282 w 374"/>
                <a:gd name="T75" fmla="*/ 325 h 453"/>
                <a:gd name="T76" fmla="*/ 249 w 374"/>
                <a:gd name="T77" fmla="*/ 338 h 453"/>
                <a:gd name="T78" fmla="*/ 221 w 374"/>
                <a:gd name="T79" fmla="*/ 352 h 453"/>
                <a:gd name="T80" fmla="*/ 203 w 374"/>
                <a:gd name="T81" fmla="*/ 362 h 453"/>
                <a:gd name="T82" fmla="*/ 200 w 374"/>
                <a:gd name="T83" fmla="*/ 374 h 453"/>
                <a:gd name="T84" fmla="*/ 203 w 374"/>
                <a:gd name="T85" fmla="*/ 387 h 453"/>
                <a:gd name="T86" fmla="*/ 205 w 374"/>
                <a:gd name="T87" fmla="*/ 400 h 453"/>
                <a:gd name="T88" fmla="*/ 202 w 374"/>
                <a:gd name="T89" fmla="*/ 410 h 453"/>
                <a:gd name="T90" fmla="*/ 204 w 374"/>
                <a:gd name="T91" fmla="*/ 428 h 453"/>
                <a:gd name="T92" fmla="*/ 209 w 374"/>
                <a:gd name="T93" fmla="*/ 452 h 453"/>
                <a:gd name="T94" fmla="*/ 177 w 374"/>
                <a:gd name="T95" fmla="*/ 419 h 453"/>
                <a:gd name="T96" fmla="*/ 139 w 374"/>
                <a:gd name="T97" fmla="*/ 396 h 453"/>
                <a:gd name="T98" fmla="*/ 108 w 374"/>
                <a:gd name="T99" fmla="*/ 389 h 453"/>
                <a:gd name="T100" fmla="*/ 86 w 374"/>
                <a:gd name="T101" fmla="*/ 38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4" h="453">
                  <a:moveTo>
                    <a:pt x="86" y="388"/>
                  </a:moveTo>
                  <a:lnTo>
                    <a:pt x="95" y="346"/>
                  </a:lnTo>
                  <a:lnTo>
                    <a:pt x="93" y="335"/>
                  </a:lnTo>
                  <a:lnTo>
                    <a:pt x="84" y="322"/>
                  </a:lnTo>
                  <a:lnTo>
                    <a:pt x="71" y="308"/>
                  </a:lnTo>
                  <a:lnTo>
                    <a:pt x="50" y="298"/>
                  </a:lnTo>
                  <a:lnTo>
                    <a:pt x="34" y="279"/>
                  </a:lnTo>
                  <a:lnTo>
                    <a:pt x="25" y="262"/>
                  </a:lnTo>
                  <a:lnTo>
                    <a:pt x="16" y="250"/>
                  </a:lnTo>
                  <a:lnTo>
                    <a:pt x="13" y="234"/>
                  </a:lnTo>
                  <a:lnTo>
                    <a:pt x="1" y="198"/>
                  </a:lnTo>
                  <a:lnTo>
                    <a:pt x="0" y="168"/>
                  </a:lnTo>
                  <a:lnTo>
                    <a:pt x="2" y="141"/>
                  </a:lnTo>
                  <a:lnTo>
                    <a:pt x="8" y="111"/>
                  </a:lnTo>
                  <a:lnTo>
                    <a:pt x="18" y="93"/>
                  </a:lnTo>
                  <a:lnTo>
                    <a:pt x="39" y="67"/>
                  </a:lnTo>
                  <a:lnTo>
                    <a:pt x="63" y="48"/>
                  </a:lnTo>
                  <a:lnTo>
                    <a:pt x="90" y="29"/>
                  </a:lnTo>
                  <a:lnTo>
                    <a:pt x="125" y="13"/>
                  </a:lnTo>
                  <a:lnTo>
                    <a:pt x="150" y="5"/>
                  </a:lnTo>
                  <a:lnTo>
                    <a:pt x="176" y="1"/>
                  </a:lnTo>
                  <a:lnTo>
                    <a:pt x="210" y="0"/>
                  </a:lnTo>
                  <a:lnTo>
                    <a:pt x="242" y="3"/>
                  </a:lnTo>
                  <a:lnTo>
                    <a:pt x="266" y="10"/>
                  </a:lnTo>
                  <a:lnTo>
                    <a:pt x="298" y="27"/>
                  </a:lnTo>
                  <a:lnTo>
                    <a:pt x="321" y="49"/>
                  </a:lnTo>
                  <a:lnTo>
                    <a:pt x="340" y="72"/>
                  </a:lnTo>
                  <a:lnTo>
                    <a:pt x="351" y="89"/>
                  </a:lnTo>
                  <a:lnTo>
                    <a:pt x="366" y="119"/>
                  </a:lnTo>
                  <a:lnTo>
                    <a:pt x="371" y="145"/>
                  </a:lnTo>
                  <a:lnTo>
                    <a:pt x="373" y="183"/>
                  </a:lnTo>
                  <a:lnTo>
                    <a:pt x="370" y="215"/>
                  </a:lnTo>
                  <a:lnTo>
                    <a:pt x="363" y="243"/>
                  </a:lnTo>
                  <a:lnTo>
                    <a:pt x="355" y="260"/>
                  </a:lnTo>
                  <a:lnTo>
                    <a:pt x="343" y="280"/>
                  </a:lnTo>
                  <a:lnTo>
                    <a:pt x="320" y="299"/>
                  </a:lnTo>
                  <a:lnTo>
                    <a:pt x="302" y="312"/>
                  </a:lnTo>
                  <a:lnTo>
                    <a:pt x="282" y="325"/>
                  </a:lnTo>
                  <a:lnTo>
                    <a:pt x="249" y="338"/>
                  </a:lnTo>
                  <a:lnTo>
                    <a:pt x="221" y="352"/>
                  </a:lnTo>
                  <a:lnTo>
                    <a:pt x="203" y="362"/>
                  </a:lnTo>
                  <a:lnTo>
                    <a:pt x="200" y="374"/>
                  </a:lnTo>
                  <a:lnTo>
                    <a:pt x="203" y="387"/>
                  </a:lnTo>
                  <a:lnTo>
                    <a:pt x="205" y="400"/>
                  </a:lnTo>
                  <a:lnTo>
                    <a:pt x="202" y="410"/>
                  </a:lnTo>
                  <a:lnTo>
                    <a:pt x="204" y="428"/>
                  </a:lnTo>
                  <a:lnTo>
                    <a:pt x="209" y="452"/>
                  </a:lnTo>
                  <a:lnTo>
                    <a:pt x="177" y="419"/>
                  </a:lnTo>
                  <a:lnTo>
                    <a:pt x="139" y="396"/>
                  </a:lnTo>
                  <a:lnTo>
                    <a:pt x="108" y="389"/>
                  </a:lnTo>
                  <a:lnTo>
                    <a:pt x="86" y="388"/>
                  </a:lnTo>
                </a:path>
              </a:pathLst>
            </a:custGeom>
            <a:solidFill>
              <a:srgbClr val="E0A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8053" name="Group 53">
              <a:extLst>
                <a:ext uri="{FF2B5EF4-FFF2-40B4-BE49-F238E27FC236}">
                  <a16:creationId xmlns:a16="http://schemas.microsoft.com/office/drawing/2014/main" id="{B465226E-127D-4BA5-ABBD-E187C0E596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0" y="688"/>
              <a:ext cx="222" cy="126"/>
              <a:chOff x="741" y="913"/>
              <a:chExt cx="222" cy="126"/>
            </a:xfrm>
          </p:grpSpPr>
          <p:sp>
            <p:nvSpPr>
              <p:cNvPr id="128054" name="Freeform 54">
                <a:extLst>
                  <a:ext uri="{FF2B5EF4-FFF2-40B4-BE49-F238E27FC236}">
                    <a16:creationId xmlns:a16="http://schemas.microsoft.com/office/drawing/2014/main" id="{C4AD1251-5B25-4973-87DA-EBD8FF8A0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" y="916"/>
                <a:ext cx="202" cy="123"/>
              </a:xfrm>
              <a:custGeom>
                <a:avLst/>
                <a:gdLst>
                  <a:gd name="T0" fmla="*/ 0 w 202"/>
                  <a:gd name="T1" fmla="*/ 122 h 123"/>
                  <a:gd name="T2" fmla="*/ 11 w 202"/>
                  <a:gd name="T3" fmla="*/ 93 h 123"/>
                  <a:gd name="T4" fmla="*/ 29 w 202"/>
                  <a:gd name="T5" fmla="*/ 68 h 123"/>
                  <a:gd name="T6" fmla="*/ 51 w 202"/>
                  <a:gd name="T7" fmla="*/ 45 h 123"/>
                  <a:gd name="T8" fmla="*/ 75 w 202"/>
                  <a:gd name="T9" fmla="*/ 28 h 123"/>
                  <a:gd name="T10" fmla="*/ 101 w 202"/>
                  <a:gd name="T11" fmla="*/ 14 h 123"/>
                  <a:gd name="T12" fmla="*/ 137 w 202"/>
                  <a:gd name="T13" fmla="*/ 2 h 123"/>
                  <a:gd name="T14" fmla="*/ 166 w 202"/>
                  <a:gd name="T15" fmla="*/ 0 h 123"/>
                  <a:gd name="T16" fmla="*/ 201 w 202"/>
                  <a:gd name="T17" fmla="*/ 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2" h="123">
                    <a:moveTo>
                      <a:pt x="0" y="122"/>
                    </a:moveTo>
                    <a:lnTo>
                      <a:pt x="11" y="93"/>
                    </a:lnTo>
                    <a:lnTo>
                      <a:pt x="29" y="68"/>
                    </a:lnTo>
                    <a:lnTo>
                      <a:pt x="51" y="45"/>
                    </a:lnTo>
                    <a:lnTo>
                      <a:pt x="75" y="28"/>
                    </a:lnTo>
                    <a:lnTo>
                      <a:pt x="101" y="14"/>
                    </a:lnTo>
                    <a:lnTo>
                      <a:pt x="137" y="2"/>
                    </a:lnTo>
                    <a:lnTo>
                      <a:pt x="166" y="0"/>
                    </a:lnTo>
                    <a:lnTo>
                      <a:pt x="201" y="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55" name="Freeform 55">
                <a:extLst>
                  <a:ext uri="{FF2B5EF4-FFF2-40B4-BE49-F238E27FC236}">
                    <a16:creationId xmlns:a16="http://schemas.microsoft.com/office/drawing/2014/main" id="{267E62AF-86CC-4166-8482-75871B9B1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" y="913"/>
                <a:ext cx="210" cy="126"/>
              </a:xfrm>
              <a:custGeom>
                <a:avLst/>
                <a:gdLst>
                  <a:gd name="T0" fmla="*/ 0 w 210"/>
                  <a:gd name="T1" fmla="*/ 125 h 126"/>
                  <a:gd name="T2" fmla="*/ 5 w 210"/>
                  <a:gd name="T3" fmla="*/ 97 h 126"/>
                  <a:gd name="T4" fmla="*/ 14 w 210"/>
                  <a:gd name="T5" fmla="*/ 76 h 126"/>
                  <a:gd name="T6" fmla="*/ 26 w 210"/>
                  <a:gd name="T7" fmla="*/ 58 h 126"/>
                  <a:gd name="T8" fmla="*/ 49 w 210"/>
                  <a:gd name="T9" fmla="*/ 35 h 126"/>
                  <a:gd name="T10" fmla="*/ 80 w 210"/>
                  <a:gd name="T11" fmla="*/ 15 h 126"/>
                  <a:gd name="T12" fmla="*/ 110 w 210"/>
                  <a:gd name="T13" fmla="*/ 4 h 126"/>
                  <a:gd name="T14" fmla="*/ 145 w 210"/>
                  <a:gd name="T15" fmla="*/ 0 h 126"/>
                  <a:gd name="T16" fmla="*/ 177 w 210"/>
                  <a:gd name="T17" fmla="*/ 2 h 126"/>
                  <a:gd name="T18" fmla="*/ 194 w 210"/>
                  <a:gd name="T19" fmla="*/ 3 h 126"/>
                  <a:gd name="T20" fmla="*/ 209 w 210"/>
                  <a:gd name="T21" fmla="*/ 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26">
                    <a:moveTo>
                      <a:pt x="0" y="125"/>
                    </a:moveTo>
                    <a:lnTo>
                      <a:pt x="5" y="97"/>
                    </a:lnTo>
                    <a:lnTo>
                      <a:pt x="14" y="76"/>
                    </a:lnTo>
                    <a:lnTo>
                      <a:pt x="26" y="58"/>
                    </a:lnTo>
                    <a:lnTo>
                      <a:pt x="49" y="35"/>
                    </a:lnTo>
                    <a:lnTo>
                      <a:pt x="80" y="15"/>
                    </a:lnTo>
                    <a:lnTo>
                      <a:pt x="110" y="4"/>
                    </a:lnTo>
                    <a:lnTo>
                      <a:pt x="145" y="0"/>
                    </a:lnTo>
                    <a:lnTo>
                      <a:pt x="177" y="2"/>
                    </a:lnTo>
                    <a:lnTo>
                      <a:pt x="194" y="3"/>
                    </a:lnTo>
                    <a:lnTo>
                      <a:pt x="209" y="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8056" name="Group 56">
              <a:extLst>
                <a:ext uri="{FF2B5EF4-FFF2-40B4-BE49-F238E27FC236}">
                  <a16:creationId xmlns:a16="http://schemas.microsoft.com/office/drawing/2014/main" id="{11BFCA97-1256-41EC-A73E-7387F096F2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0" y="794"/>
              <a:ext cx="141" cy="149"/>
              <a:chOff x="661" y="1019"/>
              <a:chExt cx="141" cy="149"/>
            </a:xfrm>
          </p:grpSpPr>
          <p:sp>
            <p:nvSpPr>
              <p:cNvPr id="128057" name="Freeform 57">
                <a:extLst>
                  <a:ext uri="{FF2B5EF4-FFF2-40B4-BE49-F238E27FC236}">
                    <a16:creationId xmlns:a16="http://schemas.microsoft.com/office/drawing/2014/main" id="{8972B875-3514-440A-8824-3C50B891C4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" y="1019"/>
                <a:ext cx="141" cy="149"/>
              </a:xfrm>
              <a:custGeom>
                <a:avLst/>
                <a:gdLst>
                  <a:gd name="T0" fmla="*/ 15 w 141"/>
                  <a:gd name="T1" fmla="*/ 134 h 149"/>
                  <a:gd name="T2" fmla="*/ 0 w 141"/>
                  <a:gd name="T3" fmla="*/ 76 h 149"/>
                  <a:gd name="T4" fmla="*/ 10 w 141"/>
                  <a:gd name="T5" fmla="*/ 34 h 149"/>
                  <a:gd name="T6" fmla="*/ 19 w 141"/>
                  <a:gd name="T7" fmla="*/ 10 h 149"/>
                  <a:gd name="T8" fmla="*/ 30 w 141"/>
                  <a:gd name="T9" fmla="*/ 0 h 149"/>
                  <a:gd name="T10" fmla="*/ 39 w 141"/>
                  <a:gd name="T11" fmla="*/ 11 h 149"/>
                  <a:gd name="T12" fmla="*/ 48 w 141"/>
                  <a:gd name="T13" fmla="*/ 3 h 149"/>
                  <a:gd name="T14" fmla="*/ 57 w 141"/>
                  <a:gd name="T15" fmla="*/ 15 h 149"/>
                  <a:gd name="T16" fmla="*/ 65 w 141"/>
                  <a:gd name="T17" fmla="*/ 22 h 149"/>
                  <a:gd name="T18" fmla="*/ 74 w 141"/>
                  <a:gd name="T19" fmla="*/ 27 h 149"/>
                  <a:gd name="T20" fmla="*/ 75 w 141"/>
                  <a:gd name="T21" fmla="*/ 40 h 149"/>
                  <a:gd name="T22" fmla="*/ 83 w 141"/>
                  <a:gd name="T23" fmla="*/ 31 h 149"/>
                  <a:gd name="T24" fmla="*/ 94 w 141"/>
                  <a:gd name="T25" fmla="*/ 35 h 149"/>
                  <a:gd name="T26" fmla="*/ 96 w 141"/>
                  <a:gd name="T27" fmla="*/ 45 h 149"/>
                  <a:gd name="T28" fmla="*/ 107 w 141"/>
                  <a:gd name="T29" fmla="*/ 43 h 149"/>
                  <a:gd name="T30" fmla="*/ 114 w 141"/>
                  <a:gd name="T31" fmla="*/ 55 h 149"/>
                  <a:gd name="T32" fmla="*/ 124 w 141"/>
                  <a:gd name="T33" fmla="*/ 64 h 149"/>
                  <a:gd name="T34" fmla="*/ 127 w 141"/>
                  <a:gd name="T35" fmla="*/ 91 h 149"/>
                  <a:gd name="T36" fmla="*/ 134 w 141"/>
                  <a:gd name="T37" fmla="*/ 105 h 149"/>
                  <a:gd name="T38" fmla="*/ 140 w 141"/>
                  <a:gd name="T39" fmla="*/ 119 h 149"/>
                  <a:gd name="T40" fmla="*/ 133 w 141"/>
                  <a:gd name="T41" fmla="*/ 129 h 149"/>
                  <a:gd name="T42" fmla="*/ 122 w 141"/>
                  <a:gd name="T43" fmla="*/ 131 h 149"/>
                  <a:gd name="T44" fmla="*/ 111 w 141"/>
                  <a:gd name="T45" fmla="*/ 121 h 149"/>
                  <a:gd name="T46" fmla="*/ 104 w 141"/>
                  <a:gd name="T47" fmla="*/ 122 h 149"/>
                  <a:gd name="T48" fmla="*/ 92 w 141"/>
                  <a:gd name="T49" fmla="*/ 122 h 149"/>
                  <a:gd name="T50" fmla="*/ 85 w 141"/>
                  <a:gd name="T51" fmla="*/ 122 h 149"/>
                  <a:gd name="T52" fmla="*/ 79 w 141"/>
                  <a:gd name="T53" fmla="*/ 121 h 149"/>
                  <a:gd name="T54" fmla="*/ 72 w 141"/>
                  <a:gd name="T55" fmla="*/ 121 h 149"/>
                  <a:gd name="T56" fmla="*/ 65 w 141"/>
                  <a:gd name="T57" fmla="*/ 114 h 149"/>
                  <a:gd name="T58" fmla="*/ 62 w 141"/>
                  <a:gd name="T59" fmla="*/ 124 h 149"/>
                  <a:gd name="T60" fmla="*/ 54 w 141"/>
                  <a:gd name="T61" fmla="*/ 129 h 149"/>
                  <a:gd name="T62" fmla="*/ 51 w 141"/>
                  <a:gd name="T63" fmla="*/ 133 h 149"/>
                  <a:gd name="T64" fmla="*/ 45 w 141"/>
                  <a:gd name="T65" fmla="*/ 14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1" h="149">
                    <a:moveTo>
                      <a:pt x="35" y="148"/>
                    </a:moveTo>
                    <a:lnTo>
                      <a:pt x="15" y="134"/>
                    </a:lnTo>
                    <a:lnTo>
                      <a:pt x="2" y="110"/>
                    </a:lnTo>
                    <a:lnTo>
                      <a:pt x="0" y="76"/>
                    </a:lnTo>
                    <a:lnTo>
                      <a:pt x="5" y="48"/>
                    </a:lnTo>
                    <a:lnTo>
                      <a:pt x="10" y="34"/>
                    </a:lnTo>
                    <a:lnTo>
                      <a:pt x="15" y="15"/>
                    </a:lnTo>
                    <a:lnTo>
                      <a:pt x="19" y="10"/>
                    </a:lnTo>
                    <a:lnTo>
                      <a:pt x="23" y="2"/>
                    </a:lnTo>
                    <a:lnTo>
                      <a:pt x="30" y="0"/>
                    </a:lnTo>
                    <a:lnTo>
                      <a:pt x="34" y="5"/>
                    </a:lnTo>
                    <a:lnTo>
                      <a:pt x="39" y="11"/>
                    </a:lnTo>
                    <a:lnTo>
                      <a:pt x="40" y="6"/>
                    </a:lnTo>
                    <a:lnTo>
                      <a:pt x="48" y="3"/>
                    </a:lnTo>
                    <a:lnTo>
                      <a:pt x="53" y="7"/>
                    </a:lnTo>
                    <a:lnTo>
                      <a:pt x="57" y="15"/>
                    </a:lnTo>
                    <a:lnTo>
                      <a:pt x="60" y="26"/>
                    </a:lnTo>
                    <a:lnTo>
                      <a:pt x="65" y="22"/>
                    </a:lnTo>
                    <a:lnTo>
                      <a:pt x="72" y="24"/>
                    </a:lnTo>
                    <a:lnTo>
                      <a:pt x="74" y="27"/>
                    </a:lnTo>
                    <a:lnTo>
                      <a:pt x="75" y="34"/>
                    </a:lnTo>
                    <a:lnTo>
                      <a:pt x="75" y="40"/>
                    </a:lnTo>
                    <a:lnTo>
                      <a:pt x="78" y="35"/>
                    </a:lnTo>
                    <a:lnTo>
                      <a:pt x="83" y="31"/>
                    </a:lnTo>
                    <a:lnTo>
                      <a:pt x="92" y="29"/>
                    </a:lnTo>
                    <a:lnTo>
                      <a:pt x="94" y="35"/>
                    </a:lnTo>
                    <a:lnTo>
                      <a:pt x="95" y="39"/>
                    </a:lnTo>
                    <a:lnTo>
                      <a:pt x="96" y="45"/>
                    </a:lnTo>
                    <a:lnTo>
                      <a:pt x="101" y="42"/>
                    </a:lnTo>
                    <a:lnTo>
                      <a:pt x="107" y="43"/>
                    </a:lnTo>
                    <a:lnTo>
                      <a:pt x="111" y="48"/>
                    </a:lnTo>
                    <a:lnTo>
                      <a:pt x="114" y="55"/>
                    </a:lnTo>
                    <a:lnTo>
                      <a:pt x="120" y="56"/>
                    </a:lnTo>
                    <a:lnTo>
                      <a:pt x="124" y="64"/>
                    </a:lnTo>
                    <a:lnTo>
                      <a:pt x="125" y="74"/>
                    </a:lnTo>
                    <a:lnTo>
                      <a:pt x="127" y="91"/>
                    </a:lnTo>
                    <a:lnTo>
                      <a:pt x="130" y="100"/>
                    </a:lnTo>
                    <a:lnTo>
                      <a:pt x="134" y="105"/>
                    </a:lnTo>
                    <a:lnTo>
                      <a:pt x="138" y="111"/>
                    </a:lnTo>
                    <a:lnTo>
                      <a:pt x="140" y="119"/>
                    </a:lnTo>
                    <a:lnTo>
                      <a:pt x="137" y="127"/>
                    </a:lnTo>
                    <a:lnTo>
                      <a:pt x="133" y="129"/>
                    </a:lnTo>
                    <a:lnTo>
                      <a:pt x="128" y="131"/>
                    </a:lnTo>
                    <a:lnTo>
                      <a:pt x="122" y="131"/>
                    </a:lnTo>
                    <a:lnTo>
                      <a:pt x="115" y="126"/>
                    </a:lnTo>
                    <a:lnTo>
                      <a:pt x="111" y="121"/>
                    </a:lnTo>
                    <a:lnTo>
                      <a:pt x="109" y="119"/>
                    </a:lnTo>
                    <a:lnTo>
                      <a:pt x="104" y="122"/>
                    </a:lnTo>
                    <a:lnTo>
                      <a:pt x="97" y="124"/>
                    </a:lnTo>
                    <a:lnTo>
                      <a:pt x="92" y="122"/>
                    </a:lnTo>
                    <a:lnTo>
                      <a:pt x="91" y="120"/>
                    </a:lnTo>
                    <a:lnTo>
                      <a:pt x="85" y="122"/>
                    </a:lnTo>
                    <a:lnTo>
                      <a:pt x="82" y="121"/>
                    </a:lnTo>
                    <a:lnTo>
                      <a:pt x="79" y="121"/>
                    </a:lnTo>
                    <a:lnTo>
                      <a:pt x="75" y="122"/>
                    </a:lnTo>
                    <a:lnTo>
                      <a:pt x="72" y="121"/>
                    </a:lnTo>
                    <a:lnTo>
                      <a:pt x="67" y="117"/>
                    </a:lnTo>
                    <a:lnTo>
                      <a:pt x="65" y="114"/>
                    </a:lnTo>
                    <a:lnTo>
                      <a:pt x="62" y="117"/>
                    </a:lnTo>
                    <a:lnTo>
                      <a:pt x="62" y="124"/>
                    </a:lnTo>
                    <a:lnTo>
                      <a:pt x="59" y="127"/>
                    </a:lnTo>
                    <a:lnTo>
                      <a:pt x="54" y="129"/>
                    </a:lnTo>
                    <a:lnTo>
                      <a:pt x="52" y="130"/>
                    </a:lnTo>
                    <a:lnTo>
                      <a:pt x="51" y="133"/>
                    </a:lnTo>
                    <a:lnTo>
                      <a:pt x="49" y="138"/>
                    </a:lnTo>
                    <a:lnTo>
                      <a:pt x="45" y="144"/>
                    </a:lnTo>
                    <a:lnTo>
                      <a:pt x="35" y="148"/>
                    </a:lnTo>
                  </a:path>
                </a:pathLst>
              </a:custGeom>
              <a:solidFill>
                <a:srgbClr val="C08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8058" name="Group 58">
                <a:extLst>
                  <a:ext uri="{FF2B5EF4-FFF2-40B4-BE49-F238E27FC236}">
                    <a16:creationId xmlns:a16="http://schemas.microsoft.com/office/drawing/2014/main" id="{BF140B96-324D-44FE-88CD-762B2E1AD7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4" y="1026"/>
                <a:ext cx="95" cy="138"/>
                <a:chOff x="674" y="1026"/>
                <a:chExt cx="95" cy="138"/>
              </a:xfrm>
            </p:grpSpPr>
            <p:sp>
              <p:nvSpPr>
                <p:cNvPr id="128059" name="Freeform 59">
                  <a:extLst>
                    <a:ext uri="{FF2B5EF4-FFF2-40B4-BE49-F238E27FC236}">
                      <a16:creationId xmlns:a16="http://schemas.microsoft.com/office/drawing/2014/main" id="{370D1C66-E6DA-4434-9C6C-C444816939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" y="1099"/>
                  <a:ext cx="19" cy="33"/>
                </a:xfrm>
                <a:custGeom>
                  <a:avLst/>
                  <a:gdLst>
                    <a:gd name="T0" fmla="*/ 9 w 19"/>
                    <a:gd name="T1" fmla="*/ 32 h 33"/>
                    <a:gd name="T2" fmla="*/ 4 w 19"/>
                    <a:gd name="T3" fmla="*/ 18 h 33"/>
                    <a:gd name="T4" fmla="*/ 7 w 19"/>
                    <a:gd name="T5" fmla="*/ 9 h 33"/>
                    <a:gd name="T6" fmla="*/ 18 w 19"/>
                    <a:gd name="T7" fmla="*/ 0 h 33"/>
                    <a:gd name="T8" fmla="*/ 10 w 19"/>
                    <a:gd name="T9" fmla="*/ 3 h 33"/>
                    <a:gd name="T10" fmla="*/ 1 w 19"/>
                    <a:gd name="T11" fmla="*/ 9 h 33"/>
                    <a:gd name="T12" fmla="*/ 0 w 19"/>
                    <a:gd name="T13" fmla="*/ 16 h 33"/>
                    <a:gd name="T14" fmla="*/ 9 w 19"/>
                    <a:gd name="T15" fmla="*/ 3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33">
                      <a:moveTo>
                        <a:pt x="9" y="32"/>
                      </a:moveTo>
                      <a:lnTo>
                        <a:pt x="4" y="18"/>
                      </a:lnTo>
                      <a:lnTo>
                        <a:pt x="7" y="9"/>
                      </a:lnTo>
                      <a:lnTo>
                        <a:pt x="18" y="0"/>
                      </a:lnTo>
                      <a:lnTo>
                        <a:pt x="10" y="3"/>
                      </a:lnTo>
                      <a:lnTo>
                        <a:pt x="1" y="9"/>
                      </a:lnTo>
                      <a:lnTo>
                        <a:pt x="0" y="16"/>
                      </a:lnTo>
                      <a:lnTo>
                        <a:pt x="9" y="32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60" name="Freeform 60">
                  <a:extLst>
                    <a:ext uri="{FF2B5EF4-FFF2-40B4-BE49-F238E27FC236}">
                      <a16:creationId xmlns:a16="http://schemas.microsoft.com/office/drawing/2014/main" id="{24BBFBCF-CDEC-40EE-B456-09B5EB6A2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" y="1061"/>
                  <a:ext cx="27" cy="73"/>
                </a:xfrm>
                <a:custGeom>
                  <a:avLst/>
                  <a:gdLst>
                    <a:gd name="T0" fmla="*/ 20 w 27"/>
                    <a:gd name="T1" fmla="*/ 72 h 73"/>
                    <a:gd name="T2" fmla="*/ 11 w 27"/>
                    <a:gd name="T3" fmla="*/ 58 h 73"/>
                    <a:gd name="T4" fmla="*/ 7 w 27"/>
                    <a:gd name="T5" fmla="*/ 38 h 73"/>
                    <a:gd name="T6" fmla="*/ 15 w 27"/>
                    <a:gd name="T7" fmla="*/ 19 h 73"/>
                    <a:gd name="T8" fmla="*/ 26 w 27"/>
                    <a:gd name="T9" fmla="*/ 0 h 73"/>
                    <a:gd name="T10" fmla="*/ 18 w 27"/>
                    <a:gd name="T11" fmla="*/ 10 h 73"/>
                    <a:gd name="T12" fmla="*/ 8 w 27"/>
                    <a:gd name="T13" fmla="*/ 25 h 73"/>
                    <a:gd name="T14" fmla="*/ 0 w 27"/>
                    <a:gd name="T15" fmla="*/ 37 h 73"/>
                    <a:gd name="T16" fmla="*/ 3 w 27"/>
                    <a:gd name="T17" fmla="*/ 45 h 73"/>
                    <a:gd name="T18" fmla="*/ 4 w 27"/>
                    <a:gd name="T19" fmla="*/ 54 h 73"/>
                    <a:gd name="T20" fmla="*/ 6 w 27"/>
                    <a:gd name="T21" fmla="*/ 64 h 73"/>
                    <a:gd name="T22" fmla="*/ 20 w 27"/>
                    <a:gd name="T23" fmla="*/ 7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" h="73">
                      <a:moveTo>
                        <a:pt x="20" y="72"/>
                      </a:moveTo>
                      <a:lnTo>
                        <a:pt x="11" y="58"/>
                      </a:lnTo>
                      <a:lnTo>
                        <a:pt x="7" y="38"/>
                      </a:lnTo>
                      <a:lnTo>
                        <a:pt x="15" y="19"/>
                      </a:lnTo>
                      <a:lnTo>
                        <a:pt x="26" y="0"/>
                      </a:lnTo>
                      <a:lnTo>
                        <a:pt x="18" y="10"/>
                      </a:lnTo>
                      <a:lnTo>
                        <a:pt x="8" y="25"/>
                      </a:lnTo>
                      <a:lnTo>
                        <a:pt x="0" y="37"/>
                      </a:lnTo>
                      <a:lnTo>
                        <a:pt x="3" y="45"/>
                      </a:lnTo>
                      <a:lnTo>
                        <a:pt x="4" y="54"/>
                      </a:lnTo>
                      <a:lnTo>
                        <a:pt x="6" y="64"/>
                      </a:lnTo>
                      <a:lnTo>
                        <a:pt x="20" y="72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61" name="Freeform 61">
                  <a:extLst>
                    <a:ext uri="{FF2B5EF4-FFF2-40B4-BE49-F238E27FC236}">
                      <a16:creationId xmlns:a16="http://schemas.microsoft.com/office/drawing/2014/main" id="{17584AE0-09BF-4815-9999-4F421E1FE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" y="1115"/>
                  <a:ext cx="26" cy="49"/>
                </a:xfrm>
                <a:custGeom>
                  <a:avLst/>
                  <a:gdLst>
                    <a:gd name="T0" fmla="*/ 11 w 26"/>
                    <a:gd name="T1" fmla="*/ 42 h 49"/>
                    <a:gd name="T2" fmla="*/ 0 w 26"/>
                    <a:gd name="T3" fmla="*/ 29 h 49"/>
                    <a:gd name="T4" fmla="*/ 1 w 26"/>
                    <a:gd name="T5" fmla="*/ 17 h 49"/>
                    <a:gd name="T6" fmla="*/ 6 w 26"/>
                    <a:gd name="T7" fmla="*/ 0 h 49"/>
                    <a:gd name="T8" fmla="*/ 5 w 26"/>
                    <a:gd name="T9" fmla="*/ 28 h 49"/>
                    <a:gd name="T10" fmla="*/ 11 w 26"/>
                    <a:gd name="T11" fmla="*/ 39 h 49"/>
                    <a:gd name="T12" fmla="*/ 25 w 26"/>
                    <a:gd name="T13" fmla="*/ 48 h 49"/>
                    <a:gd name="T14" fmla="*/ 11 w 26"/>
                    <a:gd name="T15" fmla="*/ 4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49">
                      <a:moveTo>
                        <a:pt x="11" y="42"/>
                      </a:moveTo>
                      <a:lnTo>
                        <a:pt x="0" y="29"/>
                      </a:lnTo>
                      <a:lnTo>
                        <a:pt x="1" y="17"/>
                      </a:lnTo>
                      <a:lnTo>
                        <a:pt x="6" y="0"/>
                      </a:lnTo>
                      <a:lnTo>
                        <a:pt x="5" y="28"/>
                      </a:lnTo>
                      <a:lnTo>
                        <a:pt x="11" y="39"/>
                      </a:lnTo>
                      <a:lnTo>
                        <a:pt x="25" y="48"/>
                      </a:lnTo>
                      <a:lnTo>
                        <a:pt x="11" y="42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62" name="Freeform 62">
                  <a:extLst>
                    <a:ext uri="{FF2B5EF4-FFF2-40B4-BE49-F238E27FC236}">
                      <a16:creationId xmlns:a16="http://schemas.microsoft.com/office/drawing/2014/main" id="{69349AFA-6906-4D9B-8C24-221FAC9346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9" y="1026"/>
                  <a:ext cx="21" cy="61"/>
                </a:xfrm>
                <a:custGeom>
                  <a:avLst/>
                  <a:gdLst>
                    <a:gd name="T0" fmla="*/ 20 w 21"/>
                    <a:gd name="T1" fmla="*/ 0 h 61"/>
                    <a:gd name="T2" fmla="*/ 8 w 21"/>
                    <a:gd name="T3" fmla="*/ 16 h 61"/>
                    <a:gd name="T4" fmla="*/ 0 w 21"/>
                    <a:gd name="T5" fmla="*/ 32 h 61"/>
                    <a:gd name="T6" fmla="*/ 0 w 21"/>
                    <a:gd name="T7" fmla="*/ 44 h 61"/>
                    <a:gd name="T8" fmla="*/ 0 w 21"/>
                    <a:gd name="T9" fmla="*/ 60 h 61"/>
                    <a:gd name="T10" fmla="*/ 3 w 21"/>
                    <a:gd name="T11" fmla="*/ 46 h 61"/>
                    <a:gd name="T12" fmla="*/ 4 w 21"/>
                    <a:gd name="T13" fmla="*/ 32 h 61"/>
                    <a:gd name="T14" fmla="*/ 13 w 21"/>
                    <a:gd name="T15" fmla="*/ 13 h 61"/>
                    <a:gd name="T16" fmla="*/ 20 w 2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61">
                      <a:moveTo>
                        <a:pt x="20" y="0"/>
                      </a:moveTo>
                      <a:lnTo>
                        <a:pt x="8" y="16"/>
                      </a:lnTo>
                      <a:lnTo>
                        <a:pt x="0" y="32"/>
                      </a:lnTo>
                      <a:lnTo>
                        <a:pt x="0" y="44"/>
                      </a:lnTo>
                      <a:lnTo>
                        <a:pt x="0" y="60"/>
                      </a:lnTo>
                      <a:lnTo>
                        <a:pt x="3" y="46"/>
                      </a:lnTo>
                      <a:lnTo>
                        <a:pt x="4" y="32"/>
                      </a:lnTo>
                      <a:lnTo>
                        <a:pt x="13" y="13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63" name="Freeform 63">
                  <a:extLst>
                    <a:ext uri="{FF2B5EF4-FFF2-40B4-BE49-F238E27FC236}">
                      <a16:creationId xmlns:a16="http://schemas.microsoft.com/office/drawing/2014/main" id="{62391F86-C907-4089-912A-0E82D9F341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8" y="1129"/>
                  <a:ext cx="20" cy="35"/>
                </a:xfrm>
                <a:custGeom>
                  <a:avLst/>
                  <a:gdLst>
                    <a:gd name="T0" fmla="*/ 11 w 20"/>
                    <a:gd name="T1" fmla="*/ 34 h 35"/>
                    <a:gd name="T2" fmla="*/ 4 w 20"/>
                    <a:gd name="T3" fmla="*/ 24 h 35"/>
                    <a:gd name="T4" fmla="*/ 0 w 20"/>
                    <a:gd name="T5" fmla="*/ 19 h 35"/>
                    <a:gd name="T6" fmla="*/ 3 w 20"/>
                    <a:gd name="T7" fmla="*/ 9 h 35"/>
                    <a:gd name="T8" fmla="*/ 13 w 20"/>
                    <a:gd name="T9" fmla="*/ 0 h 35"/>
                    <a:gd name="T10" fmla="*/ 9 w 20"/>
                    <a:gd name="T11" fmla="*/ 10 h 35"/>
                    <a:gd name="T12" fmla="*/ 7 w 20"/>
                    <a:gd name="T13" fmla="*/ 21 h 35"/>
                    <a:gd name="T14" fmla="*/ 14 w 20"/>
                    <a:gd name="T15" fmla="*/ 22 h 35"/>
                    <a:gd name="T16" fmla="*/ 19 w 20"/>
                    <a:gd name="T17" fmla="*/ 13 h 35"/>
                    <a:gd name="T18" fmla="*/ 17 w 20"/>
                    <a:gd name="T19" fmla="*/ 21 h 35"/>
                    <a:gd name="T20" fmla="*/ 11 w 20"/>
                    <a:gd name="T21" fmla="*/ 3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35">
                      <a:moveTo>
                        <a:pt x="11" y="34"/>
                      </a:moveTo>
                      <a:lnTo>
                        <a:pt x="4" y="24"/>
                      </a:lnTo>
                      <a:lnTo>
                        <a:pt x="0" y="19"/>
                      </a:lnTo>
                      <a:lnTo>
                        <a:pt x="3" y="9"/>
                      </a:lnTo>
                      <a:lnTo>
                        <a:pt x="13" y="0"/>
                      </a:lnTo>
                      <a:lnTo>
                        <a:pt x="9" y="10"/>
                      </a:lnTo>
                      <a:lnTo>
                        <a:pt x="7" y="21"/>
                      </a:lnTo>
                      <a:lnTo>
                        <a:pt x="14" y="22"/>
                      </a:lnTo>
                      <a:lnTo>
                        <a:pt x="19" y="13"/>
                      </a:lnTo>
                      <a:lnTo>
                        <a:pt x="17" y="21"/>
                      </a:lnTo>
                      <a:lnTo>
                        <a:pt x="11" y="34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8064" name="Group 64">
              <a:extLst>
                <a:ext uri="{FF2B5EF4-FFF2-40B4-BE49-F238E27FC236}">
                  <a16:creationId xmlns:a16="http://schemas.microsoft.com/office/drawing/2014/main" id="{082B2B9C-4DFC-483B-A749-926C3A99FB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4" y="895"/>
              <a:ext cx="138" cy="80"/>
              <a:chOff x="885" y="1120"/>
              <a:chExt cx="138" cy="80"/>
            </a:xfrm>
          </p:grpSpPr>
          <p:sp>
            <p:nvSpPr>
              <p:cNvPr id="128065" name="Freeform 65">
                <a:extLst>
                  <a:ext uri="{FF2B5EF4-FFF2-40B4-BE49-F238E27FC236}">
                    <a16:creationId xmlns:a16="http://schemas.microsoft.com/office/drawing/2014/main" id="{CD4ED1BD-7FA3-4636-AD9D-2AA1A7C79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" y="1120"/>
                <a:ext cx="138" cy="80"/>
              </a:xfrm>
              <a:custGeom>
                <a:avLst/>
                <a:gdLst>
                  <a:gd name="T0" fmla="*/ 7 w 138"/>
                  <a:gd name="T1" fmla="*/ 43 h 80"/>
                  <a:gd name="T2" fmla="*/ 32 w 138"/>
                  <a:gd name="T3" fmla="*/ 38 h 80"/>
                  <a:gd name="T4" fmla="*/ 49 w 138"/>
                  <a:gd name="T5" fmla="*/ 33 h 80"/>
                  <a:gd name="T6" fmla="*/ 67 w 138"/>
                  <a:gd name="T7" fmla="*/ 17 h 80"/>
                  <a:gd name="T8" fmla="*/ 83 w 138"/>
                  <a:gd name="T9" fmla="*/ 5 h 80"/>
                  <a:gd name="T10" fmla="*/ 98 w 138"/>
                  <a:gd name="T11" fmla="*/ 0 h 80"/>
                  <a:gd name="T12" fmla="*/ 106 w 138"/>
                  <a:gd name="T13" fmla="*/ 5 h 80"/>
                  <a:gd name="T14" fmla="*/ 117 w 138"/>
                  <a:gd name="T15" fmla="*/ 6 h 80"/>
                  <a:gd name="T16" fmla="*/ 130 w 138"/>
                  <a:gd name="T17" fmla="*/ 5 h 80"/>
                  <a:gd name="T18" fmla="*/ 134 w 138"/>
                  <a:gd name="T19" fmla="*/ 11 h 80"/>
                  <a:gd name="T20" fmla="*/ 137 w 138"/>
                  <a:gd name="T21" fmla="*/ 26 h 80"/>
                  <a:gd name="T22" fmla="*/ 135 w 138"/>
                  <a:gd name="T23" fmla="*/ 36 h 80"/>
                  <a:gd name="T24" fmla="*/ 131 w 138"/>
                  <a:gd name="T25" fmla="*/ 45 h 80"/>
                  <a:gd name="T26" fmla="*/ 124 w 138"/>
                  <a:gd name="T27" fmla="*/ 57 h 80"/>
                  <a:gd name="T28" fmla="*/ 121 w 138"/>
                  <a:gd name="T29" fmla="*/ 67 h 80"/>
                  <a:gd name="T30" fmla="*/ 116 w 138"/>
                  <a:gd name="T31" fmla="*/ 75 h 80"/>
                  <a:gd name="T32" fmla="*/ 111 w 138"/>
                  <a:gd name="T33" fmla="*/ 77 h 80"/>
                  <a:gd name="T34" fmla="*/ 102 w 138"/>
                  <a:gd name="T35" fmla="*/ 71 h 80"/>
                  <a:gd name="T36" fmla="*/ 98 w 138"/>
                  <a:gd name="T37" fmla="*/ 76 h 80"/>
                  <a:gd name="T38" fmla="*/ 90 w 138"/>
                  <a:gd name="T39" fmla="*/ 79 h 80"/>
                  <a:gd name="T40" fmla="*/ 82 w 138"/>
                  <a:gd name="T41" fmla="*/ 68 h 80"/>
                  <a:gd name="T42" fmla="*/ 78 w 138"/>
                  <a:gd name="T43" fmla="*/ 71 h 80"/>
                  <a:gd name="T44" fmla="*/ 74 w 138"/>
                  <a:gd name="T45" fmla="*/ 72 h 80"/>
                  <a:gd name="T46" fmla="*/ 69 w 138"/>
                  <a:gd name="T47" fmla="*/ 67 h 80"/>
                  <a:gd name="T48" fmla="*/ 65 w 138"/>
                  <a:gd name="T49" fmla="*/ 73 h 80"/>
                  <a:gd name="T50" fmla="*/ 60 w 138"/>
                  <a:gd name="T51" fmla="*/ 78 h 80"/>
                  <a:gd name="T52" fmla="*/ 52 w 138"/>
                  <a:gd name="T53" fmla="*/ 76 h 80"/>
                  <a:gd name="T54" fmla="*/ 49 w 138"/>
                  <a:gd name="T55" fmla="*/ 71 h 80"/>
                  <a:gd name="T56" fmla="*/ 47 w 138"/>
                  <a:gd name="T57" fmla="*/ 64 h 80"/>
                  <a:gd name="T58" fmla="*/ 37 w 138"/>
                  <a:gd name="T59" fmla="*/ 68 h 80"/>
                  <a:gd name="T60" fmla="*/ 28 w 138"/>
                  <a:gd name="T61" fmla="*/ 73 h 80"/>
                  <a:gd name="T62" fmla="*/ 26 w 138"/>
                  <a:gd name="T63" fmla="*/ 70 h 80"/>
                  <a:gd name="T64" fmla="*/ 18 w 138"/>
                  <a:gd name="T65" fmla="*/ 72 h 80"/>
                  <a:gd name="T66" fmla="*/ 7 w 138"/>
                  <a:gd name="T67" fmla="*/ 66 h 80"/>
                  <a:gd name="T68" fmla="*/ 1 w 138"/>
                  <a:gd name="T69" fmla="*/ 58 h 80"/>
                  <a:gd name="T70" fmla="*/ 3 w 138"/>
                  <a:gd name="T71" fmla="*/ 54 h 80"/>
                  <a:gd name="T72" fmla="*/ 0 w 138"/>
                  <a:gd name="T73" fmla="*/ 47 h 80"/>
                  <a:gd name="T74" fmla="*/ 7 w 138"/>
                  <a:gd name="T75" fmla="*/ 4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8" h="80">
                    <a:moveTo>
                      <a:pt x="7" y="43"/>
                    </a:moveTo>
                    <a:lnTo>
                      <a:pt x="32" y="38"/>
                    </a:lnTo>
                    <a:lnTo>
                      <a:pt x="49" y="33"/>
                    </a:lnTo>
                    <a:lnTo>
                      <a:pt x="67" y="17"/>
                    </a:lnTo>
                    <a:lnTo>
                      <a:pt x="83" y="5"/>
                    </a:lnTo>
                    <a:lnTo>
                      <a:pt x="98" y="0"/>
                    </a:lnTo>
                    <a:lnTo>
                      <a:pt x="106" y="5"/>
                    </a:lnTo>
                    <a:lnTo>
                      <a:pt x="117" y="6"/>
                    </a:lnTo>
                    <a:lnTo>
                      <a:pt x="130" y="5"/>
                    </a:lnTo>
                    <a:lnTo>
                      <a:pt x="134" y="11"/>
                    </a:lnTo>
                    <a:lnTo>
                      <a:pt x="137" y="26"/>
                    </a:lnTo>
                    <a:lnTo>
                      <a:pt x="135" y="36"/>
                    </a:lnTo>
                    <a:lnTo>
                      <a:pt x="131" y="45"/>
                    </a:lnTo>
                    <a:lnTo>
                      <a:pt x="124" y="57"/>
                    </a:lnTo>
                    <a:lnTo>
                      <a:pt x="121" y="67"/>
                    </a:lnTo>
                    <a:lnTo>
                      <a:pt x="116" y="75"/>
                    </a:lnTo>
                    <a:lnTo>
                      <a:pt x="111" y="77"/>
                    </a:lnTo>
                    <a:lnTo>
                      <a:pt x="102" y="71"/>
                    </a:lnTo>
                    <a:lnTo>
                      <a:pt x="98" y="76"/>
                    </a:lnTo>
                    <a:lnTo>
                      <a:pt x="90" y="79"/>
                    </a:lnTo>
                    <a:lnTo>
                      <a:pt x="82" y="68"/>
                    </a:lnTo>
                    <a:lnTo>
                      <a:pt x="78" y="71"/>
                    </a:lnTo>
                    <a:lnTo>
                      <a:pt x="74" y="72"/>
                    </a:lnTo>
                    <a:lnTo>
                      <a:pt x="69" y="67"/>
                    </a:lnTo>
                    <a:lnTo>
                      <a:pt x="65" y="73"/>
                    </a:lnTo>
                    <a:lnTo>
                      <a:pt x="60" y="78"/>
                    </a:lnTo>
                    <a:lnTo>
                      <a:pt x="52" y="76"/>
                    </a:lnTo>
                    <a:lnTo>
                      <a:pt x="49" y="71"/>
                    </a:lnTo>
                    <a:lnTo>
                      <a:pt x="47" y="64"/>
                    </a:lnTo>
                    <a:lnTo>
                      <a:pt x="37" y="68"/>
                    </a:lnTo>
                    <a:lnTo>
                      <a:pt x="28" y="73"/>
                    </a:lnTo>
                    <a:lnTo>
                      <a:pt x="26" y="70"/>
                    </a:lnTo>
                    <a:lnTo>
                      <a:pt x="18" y="72"/>
                    </a:lnTo>
                    <a:lnTo>
                      <a:pt x="7" y="66"/>
                    </a:lnTo>
                    <a:lnTo>
                      <a:pt x="1" y="58"/>
                    </a:lnTo>
                    <a:lnTo>
                      <a:pt x="3" y="54"/>
                    </a:lnTo>
                    <a:lnTo>
                      <a:pt x="0" y="47"/>
                    </a:lnTo>
                    <a:lnTo>
                      <a:pt x="7" y="43"/>
                    </a:lnTo>
                  </a:path>
                </a:pathLst>
              </a:custGeom>
              <a:solidFill>
                <a:srgbClr val="C08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8066" name="Group 66">
                <a:extLst>
                  <a:ext uri="{FF2B5EF4-FFF2-40B4-BE49-F238E27FC236}">
                    <a16:creationId xmlns:a16="http://schemas.microsoft.com/office/drawing/2014/main" id="{DB65832F-8E4F-454B-83F1-6CF56A5D21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1" y="1135"/>
                <a:ext cx="111" cy="60"/>
                <a:chOff x="911" y="1135"/>
                <a:chExt cx="111" cy="60"/>
              </a:xfrm>
            </p:grpSpPr>
            <p:sp>
              <p:nvSpPr>
                <p:cNvPr id="128067" name="Freeform 67">
                  <a:extLst>
                    <a:ext uri="{FF2B5EF4-FFF2-40B4-BE49-F238E27FC236}">
                      <a16:creationId xmlns:a16="http://schemas.microsoft.com/office/drawing/2014/main" id="{4A081F01-F22E-4ED2-B1CA-1506661BB6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1" y="1166"/>
                  <a:ext cx="29" cy="26"/>
                </a:xfrm>
                <a:custGeom>
                  <a:avLst/>
                  <a:gdLst>
                    <a:gd name="T0" fmla="*/ 0 w 29"/>
                    <a:gd name="T1" fmla="*/ 25 h 26"/>
                    <a:gd name="T2" fmla="*/ 14 w 29"/>
                    <a:gd name="T3" fmla="*/ 15 h 26"/>
                    <a:gd name="T4" fmla="*/ 28 w 29"/>
                    <a:gd name="T5" fmla="*/ 0 h 26"/>
                    <a:gd name="T6" fmla="*/ 23 w 29"/>
                    <a:gd name="T7" fmla="*/ 10 h 26"/>
                    <a:gd name="T8" fmla="*/ 18 w 29"/>
                    <a:gd name="T9" fmla="*/ 17 h 26"/>
                    <a:gd name="T10" fmla="*/ 0 w 29"/>
                    <a:gd name="T11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6">
                      <a:moveTo>
                        <a:pt x="0" y="25"/>
                      </a:moveTo>
                      <a:lnTo>
                        <a:pt x="14" y="15"/>
                      </a:lnTo>
                      <a:lnTo>
                        <a:pt x="28" y="0"/>
                      </a:lnTo>
                      <a:lnTo>
                        <a:pt x="23" y="10"/>
                      </a:lnTo>
                      <a:lnTo>
                        <a:pt x="18" y="17"/>
                      </a:lnTo>
                      <a:lnTo>
                        <a:pt x="0" y="25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68" name="Freeform 68">
                  <a:extLst>
                    <a:ext uri="{FF2B5EF4-FFF2-40B4-BE49-F238E27FC236}">
                      <a16:creationId xmlns:a16="http://schemas.microsoft.com/office/drawing/2014/main" id="{5256279F-2E24-4F75-9CC8-FA71D3E6A9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4" y="1136"/>
                  <a:ext cx="20" cy="56"/>
                </a:xfrm>
                <a:custGeom>
                  <a:avLst/>
                  <a:gdLst>
                    <a:gd name="T0" fmla="*/ 0 w 20"/>
                    <a:gd name="T1" fmla="*/ 55 h 56"/>
                    <a:gd name="T2" fmla="*/ 6 w 20"/>
                    <a:gd name="T3" fmla="*/ 36 h 56"/>
                    <a:gd name="T4" fmla="*/ 19 w 20"/>
                    <a:gd name="T5" fmla="*/ 0 h 56"/>
                    <a:gd name="T6" fmla="*/ 17 w 20"/>
                    <a:gd name="T7" fmla="*/ 21 h 56"/>
                    <a:gd name="T8" fmla="*/ 17 w 20"/>
                    <a:gd name="T9" fmla="*/ 35 h 56"/>
                    <a:gd name="T10" fmla="*/ 0 w 20"/>
                    <a:gd name="T11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56">
                      <a:moveTo>
                        <a:pt x="0" y="55"/>
                      </a:moveTo>
                      <a:lnTo>
                        <a:pt x="6" y="36"/>
                      </a:lnTo>
                      <a:lnTo>
                        <a:pt x="19" y="0"/>
                      </a:lnTo>
                      <a:lnTo>
                        <a:pt x="17" y="21"/>
                      </a:lnTo>
                      <a:lnTo>
                        <a:pt x="17" y="35"/>
                      </a:lnTo>
                      <a:lnTo>
                        <a:pt x="0" y="55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69" name="Freeform 69">
                  <a:extLst>
                    <a:ext uri="{FF2B5EF4-FFF2-40B4-BE49-F238E27FC236}">
                      <a16:creationId xmlns:a16="http://schemas.microsoft.com/office/drawing/2014/main" id="{80B0E940-BE2E-41F8-A48C-30146390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8" y="1135"/>
                  <a:ext cx="26" cy="60"/>
                </a:xfrm>
                <a:custGeom>
                  <a:avLst/>
                  <a:gdLst>
                    <a:gd name="T0" fmla="*/ 7 w 26"/>
                    <a:gd name="T1" fmla="*/ 59 h 60"/>
                    <a:gd name="T2" fmla="*/ 19 w 26"/>
                    <a:gd name="T3" fmla="*/ 42 h 60"/>
                    <a:gd name="T4" fmla="*/ 13 w 26"/>
                    <a:gd name="T5" fmla="*/ 16 h 60"/>
                    <a:gd name="T6" fmla="*/ 0 w 26"/>
                    <a:gd name="T7" fmla="*/ 0 h 60"/>
                    <a:gd name="T8" fmla="*/ 15 w 26"/>
                    <a:gd name="T9" fmla="*/ 14 h 60"/>
                    <a:gd name="T10" fmla="*/ 23 w 26"/>
                    <a:gd name="T11" fmla="*/ 31 h 60"/>
                    <a:gd name="T12" fmla="*/ 25 w 26"/>
                    <a:gd name="T13" fmla="*/ 46 h 60"/>
                    <a:gd name="T14" fmla="*/ 7 w 26"/>
                    <a:gd name="T15" fmla="*/ 5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60">
                      <a:moveTo>
                        <a:pt x="7" y="59"/>
                      </a:moveTo>
                      <a:lnTo>
                        <a:pt x="19" y="42"/>
                      </a:lnTo>
                      <a:lnTo>
                        <a:pt x="13" y="16"/>
                      </a:lnTo>
                      <a:lnTo>
                        <a:pt x="0" y="0"/>
                      </a:lnTo>
                      <a:lnTo>
                        <a:pt x="15" y="14"/>
                      </a:lnTo>
                      <a:lnTo>
                        <a:pt x="23" y="31"/>
                      </a:lnTo>
                      <a:lnTo>
                        <a:pt x="25" y="46"/>
                      </a:lnTo>
                      <a:lnTo>
                        <a:pt x="7" y="59"/>
                      </a:lnTo>
                    </a:path>
                  </a:pathLst>
                </a:custGeom>
                <a:solidFill>
                  <a:srgbClr val="804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70" name="Freeform 70">
                  <a:extLst>
                    <a:ext uri="{FF2B5EF4-FFF2-40B4-BE49-F238E27FC236}">
                      <a16:creationId xmlns:a16="http://schemas.microsoft.com/office/drawing/2014/main" id="{EA2A5EC1-13F1-4508-B43C-CEE51FE4D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4" y="1149"/>
                  <a:ext cx="18" cy="21"/>
                </a:xfrm>
                <a:custGeom>
                  <a:avLst/>
                  <a:gdLst>
                    <a:gd name="T0" fmla="*/ 0 w 18"/>
                    <a:gd name="T1" fmla="*/ 0 h 21"/>
                    <a:gd name="T2" fmla="*/ 17 w 18"/>
                    <a:gd name="T3" fmla="*/ 12 h 21"/>
                    <a:gd name="T4" fmla="*/ 17 w 18"/>
                    <a:gd name="T5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" h="21">
                      <a:moveTo>
                        <a:pt x="0" y="0"/>
                      </a:moveTo>
                      <a:lnTo>
                        <a:pt x="17" y="12"/>
                      </a:lnTo>
                      <a:lnTo>
                        <a:pt x="17" y="2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8071" name="Freeform 71">
              <a:extLst>
                <a:ext uri="{FF2B5EF4-FFF2-40B4-BE49-F238E27FC236}">
                  <a16:creationId xmlns:a16="http://schemas.microsoft.com/office/drawing/2014/main" id="{7917A474-85F4-42D1-BC57-FA350173E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803"/>
              <a:ext cx="73" cy="96"/>
            </a:xfrm>
            <a:custGeom>
              <a:avLst/>
              <a:gdLst>
                <a:gd name="T0" fmla="*/ 0 w 73"/>
                <a:gd name="T1" fmla="*/ 47 h 96"/>
                <a:gd name="T2" fmla="*/ 6 w 73"/>
                <a:gd name="T3" fmla="*/ 28 h 96"/>
                <a:gd name="T4" fmla="*/ 10 w 73"/>
                <a:gd name="T5" fmla="*/ 21 h 96"/>
                <a:gd name="T6" fmla="*/ 21 w 73"/>
                <a:gd name="T7" fmla="*/ 10 h 96"/>
                <a:gd name="T8" fmla="*/ 34 w 73"/>
                <a:gd name="T9" fmla="*/ 3 h 96"/>
                <a:gd name="T10" fmla="*/ 46 w 73"/>
                <a:gd name="T11" fmla="*/ 0 h 96"/>
                <a:gd name="T12" fmla="*/ 54 w 73"/>
                <a:gd name="T13" fmla="*/ 0 h 96"/>
                <a:gd name="T14" fmla="*/ 63 w 73"/>
                <a:gd name="T15" fmla="*/ 8 h 96"/>
                <a:gd name="T16" fmla="*/ 70 w 73"/>
                <a:gd name="T17" fmla="*/ 21 h 96"/>
                <a:gd name="T18" fmla="*/ 72 w 73"/>
                <a:gd name="T19" fmla="*/ 36 h 96"/>
                <a:gd name="T20" fmla="*/ 68 w 73"/>
                <a:gd name="T21" fmla="*/ 51 h 96"/>
                <a:gd name="T22" fmla="*/ 65 w 73"/>
                <a:gd name="T23" fmla="*/ 63 h 96"/>
                <a:gd name="T24" fmla="*/ 52 w 73"/>
                <a:gd name="T25" fmla="*/ 76 h 96"/>
                <a:gd name="T26" fmla="*/ 36 w 73"/>
                <a:gd name="T27" fmla="*/ 86 h 96"/>
                <a:gd name="T28" fmla="*/ 21 w 73"/>
                <a:gd name="T29" fmla="*/ 95 h 96"/>
                <a:gd name="T30" fmla="*/ 10 w 73"/>
                <a:gd name="T31" fmla="*/ 93 h 96"/>
                <a:gd name="T32" fmla="*/ 3 w 73"/>
                <a:gd name="T33" fmla="*/ 87 h 96"/>
                <a:gd name="T34" fmla="*/ 0 w 73"/>
                <a:gd name="T35" fmla="*/ 73 h 96"/>
                <a:gd name="T36" fmla="*/ 0 w 73"/>
                <a:gd name="T37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96">
                  <a:moveTo>
                    <a:pt x="0" y="47"/>
                  </a:moveTo>
                  <a:lnTo>
                    <a:pt x="6" y="28"/>
                  </a:lnTo>
                  <a:lnTo>
                    <a:pt x="10" y="21"/>
                  </a:lnTo>
                  <a:lnTo>
                    <a:pt x="21" y="10"/>
                  </a:lnTo>
                  <a:lnTo>
                    <a:pt x="34" y="3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3" y="8"/>
                  </a:lnTo>
                  <a:lnTo>
                    <a:pt x="70" y="21"/>
                  </a:lnTo>
                  <a:lnTo>
                    <a:pt x="72" y="36"/>
                  </a:lnTo>
                  <a:lnTo>
                    <a:pt x="68" y="51"/>
                  </a:lnTo>
                  <a:lnTo>
                    <a:pt x="65" y="63"/>
                  </a:lnTo>
                  <a:lnTo>
                    <a:pt x="52" y="76"/>
                  </a:lnTo>
                  <a:lnTo>
                    <a:pt x="36" y="86"/>
                  </a:lnTo>
                  <a:lnTo>
                    <a:pt x="21" y="95"/>
                  </a:lnTo>
                  <a:lnTo>
                    <a:pt x="10" y="93"/>
                  </a:lnTo>
                  <a:lnTo>
                    <a:pt x="3" y="87"/>
                  </a:lnTo>
                  <a:lnTo>
                    <a:pt x="0" y="73"/>
                  </a:lnTo>
                  <a:lnTo>
                    <a:pt x="0" y="47"/>
                  </a:lnTo>
                </a:path>
              </a:pathLst>
            </a:custGeom>
            <a:solidFill>
              <a:srgbClr val="F0F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72" name="Freeform 72">
              <a:extLst>
                <a:ext uri="{FF2B5EF4-FFF2-40B4-BE49-F238E27FC236}">
                  <a16:creationId xmlns:a16="http://schemas.microsoft.com/office/drawing/2014/main" id="{7D167C4E-2388-4190-9376-525546A28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782"/>
              <a:ext cx="66" cy="42"/>
            </a:xfrm>
            <a:custGeom>
              <a:avLst/>
              <a:gdLst>
                <a:gd name="T0" fmla="*/ 5 w 66"/>
                <a:gd name="T1" fmla="*/ 0 h 42"/>
                <a:gd name="T2" fmla="*/ 60 w 66"/>
                <a:gd name="T3" fmla="*/ 17 h 42"/>
                <a:gd name="T4" fmla="*/ 62 w 66"/>
                <a:gd name="T5" fmla="*/ 21 h 42"/>
                <a:gd name="T6" fmla="*/ 65 w 66"/>
                <a:gd name="T7" fmla="*/ 27 h 42"/>
                <a:gd name="T8" fmla="*/ 65 w 66"/>
                <a:gd name="T9" fmla="*/ 33 h 42"/>
                <a:gd name="T10" fmla="*/ 64 w 66"/>
                <a:gd name="T11" fmla="*/ 37 h 42"/>
                <a:gd name="T12" fmla="*/ 62 w 66"/>
                <a:gd name="T13" fmla="*/ 39 h 42"/>
                <a:gd name="T14" fmla="*/ 57 w 66"/>
                <a:gd name="T15" fmla="*/ 41 h 42"/>
                <a:gd name="T16" fmla="*/ 6 w 66"/>
                <a:gd name="T17" fmla="*/ 23 h 42"/>
                <a:gd name="T18" fmla="*/ 2 w 66"/>
                <a:gd name="T19" fmla="*/ 19 h 42"/>
                <a:gd name="T20" fmla="*/ 0 w 66"/>
                <a:gd name="T21" fmla="*/ 14 h 42"/>
                <a:gd name="T22" fmla="*/ 0 w 66"/>
                <a:gd name="T23" fmla="*/ 7 h 42"/>
                <a:gd name="T24" fmla="*/ 1 w 66"/>
                <a:gd name="T25" fmla="*/ 4 h 42"/>
                <a:gd name="T26" fmla="*/ 3 w 66"/>
                <a:gd name="T27" fmla="*/ 1 h 42"/>
                <a:gd name="T28" fmla="*/ 5 w 66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42">
                  <a:moveTo>
                    <a:pt x="5" y="0"/>
                  </a:moveTo>
                  <a:lnTo>
                    <a:pt x="60" y="17"/>
                  </a:lnTo>
                  <a:lnTo>
                    <a:pt x="62" y="21"/>
                  </a:lnTo>
                  <a:lnTo>
                    <a:pt x="65" y="27"/>
                  </a:lnTo>
                  <a:lnTo>
                    <a:pt x="65" y="33"/>
                  </a:lnTo>
                  <a:lnTo>
                    <a:pt x="64" y="37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6" y="23"/>
                  </a:lnTo>
                  <a:lnTo>
                    <a:pt x="2" y="19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solidFill>
              <a:srgbClr val="C0804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73" name="Freeform 73">
              <a:extLst>
                <a:ext uri="{FF2B5EF4-FFF2-40B4-BE49-F238E27FC236}">
                  <a16:creationId xmlns:a16="http://schemas.microsoft.com/office/drawing/2014/main" id="{F7FDCF67-1FE1-4A7E-8793-6E77ACD94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9" y="793"/>
              <a:ext cx="110" cy="120"/>
            </a:xfrm>
            <a:custGeom>
              <a:avLst/>
              <a:gdLst>
                <a:gd name="T0" fmla="*/ 15 w 110"/>
                <a:gd name="T1" fmla="*/ 0 h 120"/>
                <a:gd name="T2" fmla="*/ 52 w 110"/>
                <a:gd name="T3" fmla="*/ 20 h 120"/>
                <a:gd name="T4" fmla="*/ 67 w 110"/>
                <a:gd name="T5" fmla="*/ 30 h 120"/>
                <a:gd name="T6" fmla="*/ 83 w 110"/>
                <a:gd name="T7" fmla="*/ 42 h 120"/>
                <a:gd name="T8" fmla="*/ 93 w 110"/>
                <a:gd name="T9" fmla="*/ 52 h 120"/>
                <a:gd name="T10" fmla="*/ 103 w 110"/>
                <a:gd name="T11" fmla="*/ 62 h 120"/>
                <a:gd name="T12" fmla="*/ 107 w 110"/>
                <a:gd name="T13" fmla="*/ 76 h 120"/>
                <a:gd name="T14" fmla="*/ 109 w 110"/>
                <a:gd name="T15" fmla="*/ 91 h 120"/>
                <a:gd name="T16" fmla="*/ 105 w 110"/>
                <a:gd name="T17" fmla="*/ 102 h 120"/>
                <a:gd name="T18" fmla="*/ 97 w 110"/>
                <a:gd name="T19" fmla="*/ 111 h 120"/>
                <a:gd name="T20" fmla="*/ 74 w 110"/>
                <a:gd name="T21" fmla="*/ 117 h 120"/>
                <a:gd name="T22" fmla="*/ 56 w 110"/>
                <a:gd name="T23" fmla="*/ 119 h 120"/>
                <a:gd name="T24" fmla="*/ 30 w 110"/>
                <a:gd name="T25" fmla="*/ 117 h 120"/>
                <a:gd name="T26" fmla="*/ 24 w 110"/>
                <a:gd name="T27" fmla="*/ 110 h 120"/>
                <a:gd name="T28" fmla="*/ 14 w 110"/>
                <a:gd name="T29" fmla="*/ 101 h 120"/>
                <a:gd name="T30" fmla="*/ 1 w 110"/>
                <a:gd name="T31" fmla="*/ 98 h 120"/>
                <a:gd name="T32" fmla="*/ 8 w 110"/>
                <a:gd name="T33" fmla="*/ 77 h 120"/>
                <a:gd name="T34" fmla="*/ 0 w 110"/>
                <a:gd name="T35" fmla="*/ 34 h 120"/>
                <a:gd name="T36" fmla="*/ 15 w 110"/>
                <a:gd name="T3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20">
                  <a:moveTo>
                    <a:pt x="15" y="0"/>
                  </a:moveTo>
                  <a:lnTo>
                    <a:pt x="52" y="20"/>
                  </a:lnTo>
                  <a:lnTo>
                    <a:pt x="67" y="30"/>
                  </a:lnTo>
                  <a:lnTo>
                    <a:pt x="83" y="42"/>
                  </a:lnTo>
                  <a:lnTo>
                    <a:pt x="93" y="52"/>
                  </a:lnTo>
                  <a:lnTo>
                    <a:pt x="103" y="62"/>
                  </a:lnTo>
                  <a:lnTo>
                    <a:pt x="107" y="76"/>
                  </a:lnTo>
                  <a:lnTo>
                    <a:pt x="109" y="91"/>
                  </a:lnTo>
                  <a:lnTo>
                    <a:pt x="105" y="102"/>
                  </a:lnTo>
                  <a:lnTo>
                    <a:pt x="97" y="111"/>
                  </a:lnTo>
                  <a:lnTo>
                    <a:pt x="74" y="117"/>
                  </a:lnTo>
                  <a:lnTo>
                    <a:pt x="56" y="119"/>
                  </a:lnTo>
                  <a:lnTo>
                    <a:pt x="30" y="117"/>
                  </a:lnTo>
                  <a:lnTo>
                    <a:pt x="24" y="110"/>
                  </a:lnTo>
                  <a:lnTo>
                    <a:pt x="14" y="101"/>
                  </a:lnTo>
                  <a:lnTo>
                    <a:pt x="1" y="98"/>
                  </a:lnTo>
                  <a:lnTo>
                    <a:pt x="8" y="77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solidFill>
              <a:srgbClr val="E0A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74" name="Freeform 74">
              <a:extLst>
                <a:ext uri="{FF2B5EF4-FFF2-40B4-BE49-F238E27FC236}">
                  <a16:creationId xmlns:a16="http://schemas.microsoft.com/office/drawing/2014/main" id="{A19CBC60-C4C1-458C-8E3A-421D28812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" y="791"/>
              <a:ext cx="74" cy="94"/>
            </a:xfrm>
            <a:custGeom>
              <a:avLst/>
              <a:gdLst>
                <a:gd name="T0" fmla="*/ 0 w 74"/>
                <a:gd name="T1" fmla="*/ 47 h 94"/>
                <a:gd name="T2" fmla="*/ 6 w 74"/>
                <a:gd name="T3" fmla="*/ 28 h 94"/>
                <a:gd name="T4" fmla="*/ 10 w 74"/>
                <a:gd name="T5" fmla="*/ 20 h 94"/>
                <a:gd name="T6" fmla="*/ 21 w 74"/>
                <a:gd name="T7" fmla="*/ 10 h 94"/>
                <a:gd name="T8" fmla="*/ 35 w 74"/>
                <a:gd name="T9" fmla="*/ 3 h 94"/>
                <a:gd name="T10" fmla="*/ 46 w 74"/>
                <a:gd name="T11" fmla="*/ 0 h 94"/>
                <a:gd name="T12" fmla="*/ 54 w 74"/>
                <a:gd name="T13" fmla="*/ 1 h 94"/>
                <a:gd name="T14" fmla="*/ 64 w 74"/>
                <a:gd name="T15" fmla="*/ 8 h 94"/>
                <a:gd name="T16" fmla="*/ 70 w 74"/>
                <a:gd name="T17" fmla="*/ 21 h 94"/>
                <a:gd name="T18" fmla="*/ 73 w 74"/>
                <a:gd name="T19" fmla="*/ 37 h 94"/>
                <a:gd name="T20" fmla="*/ 68 w 74"/>
                <a:gd name="T21" fmla="*/ 52 h 94"/>
                <a:gd name="T22" fmla="*/ 64 w 74"/>
                <a:gd name="T23" fmla="*/ 62 h 94"/>
                <a:gd name="T24" fmla="*/ 52 w 74"/>
                <a:gd name="T25" fmla="*/ 75 h 94"/>
                <a:gd name="T26" fmla="*/ 36 w 74"/>
                <a:gd name="T27" fmla="*/ 84 h 94"/>
                <a:gd name="T28" fmla="*/ 22 w 74"/>
                <a:gd name="T29" fmla="*/ 93 h 94"/>
                <a:gd name="T30" fmla="*/ 10 w 74"/>
                <a:gd name="T31" fmla="*/ 91 h 94"/>
                <a:gd name="T32" fmla="*/ 4 w 74"/>
                <a:gd name="T33" fmla="*/ 84 h 94"/>
                <a:gd name="T34" fmla="*/ 0 w 74"/>
                <a:gd name="T35" fmla="*/ 72 h 94"/>
                <a:gd name="T36" fmla="*/ 0 w 74"/>
                <a:gd name="T37" fmla="*/ 4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94">
                  <a:moveTo>
                    <a:pt x="0" y="47"/>
                  </a:moveTo>
                  <a:lnTo>
                    <a:pt x="6" y="28"/>
                  </a:lnTo>
                  <a:lnTo>
                    <a:pt x="10" y="20"/>
                  </a:lnTo>
                  <a:lnTo>
                    <a:pt x="21" y="10"/>
                  </a:lnTo>
                  <a:lnTo>
                    <a:pt x="35" y="3"/>
                  </a:lnTo>
                  <a:lnTo>
                    <a:pt x="46" y="0"/>
                  </a:lnTo>
                  <a:lnTo>
                    <a:pt x="54" y="1"/>
                  </a:lnTo>
                  <a:lnTo>
                    <a:pt x="64" y="8"/>
                  </a:lnTo>
                  <a:lnTo>
                    <a:pt x="70" y="21"/>
                  </a:lnTo>
                  <a:lnTo>
                    <a:pt x="73" y="37"/>
                  </a:lnTo>
                  <a:lnTo>
                    <a:pt x="68" y="52"/>
                  </a:lnTo>
                  <a:lnTo>
                    <a:pt x="64" y="62"/>
                  </a:lnTo>
                  <a:lnTo>
                    <a:pt x="52" y="75"/>
                  </a:lnTo>
                  <a:lnTo>
                    <a:pt x="36" y="84"/>
                  </a:lnTo>
                  <a:lnTo>
                    <a:pt x="22" y="93"/>
                  </a:lnTo>
                  <a:lnTo>
                    <a:pt x="10" y="91"/>
                  </a:lnTo>
                  <a:lnTo>
                    <a:pt x="4" y="84"/>
                  </a:lnTo>
                  <a:lnTo>
                    <a:pt x="0" y="72"/>
                  </a:lnTo>
                  <a:lnTo>
                    <a:pt x="0" y="47"/>
                  </a:lnTo>
                </a:path>
              </a:pathLst>
            </a:custGeom>
            <a:solidFill>
              <a:srgbClr val="F0F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75" name="Freeform 75">
              <a:extLst>
                <a:ext uri="{FF2B5EF4-FFF2-40B4-BE49-F238E27FC236}">
                  <a16:creationId xmlns:a16="http://schemas.microsoft.com/office/drawing/2014/main" id="{B0EED746-3717-4BAC-AB1D-ADB484484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3" y="771"/>
              <a:ext cx="88" cy="41"/>
            </a:xfrm>
            <a:custGeom>
              <a:avLst/>
              <a:gdLst>
                <a:gd name="T0" fmla="*/ 8 w 88"/>
                <a:gd name="T1" fmla="*/ 0 h 41"/>
                <a:gd name="T2" fmla="*/ 81 w 88"/>
                <a:gd name="T3" fmla="*/ 14 h 41"/>
                <a:gd name="T4" fmla="*/ 84 w 88"/>
                <a:gd name="T5" fmla="*/ 18 h 41"/>
                <a:gd name="T6" fmla="*/ 87 w 88"/>
                <a:gd name="T7" fmla="*/ 25 h 41"/>
                <a:gd name="T8" fmla="*/ 86 w 88"/>
                <a:gd name="T9" fmla="*/ 30 h 41"/>
                <a:gd name="T10" fmla="*/ 84 w 88"/>
                <a:gd name="T11" fmla="*/ 34 h 41"/>
                <a:gd name="T12" fmla="*/ 82 w 88"/>
                <a:gd name="T13" fmla="*/ 37 h 41"/>
                <a:gd name="T14" fmla="*/ 76 w 88"/>
                <a:gd name="T15" fmla="*/ 40 h 41"/>
                <a:gd name="T16" fmla="*/ 7 w 88"/>
                <a:gd name="T17" fmla="*/ 25 h 41"/>
                <a:gd name="T18" fmla="*/ 2 w 88"/>
                <a:gd name="T19" fmla="*/ 22 h 41"/>
                <a:gd name="T20" fmla="*/ 0 w 88"/>
                <a:gd name="T21" fmla="*/ 16 h 41"/>
                <a:gd name="T22" fmla="*/ 0 w 88"/>
                <a:gd name="T23" fmla="*/ 9 h 41"/>
                <a:gd name="T24" fmla="*/ 1 w 88"/>
                <a:gd name="T25" fmla="*/ 6 h 41"/>
                <a:gd name="T26" fmla="*/ 4 w 88"/>
                <a:gd name="T27" fmla="*/ 2 h 41"/>
                <a:gd name="T28" fmla="*/ 8 w 88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1">
                  <a:moveTo>
                    <a:pt x="8" y="0"/>
                  </a:moveTo>
                  <a:lnTo>
                    <a:pt x="81" y="14"/>
                  </a:lnTo>
                  <a:lnTo>
                    <a:pt x="84" y="18"/>
                  </a:lnTo>
                  <a:lnTo>
                    <a:pt x="87" y="25"/>
                  </a:lnTo>
                  <a:lnTo>
                    <a:pt x="86" y="30"/>
                  </a:lnTo>
                  <a:lnTo>
                    <a:pt x="84" y="34"/>
                  </a:lnTo>
                  <a:lnTo>
                    <a:pt x="82" y="37"/>
                  </a:lnTo>
                  <a:lnTo>
                    <a:pt x="76" y="40"/>
                  </a:lnTo>
                  <a:lnTo>
                    <a:pt x="7" y="25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9"/>
                  </a:lnTo>
                  <a:lnTo>
                    <a:pt x="1" y="6"/>
                  </a:lnTo>
                  <a:lnTo>
                    <a:pt x="4" y="2"/>
                  </a:lnTo>
                  <a:lnTo>
                    <a:pt x="8" y="0"/>
                  </a:lnTo>
                </a:path>
              </a:pathLst>
            </a:custGeom>
            <a:solidFill>
              <a:srgbClr val="C0804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8076" name="Group 76">
              <a:extLst>
                <a:ext uri="{FF2B5EF4-FFF2-40B4-BE49-F238E27FC236}">
                  <a16:creationId xmlns:a16="http://schemas.microsoft.com/office/drawing/2014/main" id="{A69C2CD8-0FE9-4238-88D8-4BC0FB380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0" y="907"/>
              <a:ext cx="87" cy="100"/>
              <a:chOff x="711" y="1132"/>
              <a:chExt cx="87" cy="100"/>
            </a:xfrm>
          </p:grpSpPr>
          <p:sp>
            <p:nvSpPr>
              <p:cNvPr id="128077" name="Freeform 77">
                <a:extLst>
                  <a:ext uri="{FF2B5EF4-FFF2-40B4-BE49-F238E27FC236}">
                    <a16:creationId xmlns:a16="http://schemas.microsoft.com/office/drawing/2014/main" id="{61151B69-212F-46DA-9CA9-6EAC9DF7F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" y="1132"/>
                <a:ext cx="78" cy="100"/>
              </a:xfrm>
              <a:custGeom>
                <a:avLst/>
                <a:gdLst>
                  <a:gd name="T0" fmla="*/ 51 w 78"/>
                  <a:gd name="T1" fmla="*/ 9 h 100"/>
                  <a:gd name="T2" fmla="*/ 38 w 78"/>
                  <a:gd name="T3" fmla="*/ 0 h 100"/>
                  <a:gd name="T4" fmla="*/ 30 w 78"/>
                  <a:gd name="T5" fmla="*/ 0 h 100"/>
                  <a:gd name="T6" fmla="*/ 17 w 78"/>
                  <a:gd name="T7" fmla="*/ 2 h 100"/>
                  <a:gd name="T8" fmla="*/ 7 w 78"/>
                  <a:gd name="T9" fmla="*/ 12 h 100"/>
                  <a:gd name="T10" fmla="*/ 2 w 78"/>
                  <a:gd name="T11" fmla="*/ 23 h 100"/>
                  <a:gd name="T12" fmla="*/ 0 w 78"/>
                  <a:gd name="T13" fmla="*/ 34 h 100"/>
                  <a:gd name="T14" fmla="*/ 0 w 78"/>
                  <a:gd name="T15" fmla="*/ 46 h 100"/>
                  <a:gd name="T16" fmla="*/ 3 w 78"/>
                  <a:gd name="T17" fmla="*/ 59 h 100"/>
                  <a:gd name="T18" fmla="*/ 9 w 78"/>
                  <a:gd name="T19" fmla="*/ 73 h 100"/>
                  <a:gd name="T20" fmla="*/ 20 w 78"/>
                  <a:gd name="T21" fmla="*/ 83 h 100"/>
                  <a:gd name="T22" fmla="*/ 29 w 78"/>
                  <a:gd name="T23" fmla="*/ 87 h 100"/>
                  <a:gd name="T24" fmla="*/ 40 w 78"/>
                  <a:gd name="T25" fmla="*/ 89 h 100"/>
                  <a:gd name="T26" fmla="*/ 48 w 78"/>
                  <a:gd name="T27" fmla="*/ 97 h 100"/>
                  <a:gd name="T28" fmla="*/ 54 w 78"/>
                  <a:gd name="T29" fmla="*/ 99 h 100"/>
                  <a:gd name="T30" fmla="*/ 61 w 78"/>
                  <a:gd name="T31" fmla="*/ 98 h 100"/>
                  <a:gd name="T32" fmla="*/ 68 w 78"/>
                  <a:gd name="T33" fmla="*/ 94 h 100"/>
                  <a:gd name="T34" fmla="*/ 75 w 78"/>
                  <a:gd name="T35" fmla="*/ 86 h 100"/>
                  <a:gd name="T36" fmla="*/ 77 w 78"/>
                  <a:gd name="T37" fmla="*/ 77 h 100"/>
                  <a:gd name="T38" fmla="*/ 76 w 78"/>
                  <a:gd name="T39" fmla="*/ 63 h 100"/>
                  <a:gd name="T40" fmla="*/ 69 w 78"/>
                  <a:gd name="T41" fmla="*/ 52 h 100"/>
                  <a:gd name="T42" fmla="*/ 66 w 78"/>
                  <a:gd name="T43" fmla="*/ 40 h 100"/>
                  <a:gd name="T44" fmla="*/ 59 w 78"/>
                  <a:gd name="T45" fmla="*/ 23 h 100"/>
                  <a:gd name="T46" fmla="*/ 51 w 78"/>
                  <a:gd name="T47" fmla="*/ 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" h="100">
                    <a:moveTo>
                      <a:pt x="51" y="9"/>
                    </a:moveTo>
                    <a:lnTo>
                      <a:pt x="38" y="0"/>
                    </a:lnTo>
                    <a:lnTo>
                      <a:pt x="30" y="0"/>
                    </a:lnTo>
                    <a:lnTo>
                      <a:pt x="17" y="2"/>
                    </a:lnTo>
                    <a:lnTo>
                      <a:pt x="7" y="12"/>
                    </a:lnTo>
                    <a:lnTo>
                      <a:pt x="2" y="23"/>
                    </a:lnTo>
                    <a:lnTo>
                      <a:pt x="0" y="34"/>
                    </a:lnTo>
                    <a:lnTo>
                      <a:pt x="0" y="46"/>
                    </a:lnTo>
                    <a:lnTo>
                      <a:pt x="3" y="59"/>
                    </a:lnTo>
                    <a:lnTo>
                      <a:pt x="9" y="73"/>
                    </a:lnTo>
                    <a:lnTo>
                      <a:pt x="20" y="83"/>
                    </a:lnTo>
                    <a:lnTo>
                      <a:pt x="29" y="87"/>
                    </a:lnTo>
                    <a:lnTo>
                      <a:pt x="40" y="89"/>
                    </a:lnTo>
                    <a:lnTo>
                      <a:pt x="48" y="97"/>
                    </a:lnTo>
                    <a:lnTo>
                      <a:pt x="54" y="99"/>
                    </a:lnTo>
                    <a:lnTo>
                      <a:pt x="61" y="98"/>
                    </a:lnTo>
                    <a:lnTo>
                      <a:pt x="68" y="94"/>
                    </a:lnTo>
                    <a:lnTo>
                      <a:pt x="75" y="86"/>
                    </a:lnTo>
                    <a:lnTo>
                      <a:pt x="77" y="77"/>
                    </a:lnTo>
                    <a:lnTo>
                      <a:pt x="76" y="63"/>
                    </a:lnTo>
                    <a:lnTo>
                      <a:pt x="69" y="52"/>
                    </a:lnTo>
                    <a:lnTo>
                      <a:pt x="66" y="40"/>
                    </a:lnTo>
                    <a:lnTo>
                      <a:pt x="59" y="23"/>
                    </a:lnTo>
                    <a:lnTo>
                      <a:pt x="51" y="9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78" name="Freeform 78">
                <a:extLst>
                  <a:ext uri="{FF2B5EF4-FFF2-40B4-BE49-F238E27FC236}">
                    <a16:creationId xmlns:a16="http://schemas.microsoft.com/office/drawing/2014/main" id="{BB590FE9-EEDE-4E00-9E76-0F8F9C26C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" y="1135"/>
                <a:ext cx="79" cy="97"/>
              </a:xfrm>
              <a:custGeom>
                <a:avLst/>
                <a:gdLst>
                  <a:gd name="T0" fmla="*/ 53 w 79"/>
                  <a:gd name="T1" fmla="*/ 9 h 97"/>
                  <a:gd name="T2" fmla="*/ 39 w 79"/>
                  <a:gd name="T3" fmla="*/ 0 h 97"/>
                  <a:gd name="T4" fmla="*/ 31 w 79"/>
                  <a:gd name="T5" fmla="*/ 0 h 97"/>
                  <a:gd name="T6" fmla="*/ 17 w 79"/>
                  <a:gd name="T7" fmla="*/ 3 h 97"/>
                  <a:gd name="T8" fmla="*/ 7 w 79"/>
                  <a:gd name="T9" fmla="*/ 12 h 97"/>
                  <a:gd name="T10" fmla="*/ 2 w 79"/>
                  <a:gd name="T11" fmla="*/ 23 h 97"/>
                  <a:gd name="T12" fmla="*/ 0 w 79"/>
                  <a:gd name="T13" fmla="*/ 34 h 97"/>
                  <a:gd name="T14" fmla="*/ 0 w 79"/>
                  <a:gd name="T15" fmla="*/ 46 h 97"/>
                  <a:gd name="T16" fmla="*/ 3 w 79"/>
                  <a:gd name="T17" fmla="*/ 58 h 97"/>
                  <a:gd name="T18" fmla="*/ 9 w 79"/>
                  <a:gd name="T19" fmla="*/ 72 h 97"/>
                  <a:gd name="T20" fmla="*/ 19 w 79"/>
                  <a:gd name="T21" fmla="*/ 81 h 97"/>
                  <a:gd name="T22" fmla="*/ 29 w 79"/>
                  <a:gd name="T23" fmla="*/ 85 h 97"/>
                  <a:gd name="T24" fmla="*/ 41 w 79"/>
                  <a:gd name="T25" fmla="*/ 87 h 97"/>
                  <a:gd name="T26" fmla="*/ 48 w 79"/>
                  <a:gd name="T27" fmla="*/ 94 h 97"/>
                  <a:gd name="T28" fmla="*/ 54 w 79"/>
                  <a:gd name="T29" fmla="*/ 96 h 97"/>
                  <a:gd name="T30" fmla="*/ 60 w 79"/>
                  <a:gd name="T31" fmla="*/ 95 h 97"/>
                  <a:gd name="T32" fmla="*/ 68 w 79"/>
                  <a:gd name="T33" fmla="*/ 90 h 97"/>
                  <a:gd name="T34" fmla="*/ 75 w 79"/>
                  <a:gd name="T35" fmla="*/ 83 h 97"/>
                  <a:gd name="T36" fmla="*/ 78 w 79"/>
                  <a:gd name="T37" fmla="*/ 75 h 97"/>
                  <a:gd name="T38" fmla="*/ 77 w 79"/>
                  <a:gd name="T39" fmla="*/ 61 h 97"/>
                  <a:gd name="T40" fmla="*/ 70 w 79"/>
                  <a:gd name="T41" fmla="*/ 50 h 97"/>
                  <a:gd name="T42" fmla="*/ 67 w 79"/>
                  <a:gd name="T43" fmla="*/ 38 h 97"/>
                  <a:gd name="T44" fmla="*/ 61 w 79"/>
                  <a:gd name="T45" fmla="*/ 23 h 97"/>
                  <a:gd name="T46" fmla="*/ 53 w 79"/>
                  <a:gd name="T47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9" h="97">
                    <a:moveTo>
                      <a:pt x="53" y="9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17" y="3"/>
                    </a:lnTo>
                    <a:lnTo>
                      <a:pt x="7" y="12"/>
                    </a:lnTo>
                    <a:lnTo>
                      <a:pt x="2" y="23"/>
                    </a:lnTo>
                    <a:lnTo>
                      <a:pt x="0" y="34"/>
                    </a:lnTo>
                    <a:lnTo>
                      <a:pt x="0" y="46"/>
                    </a:lnTo>
                    <a:lnTo>
                      <a:pt x="3" y="58"/>
                    </a:lnTo>
                    <a:lnTo>
                      <a:pt x="9" y="72"/>
                    </a:lnTo>
                    <a:lnTo>
                      <a:pt x="19" y="81"/>
                    </a:lnTo>
                    <a:lnTo>
                      <a:pt x="29" y="85"/>
                    </a:lnTo>
                    <a:lnTo>
                      <a:pt x="41" y="87"/>
                    </a:lnTo>
                    <a:lnTo>
                      <a:pt x="48" y="94"/>
                    </a:lnTo>
                    <a:lnTo>
                      <a:pt x="54" y="96"/>
                    </a:lnTo>
                    <a:lnTo>
                      <a:pt x="60" y="95"/>
                    </a:lnTo>
                    <a:lnTo>
                      <a:pt x="68" y="90"/>
                    </a:lnTo>
                    <a:lnTo>
                      <a:pt x="75" y="83"/>
                    </a:lnTo>
                    <a:lnTo>
                      <a:pt x="78" y="75"/>
                    </a:lnTo>
                    <a:lnTo>
                      <a:pt x="77" y="61"/>
                    </a:lnTo>
                    <a:lnTo>
                      <a:pt x="70" y="50"/>
                    </a:lnTo>
                    <a:lnTo>
                      <a:pt x="67" y="38"/>
                    </a:lnTo>
                    <a:lnTo>
                      <a:pt x="61" y="23"/>
                    </a:lnTo>
                    <a:lnTo>
                      <a:pt x="53" y="9"/>
                    </a:lnTo>
                  </a:path>
                </a:pathLst>
              </a:custGeom>
              <a:solidFill>
                <a:srgbClr val="E0A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8079" name="Freeform 79">
              <a:extLst>
                <a:ext uri="{FF2B5EF4-FFF2-40B4-BE49-F238E27FC236}">
                  <a16:creationId xmlns:a16="http://schemas.microsoft.com/office/drawing/2014/main" id="{3E9E979D-D406-4F63-9C69-36C761FE0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6" y="1034"/>
              <a:ext cx="74" cy="53"/>
            </a:xfrm>
            <a:custGeom>
              <a:avLst/>
              <a:gdLst>
                <a:gd name="T0" fmla="*/ 0 w 74"/>
                <a:gd name="T1" fmla="*/ 0 h 53"/>
                <a:gd name="T2" fmla="*/ 73 w 74"/>
                <a:gd name="T3" fmla="*/ 52 h 53"/>
                <a:gd name="T4" fmla="*/ 18 w 74"/>
                <a:gd name="T5" fmla="*/ 52 h 53"/>
                <a:gd name="T6" fmla="*/ 0 w 74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53">
                  <a:moveTo>
                    <a:pt x="0" y="0"/>
                  </a:moveTo>
                  <a:lnTo>
                    <a:pt x="73" y="52"/>
                  </a:lnTo>
                  <a:lnTo>
                    <a:pt x="18" y="52"/>
                  </a:lnTo>
                  <a:lnTo>
                    <a:pt x="0" y="0"/>
                  </a:lnTo>
                </a:path>
              </a:pathLst>
            </a:cu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80" name="Oval 80">
              <a:extLst>
                <a:ext uri="{FF2B5EF4-FFF2-40B4-BE49-F238E27FC236}">
                  <a16:creationId xmlns:a16="http://schemas.microsoft.com/office/drawing/2014/main" id="{72292D1E-25BF-4B63-A914-2117B8945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814"/>
              <a:ext cx="22" cy="2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81" name="Rectangle 81">
              <a:extLst>
                <a:ext uri="{FF2B5EF4-FFF2-40B4-BE49-F238E27FC236}">
                  <a16:creationId xmlns:a16="http://schemas.microsoft.com/office/drawing/2014/main" id="{A8AED4A4-AE45-4546-A689-6E8822D96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117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="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.</a:t>
              </a:r>
            </a:p>
          </p:txBody>
        </p:sp>
        <p:sp>
          <p:nvSpPr>
            <p:cNvPr id="128082" name="Freeform 82">
              <a:extLst>
                <a:ext uri="{FF2B5EF4-FFF2-40B4-BE49-F238E27FC236}">
                  <a16:creationId xmlns:a16="http://schemas.microsoft.com/office/drawing/2014/main" id="{91EBA235-77CC-4B37-90D7-B1C670C09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" y="1479"/>
              <a:ext cx="213" cy="171"/>
            </a:xfrm>
            <a:custGeom>
              <a:avLst/>
              <a:gdLst>
                <a:gd name="T0" fmla="*/ 7 w 213"/>
                <a:gd name="T1" fmla="*/ 118 h 171"/>
                <a:gd name="T2" fmla="*/ 45 w 213"/>
                <a:gd name="T3" fmla="*/ 89 h 171"/>
                <a:gd name="T4" fmla="*/ 63 w 213"/>
                <a:gd name="T5" fmla="*/ 63 h 171"/>
                <a:gd name="T6" fmla="*/ 90 w 213"/>
                <a:gd name="T7" fmla="*/ 54 h 171"/>
                <a:gd name="T8" fmla="*/ 119 w 213"/>
                <a:gd name="T9" fmla="*/ 36 h 171"/>
                <a:gd name="T10" fmla="*/ 145 w 213"/>
                <a:gd name="T11" fmla="*/ 18 h 171"/>
                <a:gd name="T12" fmla="*/ 174 w 213"/>
                <a:gd name="T13" fmla="*/ 9 h 171"/>
                <a:gd name="T14" fmla="*/ 201 w 213"/>
                <a:gd name="T15" fmla="*/ 0 h 171"/>
                <a:gd name="T16" fmla="*/ 212 w 213"/>
                <a:gd name="T17" fmla="*/ 26 h 171"/>
                <a:gd name="T18" fmla="*/ 183 w 213"/>
                <a:gd name="T19" fmla="*/ 44 h 171"/>
                <a:gd name="T20" fmla="*/ 156 w 213"/>
                <a:gd name="T21" fmla="*/ 70 h 171"/>
                <a:gd name="T22" fmla="*/ 128 w 213"/>
                <a:gd name="T23" fmla="*/ 80 h 171"/>
                <a:gd name="T24" fmla="*/ 101 w 213"/>
                <a:gd name="T25" fmla="*/ 98 h 171"/>
                <a:gd name="T26" fmla="*/ 72 w 213"/>
                <a:gd name="T27" fmla="*/ 99 h 171"/>
                <a:gd name="T28" fmla="*/ 55 w 213"/>
                <a:gd name="T29" fmla="*/ 125 h 171"/>
                <a:gd name="T30" fmla="*/ 7 w 213"/>
                <a:gd name="T31" fmla="*/ 118 h 171"/>
                <a:gd name="T32" fmla="*/ 28 w 213"/>
                <a:gd name="T33" fmla="*/ 160 h 171"/>
                <a:gd name="T34" fmla="*/ 0 w 213"/>
                <a:gd name="T35" fmla="*/ 170 h 171"/>
                <a:gd name="T36" fmla="*/ 7 w 213"/>
                <a:gd name="T37" fmla="*/ 118 h 171"/>
                <a:gd name="T38" fmla="*/ 7 w 213"/>
                <a:gd name="T39" fmla="*/ 11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171">
                  <a:moveTo>
                    <a:pt x="7" y="118"/>
                  </a:moveTo>
                  <a:lnTo>
                    <a:pt x="45" y="89"/>
                  </a:lnTo>
                  <a:lnTo>
                    <a:pt x="63" y="63"/>
                  </a:lnTo>
                  <a:lnTo>
                    <a:pt x="90" y="54"/>
                  </a:lnTo>
                  <a:lnTo>
                    <a:pt x="119" y="36"/>
                  </a:lnTo>
                  <a:lnTo>
                    <a:pt x="145" y="18"/>
                  </a:lnTo>
                  <a:lnTo>
                    <a:pt x="174" y="9"/>
                  </a:lnTo>
                  <a:lnTo>
                    <a:pt x="201" y="0"/>
                  </a:lnTo>
                  <a:lnTo>
                    <a:pt x="212" y="26"/>
                  </a:lnTo>
                  <a:lnTo>
                    <a:pt x="183" y="44"/>
                  </a:lnTo>
                  <a:lnTo>
                    <a:pt x="156" y="70"/>
                  </a:lnTo>
                  <a:lnTo>
                    <a:pt x="128" y="80"/>
                  </a:lnTo>
                  <a:lnTo>
                    <a:pt x="101" y="98"/>
                  </a:lnTo>
                  <a:lnTo>
                    <a:pt x="72" y="99"/>
                  </a:lnTo>
                  <a:lnTo>
                    <a:pt x="55" y="125"/>
                  </a:lnTo>
                  <a:lnTo>
                    <a:pt x="7" y="118"/>
                  </a:lnTo>
                  <a:lnTo>
                    <a:pt x="28" y="160"/>
                  </a:lnTo>
                  <a:lnTo>
                    <a:pt x="0" y="170"/>
                  </a:lnTo>
                  <a:lnTo>
                    <a:pt x="7" y="118"/>
                  </a:lnTo>
                  <a:lnTo>
                    <a:pt x="7" y="118"/>
                  </a:lnTo>
                </a:path>
              </a:pathLst>
            </a:custGeom>
            <a:solidFill>
              <a:srgbClr val="969696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8083" name="Group 83">
              <a:extLst>
                <a:ext uri="{FF2B5EF4-FFF2-40B4-BE49-F238E27FC236}">
                  <a16:creationId xmlns:a16="http://schemas.microsoft.com/office/drawing/2014/main" id="{B72F994B-4742-4A08-B57E-08BA3EBDA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1" y="1352"/>
              <a:ext cx="441" cy="184"/>
              <a:chOff x="722" y="1577"/>
              <a:chExt cx="441" cy="184"/>
            </a:xfrm>
          </p:grpSpPr>
          <p:sp>
            <p:nvSpPr>
              <p:cNvPr id="128084" name="Freeform 84">
                <a:extLst>
                  <a:ext uri="{FF2B5EF4-FFF2-40B4-BE49-F238E27FC236}">
                    <a16:creationId xmlns:a16="http://schemas.microsoft.com/office/drawing/2014/main" id="{3A9348E7-7161-4865-8B1E-48340B7F9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" y="1577"/>
                <a:ext cx="438" cy="184"/>
              </a:xfrm>
              <a:custGeom>
                <a:avLst/>
                <a:gdLst>
                  <a:gd name="T0" fmla="*/ 105 w 438"/>
                  <a:gd name="T1" fmla="*/ 0 h 184"/>
                  <a:gd name="T2" fmla="*/ 112 w 438"/>
                  <a:gd name="T3" fmla="*/ 19 h 184"/>
                  <a:gd name="T4" fmla="*/ 128 w 438"/>
                  <a:gd name="T5" fmla="*/ 44 h 184"/>
                  <a:gd name="T6" fmla="*/ 156 w 438"/>
                  <a:gd name="T7" fmla="*/ 62 h 184"/>
                  <a:gd name="T8" fmla="*/ 194 w 438"/>
                  <a:gd name="T9" fmla="*/ 74 h 184"/>
                  <a:gd name="T10" fmla="*/ 239 w 438"/>
                  <a:gd name="T11" fmla="*/ 86 h 184"/>
                  <a:gd name="T12" fmla="*/ 275 w 438"/>
                  <a:gd name="T13" fmla="*/ 87 h 184"/>
                  <a:gd name="T14" fmla="*/ 312 w 438"/>
                  <a:gd name="T15" fmla="*/ 86 h 184"/>
                  <a:gd name="T16" fmla="*/ 319 w 438"/>
                  <a:gd name="T17" fmla="*/ 81 h 184"/>
                  <a:gd name="T18" fmla="*/ 329 w 438"/>
                  <a:gd name="T19" fmla="*/ 67 h 184"/>
                  <a:gd name="T20" fmla="*/ 338 w 438"/>
                  <a:gd name="T21" fmla="*/ 56 h 184"/>
                  <a:gd name="T22" fmla="*/ 351 w 438"/>
                  <a:gd name="T23" fmla="*/ 47 h 184"/>
                  <a:gd name="T24" fmla="*/ 354 w 438"/>
                  <a:gd name="T25" fmla="*/ 36 h 184"/>
                  <a:gd name="T26" fmla="*/ 361 w 438"/>
                  <a:gd name="T27" fmla="*/ 27 h 184"/>
                  <a:gd name="T28" fmla="*/ 369 w 438"/>
                  <a:gd name="T29" fmla="*/ 21 h 184"/>
                  <a:gd name="T30" fmla="*/ 379 w 438"/>
                  <a:gd name="T31" fmla="*/ 17 h 184"/>
                  <a:gd name="T32" fmla="*/ 395 w 438"/>
                  <a:gd name="T33" fmla="*/ 16 h 184"/>
                  <a:gd name="T34" fmla="*/ 411 w 438"/>
                  <a:gd name="T35" fmla="*/ 20 h 184"/>
                  <a:gd name="T36" fmla="*/ 425 w 438"/>
                  <a:gd name="T37" fmla="*/ 28 h 184"/>
                  <a:gd name="T38" fmla="*/ 432 w 438"/>
                  <a:gd name="T39" fmla="*/ 37 h 184"/>
                  <a:gd name="T40" fmla="*/ 436 w 438"/>
                  <a:gd name="T41" fmla="*/ 50 h 184"/>
                  <a:gd name="T42" fmla="*/ 430 w 438"/>
                  <a:gd name="T43" fmla="*/ 76 h 184"/>
                  <a:gd name="T44" fmla="*/ 435 w 438"/>
                  <a:gd name="T45" fmla="*/ 86 h 184"/>
                  <a:gd name="T46" fmla="*/ 437 w 438"/>
                  <a:gd name="T47" fmla="*/ 98 h 184"/>
                  <a:gd name="T48" fmla="*/ 433 w 438"/>
                  <a:gd name="T49" fmla="*/ 107 h 184"/>
                  <a:gd name="T50" fmla="*/ 425 w 438"/>
                  <a:gd name="T51" fmla="*/ 118 h 184"/>
                  <a:gd name="T52" fmla="*/ 420 w 438"/>
                  <a:gd name="T53" fmla="*/ 125 h 184"/>
                  <a:gd name="T54" fmla="*/ 424 w 438"/>
                  <a:gd name="T55" fmla="*/ 135 h 184"/>
                  <a:gd name="T56" fmla="*/ 423 w 438"/>
                  <a:gd name="T57" fmla="*/ 147 h 184"/>
                  <a:gd name="T58" fmla="*/ 418 w 438"/>
                  <a:gd name="T59" fmla="*/ 155 h 184"/>
                  <a:gd name="T60" fmla="*/ 414 w 438"/>
                  <a:gd name="T61" fmla="*/ 163 h 184"/>
                  <a:gd name="T62" fmla="*/ 411 w 438"/>
                  <a:gd name="T63" fmla="*/ 176 h 184"/>
                  <a:gd name="T64" fmla="*/ 406 w 438"/>
                  <a:gd name="T65" fmla="*/ 181 h 184"/>
                  <a:gd name="T66" fmla="*/ 394 w 438"/>
                  <a:gd name="T67" fmla="*/ 183 h 184"/>
                  <a:gd name="T68" fmla="*/ 375 w 438"/>
                  <a:gd name="T69" fmla="*/ 182 h 184"/>
                  <a:gd name="T70" fmla="*/ 358 w 438"/>
                  <a:gd name="T71" fmla="*/ 178 h 184"/>
                  <a:gd name="T72" fmla="*/ 338 w 438"/>
                  <a:gd name="T73" fmla="*/ 171 h 184"/>
                  <a:gd name="T74" fmla="*/ 325 w 438"/>
                  <a:gd name="T75" fmla="*/ 164 h 184"/>
                  <a:gd name="T76" fmla="*/ 316 w 438"/>
                  <a:gd name="T77" fmla="*/ 157 h 184"/>
                  <a:gd name="T78" fmla="*/ 285 w 438"/>
                  <a:gd name="T79" fmla="*/ 162 h 184"/>
                  <a:gd name="T80" fmla="*/ 242 w 438"/>
                  <a:gd name="T81" fmla="*/ 168 h 184"/>
                  <a:gd name="T82" fmla="*/ 210 w 438"/>
                  <a:gd name="T83" fmla="*/ 171 h 184"/>
                  <a:gd name="T84" fmla="*/ 177 w 438"/>
                  <a:gd name="T85" fmla="*/ 171 h 184"/>
                  <a:gd name="T86" fmla="*/ 135 w 438"/>
                  <a:gd name="T87" fmla="*/ 170 h 184"/>
                  <a:gd name="T88" fmla="*/ 110 w 438"/>
                  <a:gd name="T89" fmla="*/ 165 h 184"/>
                  <a:gd name="T90" fmla="*/ 66 w 438"/>
                  <a:gd name="T91" fmla="*/ 146 h 184"/>
                  <a:gd name="T92" fmla="*/ 38 w 438"/>
                  <a:gd name="T93" fmla="*/ 128 h 184"/>
                  <a:gd name="T94" fmla="*/ 22 w 438"/>
                  <a:gd name="T95" fmla="*/ 102 h 184"/>
                  <a:gd name="T96" fmla="*/ 10 w 438"/>
                  <a:gd name="T97" fmla="*/ 91 h 184"/>
                  <a:gd name="T98" fmla="*/ 0 w 438"/>
                  <a:gd name="T99" fmla="*/ 64 h 184"/>
                  <a:gd name="T100" fmla="*/ 19 w 438"/>
                  <a:gd name="T101" fmla="*/ 48 h 184"/>
                  <a:gd name="T102" fmla="*/ 46 w 438"/>
                  <a:gd name="T103" fmla="*/ 43 h 184"/>
                  <a:gd name="T104" fmla="*/ 76 w 438"/>
                  <a:gd name="T105" fmla="*/ 12 h 184"/>
                  <a:gd name="T106" fmla="*/ 94 w 438"/>
                  <a:gd name="T107" fmla="*/ 7 h 184"/>
                  <a:gd name="T108" fmla="*/ 105 w 438"/>
                  <a:gd name="T10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8" h="184">
                    <a:moveTo>
                      <a:pt x="105" y="0"/>
                    </a:moveTo>
                    <a:lnTo>
                      <a:pt x="112" y="19"/>
                    </a:lnTo>
                    <a:lnTo>
                      <a:pt x="128" y="44"/>
                    </a:lnTo>
                    <a:lnTo>
                      <a:pt x="156" y="62"/>
                    </a:lnTo>
                    <a:lnTo>
                      <a:pt x="194" y="74"/>
                    </a:lnTo>
                    <a:lnTo>
                      <a:pt x="239" y="86"/>
                    </a:lnTo>
                    <a:lnTo>
                      <a:pt x="275" y="87"/>
                    </a:lnTo>
                    <a:lnTo>
                      <a:pt x="312" y="86"/>
                    </a:lnTo>
                    <a:lnTo>
                      <a:pt x="319" y="81"/>
                    </a:lnTo>
                    <a:lnTo>
                      <a:pt x="329" y="67"/>
                    </a:lnTo>
                    <a:lnTo>
                      <a:pt x="338" y="56"/>
                    </a:lnTo>
                    <a:lnTo>
                      <a:pt x="351" y="47"/>
                    </a:lnTo>
                    <a:lnTo>
                      <a:pt x="354" y="36"/>
                    </a:lnTo>
                    <a:lnTo>
                      <a:pt x="361" y="27"/>
                    </a:lnTo>
                    <a:lnTo>
                      <a:pt x="369" y="21"/>
                    </a:lnTo>
                    <a:lnTo>
                      <a:pt x="379" y="17"/>
                    </a:lnTo>
                    <a:lnTo>
                      <a:pt x="395" y="16"/>
                    </a:lnTo>
                    <a:lnTo>
                      <a:pt x="411" y="20"/>
                    </a:lnTo>
                    <a:lnTo>
                      <a:pt x="425" y="28"/>
                    </a:lnTo>
                    <a:lnTo>
                      <a:pt x="432" y="37"/>
                    </a:lnTo>
                    <a:lnTo>
                      <a:pt x="436" y="50"/>
                    </a:lnTo>
                    <a:lnTo>
                      <a:pt x="430" y="76"/>
                    </a:lnTo>
                    <a:lnTo>
                      <a:pt x="435" y="86"/>
                    </a:lnTo>
                    <a:lnTo>
                      <a:pt x="437" y="98"/>
                    </a:lnTo>
                    <a:lnTo>
                      <a:pt x="433" y="107"/>
                    </a:lnTo>
                    <a:lnTo>
                      <a:pt x="425" y="118"/>
                    </a:lnTo>
                    <a:lnTo>
                      <a:pt x="420" y="125"/>
                    </a:lnTo>
                    <a:lnTo>
                      <a:pt x="424" y="135"/>
                    </a:lnTo>
                    <a:lnTo>
                      <a:pt x="423" y="147"/>
                    </a:lnTo>
                    <a:lnTo>
                      <a:pt x="418" y="155"/>
                    </a:lnTo>
                    <a:lnTo>
                      <a:pt x="414" y="163"/>
                    </a:lnTo>
                    <a:lnTo>
                      <a:pt x="411" y="176"/>
                    </a:lnTo>
                    <a:lnTo>
                      <a:pt x="406" y="181"/>
                    </a:lnTo>
                    <a:lnTo>
                      <a:pt x="394" y="183"/>
                    </a:lnTo>
                    <a:lnTo>
                      <a:pt x="375" y="182"/>
                    </a:lnTo>
                    <a:lnTo>
                      <a:pt x="358" y="178"/>
                    </a:lnTo>
                    <a:lnTo>
                      <a:pt x="338" y="171"/>
                    </a:lnTo>
                    <a:lnTo>
                      <a:pt x="325" y="164"/>
                    </a:lnTo>
                    <a:lnTo>
                      <a:pt x="316" y="157"/>
                    </a:lnTo>
                    <a:lnTo>
                      <a:pt x="285" y="162"/>
                    </a:lnTo>
                    <a:lnTo>
                      <a:pt x="242" y="168"/>
                    </a:lnTo>
                    <a:lnTo>
                      <a:pt x="210" y="171"/>
                    </a:lnTo>
                    <a:lnTo>
                      <a:pt x="177" y="171"/>
                    </a:lnTo>
                    <a:lnTo>
                      <a:pt x="135" y="170"/>
                    </a:lnTo>
                    <a:lnTo>
                      <a:pt x="110" y="165"/>
                    </a:lnTo>
                    <a:lnTo>
                      <a:pt x="66" y="146"/>
                    </a:lnTo>
                    <a:lnTo>
                      <a:pt x="38" y="128"/>
                    </a:lnTo>
                    <a:lnTo>
                      <a:pt x="22" y="102"/>
                    </a:lnTo>
                    <a:lnTo>
                      <a:pt x="10" y="91"/>
                    </a:lnTo>
                    <a:lnTo>
                      <a:pt x="0" y="64"/>
                    </a:lnTo>
                    <a:lnTo>
                      <a:pt x="19" y="48"/>
                    </a:lnTo>
                    <a:lnTo>
                      <a:pt x="46" y="43"/>
                    </a:lnTo>
                    <a:lnTo>
                      <a:pt x="76" y="12"/>
                    </a:lnTo>
                    <a:lnTo>
                      <a:pt x="94" y="7"/>
                    </a:lnTo>
                    <a:lnTo>
                      <a:pt x="105" y="0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85" name="Freeform 85">
                <a:extLst>
                  <a:ext uri="{FF2B5EF4-FFF2-40B4-BE49-F238E27FC236}">
                    <a16:creationId xmlns:a16="http://schemas.microsoft.com/office/drawing/2014/main" id="{239ABF64-2C05-4305-8A3E-1F360DEA6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7" y="1612"/>
                <a:ext cx="19" cy="43"/>
              </a:xfrm>
              <a:custGeom>
                <a:avLst/>
                <a:gdLst>
                  <a:gd name="T0" fmla="*/ 18 w 19"/>
                  <a:gd name="T1" fmla="*/ 0 h 43"/>
                  <a:gd name="T2" fmla="*/ 9 w 19"/>
                  <a:gd name="T3" fmla="*/ 1 h 43"/>
                  <a:gd name="T4" fmla="*/ 3 w 19"/>
                  <a:gd name="T5" fmla="*/ 7 h 43"/>
                  <a:gd name="T6" fmla="*/ 0 w 19"/>
                  <a:gd name="T7" fmla="*/ 13 h 43"/>
                  <a:gd name="T8" fmla="*/ 0 w 19"/>
                  <a:gd name="T9" fmla="*/ 18 h 43"/>
                  <a:gd name="T10" fmla="*/ 4 w 19"/>
                  <a:gd name="T11" fmla="*/ 30 h 43"/>
                  <a:gd name="T12" fmla="*/ 3 w 19"/>
                  <a:gd name="T13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43">
                    <a:moveTo>
                      <a:pt x="18" y="0"/>
                    </a:moveTo>
                    <a:lnTo>
                      <a:pt x="9" y="1"/>
                    </a:lnTo>
                    <a:lnTo>
                      <a:pt x="3" y="7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4" y="30"/>
                    </a:lnTo>
                    <a:lnTo>
                      <a:pt x="3" y="4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86" name="Freeform 86">
                <a:extLst>
                  <a:ext uri="{FF2B5EF4-FFF2-40B4-BE49-F238E27FC236}">
                    <a16:creationId xmlns:a16="http://schemas.microsoft.com/office/drawing/2014/main" id="{EE543C85-A496-4A28-96A4-5E46F1503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4" y="1667"/>
                <a:ext cx="19" cy="20"/>
              </a:xfrm>
              <a:custGeom>
                <a:avLst/>
                <a:gdLst>
                  <a:gd name="T0" fmla="*/ 18 w 19"/>
                  <a:gd name="T1" fmla="*/ 8 h 20"/>
                  <a:gd name="T2" fmla="*/ 12 w 19"/>
                  <a:gd name="T3" fmla="*/ 19 h 20"/>
                  <a:gd name="T4" fmla="*/ 4 w 19"/>
                  <a:gd name="T5" fmla="*/ 14 h 20"/>
                  <a:gd name="T6" fmla="*/ 0 w 19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0">
                    <a:moveTo>
                      <a:pt x="18" y="8"/>
                    </a:moveTo>
                    <a:lnTo>
                      <a:pt x="12" y="19"/>
                    </a:lnTo>
                    <a:lnTo>
                      <a:pt x="4" y="1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87" name="Freeform 87">
                <a:extLst>
                  <a:ext uri="{FF2B5EF4-FFF2-40B4-BE49-F238E27FC236}">
                    <a16:creationId xmlns:a16="http://schemas.microsoft.com/office/drawing/2014/main" id="{FB6B871D-65CE-4A49-88CD-37B0B484E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4" y="1714"/>
                <a:ext cx="20" cy="21"/>
              </a:xfrm>
              <a:custGeom>
                <a:avLst/>
                <a:gdLst>
                  <a:gd name="T0" fmla="*/ 19 w 20"/>
                  <a:gd name="T1" fmla="*/ 0 h 21"/>
                  <a:gd name="T2" fmla="*/ 16 w 20"/>
                  <a:gd name="T3" fmla="*/ 15 h 21"/>
                  <a:gd name="T4" fmla="*/ 10 w 20"/>
                  <a:gd name="T5" fmla="*/ 20 h 21"/>
                  <a:gd name="T6" fmla="*/ 5 w 20"/>
                  <a:gd name="T7" fmla="*/ 13 h 21"/>
                  <a:gd name="T8" fmla="*/ 0 w 20"/>
                  <a:gd name="T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9" y="0"/>
                    </a:moveTo>
                    <a:lnTo>
                      <a:pt x="16" y="15"/>
                    </a:lnTo>
                    <a:lnTo>
                      <a:pt x="10" y="20"/>
                    </a:lnTo>
                    <a:lnTo>
                      <a:pt x="5" y="13"/>
                    </a:lnTo>
                    <a:lnTo>
                      <a:pt x="0" y="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88" name="Freeform 88">
                <a:extLst>
                  <a:ext uri="{FF2B5EF4-FFF2-40B4-BE49-F238E27FC236}">
                    <a16:creationId xmlns:a16="http://schemas.microsoft.com/office/drawing/2014/main" id="{49375B9A-DC6E-4B80-B309-D3BFCE00E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" y="1680"/>
                <a:ext cx="26" cy="56"/>
              </a:xfrm>
              <a:custGeom>
                <a:avLst/>
                <a:gdLst>
                  <a:gd name="T0" fmla="*/ 0 w 26"/>
                  <a:gd name="T1" fmla="*/ 0 h 56"/>
                  <a:gd name="T2" fmla="*/ 8 w 26"/>
                  <a:gd name="T3" fmla="*/ 7 h 56"/>
                  <a:gd name="T4" fmla="*/ 17 w 26"/>
                  <a:gd name="T5" fmla="*/ 19 h 56"/>
                  <a:gd name="T6" fmla="*/ 21 w 26"/>
                  <a:gd name="T7" fmla="*/ 33 h 56"/>
                  <a:gd name="T8" fmla="*/ 25 w 26"/>
                  <a:gd name="T9" fmla="*/ 42 h 56"/>
                  <a:gd name="T10" fmla="*/ 21 w 26"/>
                  <a:gd name="T11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56">
                    <a:moveTo>
                      <a:pt x="0" y="0"/>
                    </a:moveTo>
                    <a:lnTo>
                      <a:pt x="8" y="7"/>
                    </a:lnTo>
                    <a:lnTo>
                      <a:pt x="17" y="19"/>
                    </a:lnTo>
                    <a:lnTo>
                      <a:pt x="21" y="33"/>
                    </a:lnTo>
                    <a:lnTo>
                      <a:pt x="25" y="42"/>
                    </a:lnTo>
                    <a:lnTo>
                      <a:pt x="21" y="5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89" name="Freeform 89">
                <a:extLst>
                  <a:ext uri="{FF2B5EF4-FFF2-40B4-BE49-F238E27FC236}">
                    <a16:creationId xmlns:a16="http://schemas.microsoft.com/office/drawing/2014/main" id="{78558CDC-0C4E-4FC9-BA82-6DEA890A5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" y="1646"/>
                <a:ext cx="27" cy="22"/>
              </a:xfrm>
              <a:custGeom>
                <a:avLst/>
                <a:gdLst>
                  <a:gd name="T0" fmla="*/ 0 w 27"/>
                  <a:gd name="T1" fmla="*/ 21 h 22"/>
                  <a:gd name="T2" fmla="*/ 4 w 27"/>
                  <a:gd name="T3" fmla="*/ 11 h 22"/>
                  <a:gd name="T4" fmla="*/ 10 w 27"/>
                  <a:gd name="T5" fmla="*/ 3 h 22"/>
                  <a:gd name="T6" fmla="*/ 17 w 27"/>
                  <a:gd name="T7" fmla="*/ 0 h 22"/>
                  <a:gd name="T8" fmla="*/ 26 w 27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2">
                    <a:moveTo>
                      <a:pt x="0" y="21"/>
                    </a:moveTo>
                    <a:lnTo>
                      <a:pt x="4" y="11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6" y="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90" name="Freeform 90">
                <a:extLst>
                  <a:ext uri="{FF2B5EF4-FFF2-40B4-BE49-F238E27FC236}">
                    <a16:creationId xmlns:a16="http://schemas.microsoft.com/office/drawing/2014/main" id="{91C4B4FC-95A4-4232-AFEE-0EEE531AD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" y="1630"/>
                <a:ext cx="20" cy="22"/>
              </a:xfrm>
              <a:custGeom>
                <a:avLst/>
                <a:gdLst>
                  <a:gd name="T0" fmla="*/ 19 w 20"/>
                  <a:gd name="T1" fmla="*/ 0 h 22"/>
                  <a:gd name="T2" fmla="*/ 12 w 20"/>
                  <a:gd name="T3" fmla="*/ 0 h 22"/>
                  <a:gd name="T4" fmla="*/ 8 w 20"/>
                  <a:gd name="T5" fmla="*/ 3 h 22"/>
                  <a:gd name="T6" fmla="*/ 4 w 20"/>
                  <a:gd name="T7" fmla="*/ 7 h 22"/>
                  <a:gd name="T8" fmla="*/ 1 w 20"/>
                  <a:gd name="T9" fmla="*/ 13 h 22"/>
                  <a:gd name="T10" fmla="*/ 0 w 20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2">
                    <a:moveTo>
                      <a:pt x="19" y="0"/>
                    </a:moveTo>
                    <a:lnTo>
                      <a:pt x="12" y="0"/>
                    </a:lnTo>
                    <a:lnTo>
                      <a:pt x="8" y="3"/>
                    </a:lnTo>
                    <a:lnTo>
                      <a:pt x="4" y="7"/>
                    </a:lnTo>
                    <a:lnTo>
                      <a:pt x="1" y="13"/>
                    </a:lnTo>
                    <a:lnTo>
                      <a:pt x="0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91" name="Freeform 91">
                <a:extLst>
                  <a:ext uri="{FF2B5EF4-FFF2-40B4-BE49-F238E27FC236}">
                    <a16:creationId xmlns:a16="http://schemas.microsoft.com/office/drawing/2014/main" id="{7CE22B02-AA69-40D9-852B-860D1DAAA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7" y="1609"/>
                <a:ext cx="19" cy="22"/>
              </a:xfrm>
              <a:custGeom>
                <a:avLst/>
                <a:gdLst>
                  <a:gd name="T0" fmla="*/ 18 w 19"/>
                  <a:gd name="T1" fmla="*/ 0 h 22"/>
                  <a:gd name="T2" fmla="*/ 10 w 19"/>
                  <a:gd name="T3" fmla="*/ 2 h 22"/>
                  <a:gd name="T4" fmla="*/ 3 w 19"/>
                  <a:gd name="T5" fmla="*/ 8 h 22"/>
                  <a:gd name="T6" fmla="*/ 0 w 19"/>
                  <a:gd name="T7" fmla="*/ 14 h 22"/>
                  <a:gd name="T8" fmla="*/ 0 w 19"/>
                  <a:gd name="T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2">
                    <a:moveTo>
                      <a:pt x="18" y="0"/>
                    </a:moveTo>
                    <a:lnTo>
                      <a:pt x="10" y="2"/>
                    </a:lnTo>
                    <a:lnTo>
                      <a:pt x="3" y="8"/>
                    </a:lnTo>
                    <a:lnTo>
                      <a:pt x="0" y="14"/>
                    </a:lnTo>
                    <a:lnTo>
                      <a:pt x="0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92" name="Freeform 92">
                <a:extLst>
                  <a:ext uri="{FF2B5EF4-FFF2-40B4-BE49-F238E27FC236}">
                    <a16:creationId xmlns:a16="http://schemas.microsoft.com/office/drawing/2014/main" id="{F1F08390-00CE-4EDF-ABCE-E86072484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6" y="1619"/>
                <a:ext cx="20" cy="21"/>
              </a:xfrm>
              <a:custGeom>
                <a:avLst/>
                <a:gdLst>
                  <a:gd name="T0" fmla="*/ 0 w 20"/>
                  <a:gd name="T1" fmla="*/ 0 h 21"/>
                  <a:gd name="T2" fmla="*/ 8 w 20"/>
                  <a:gd name="T3" fmla="*/ 4 h 21"/>
                  <a:gd name="T4" fmla="*/ 14 w 20"/>
                  <a:gd name="T5" fmla="*/ 11 h 21"/>
                  <a:gd name="T6" fmla="*/ 19 w 20"/>
                  <a:gd name="T7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1">
                    <a:moveTo>
                      <a:pt x="0" y="0"/>
                    </a:moveTo>
                    <a:lnTo>
                      <a:pt x="8" y="4"/>
                    </a:lnTo>
                    <a:lnTo>
                      <a:pt x="14" y="11"/>
                    </a:lnTo>
                    <a:lnTo>
                      <a:pt x="19" y="2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8093" name="Rectangle 93">
              <a:extLst>
                <a:ext uri="{FF2B5EF4-FFF2-40B4-BE49-F238E27FC236}">
                  <a16:creationId xmlns:a16="http://schemas.microsoft.com/office/drawing/2014/main" id="{D77426FD-245D-465E-9C29-24F0B05B2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071"/>
              <a:ext cx="40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弟</a:t>
              </a:r>
            </a:p>
            <a:p>
              <a:pPr eaLnBrk="0" hangingPunct="0"/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弟</a:t>
              </a:r>
            </a:p>
          </p:txBody>
        </p:sp>
        <p:sp>
          <p:nvSpPr>
            <p:cNvPr id="128094" name="Line 94">
              <a:extLst>
                <a:ext uri="{FF2B5EF4-FFF2-40B4-BE49-F238E27FC236}">
                  <a16:creationId xmlns:a16="http://schemas.microsoft.com/office/drawing/2014/main" id="{E518DC42-D463-4308-9AD5-2848A7784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447"/>
              <a:ext cx="0" cy="146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95" name="Line 95">
              <a:extLst>
                <a:ext uri="{FF2B5EF4-FFF2-40B4-BE49-F238E27FC236}">
                  <a16:creationId xmlns:a16="http://schemas.microsoft.com/office/drawing/2014/main" id="{357DB72F-012B-4E00-9054-1A6ACC6B4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64"/>
              <a:ext cx="369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96" name="Line 96">
              <a:extLst>
                <a:ext uri="{FF2B5EF4-FFF2-40B4-BE49-F238E27FC236}">
                  <a16:creationId xmlns:a16="http://schemas.microsoft.com/office/drawing/2014/main" id="{6F2C4E65-4F60-424D-B6B2-2E92F6AE33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756" y="616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8097" name="Object 97">
              <a:extLst>
                <a:ext uri="{FF2B5EF4-FFF2-40B4-BE49-F238E27FC236}">
                  <a16:creationId xmlns:a16="http://schemas.microsoft.com/office/drawing/2014/main" id="{CC5FE73A-BFB7-40F7-8CB5-5D98DCF12F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75" y="1720"/>
            <a:ext cx="24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83" name="公式" r:id="rId3" imgW="164880" imgH="164880" progId="Equation.3">
                    <p:embed/>
                  </p:oleObj>
                </mc:Choice>
                <mc:Fallback>
                  <p:oleObj name="公式" r:id="rId3" imgW="164880" imgH="16488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1720"/>
                          <a:ext cx="24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98" name="Object 98">
              <a:extLst>
                <a:ext uri="{FF2B5EF4-FFF2-40B4-BE49-F238E27FC236}">
                  <a16:creationId xmlns:a16="http://schemas.microsoft.com/office/drawing/2014/main" id="{7BDB67F9-61EC-4BF3-B0FE-459348C40F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8" y="696"/>
            <a:ext cx="39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84" name="公式" r:id="rId5" imgW="634680" imgH="228600" progId="Equation.3">
                    <p:embed/>
                  </p:oleObj>
                </mc:Choice>
                <mc:Fallback>
                  <p:oleObj name="公式" r:id="rId5" imgW="634680" imgH="22860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" y="696"/>
                          <a:ext cx="39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99" name="Object 99">
              <a:extLst>
                <a:ext uri="{FF2B5EF4-FFF2-40B4-BE49-F238E27FC236}">
                  <a16:creationId xmlns:a16="http://schemas.microsoft.com/office/drawing/2014/main" id="{C6672A1E-913A-412F-A7A9-AFCD0794F1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4" y="346"/>
            <a:ext cx="22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85" name="公式" r:id="rId7" imgW="177480" imgH="203040" progId="Equation.3">
                    <p:embed/>
                  </p:oleObj>
                </mc:Choice>
                <mc:Fallback>
                  <p:oleObj name="公式" r:id="rId7" imgW="177480" imgH="20304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346"/>
                          <a:ext cx="22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100" name="Oval 100">
              <a:extLst>
                <a:ext uri="{FF2B5EF4-FFF2-40B4-BE49-F238E27FC236}">
                  <a16:creationId xmlns:a16="http://schemas.microsoft.com/office/drawing/2014/main" id="{E1A613C8-A35E-4E0C-8A73-FF383A365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1688"/>
              <a:ext cx="336" cy="320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8101" name="Group 101">
              <a:extLst>
                <a:ext uri="{FF2B5EF4-FFF2-40B4-BE49-F238E27FC236}">
                  <a16:creationId xmlns:a16="http://schemas.microsoft.com/office/drawing/2014/main" id="{6FCEDCC1-7259-4F62-AB71-60606EDB45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6" y="1696"/>
              <a:ext cx="14" cy="27"/>
              <a:chOff x="4851" y="644"/>
              <a:chExt cx="21" cy="43"/>
            </a:xfrm>
          </p:grpSpPr>
          <p:sp>
            <p:nvSpPr>
              <p:cNvPr id="128102" name="Line 102">
                <a:extLst>
                  <a:ext uri="{FF2B5EF4-FFF2-40B4-BE49-F238E27FC236}">
                    <a16:creationId xmlns:a16="http://schemas.microsoft.com/office/drawing/2014/main" id="{1865C7CA-9FAA-4DA4-8A0A-5B3B17742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" y="644"/>
                <a:ext cx="0" cy="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103" name="Line 103">
                <a:extLst>
                  <a:ext uri="{FF2B5EF4-FFF2-40B4-BE49-F238E27FC236}">
                    <a16:creationId xmlns:a16="http://schemas.microsoft.com/office/drawing/2014/main" id="{58275CF4-898C-4273-8B59-D2E6F4935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2" y="644"/>
                <a:ext cx="0" cy="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104" name="Group 104">
              <a:extLst>
                <a:ext uri="{FF2B5EF4-FFF2-40B4-BE49-F238E27FC236}">
                  <a16:creationId xmlns:a16="http://schemas.microsoft.com/office/drawing/2014/main" id="{21B75D3E-1F45-4CD2-90E9-BFDB93B5E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" y="1973"/>
              <a:ext cx="14" cy="27"/>
              <a:chOff x="4872" y="1089"/>
              <a:chExt cx="21" cy="43"/>
            </a:xfrm>
          </p:grpSpPr>
          <p:sp>
            <p:nvSpPr>
              <p:cNvPr id="128105" name="Line 105">
                <a:extLst>
                  <a:ext uri="{FF2B5EF4-FFF2-40B4-BE49-F238E27FC236}">
                    <a16:creationId xmlns:a16="http://schemas.microsoft.com/office/drawing/2014/main" id="{BF3EF364-46CE-4542-9F74-FE3C20337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2" y="1089"/>
                <a:ext cx="0" cy="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106" name="Line 106">
                <a:extLst>
                  <a:ext uri="{FF2B5EF4-FFF2-40B4-BE49-F238E27FC236}">
                    <a16:creationId xmlns:a16="http://schemas.microsoft.com/office/drawing/2014/main" id="{BCD902B7-3102-468A-B420-CD3ACBACF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3" y="1089"/>
                <a:ext cx="0" cy="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107" name="Group 107">
              <a:extLst>
                <a:ext uri="{FF2B5EF4-FFF2-40B4-BE49-F238E27FC236}">
                  <a16:creationId xmlns:a16="http://schemas.microsoft.com/office/drawing/2014/main" id="{299C95CC-E426-4670-B24F-92E4DC320F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7" y="1848"/>
              <a:ext cx="26" cy="12"/>
              <a:chOff x="4638" y="888"/>
              <a:chExt cx="41" cy="20"/>
            </a:xfrm>
          </p:grpSpPr>
          <p:sp>
            <p:nvSpPr>
              <p:cNvPr id="128108" name="Line 108">
                <a:extLst>
                  <a:ext uri="{FF2B5EF4-FFF2-40B4-BE49-F238E27FC236}">
                    <a16:creationId xmlns:a16="http://schemas.microsoft.com/office/drawing/2014/main" id="{7D7AAD77-A302-4FFE-B6EB-61FDD3F02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38" y="888"/>
                <a:ext cx="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109" name="Line 109">
                <a:extLst>
                  <a:ext uri="{FF2B5EF4-FFF2-40B4-BE49-F238E27FC236}">
                    <a16:creationId xmlns:a16="http://schemas.microsoft.com/office/drawing/2014/main" id="{4FA306C2-ED2C-4C2B-84A7-E3AAB4AD5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38" y="908"/>
                <a:ext cx="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8110" name="Group 110">
              <a:extLst>
                <a:ext uri="{FF2B5EF4-FFF2-40B4-BE49-F238E27FC236}">
                  <a16:creationId xmlns:a16="http://schemas.microsoft.com/office/drawing/2014/main" id="{8E99EB66-9D88-4CD1-AA76-12C18A93B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7" y="1848"/>
              <a:ext cx="27" cy="12"/>
              <a:chOff x="5065" y="888"/>
              <a:chExt cx="41" cy="20"/>
            </a:xfrm>
          </p:grpSpPr>
          <p:sp>
            <p:nvSpPr>
              <p:cNvPr id="128111" name="Line 111">
                <a:extLst>
                  <a:ext uri="{FF2B5EF4-FFF2-40B4-BE49-F238E27FC236}">
                    <a16:creationId xmlns:a16="http://schemas.microsoft.com/office/drawing/2014/main" id="{38771479-E803-4E6F-A373-A512FF350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65" y="888"/>
                <a:ext cx="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112" name="Line 112">
                <a:extLst>
                  <a:ext uri="{FF2B5EF4-FFF2-40B4-BE49-F238E27FC236}">
                    <a16:creationId xmlns:a16="http://schemas.microsoft.com/office/drawing/2014/main" id="{B404D8B0-1A6B-4B10-AFE3-705CCFBC8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65" y="908"/>
                <a:ext cx="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8113" name="Line 113">
              <a:extLst>
                <a:ext uri="{FF2B5EF4-FFF2-40B4-BE49-F238E27FC236}">
                  <a16:creationId xmlns:a16="http://schemas.microsoft.com/office/drawing/2014/main" id="{5F3EC678-430F-44D3-B1DE-62DA75D99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1723"/>
              <a:ext cx="27" cy="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114" name="Line 114">
              <a:extLst>
                <a:ext uri="{FF2B5EF4-FFF2-40B4-BE49-F238E27FC236}">
                  <a16:creationId xmlns:a16="http://schemas.microsoft.com/office/drawing/2014/main" id="{49D42366-2B6A-458B-9819-E584E4E3A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4" y="1776"/>
              <a:ext cx="26" cy="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115" name="Line 115">
              <a:extLst>
                <a:ext uri="{FF2B5EF4-FFF2-40B4-BE49-F238E27FC236}">
                  <a16:creationId xmlns:a16="http://schemas.microsoft.com/office/drawing/2014/main" id="{5D1A6031-107D-4B4B-8EE5-2E5E72692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1" y="1723"/>
              <a:ext cx="26" cy="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116" name="Line 116">
              <a:extLst>
                <a:ext uri="{FF2B5EF4-FFF2-40B4-BE49-F238E27FC236}">
                  <a16:creationId xmlns:a16="http://schemas.microsoft.com/office/drawing/2014/main" id="{ECA91610-7EAC-4708-B9B0-B2B985EAB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0" y="1776"/>
              <a:ext cx="27" cy="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117" name="Line 117">
              <a:extLst>
                <a:ext uri="{FF2B5EF4-FFF2-40B4-BE49-F238E27FC236}">
                  <a16:creationId xmlns:a16="http://schemas.microsoft.com/office/drawing/2014/main" id="{FF8A59C4-1908-4DE3-810C-750E5E334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" y="1960"/>
              <a:ext cx="27" cy="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118" name="Line 118">
              <a:extLst>
                <a:ext uri="{FF2B5EF4-FFF2-40B4-BE49-F238E27FC236}">
                  <a16:creationId xmlns:a16="http://schemas.microsoft.com/office/drawing/2014/main" id="{1FB6D9EE-EB5A-402E-B1FB-6BACB7E37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0" y="1920"/>
              <a:ext cx="27" cy="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119" name="Line 119">
              <a:extLst>
                <a:ext uri="{FF2B5EF4-FFF2-40B4-BE49-F238E27FC236}">
                  <a16:creationId xmlns:a16="http://schemas.microsoft.com/office/drawing/2014/main" id="{0CF3337F-AA08-4270-A08D-1D74DA35C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7" y="1960"/>
              <a:ext cx="27" cy="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120" name="Line 120">
              <a:extLst>
                <a:ext uri="{FF2B5EF4-FFF2-40B4-BE49-F238E27FC236}">
                  <a16:creationId xmlns:a16="http://schemas.microsoft.com/office/drawing/2014/main" id="{54AC6167-3830-4F4B-AF56-A03779793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7" y="1907"/>
              <a:ext cx="27" cy="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121" name="Line 121">
              <a:extLst>
                <a:ext uri="{FF2B5EF4-FFF2-40B4-BE49-F238E27FC236}">
                  <a16:creationId xmlns:a16="http://schemas.microsoft.com/office/drawing/2014/main" id="{E085D785-6C62-4C36-A1CF-CAEEF9A81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0" y="1752"/>
              <a:ext cx="78" cy="10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8122" name="Group 122">
              <a:extLst>
                <a:ext uri="{FF2B5EF4-FFF2-40B4-BE49-F238E27FC236}">
                  <a16:creationId xmlns:a16="http://schemas.microsoft.com/office/drawing/2014/main" id="{CC14451B-B938-4663-ADAA-03CEDDEEF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0" y="380"/>
              <a:ext cx="2667" cy="1244"/>
              <a:chOff x="2440" y="380"/>
              <a:chExt cx="2667" cy="1244"/>
            </a:xfrm>
          </p:grpSpPr>
          <p:grpSp>
            <p:nvGrpSpPr>
              <p:cNvPr id="128123" name="Group 123">
                <a:extLst>
                  <a:ext uri="{FF2B5EF4-FFF2-40B4-BE49-F238E27FC236}">
                    <a16:creationId xmlns:a16="http://schemas.microsoft.com/office/drawing/2014/main" id="{22322371-69C8-4E7B-BF75-BBB2D05389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3" y="991"/>
                <a:ext cx="1824" cy="553"/>
                <a:chOff x="2832" y="1054"/>
                <a:chExt cx="1824" cy="553"/>
              </a:xfrm>
            </p:grpSpPr>
            <p:grpSp>
              <p:nvGrpSpPr>
                <p:cNvPr id="128124" name="Group 124">
                  <a:extLst>
                    <a:ext uri="{FF2B5EF4-FFF2-40B4-BE49-F238E27FC236}">
                      <a16:creationId xmlns:a16="http://schemas.microsoft.com/office/drawing/2014/main" id="{F0E849F2-94BE-410D-A6DF-1EE834C2A9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19" y="1293"/>
                  <a:ext cx="1737" cy="209"/>
                  <a:chOff x="2919" y="1293"/>
                  <a:chExt cx="1737" cy="209"/>
                </a:xfrm>
              </p:grpSpPr>
              <p:grpSp>
                <p:nvGrpSpPr>
                  <p:cNvPr id="128125" name="Group 125">
                    <a:extLst>
                      <a:ext uri="{FF2B5EF4-FFF2-40B4-BE49-F238E27FC236}">
                        <a16:creationId xmlns:a16="http://schemas.microsoft.com/office/drawing/2014/main" id="{DD497A1B-82F5-417A-A068-162C8BFA65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19" y="1293"/>
                    <a:ext cx="1737" cy="209"/>
                    <a:chOff x="2919" y="1293"/>
                    <a:chExt cx="1737" cy="209"/>
                  </a:xfrm>
                </p:grpSpPr>
                <p:sp>
                  <p:nvSpPr>
                    <p:cNvPr id="128126" name="Freeform 126">
                      <a:extLst>
                        <a:ext uri="{FF2B5EF4-FFF2-40B4-BE49-F238E27FC236}">
                          <a16:creationId xmlns:a16="http://schemas.microsoft.com/office/drawing/2014/main" id="{F42E6F5A-D2E7-42B8-B339-455A5256A12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9" y="1293"/>
                      <a:ext cx="1737" cy="209"/>
                    </a:xfrm>
                    <a:custGeom>
                      <a:avLst/>
                      <a:gdLst>
                        <a:gd name="T0" fmla="*/ 1735 w 1737"/>
                        <a:gd name="T1" fmla="*/ 162 h 209"/>
                        <a:gd name="T2" fmla="*/ 1526 w 1737"/>
                        <a:gd name="T3" fmla="*/ 85 h 209"/>
                        <a:gd name="T4" fmla="*/ 1459 w 1737"/>
                        <a:gd name="T5" fmla="*/ 61 h 209"/>
                        <a:gd name="T6" fmla="*/ 1404 w 1737"/>
                        <a:gd name="T7" fmla="*/ 22 h 209"/>
                        <a:gd name="T8" fmla="*/ 1367 w 1737"/>
                        <a:gd name="T9" fmla="*/ 0 h 209"/>
                        <a:gd name="T10" fmla="*/ 1271 w 1737"/>
                        <a:gd name="T11" fmla="*/ 0 h 209"/>
                        <a:gd name="T12" fmla="*/ 1244 w 1737"/>
                        <a:gd name="T13" fmla="*/ 3 h 209"/>
                        <a:gd name="T14" fmla="*/ 173 w 1737"/>
                        <a:gd name="T15" fmla="*/ 6 h 209"/>
                        <a:gd name="T16" fmla="*/ 101 w 1737"/>
                        <a:gd name="T17" fmla="*/ 6 h 209"/>
                        <a:gd name="T18" fmla="*/ 57 w 1737"/>
                        <a:gd name="T19" fmla="*/ 13 h 209"/>
                        <a:gd name="T20" fmla="*/ 17 w 1737"/>
                        <a:gd name="T21" fmla="*/ 22 h 209"/>
                        <a:gd name="T22" fmla="*/ 0 w 1737"/>
                        <a:gd name="T23" fmla="*/ 33 h 209"/>
                        <a:gd name="T24" fmla="*/ 0 w 1737"/>
                        <a:gd name="T25" fmla="*/ 147 h 209"/>
                        <a:gd name="T26" fmla="*/ 15 w 1737"/>
                        <a:gd name="T27" fmla="*/ 160 h 209"/>
                        <a:gd name="T28" fmla="*/ 33 w 1737"/>
                        <a:gd name="T29" fmla="*/ 167 h 209"/>
                        <a:gd name="T30" fmla="*/ 57 w 1737"/>
                        <a:gd name="T31" fmla="*/ 170 h 209"/>
                        <a:gd name="T32" fmla="*/ 140 w 1737"/>
                        <a:gd name="T33" fmla="*/ 173 h 209"/>
                        <a:gd name="T34" fmla="*/ 350 w 1737"/>
                        <a:gd name="T35" fmla="*/ 178 h 209"/>
                        <a:gd name="T36" fmla="*/ 550 w 1737"/>
                        <a:gd name="T37" fmla="*/ 190 h 209"/>
                        <a:gd name="T38" fmla="*/ 592 w 1737"/>
                        <a:gd name="T39" fmla="*/ 190 h 209"/>
                        <a:gd name="T40" fmla="*/ 610 w 1737"/>
                        <a:gd name="T41" fmla="*/ 203 h 209"/>
                        <a:gd name="T42" fmla="*/ 632 w 1737"/>
                        <a:gd name="T43" fmla="*/ 208 h 209"/>
                        <a:gd name="T44" fmla="*/ 766 w 1737"/>
                        <a:gd name="T45" fmla="*/ 194 h 209"/>
                        <a:gd name="T46" fmla="*/ 819 w 1737"/>
                        <a:gd name="T47" fmla="*/ 194 h 209"/>
                        <a:gd name="T48" fmla="*/ 957 w 1737"/>
                        <a:gd name="T49" fmla="*/ 203 h 209"/>
                        <a:gd name="T50" fmla="*/ 1006 w 1737"/>
                        <a:gd name="T51" fmla="*/ 205 h 209"/>
                        <a:gd name="T52" fmla="*/ 1024 w 1737"/>
                        <a:gd name="T53" fmla="*/ 205 h 209"/>
                        <a:gd name="T54" fmla="*/ 1041 w 1737"/>
                        <a:gd name="T55" fmla="*/ 203 h 209"/>
                        <a:gd name="T56" fmla="*/ 1053 w 1737"/>
                        <a:gd name="T57" fmla="*/ 184 h 209"/>
                        <a:gd name="T58" fmla="*/ 1601 w 1737"/>
                        <a:gd name="T59" fmla="*/ 184 h 209"/>
                        <a:gd name="T60" fmla="*/ 1629 w 1737"/>
                        <a:gd name="T61" fmla="*/ 181 h 209"/>
                        <a:gd name="T62" fmla="*/ 1736 w 1737"/>
                        <a:gd name="T63" fmla="*/ 178 h 209"/>
                        <a:gd name="T64" fmla="*/ 1735 w 1737"/>
                        <a:gd name="T65" fmla="*/ 162 h 2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737" h="209">
                          <a:moveTo>
                            <a:pt x="1735" y="162"/>
                          </a:moveTo>
                          <a:lnTo>
                            <a:pt x="1526" y="85"/>
                          </a:lnTo>
                          <a:lnTo>
                            <a:pt x="1459" y="61"/>
                          </a:lnTo>
                          <a:lnTo>
                            <a:pt x="1404" y="22"/>
                          </a:lnTo>
                          <a:lnTo>
                            <a:pt x="1367" y="0"/>
                          </a:lnTo>
                          <a:lnTo>
                            <a:pt x="1271" y="0"/>
                          </a:lnTo>
                          <a:lnTo>
                            <a:pt x="1244" y="3"/>
                          </a:lnTo>
                          <a:lnTo>
                            <a:pt x="173" y="6"/>
                          </a:lnTo>
                          <a:lnTo>
                            <a:pt x="101" y="6"/>
                          </a:lnTo>
                          <a:lnTo>
                            <a:pt x="57" y="13"/>
                          </a:lnTo>
                          <a:lnTo>
                            <a:pt x="17" y="22"/>
                          </a:lnTo>
                          <a:lnTo>
                            <a:pt x="0" y="33"/>
                          </a:lnTo>
                          <a:lnTo>
                            <a:pt x="0" y="147"/>
                          </a:lnTo>
                          <a:lnTo>
                            <a:pt x="15" y="160"/>
                          </a:lnTo>
                          <a:lnTo>
                            <a:pt x="33" y="167"/>
                          </a:lnTo>
                          <a:lnTo>
                            <a:pt x="57" y="170"/>
                          </a:lnTo>
                          <a:lnTo>
                            <a:pt x="140" y="173"/>
                          </a:lnTo>
                          <a:lnTo>
                            <a:pt x="350" y="178"/>
                          </a:lnTo>
                          <a:lnTo>
                            <a:pt x="550" y="190"/>
                          </a:lnTo>
                          <a:lnTo>
                            <a:pt x="592" y="190"/>
                          </a:lnTo>
                          <a:lnTo>
                            <a:pt x="610" y="203"/>
                          </a:lnTo>
                          <a:lnTo>
                            <a:pt x="632" y="208"/>
                          </a:lnTo>
                          <a:lnTo>
                            <a:pt x="766" y="194"/>
                          </a:lnTo>
                          <a:lnTo>
                            <a:pt x="819" y="194"/>
                          </a:lnTo>
                          <a:lnTo>
                            <a:pt x="957" y="203"/>
                          </a:lnTo>
                          <a:lnTo>
                            <a:pt x="1006" y="205"/>
                          </a:lnTo>
                          <a:lnTo>
                            <a:pt x="1024" y="205"/>
                          </a:lnTo>
                          <a:lnTo>
                            <a:pt x="1041" y="203"/>
                          </a:lnTo>
                          <a:lnTo>
                            <a:pt x="1053" y="184"/>
                          </a:lnTo>
                          <a:lnTo>
                            <a:pt x="1601" y="184"/>
                          </a:lnTo>
                          <a:lnTo>
                            <a:pt x="1629" y="181"/>
                          </a:lnTo>
                          <a:lnTo>
                            <a:pt x="1736" y="178"/>
                          </a:lnTo>
                          <a:lnTo>
                            <a:pt x="1735" y="162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accent1">
                            <a:gamma/>
                            <a:shade val="69804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69804"/>
                            <a:invGamma/>
                          </a:schemeClr>
                        </a:gs>
                      </a:gsLst>
                      <a:lin ang="5400000" scaled="1"/>
                    </a:gra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127" name="Line 127">
                      <a:extLst>
                        <a:ext uri="{FF2B5EF4-FFF2-40B4-BE49-F238E27FC236}">
                          <a16:creationId xmlns:a16="http://schemas.microsoft.com/office/drawing/2014/main" id="{8E9D51D0-95BD-42E9-B5BF-09C6E9F4D94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1" y="1320"/>
                      <a:ext cx="0" cy="13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28128" name="Freeform 128">
                    <a:extLst>
                      <a:ext uri="{FF2B5EF4-FFF2-40B4-BE49-F238E27FC236}">
                        <a16:creationId xmlns:a16="http://schemas.microsoft.com/office/drawing/2014/main" id="{E64ECA10-ECF8-4F97-AE5F-1848A8ADF3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9" y="1396"/>
                    <a:ext cx="109" cy="73"/>
                  </a:xfrm>
                  <a:custGeom>
                    <a:avLst/>
                    <a:gdLst>
                      <a:gd name="T0" fmla="*/ 101 w 109"/>
                      <a:gd name="T1" fmla="*/ 72 h 73"/>
                      <a:gd name="T2" fmla="*/ 108 w 109"/>
                      <a:gd name="T3" fmla="*/ 24 h 73"/>
                      <a:gd name="T4" fmla="*/ 0 w 109"/>
                      <a:gd name="T5" fmla="*/ 0 h 73"/>
                      <a:gd name="T6" fmla="*/ 0 w 109"/>
                      <a:gd name="T7" fmla="*/ 69 h 73"/>
                      <a:gd name="T8" fmla="*/ 101 w 109"/>
                      <a:gd name="T9" fmla="*/ 72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9" h="73">
                        <a:moveTo>
                          <a:pt x="101" y="72"/>
                        </a:moveTo>
                        <a:lnTo>
                          <a:pt x="108" y="24"/>
                        </a:lnTo>
                        <a:lnTo>
                          <a:pt x="0" y="0"/>
                        </a:lnTo>
                        <a:lnTo>
                          <a:pt x="0" y="69"/>
                        </a:lnTo>
                        <a:lnTo>
                          <a:pt x="101" y="72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accent1">
                          <a:gamma/>
                          <a:shade val="69804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69804"/>
                          <a:invGamma/>
                        </a:schemeClr>
                      </a:gs>
                    </a:gsLst>
                    <a:lin ang="5400000" scaled="1"/>
                  </a:gra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8129" name="Group 129">
                  <a:extLst>
                    <a:ext uri="{FF2B5EF4-FFF2-40B4-BE49-F238E27FC236}">
                      <a16:creationId xmlns:a16="http://schemas.microsoft.com/office/drawing/2014/main" id="{84CFA91C-B08A-4F7A-8325-897D5A2926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13" y="1469"/>
                  <a:ext cx="385" cy="138"/>
                  <a:chOff x="3013" y="1469"/>
                  <a:chExt cx="385" cy="138"/>
                </a:xfrm>
              </p:grpSpPr>
              <p:sp>
                <p:nvSpPr>
                  <p:cNvPr id="128130" name="Freeform 130">
                    <a:extLst>
                      <a:ext uri="{FF2B5EF4-FFF2-40B4-BE49-F238E27FC236}">
                        <a16:creationId xmlns:a16="http://schemas.microsoft.com/office/drawing/2014/main" id="{38B27BAC-94CB-43FB-97C0-836F708D00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3" y="1469"/>
                    <a:ext cx="385" cy="133"/>
                  </a:xfrm>
                  <a:custGeom>
                    <a:avLst/>
                    <a:gdLst>
                      <a:gd name="T0" fmla="*/ 384 w 385"/>
                      <a:gd name="T1" fmla="*/ 13 h 133"/>
                      <a:gd name="T2" fmla="*/ 96 w 385"/>
                      <a:gd name="T3" fmla="*/ 132 h 133"/>
                      <a:gd name="T4" fmla="*/ 60 w 385"/>
                      <a:gd name="T5" fmla="*/ 124 h 133"/>
                      <a:gd name="T6" fmla="*/ 0 w 385"/>
                      <a:gd name="T7" fmla="*/ 108 h 133"/>
                      <a:gd name="T8" fmla="*/ 6 w 385"/>
                      <a:gd name="T9" fmla="*/ 0 h 133"/>
                      <a:gd name="T10" fmla="*/ 192 w 385"/>
                      <a:gd name="T11" fmla="*/ 0 h 133"/>
                      <a:gd name="T12" fmla="*/ 384 w 385"/>
                      <a:gd name="T13" fmla="*/ 13 h 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5" h="133">
                        <a:moveTo>
                          <a:pt x="384" y="13"/>
                        </a:moveTo>
                        <a:lnTo>
                          <a:pt x="96" y="132"/>
                        </a:lnTo>
                        <a:lnTo>
                          <a:pt x="60" y="124"/>
                        </a:lnTo>
                        <a:lnTo>
                          <a:pt x="0" y="108"/>
                        </a:lnTo>
                        <a:lnTo>
                          <a:pt x="6" y="0"/>
                        </a:lnTo>
                        <a:lnTo>
                          <a:pt x="192" y="0"/>
                        </a:lnTo>
                        <a:lnTo>
                          <a:pt x="384" y="13"/>
                        </a:lnTo>
                      </a:path>
                    </a:pathLst>
                  </a:custGeom>
                  <a:solidFill>
                    <a:srgbClr val="006633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31" name="Freeform 131">
                    <a:extLst>
                      <a:ext uri="{FF2B5EF4-FFF2-40B4-BE49-F238E27FC236}">
                        <a16:creationId xmlns:a16="http://schemas.microsoft.com/office/drawing/2014/main" id="{D9FBFB42-2D68-4641-B17F-99C8631577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0" y="1508"/>
                    <a:ext cx="291" cy="29"/>
                  </a:xfrm>
                  <a:custGeom>
                    <a:avLst/>
                    <a:gdLst>
                      <a:gd name="T0" fmla="*/ 290 w 291"/>
                      <a:gd name="T1" fmla="*/ 6 h 29"/>
                      <a:gd name="T2" fmla="*/ 165 w 291"/>
                      <a:gd name="T3" fmla="*/ 0 h 29"/>
                      <a:gd name="T4" fmla="*/ 159 w 291"/>
                      <a:gd name="T5" fmla="*/ 28 h 29"/>
                      <a:gd name="T6" fmla="*/ 0 w 291"/>
                      <a:gd name="T7" fmla="*/ 10 h 29"/>
                      <a:gd name="T8" fmla="*/ 3 w 291"/>
                      <a:gd name="T9" fmla="*/ 1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1" h="29">
                        <a:moveTo>
                          <a:pt x="290" y="6"/>
                        </a:moveTo>
                        <a:lnTo>
                          <a:pt x="165" y="0"/>
                        </a:lnTo>
                        <a:lnTo>
                          <a:pt x="159" y="28"/>
                        </a:lnTo>
                        <a:lnTo>
                          <a:pt x="0" y="10"/>
                        </a:lnTo>
                        <a:lnTo>
                          <a:pt x="3" y="10"/>
                        </a:lnTo>
                      </a:path>
                    </a:pathLst>
                  </a:custGeom>
                  <a:solidFill>
                    <a:srgbClr val="006633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32" name="Line 132">
                    <a:extLst>
                      <a:ext uri="{FF2B5EF4-FFF2-40B4-BE49-F238E27FC236}">
                        <a16:creationId xmlns:a16="http://schemas.microsoft.com/office/drawing/2014/main" id="{A18E27A5-2EFA-4889-A88D-1DDCD685A3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03" y="1532"/>
                    <a:ext cx="19" cy="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33" name="Line 133">
                    <a:extLst>
                      <a:ext uri="{FF2B5EF4-FFF2-40B4-BE49-F238E27FC236}">
                        <a16:creationId xmlns:a16="http://schemas.microsoft.com/office/drawing/2014/main" id="{3A14877A-8533-4FD9-A87A-38FAEE6D57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99" y="1471"/>
                    <a:ext cx="0" cy="4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8134" name="Freeform 134">
                  <a:extLst>
                    <a:ext uri="{FF2B5EF4-FFF2-40B4-BE49-F238E27FC236}">
                      <a16:creationId xmlns:a16="http://schemas.microsoft.com/office/drawing/2014/main" id="{B6185432-D0DB-4A20-8062-40C86296C3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4" y="1477"/>
                  <a:ext cx="90" cy="20"/>
                </a:xfrm>
                <a:custGeom>
                  <a:avLst/>
                  <a:gdLst>
                    <a:gd name="T0" fmla="*/ 89 w 90"/>
                    <a:gd name="T1" fmla="*/ 2 h 20"/>
                    <a:gd name="T2" fmla="*/ 73 w 90"/>
                    <a:gd name="T3" fmla="*/ 7 h 20"/>
                    <a:gd name="T4" fmla="*/ 47 w 90"/>
                    <a:gd name="T5" fmla="*/ 11 h 20"/>
                    <a:gd name="T6" fmla="*/ 0 w 90"/>
                    <a:gd name="T7" fmla="*/ 19 h 20"/>
                    <a:gd name="T8" fmla="*/ 7 w 90"/>
                    <a:gd name="T9" fmla="*/ 0 h 20"/>
                    <a:gd name="T10" fmla="*/ 89 w 90"/>
                    <a:gd name="T11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20">
                      <a:moveTo>
                        <a:pt x="89" y="2"/>
                      </a:moveTo>
                      <a:lnTo>
                        <a:pt x="73" y="7"/>
                      </a:lnTo>
                      <a:lnTo>
                        <a:pt x="47" y="11"/>
                      </a:lnTo>
                      <a:lnTo>
                        <a:pt x="0" y="19"/>
                      </a:lnTo>
                      <a:lnTo>
                        <a:pt x="7" y="0"/>
                      </a:lnTo>
                      <a:lnTo>
                        <a:pt x="89" y="2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8135" name="Group 135">
                  <a:extLst>
                    <a:ext uri="{FF2B5EF4-FFF2-40B4-BE49-F238E27FC236}">
                      <a16:creationId xmlns:a16="http://schemas.microsoft.com/office/drawing/2014/main" id="{FF4A6BF1-2E8C-466A-B724-E27A7A044D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32" y="1054"/>
                  <a:ext cx="787" cy="245"/>
                  <a:chOff x="2832" y="1054"/>
                  <a:chExt cx="787" cy="245"/>
                </a:xfrm>
              </p:grpSpPr>
              <p:sp>
                <p:nvSpPr>
                  <p:cNvPr id="128136" name="Freeform 136">
                    <a:extLst>
                      <a:ext uri="{FF2B5EF4-FFF2-40B4-BE49-F238E27FC236}">
                        <a16:creationId xmlns:a16="http://schemas.microsoft.com/office/drawing/2014/main" id="{1A229C84-82C9-4878-8DD0-982A22BA9B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6" y="1054"/>
                    <a:ext cx="743" cy="245"/>
                  </a:xfrm>
                  <a:custGeom>
                    <a:avLst/>
                    <a:gdLst>
                      <a:gd name="T0" fmla="*/ 742 w 743"/>
                      <a:gd name="T1" fmla="*/ 244 h 245"/>
                      <a:gd name="T2" fmla="*/ 437 w 743"/>
                      <a:gd name="T3" fmla="*/ 174 h 245"/>
                      <a:gd name="T4" fmla="*/ 146 w 743"/>
                      <a:gd name="T5" fmla="*/ 37 h 245"/>
                      <a:gd name="T6" fmla="*/ 110 w 743"/>
                      <a:gd name="T7" fmla="*/ 12 h 245"/>
                      <a:gd name="T8" fmla="*/ 86 w 743"/>
                      <a:gd name="T9" fmla="*/ 2 h 245"/>
                      <a:gd name="T10" fmla="*/ 60 w 743"/>
                      <a:gd name="T11" fmla="*/ 0 h 245"/>
                      <a:gd name="T12" fmla="*/ 24 w 743"/>
                      <a:gd name="T13" fmla="*/ 12 h 245"/>
                      <a:gd name="T14" fmla="*/ 2 w 743"/>
                      <a:gd name="T15" fmla="*/ 24 h 245"/>
                      <a:gd name="T16" fmla="*/ 0 w 743"/>
                      <a:gd name="T17" fmla="*/ 47 h 245"/>
                      <a:gd name="T18" fmla="*/ 9 w 743"/>
                      <a:gd name="T19" fmla="*/ 47 h 245"/>
                      <a:gd name="T20" fmla="*/ 21 w 743"/>
                      <a:gd name="T21" fmla="*/ 199 h 245"/>
                      <a:gd name="T22" fmla="*/ 150 w 743"/>
                      <a:gd name="T23" fmla="*/ 202 h 245"/>
                      <a:gd name="T24" fmla="*/ 158 w 743"/>
                      <a:gd name="T25" fmla="*/ 244 h 245"/>
                      <a:gd name="T26" fmla="*/ 742 w 743"/>
                      <a:gd name="T27" fmla="*/ 244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743" h="245">
                        <a:moveTo>
                          <a:pt x="742" y="244"/>
                        </a:moveTo>
                        <a:lnTo>
                          <a:pt x="437" y="174"/>
                        </a:lnTo>
                        <a:lnTo>
                          <a:pt x="146" y="37"/>
                        </a:lnTo>
                        <a:lnTo>
                          <a:pt x="110" y="12"/>
                        </a:lnTo>
                        <a:lnTo>
                          <a:pt x="86" y="2"/>
                        </a:lnTo>
                        <a:lnTo>
                          <a:pt x="60" y="0"/>
                        </a:lnTo>
                        <a:lnTo>
                          <a:pt x="24" y="12"/>
                        </a:lnTo>
                        <a:lnTo>
                          <a:pt x="2" y="24"/>
                        </a:lnTo>
                        <a:lnTo>
                          <a:pt x="0" y="47"/>
                        </a:lnTo>
                        <a:lnTo>
                          <a:pt x="9" y="47"/>
                        </a:lnTo>
                        <a:lnTo>
                          <a:pt x="21" y="199"/>
                        </a:lnTo>
                        <a:lnTo>
                          <a:pt x="150" y="202"/>
                        </a:lnTo>
                        <a:lnTo>
                          <a:pt x="158" y="244"/>
                        </a:lnTo>
                        <a:lnTo>
                          <a:pt x="742" y="244"/>
                        </a:lnTo>
                      </a:path>
                    </a:pathLst>
                  </a:custGeom>
                  <a:solidFill>
                    <a:schemeClr val="accent1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37" name="Freeform 137">
                    <a:extLst>
                      <a:ext uri="{FF2B5EF4-FFF2-40B4-BE49-F238E27FC236}">
                        <a16:creationId xmlns:a16="http://schemas.microsoft.com/office/drawing/2014/main" id="{014C6BDC-3F05-413F-A986-EFC640E6D1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2" y="1262"/>
                    <a:ext cx="312" cy="33"/>
                  </a:xfrm>
                  <a:custGeom>
                    <a:avLst/>
                    <a:gdLst>
                      <a:gd name="T0" fmla="*/ 311 w 312"/>
                      <a:gd name="T1" fmla="*/ 9 h 33"/>
                      <a:gd name="T2" fmla="*/ 251 w 312"/>
                      <a:gd name="T3" fmla="*/ 2 h 33"/>
                      <a:gd name="T4" fmla="*/ 167 w 312"/>
                      <a:gd name="T5" fmla="*/ 0 h 33"/>
                      <a:gd name="T6" fmla="*/ 74 w 312"/>
                      <a:gd name="T7" fmla="*/ 2 h 33"/>
                      <a:gd name="T8" fmla="*/ 15 w 312"/>
                      <a:gd name="T9" fmla="*/ 9 h 33"/>
                      <a:gd name="T10" fmla="*/ 0 w 312"/>
                      <a:gd name="T11" fmla="*/ 12 h 33"/>
                      <a:gd name="T12" fmla="*/ 6 w 312"/>
                      <a:gd name="T13" fmla="*/ 18 h 33"/>
                      <a:gd name="T14" fmla="*/ 29 w 312"/>
                      <a:gd name="T15" fmla="*/ 23 h 33"/>
                      <a:gd name="T16" fmla="*/ 51 w 312"/>
                      <a:gd name="T17" fmla="*/ 26 h 33"/>
                      <a:gd name="T18" fmla="*/ 117 w 312"/>
                      <a:gd name="T19" fmla="*/ 32 h 33"/>
                      <a:gd name="T20" fmla="*/ 195 w 312"/>
                      <a:gd name="T21" fmla="*/ 29 h 33"/>
                      <a:gd name="T22" fmla="*/ 242 w 312"/>
                      <a:gd name="T23" fmla="*/ 25 h 33"/>
                      <a:gd name="T24" fmla="*/ 285 w 312"/>
                      <a:gd name="T25" fmla="*/ 18 h 33"/>
                      <a:gd name="T26" fmla="*/ 311 w 312"/>
                      <a:gd name="T27" fmla="*/ 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12" h="33">
                        <a:moveTo>
                          <a:pt x="311" y="9"/>
                        </a:moveTo>
                        <a:lnTo>
                          <a:pt x="251" y="2"/>
                        </a:lnTo>
                        <a:lnTo>
                          <a:pt x="167" y="0"/>
                        </a:lnTo>
                        <a:lnTo>
                          <a:pt x="74" y="2"/>
                        </a:lnTo>
                        <a:lnTo>
                          <a:pt x="15" y="9"/>
                        </a:lnTo>
                        <a:lnTo>
                          <a:pt x="0" y="12"/>
                        </a:lnTo>
                        <a:lnTo>
                          <a:pt x="6" y="18"/>
                        </a:lnTo>
                        <a:lnTo>
                          <a:pt x="29" y="23"/>
                        </a:lnTo>
                        <a:lnTo>
                          <a:pt x="51" y="26"/>
                        </a:lnTo>
                        <a:lnTo>
                          <a:pt x="117" y="32"/>
                        </a:lnTo>
                        <a:lnTo>
                          <a:pt x="195" y="29"/>
                        </a:lnTo>
                        <a:lnTo>
                          <a:pt x="242" y="25"/>
                        </a:lnTo>
                        <a:lnTo>
                          <a:pt x="285" y="18"/>
                        </a:lnTo>
                        <a:lnTo>
                          <a:pt x="311" y="9"/>
                        </a:lnTo>
                      </a:path>
                    </a:pathLst>
                  </a:custGeom>
                  <a:solidFill>
                    <a:schemeClr val="accent1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38" name="Freeform 138">
                    <a:extLst>
                      <a:ext uri="{FF2B5EF4-FFF2-40B4-BE49-F238E27FC236}">
                        <a16:creationId xmlns:a16="http://schemas.microsoft.com/office/drawing/2014/main" id="{1F26F2EF-2B7C-4E0F-AF99-80994494B4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6" y="1093"/>
                    <a:ext cx="151" cy="17"/>
                  </a:xfrm>
                  <a:custGeom>
                    <a:avLst/>
                    <a:gdLst>
                      <a:gd name="T0" fmla="*/ 150 w 151"/>
                      <a:gd name="T1" fmla="*/ 0 h 17"/>
                      <a:gd name="T2" fmla="*/ 114 w 151"/>
                      <a:gd name="T3" fmla="*/ 16 h 17"/>
                      <a:gd name="T4" fmla="*/ 0 w 151"/>
                      <a:gd name="T5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51" h="17">
                        <a:moveTo>
                          <a:pt x="150" y="0"/>
                        </a:moveTo>
                        <a:lnTo>
                          <a:pt x="114" y="16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chemeClr val="accent1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39" name="Line 139">
                    <a:extLst>
                      <a:ext uri="{FF2B5EF4-FFF2-40B4-BE49-F238E27FC236}">
                        <a16:creationId xmlns:a16="http://schemas.microsoft.com/office/drawing/2014/main" id="{E00717BA-5223-4675-8554-D12089DE91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50" y="1217"/>
                    <a:ext cx="33" cy="4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8140" name="Group 140">
                  <a:extLst>
                    <a:ext uri="{FF2B5EF4-FFF2-40B4-BE49-F238E27FC236}">
                      <a16:creationId xmlns:a16="http://schemas.microsoft.com/office/drawing/2014/main" id="{DC5F9034-9D50-44A2-94FA-ACC14979B6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44" y="1293"/>
                  <a:ext cx="229" cy="66"/>
                  <a:chOff x="4144" y="1293"/>
                  <a:chExt cx="229" cy="66"/>
                </a:xfrm>
              </p:grpSpPr>
              <p:sp>
                <p:nvSpPr>
                  <p:cNvPr id="128141" name="Freeform 141">
                    <a:extLst>
                      <a:ext uri="{FF2B5EF4-FFF2-40B4-BE49-F238E27FC236}">
                        <a16:creationId xmlns:a16="http://schemas.microsoft.com/office/drawing/2014/main" id="{EB29F3E6-23E4-485F-A35C-A3D0AE55D7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44" y="1293"/>
                    <a:ext cx="229" cy="66"/>
                  </a:xfrm>
                  <a:custGeom>
                    <a:avLst/>
                    <a:gdLst>
                      <a:gd name="T0" fmla="*/ 139 w 229"/>
                      <a:gd name="T1" fmla="*/ 0 h 66"/>
                      <a:gd name="T2" fmla="*/ 184 w 229"/>
                      <a:gd name="T3" fmla="*/ 25 h 66"/>
                      <a:gd name="T4" fmla="*/ 228 w 229"/>
                      <a:gd name="T5" fmla="*/ 58 h 66"/>
                      <a:gd name="T6" fmla="*/ 89 w 229"/>
                      <a:gd name="T7" fmla="*/ 65 h 66"/>
                      <a:gd name="T8" fmla="*/ 51 w 229"/>
                      <a:gd name="T9" fmla="*/ 59 h 66"/>
                      <a:gd name="T10" fmla="*/ 48 w 229"/>
                      <a:gd name="T11" fmla="*/ 59 h 66"/>
                      <a:gd name="T12" fmla="*/ 20 w 229"/>
                      <a:gd name="T13" fmla="*/ 53 h 66"/>
                      <a:gd name="T14" fmla="*/ 0 w 229"/>
                      <a:gd name="T15" fmla="*/ 6 h 66"/>
                      <a:gd name="T16" fmla="*/ 28 w 229"/>
                      <a:gd name="T17" fmla="*/ 3 h 66"/>
                      <a:gd name="T18" fmla="*/ 55 w 229"/>
                      <a:gd name="T19" fmla="*/ 0 h 66"/>
                      <a:gd name="T20" fmla="*/ 139 w 229"/>
                      <a:gd name="T21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29" h="66">
                        <a:moveTo>
                          <a:pt x="139" y="0"/>
                        </a:moveTo>
                        <a:lnTo>
                          <a:pt x="184" y="25"/>
                        </a:lnTo>
                        <a:lnTo>
                          <a:pt x="228" y="58"/>
                        </a:lnTo>
                        <a:lnTo>
                          <a:pt x="89" y="65"/>
                        </a:lnTo>
                        <a:lnTo>
                          <a:pt x="51" y="59"/>
                        </a:lnTo>
                        <a:lnTo>
                          <a:pt x="48" y="59"/>
                        </a:lnTo>
                        <a:lnTo>
                          <a:pt x="20" y="53"/>
                        </a:lnTo>
                        <a:lnTo>
                          <a:pt x="0" y="6"/>
                        </a:lnTo>
                        <a:lnTo>
                          <a:pt x="28" y="3"/>
                        </a:lnTo>
                        <a:lnTo>
                          <a:pt x="55" y="0"/>
                        </a:lnTo>
                        <a:lnTo>
                          <a:pt x="139" y="0"/>
                        </a:lnTo>
                      </a:path>
                    </a:pathLst>
                  </a:custGeom>
                  <a:solidFill>
                    <a:srgbClr val="00FF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42" name="Line 142">
                    <a:extLst>
                      <a:ext uri="{FF2B5EF4-FFF2-40B4-BE49-F238E27FC236}">
                        <a16:creationId xmlns:a16="http://schemas.microsoft.com/office/drawing/2014/main" id="{CC5DE9E1-9701-4714-B16C-F03655A607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69" y="1299"/>
                    <a:ext cx="0" cy="5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8143" name="Line 143">
                  <a:extLst>
                    <a:ext uri="{FF2B5EF4-FFF2-40B4-BE49-F238E27FC236}">
                      <a16:creationId xmlns:a16="http://schemas.microsoft.com/office/drawing/2014/main" id="{0596544D-53C4-4987-8799-AD18A4E161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7" y="1465"/>
                  <a:ext cx="8" cy="3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144" name="Freeform 144">
                  <a:extLst>
                    <a:ext uri="{FF2B5EF4-FFF2-40B4-BE49-F238E27FC236}">
                      <a16:creationId xmlns:a16="http://schemas.microsoft.com/office/drawing/2014/main" id="{40891967-6094-4642-A15F-E1B40F0967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1" y="1298"/>
                  <a:ext cx="105" cy="45"/>
                </a:xfrm>
                <a:custGeom>
                  <a:avLst/>
                  <a:gdLst>
                    <a:gd name="T0" fmla="*/ 104 w 105"/>
                    <a:gd name="T1" fmla="*/ 1 h 45"/>
                    <a:gd name="T2" fmla="*/ 74 w 105"/>
                    <a:gd name="T3" fmla="*/ 44 h 45"/>
                    <a:gd name="T4" fmla="*/ 0 w 105"/>
                    <a:gd name="T5" fmla="*/ 43 h 45"/>
                    <a:gd name="T6" fmla="*/ 0 w 105"/>
                    <a:gd name="T7" fmla="*/ 0 h 45"/>
                    <a:gd name="T8" fmla="*/ 104 w 105"/>
                    <a:gd name="T9" fmla="*/ 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45">
                      <a:moveTo>
                        <a:pt x="104" y="1"/>
                      </a:moveTo>
                      <a:lnTo>
                        <a:pt x="74" y="44"/>
                      </a:lnTo>
                      <a:lnTo>
                        <a:pt x="0" y="43"/>
                      </a:lnTo>
                      <a:lnTo>
                        <a:pt x="0" y="0"/>
                      </a:lnTo>
                      <a:lnTo>
                        <a:pt x="104" y="1"/>
                      </a:lnTo>
                    </a:path>
                  </a:pathLst>
                </a:custGeom>
                <a:solidFill>
                  <a:srgbClr val="0099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145" name="Freeform 145">
                  <a:extLst>
                    <a:ext uri="{FF2B5EF4-FFF2-40B4-BE49-F238E27FC236}">
                      <a16:creationId xmlns:a16="http://schemas.microsoft.com/office/drawing/2014/main" id="{F41A0B66-2F3F-49EC-9233-98ACE0A72E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6" y="1309"/>
                  <a:ext cx="1253" cy="193"/>
                </a:xfrm>
                <a:custGeom>
                  <a:avLst/>
                  <a:gdLst>
                    <a:gd name="T0" fmla="*/ 1084 w 1253"/>
                    <a:gd name="T1" fmla="*/ 16 h 193"/>
                    <a:gd name="T2" fmla="*/ 1169 w 1253"/>
                    <a:gd name="T3" fmla="*/ 19 h 193"/>
                    <a:gd name="T4" fmla="*/ 1197 w 1253"/>
                    <a:gd name="T5" fmla="*/ 22 h 193"/>
                    <a:gd name="T6" fmla="*/ 1220 w 1253"/>
                    <a:gd name="T7" fmla="*/ 26 h 193"/>
                    <a:gd name="T8" fmla="*/ 1232 w 1253"/>
                    <a:gd name="T9" fmla="*/ 30 h 193"/>
                    <a:gd name="T10" fmla="*/ 1240 w 1253"/>
                    <a:gd name="T11" fmla="*/ 37 h 193"/>
                    <a:gd name="T12" fmla="*/ 1246 w 1253"/>
                    <a:gd name="T13" fmla="*/ 44 h 193"/>
                    <a:gd name="T14" fmla="*/ 1250 w 1253"/>
                    <a:gd name="T15" fmla="*/ 55 h 193"/>
                    <a:gd name="T16" fmla="*/ 1252 w 1253"/>
                    <a:gd name="T17" fmla="*/ 70 h 193"/>
                    <a:gd name="T18" fmla="*/ 1252 w 1253"/>
                    <a:gd name="T19" fmla="*/ 117 h 193"/>
                    <a:gd name="T20" fmla="*/ 1250 w 1253"/>
                    <a:gd name="T21" fmla="*/ 129 h 193"/>
                    <a:gd name="T22" fmla="*/ 1246 w 1253"/>
                    <a:gd name="T23" fmla="*/ 138 h 193"/>
                    <a:gd name="T24" fmla="*/ 1237 w 1253"/>
                    <a:gd name="T25" fmla="*/ 144 h 193"/>
                    <a:gd name="T26" fmla="*/ 1222 w 1253"/>
                    <a:gd name="T27" fmla="*/ 146 h 193"/>
                    <a:gd name="T28" fmla="*/ 1207 w 1253"/>
                    <a:gd name="T29" fmla="*/ 147 h 193"/>
                    <a:gd name="T30" fmla="*/ 1163 w 1253"/>
                    <a:gd name="T31" fmla="*/ 149 h 193"/>
                    <a:gd name="T32" fmla="*/ 1099 w 1253"/>
                    <a:gd name="T33" fmla="*/ 152 h 193"/>
                    <a:gd name="T34" fmla="*/ 1028 w 1253"/>
                    <a:gd name="T35" fmla="*/ 158 h 193"/>
                    <a:gd name="T36" fmla="*/ 937 w 1253"/>
                    <a:gd name="T37" fmla="*/ 163 h 193"/>
                    <a:gd name="T38" fmla="*/ 867 w 1253"/>
                    <a:gd name="T39" fmla="*/ 167 h 193"/>
                    <a:gd name="T40" fmla="*/ 812 w 1253"/>
                    <a:gd name="T41" fmla="*/ 168 h 193"/>
                    <a:gd name="T42" fmla="*/ 760 w 1253"/>
                    <a:gd name="T43" fmla="*/ 174 h 193"/>
                    <a:gd name="T44" fmla="*/ 695 w 1253"/>
                    <a:gd name="T45" fmla="*/ 183 h 193"/>
                    <a:gd name="T46" fmla="*/ 659 w 1253"/>
                    <a:gd name="T47" fmla="*/ 191 h 193"/>
                    <a:gd name="T48" fmla="*/ 630 w 1253"/>
                    <a:gd name="T49" fmla="*/ 192 h 193"/>
                    <a:gd name="T50" fmla="*/ 612 w 1253"/>
                    <a:gd name="T51" fmla="*/ 180 h 193"/>
                    <a:gd name="T52" fmla="*/ 568 w 1253"/>
                    <a:gd name="T53" fmla="*/ 161 h 193"/>
                    <a:gd name="T54" fmla="*/ 587 w 1253"/>
                    <a:gd name="T55" fmla="*/ 168 h 193"/>
                    <a:gd name="T56" fmla="*/ 542 w 1253"/>
                    <a:gd name="T57" fmla="*/ 159 h 193"/>
                    <a:gd name="T58" fmla="*/ 492 w 1253"/>
                    <a:gd name="T59" fmla="*/ 151 h 193"/>
                    <a:gd name="T60" fmla="*/ 400 w 1253"/>
                    <a:gd name="T61" fmla="*/ 140 h 193"/>
                    <a:gd name="T62" fmla="*/ 328 w 1253"/>
                    <a:gd name="T63" fmla="*/ 135 h 193"/>
                    <a:gd name="T64" fmla="*/ 255 w 1253"/>
                    <a:gd name="T65" fmla="*/ 128 h 193"/>
                    <a:gd name="T66" fmla="*/ 202 w 1253"/>
                    <a:gd name="T67" fmla="*/ 122 h 193"/>
                    <a:gd name="T68" fmla="*/ 156 w 1253"/>
                    <a:gd name="T69" fmla="*/ 114 h 193"/>
                    <a:gd name="T70" fmla="*/ 103 w 1253"/>
                    <a:gd name="T71" fmla="*/ 102 h 193"/>
                    <a:gd name="T72" fmla="*/ 57 w 1253"/>
                    <a:gd name="T73" fmla="*/ 84 h 193"/>
                    <a:gd name="T74" fmla="*/ 32 w 1253"/>
                    <a:gd name="T75" fmla="*/ 68 h 193"/>
                    <a:gd name="T76" fmla="*/ 0 w 1253"/>
                    <a:gd name="T77" fmla="*/ 38 h 193"/>
                    <a:gd name="T78" fmla="*/ 53 w 1253"/>
                    <a:gd name="T79" fmla="*/ 38 h 193"/>
                    <a:gd name="T80" fmla="*/ 116 w 1253"/>
                    <a:gd name="T81" fmla="*/ 32 h 193"/>
                    <a:gd name="T82" fmla="*/ 191 w 1253"/>
                    <a:gd name="T83" fmla="*/ 28 h 193"/>
                    <a:gd name="T84" fmla="*/ 200 w 1253"/>
                    <a:gd name="T85" fmla="*/ 7 h 193"/>
                    <a:gd name="T86" fmla="*/ 241 w 1253"/>
                    <a:gd name="T87" fmla="*/ 7 h 193"/>
                    <a:gd name="T88" fmla="*/ 365 w 1253"/>
                    <a:gd name="T89" fmla="*/ 4 h 193"/>
                    <a:gd name="T90" fmla="*/ 492 w 1253"/>
                    <a:gd name="T91" fmla="*/ 1 h 193"/>
                    <a:gd name="T92" fmla="*/ 703 w 1253"/>
                    <a:gd name="T93" fmla="*/ 0 h 193"/>
                    <a:gd name="T94" fmla="*/ 894 w 1253"/>
                    <a:gd name="T95" fmla="*/ 7 h 193"/>
                    <a:gd name="T96" fmla="*/ 998 w 1253"/>
                    <a:gd name="T97" fmla="*/ 12 h 193"/>
                    <a:gd name="T98" fmla="*/ 1084 w 1253"/>
                    <a:gd name="T99" fmla="*/ 16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53" h="193">
                      <a:moveTo>
                        <a:pt x="1084" y="16"/>
                      </a:moveTo>
                      <a:lnTo>
                        <a:pt x="1169" y="19"/>
                      </a:lnTo>
                      <a:lnTo>
                        <a:pt x="1197" y="22"/>
                      </a:lnTo>
                      <a:lnTo>
                        <a:pt x="1220" y="26"/>
                      </a:lnTo>
                      <a:lnTo>
                        <a:pt x="1232" y="30"/>
                      </a:lnTo>
                      <a:lnTo>
                        <a:pt x="1240" y="37"/>
                      </a:lnTo>
                      <a:lnTo>
                        <a:pt x="1246" y="44"/>
                      </a:lnTo>
                      <a:lnTo>
                        <a:pt x="1250" y="55"/>
                      </a:lnTo>
                      <a:lnTo>
                        <a:pt x="1252" y="70"/>
                      </a:lnTo>
                      <a:lnTo>
                        <a:pt x="1252" y="117"/>
                      </a:lnTo>
                      <a:lnTo>
                        <a:pt x="1250" y="129"/>
                      </a:lnTo>
                      <a:lnTo>
                        <a:pt x="1246" y="138"/>
                      </a:lnTo>
                      <a:lnTo>
                        <a:pt x="1237" y="144"/>
                      </a:lnTo>
                      <a:lnTo>
                        <a:pt x="1222" y="146"/>
                      </a:lnTo>
                      <a:lnTo>
                        <a:pt x="1207" y="147"/>
                      </a:lnTo>
                      <a:lnTo>
                        <a:pt x="1163" y="149"/>
                      </a:lnTo>
                      <a:lnTo>
                        <a:pt x="1099" y="152"/>
                      </a:lnTo>
                      <a:lnTo>
                        <a:pt x="1028" y="158"/>
                      </a:lnTo>
                      <a:lnTo>
                        <a:pt x="937" y="163"/>
                      </a:lnTo>
                      <a:lnTo>
                        <a:pt x="867" y="167"/>
                      </a:lnTo>
                      <a:lnTo>
                        <a:pt x="812" y="168"/>
                      </a:lnTo>
                      <a:lnTo>
                        <a:pt x="760" y="174"/>
                      </a:lnTo>
                      <a:lnTo>
                        <a:pt x="695" y="183"/>
                      </a:lnTo>
                      <a:lnTo>
                        <a:pt x="659" y="191"/>
                      </a:lnTo>
                      <a:lnTo>
                        <a:pt x="630" y="192"/>
                      </a:lnTo>
                      <a:lnTo>
                        <a:pt x="612" y="180"/>
                      </a:lnTo>
                      <a:lnTo>
                        <a:pt x="568" y="161"/>
                      </a:lnTo>
                      <a:lnTo>
                        <a:pt x="587" y="168"/>
                      </a:lnTo>
                      <a:lnTo>
                        <a:pt x="542" y="159"/>
                      </a:lnTo>
                      <a:lnTo>
                        <a:pt x="492" y="151"/>
                      </a:lnTo>
                      <a:lnTo>
                        <a:pt x="400" y="140"/>
                      </a:lnTo>
                      <a:lnTo>
                        <a:pt x="328" y="135"/>
                      </a:lnTo>
                      <a:lnTo>
                        <a:pt x="255" y="128"/>
                      </a:lnTo>
                      <a:lnTo>
                        <a:pt x="202" y="122"/>
                      </a:lnTo>
                      <a:lnTo>
                        <a:pt x="156" y="114"/>
                      </a:lnTo>
                      <a:lnTo>
                        <a:pt x="103" y="102"/>
                      </a:lnTo>
                      <a:lnTo>
                        <a:pt x="57" y="84"/>
                      </a:lnTo>
                      <a:lnTo>
                        <a:pt x="32" y="68"/>
                      </a:lnTo>
                      <a:lnTo>
                        <a:pt x="0" y="38"/>
                      </a:lnTo>
                      <a:lnTo>
                        <a:pt x="53" y="38"/>
                      </a:lnTo>
                      <a:lnTo>
                        <a:pt x="116" y="32"/>
                      </a:lnTo>
                      <a:lnTo>
                        <a:pt x="191" y="28"/>
                      </a:lnTo>
                      <a:lnTo>
                        <a:pt x="200" y="7"/>
                      </a:lnTo>
                      <a:lnTo>
                        <a:pt x="241" y="7"/>
                      </a:lnTo>
                      <a:lnTo>
                        <a:pt x="365" y="4"/>
                      </a:lnTo>
                      <a:lnTo>
                        <a:pt x="492" y="1"/>
                      </a:lnTo>
                      <a:lnTo>
                        <a:pt x="703" y="0"/>
                      </a:lnTo>
                      <a:lnTo>
                        <a:pt x="894" y="7"/>
                      </a:lnTo>
                      <a:lnTo>
                        <a:pt x="998" y="12"/>
                      </a:lnTo>
                      <a:lnTo>
                        <a:pt x="1084" y="16"/>
                      </a:lnTo>
                    </a:path>
                  </a:pathLst>
                </a:custGeom>
                <a:gradFill rotWithShape="0">
                  <a:gsLst>
                    <a:gs pos="0">
                      <a:srgbClr val="009900">
                        <a:gamma/>
                        <a:shade val="69804"/>
                        <a:invGamma/>
                      </a:srgbClr>
                    </a:gs>
                    <a:gs pos="50000">
                      <a:srgbClr val="009900"/>
                    </a:gs>
                    <a:gs pos="100000">
                      <a:srgbClr val="009900">
                        <a:gamma/>
                        <a:shade val="69804"/>
                        <a:invGamma/>
                      </a:srgbClr>
                    </a:gs>
                  </a:gsLst>
                  <a:lin ang="5400000" scaled="1"/>
                </a:gra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8146" name="Group 146">
                  <a:extLst>
                    <a:ext uri="{FF2B5EF4-FFF2-40B4-BE49-F238E27FC236}">
                      <a16:creationId xmlns:a16="http://schemas.microsoft.com/office/drawing/2014/main" id="{2D38082B-A9B5-433A-AE15-C1DC423CD6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36" y="1358"/>
                  <a:ext cx="43" cy="57"/>
                  <a:chOff x="3936" y="1358"/>
                  <a:chExt cx="43" cy="57"/>
                </a:xfrm>
              </p:grpSpPr>
              <p:sp>
                <p:nvSpPr>
                  <p:cNvPr id="128147" name="Freeform 147">
                    <a:extLst>
                      <a:ext uri="{FF2B5EF4-FFF2-40B4-BE49-F238E27FC236}">
                        <a16:creationId xmlns:a16="http://schemas.microsoft.com/office/drawing/2014/main" id="{0C648BA8-121F-4EC4-A061-9C6978C8B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36" y="1358"/>
                    <a:ext cx="43" cy="57"/>
                  </a:xfrm>
                  <a:custGeom>
                    <a:avLst/>
                    <a:gdLst>
                      <a:gd name="T0" fmla="*/ 42 w 43"/>
                      <a:gd name="T1" fmla="*/ 0 h 57"/>
                      <a:gd name="T2" fmla="*/ 0 w 43"/>
                      <a:gd name="T3" fmla="*/ 0 h 57"/>
                      <a:gd name="T4" fmla="*/ 0 w 43"/>
                      <a:gd name="T5" fmla="*/ 56 h 57"/>
                      <a:gd name="T6" fmla="*/ 42 w 43"/>
                      <a:gd name="T7" fmla="*/ 56 h 57"/>
                      <a:gd name="T8" fmla="*/ 42 w 43"/>
                      <a:gd name="T9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57">
                        <a:moveTo>
                          <a:pt x="42" y="0"/>
                        </a:moveTo>
                        <a:lnTo>
                          <a:pt x="0" y="0"/>
                        </a:lnTo>
                        <a:lnTo>
                          <a:pt x="0" y="56"/>
                        </a:lnTo>
                        <a:lnTo>
                          <a:pt x="42" y="56"/>
                        </a:lnTo>
                        <a:lnTo>
                          <a:pt x="42" y="0"/>
                        </a:lnTo>
                      </a:path>
                    </a:pathLst>
                  </a:custGeom>
                  <a:solidFill>
                    <a:srgbClr val="0099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48" name="Freeform 148">
                    <a:extLst>
                      <a:ext uri="{FF2B5EF4-FFF2-40B4-BE49-F238E27FC236}">
                        <a16:creationId xmlns:a16="http://schemas.microsoft.com/office/drawing/2014/main" id="{6BA4E36A-07F9-4A75-AC82-9E9FD03338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36" y="1378"/>
                    <a:ext cx="43" cy="17"/>
                  </a:xfrm>
                  <a:custGeom>
                    <a:avLst/>
                    <a:gdLst>
                      <a:gd name="T0" fmla="*/ 40 w 43"/>
                      <a:gd name="T1" fmla="*/ 0 h 17"/>
                      <a:gd name="T2" fmla="*/ 0 w 43"/>
                      <a:gd name="T3" fmla="*/ 0 h 17"/>
                      <a:gd name="T4" fmla="*/ 0 w 43"/>
                      <a:gd name="T5" fmla="*/ 16 h 17"/>
                      <a:gd name="T6" fmla="*/ 42 w 43"/>
                      <a:gd name="T7" fmla="*/ 16 h 17"/>
                      <a:gd name="T8" fmla="*/ 40 w 43"/>
                      <a:gd name="T9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17">
                        <a:moveTo>
                          <a:pt x="4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42" y="16"/>
                        </a:lnTo>
                        <a:lnTo>
                          <a:pt x="40" y="0"/>
                        </a:lnTo>
                      </a:path>
                    </a:pathLst>
                  </a:custGeom>
                  <a:solidFill>
                    <a:srgbClr val="0099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8149" name="Group 149">
                  <a:extLst>
                    <a:ext uri="{FF2B5EF4-FFF2-40B4-BE49-F238E27FC236}">
                      <a16:creationId xmlns:a16="http://schemas.microsoft.com/office/drawing/2014/main" id="{95B34D6C-9903-41A3-8B3E-78AD8EFDF4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17" y="1364"/>
                  <a:ext cx="153" cy="109"/>
                  <a:chOff x="3517" y="1364"/>
                  <a:chExt cx="153" cy="109"/>
                </a:xfrm>
              </p:grpSpPr>
              <p:sp>
                <p:nvSpPr>
                  <p:cNvPr id="128150" name="Freeform 150">
                    <a:extLst>
                      <a:ext uri="{FF2B5EF4-FFF2-40B4-BE49-F238E27FC236}">
                        <a16:creationId xmlns:a16="http://schemas.microsoft.com/office/drawing/2014/main" id="{AAEFDC99-B9A6-477B-972E-3D0A29D494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25" y="1364"/>
                    <a:ext cx="94" cy="53"/>
                  </a:xfrm>
                  <a:custGeom>
                    <a:avLst/>
                    <a:gdLst>
                      <a:gd name="T0" fmla="*/ 93 w 94"/>
                      <a:gd name="T1" fmla="*/ 0 h 53"/>
                      <a:gd name="T2" fmla="*/ 93 w 94"/>
                      <a:gd name="T3" fmla="*/ 52 h 53"/>
                      <a:gd name="T4" fmla="*/ 0 w 94"/>
                      <a:gd name="T5" fmla="*/ 52 h 53"/>
                      <a:gd name="T6" fmla="*/ 49 w 94"/>
                      <a:gd name="T7" fmla="*/ 4 h 53"/>
                      <a:gd name="T8" fmla="*/ 93 w 94"/>
                      <a:gd name="T9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4" h="53">
                        <a:moveTo>
                          <a:pt x="93" y="0"/>
                        </a:moveTo>
                        <a:lnTo>
                          <a:pt x="93" y="52"/>
                        </a:lnTo>
                        <a:lnTo>
                          <a:pt x="0" y="52"/>
                        </a:lnTo>
                        <a:lnTo>
                          <a:pt x="49" y="4"/>
                        </a:lnTo>
                        <a:lnTo>
                          <a:pt x="93" y="0"/>
                        </a:lnTo>
                      </a:path>
                    </a:pathLst>
                  </a:custGeom>
                  <a:solidFill>
                    <a:srgbClr val="0099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51" name="Freeform 151">
                    <a:extLst>
                      <a:ext uri="{FF2B5EF4-FFF2-40B4-BE49-F238E27FC236}">
                        <a16:creationId xmlns:a16="http://schemas.microsoft.com/office/drawing/2014/main" id="{38414908-3635-4340-ACCC-D71245150F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7" y="1416"/>
                    <a:ext cx="153" cy="57"/>
                  </a:xfrm>
                  <a:custGeom>
                    <a:avLst/>
                    <a:gdLst>
                      <a:gd name="T0" fmla="*/ 101 w 153"/>
                      <a:gd name="T1" fmla="*/ 0 h 57"/>
                      <a:gd name="T2" fmla="*/ 5 w 153"/>
                      <a:gd name="T3" fmla="*/ 0 h 57"/>
                      <a:gd name="T4" fmla="*/ 0 w 153"/>
                      <a:gd name="T5" fmla="*/ 56 h 57"/>
                      <a:gd name="T6" fmla="*/ 122 w 153"/>
                      <a:gd name="T7" fmla="*/ 56 h 57"/>
                      <a:gd name="T8" fmla="*/ 152 w 153"/>
                      <a:gd name="T9" fmla="*/ 33 h 57"/>
                      <a:gd name="T10" fmla="*/ 101 w 153"/>
                      <a:gd name="T11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53" h="57">
                        <a:moveTo>
                          <a:pt x="101" y="0"/>
                        </a:moveTo>
                        <a:lnTo>
                          <a:pt x="5" y="0"/>
                        </a:lnTo>
                        <a:lnTo>
                          <a:pt x="0" y="56"/>
                        </a:lnTo>
                        <a:lnTo>
                          <a:pt x="122" y="56"/>
                        </a:lnTo>
                        <a:lnTo>
                          <a:pt x="152" y="33"/>
                        </a:lnTo>
                        <a:lnTo>
                          <a:pt x="101" y="0"/>
                        </a:lnTo>
                      </a:path>
                    </a:pathLst>
                  </a:custGeom>
                  <a:solidFill>
                    <a:srgbClr val="0099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8152" name="Line 152">
                  <a:extLst>
                    <a:ext uri="{FF2B5EF4-FFF2-40B4-BE49-F238E27FC236}">
                      <a16:creationId xmlns:a16="http://schemas.microsoft.com/office/drawing/2014/main" id="{FA0C8B91-A587-431A-844E-617348C064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31" y="1340"/>
                  <a:ext cx="0" cy="11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153" name="Freeform 153">
                  <a:extLst>
                    <a:ext uri="{FF2B5EF4-FFF2-40B4-BE49-F238E27FC236}">
                      <a16:creationId xmlns:a16="http://schemas.microsoft.com/office/drawing/2014/main" id="{F2A5A10D-3673-4FAF-8D7A-0A35BA658F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344"/>
                  <a:ext cx="409" cy="21"/>
                </a:xfrm>
                <a:custGeom>
                  <a:avLst/>
                  <a:gdLst>
                    <a:gd name="T0" fmla="*/ 390 w 409"/>
                    <a:gd name="T1" fmla="*/ 0 h 21"/>
                    <a:gd name="T2" fmla="*/ 0 w 409"/>
                    <a:gd name="T3" fmla="*/ 1 h 21"/>
                    <a:gd name="T4" fmla="*/ 0 w 409"/>
                    <a:gd name="T5" fmla="*/ 20 h 21"/>
                    <a:gd name="T6" fmla="*/ 391 w 409"/>
                    <a:gd name="T7" fmla="*/ 20 h 21"/>
                    <a:gd name="T8" fmla="*/ 401 w 409"/>
                    <a:gd name="T9" fmla="*/ 18 h 21"/>
                    <a:gd name="T10" fmla="*/ 408 w 409"/>
                    <a:gd name="T11" fmla="*/ 11 h 21"/>
                    <a:gd name="T12" fmla="*/ 403 w 409"/>
                    <a:gd name="T13" fmla="*/ 1 h 21"/>
                    <a:gd name="T14" fmla="*/ 390 w 409"/>
                    <a:gd name="T1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9" h="21">
                      <a:moveTo>
                        <a:pt x="390" y="0"/>
                      </a:moveTo>
                      <a:lnTo>
                        <a:pt x="0" y="1"/>
                      </a:lnTo>
                      <a:lnTo>
                        <a:pt x="0" y="20"/>
                      </a:lnTo>
                      <a:lnTo>
                        <a:pt x="391" y="20"/>
                      </a:lnTo>
                      <a:lnTo>
                        <a:pt x="401" y="18"/>
                      </a:lnTo>
                      <a:lnTo>
                        <a:pt x="408" y="11"/>
                      </a:lnTo>
                      <a:lnTo>
                        <a:pt x="403" y="1"/>
                      </a:lnTo>
                      <a:lnTo>
                        <a:pt x="390" y="0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8154" name="Group 154">
                  <a:extLst>
                    <a:ext uri="{FF2B5EF4-FFF2-40B4-BE49-F238E27FC236}">
                      <a16:creationId xmlns:a16="http://schemas.microsoft.com/office/drawing/2014/main" id="{4EDC85A9-3246-485D-A414-BCF57D0550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03" y="1353"/>
                  <a:ext cx="172" cy="35"/>
                  <a:chOff x="3703" y="1353"/>
                  <a:chExt cx="172" cy="35"/>
                </a:xfrm>
              </p:grpSpPr>
              <p:sp>
                <p:nvSpPr>
                  <p:cNvPr id="128155" name="Freeform 155">
                    <a:extLst>
                      <a:ext uri="{FF2B5EF4-FFF2-40B4-BE49-F238E27FC236}">
                        <a16:creationId xmlns:a16="http://schemas.microsoft.com/office/drawing/2014/main" id="{302CE817-6B90-420E-A06E-CBC08944C4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03" y="1353"/>
                    <a:ext cx="172" cy="34"/>
                  </a:xfrm>
                  <a:custGeom>
                    <a:avLst/>
                    <a:gdLst>
                      <a:gd name="T0" fmla="*/ 91 w 172"/>
                      <a:gd name="T1" fmla="*/ 0 h 34"/>
                      <a:gd name="T2" fmla="*/ 133 w 172"/>
                      <a:gd name="T3" fmla="*/ 0 h 34"/>
                      <a:gd name="T4" fmla="*/ 153 w 172"/>
                      <a:gd name="T5" fmla="*/ 2 h 34"/>
                      <a:gd name="T6" fmla="*/ 166 w 172"/>
                      <a:gd name="T7" fmla="*/ 6 h 34"/>
                      <a:gd name="T8" fmla="*/ 171 w 172"/>
                      <a:gd name="T9" fmla="*/ 15 h 34"/>
                      <a:gd name="T10" fmla="*/ 168 w 172"/>
                      <a:gd name="T11" fmla="*/ 24 h 34"/>
                      <a:gd name="T12" fmla="*/ 160 w 172"/>
                      <a:gd name="T13" fmla="*/ 27 h 34"/>
                      <a:gd name="T14" fmla="*/ 151 w 172"/>
                      <a:gd name="T15" fmla="*/ 29 h 34"/>
                      <a:gd name="T16" fmla="*/ 133 w 172"/>
                      <a:gd name="T17" fmla="*/ 33 h 34"/>
                      <a:gd name="T18" fmla="*/ 109 w 172"/>
                      <a:gd name="T19" fmla="*/ 33 h 34"/>
                      <a:gd name="T20" fmla="*/ 82 w 172"/>
                      <a:gd name="T21" fmla="*/ 30 h 34"/>
                      <a:gd name="T22" fmla="*/ 31 w 172"/>
                      <a:gd name="T23" fmla="*/ 25 h 34"/>
                      <a:gd name="T24" fmla="*/ 0 w 172"/>
                      <a:gd name="T25" fmla="*/ 21 h 34"/>
                      <a:gd name="T26" fmla="*/ 0 w 172"/>
                      <a:gd name="T27" fmla="*/ 11 h 34"/>
                      <a:gd name="T28" fmla="*/ 36 w 172"/>
                      <a:gd name="T29" fmla="*/ 6 h 34"/>
                      <a:gd name="T30" fmla="*/ 65 w 172"/>
                      <a:gd name="T31" fmla="*/ 3 h 34"/>
                      <a:gd name="T32" fmla="*/ 91 w 172"/>
                      <a:gd name="T33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72" h="34">
                        <a:moveTo>
                          <a:pt x="91" y="0"/>
                        </a:moveTo>
                        <a:lnTo>
                          <a:pt x="133" y="0"/>
                        </a:lnTo>
                        <a:lnTo>
                          <a:pt x="153" y="2"/>
                        </a:lnTo>
                        <a:lnTo>
                          <a:pt x="166" y="6"/>
                        </a:lnTo>
                        <a:lnTo>
                          <a:pt x="171" y="15"/>
                        </a:lnTo>
                        <a:lnTo>
                          <a:pt x="168" y="24"/>
                        </a:lnTo>
                        <a:lnTo>
                          <a:pt x="160" y="27"/>
                        </a:lnTo>
                        <a:lnTo>
                          <a:pt x="151" y="29"/>
                        </a:lnTo>
                        <a:lnTo>
                          <a:pt x="133" y="33"/>
                        </a:lnTo>
                        <a:lnTo>
                          <a:pt x="109" y="33"/>
                        </a:lnTo>
                        <a:lnTo>
                          <a:pt x="82" y="30"/>
                        </a:lnTo>
                        <a:lnTo>
                          <a:pt x="31" y="25"/>
                        </a:lnTo>
                        <a:lnTo>
                          <a:pt x="0" y="21"/>
                        </a:lnTo>
                        <a:lnTo>
                          <a:pt x="0" y="11"/>
                        </a:lnTo>
                        <a:lnTo>
                          <a:pt x="36" y="6"/>
                        </a:lnTo>
                        <a:lnTo>
                          <a:pt x="65" y="3"/>
                        </a:lnTo>
                        <a:lnTo>
                          <a:pt x="91" y="0"/>
                        </a:lnTo>
                      </a:path>
                    </a:pathLst>
                  </a:custGeom>
                  <a:solidFill>
                    <a:srgbClr val="0099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56" name="Line 156">
                    <a:extLst>
                      <a:ext uri="{FF2B5EF4-FFF2-40B4-BE49-F238E27FC236}">
                        <a16:creationId xmlns:a16="http://schemas.microsoft.com/office/drawing/2014/main" id="{5C801D56-2579-4CA8-B5FB-81FE1901DD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55" y="1356"/>
                    <a:ext cx="0" cy="3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8157" name="Freeform 157">
                  <a:extLst>
                    <a:ext uri="{FF2B5EF4-FFF2-40B4-BE49-F238E27FC236}">
                      <a16:creationId xmlns:a16="http://schemas.microsoft.com/office/drawing/2014/main" id="{2BC187E3-39EA-47EE-8546-D80A7C8E3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8" y="1307"/>
                  <a:ext cx="549" cy="62"/>
                </a:xfrm>
                <a:custGeom>
                  <a:avLst/>
                  <a:gdLst>
                    <a:gd name="T0" fmla="*/ 548 w 549"/>
                    <a:gd name="T1" fmla="*/ 15 h 62"/>
                    <a:gd name="T2" fmla="*/ 510 w 549"/>
                    <a:gd name="T3" fmla="*/ 9 h 62"/>
                    <a:gd name="T4" fmla="*/ 473 w 549"/>
                    <a:gd name="T5" fmla="*/ 4 h 62"/>
                    <a:gd name="T6" fmla="*/ 404 w 549"/>
                    <a:gd name="T7" fmla="*/ 0 h 62"/>
                    <a:gd name="T8" fmla="*/ 267 w 549"/>
                    <a:gd name="T9" fmla="*/ 0 h 62"/>
                    <a:gd name="T10" fmla="*/ 206 w 549"/>
                    <a:gd name="T11" fmla="*/ 5 h 62"/>
                    <a:gd name="T12" fmla="*/ 173 w 549"/>
                    <a:gd name="T13" fmla="*/ 9 h 62"/>
                    <a:gd name="T14" fmla="*/ 139 w 549"/>
                    <a:gd name="T15" fmla="*/ 14 h 62"/>
                    <a:gd name="T16" fmla="*/ 115 w 549"/>
                    <a:gd name="T17" fmla="*/ 20 h 62"/>
                    <a:gd name="T18" fmla="*/ 80 w 549"/>
                    <a:gd name="T19" fmla="*/ 27 h 62"/>
                    <a:gd name="T20" fmla="*/ 30 w 549"/>
                    <a:gd name="T21" fmla="*/ 39 h 62"/>
                    <a:gd name="T22" fmla="*/ 0 w 549"/>
                    <a:gd name="T23" fmla="*/ 51 h 62"/>
                    <a:gd name="T24" fmla="*/ 25 w 549"/>
                    <a:gd name="T25" fmla="*/ 55 h 62"/>
                    <a:gd name="T26" fmla="*/ 51 w 549"/>
                    <a:gd name="T27" fmla="*/ 57 h 62"/>
                    <a:gd name="T28" fmla="*/ 93 w 549"/>
                    <a:gd name="T29" fmla="*/ 59 h 62"/>
                    <a:gd name="T30" fmla="*/ 129 w 549"/>
                    <a:gd name="T31" fmla="*/ 61 h 62"/>
                    <a:gd name="T32" fmla="*/ 206 w 549"/>
                    <a:gd name="T33" fmla="*/ 61 h 62"/>
                    <a:gd name="T34" fmla="*/ 296 w 549"/>
                    <a:gd name="T35" fmla="*/ 57 h 62"/>
                    <a:gd name="T36" fmla="*/ 372 w 549"/>
                    <a:gd name="T37" fmla="*/ 53 h 62"/>
                    <a:gd name="T38" fmla="*/ 424 w 549"/>
                    <a:gd name="T39" fmla="*/ 47 h 62"/>
                    <a:gd name="T40" fmla="*/ 463 w 549"/>
                    <a:gd name="T41" fmla="*/ 40 h 62"/>
                    <a:gd name="T42" fmla="*/ 503 w 549"/>
                    <a:gd name="T43" fmla="*/ 33 h 62"/>
                    <a:gd name="T44" fmla="*/ 533 w 549"/>
                    <a:gd name="T45" fmla="*/ 24 h 62"/>
                    <a:gd name="T46" fmla="*/ 548 w 549"/>
                    <a:gd name="T47" fmla="*/ 15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9" h="62">
                      <a:moveTo>
                        <a:pt x="548" y="15"/>
                      </a:moveTo>
                      <a:lnTo>
                        <a:pt x="510" y="9"/>
                      </a:lnTo>
                      <a:lnTo>
                        <a:pt x="473" y="4"/>
                      </a:lnTo>
                      <a:lnTo>
                        <a:pt x="404" y="0"/>
                      </a:lnTo>
                      <a:lnTo>
                        <a:pt x="267" y="0"/>
                      </a:lnTo>
                      <a:lnTo>
                        <a:pt x="206" y="5"/>
                      </a:lnTo>
                      <a:lnTo>
                        <a:pt x="173" y="9"/>
                      </a:lnTo>
                      <a:lnTo>
                        <a:pt x="139" y="14"/>
                      </a:lnTo>
                      <a:lnTo>
                        <a:pt x="115" y="20"/>
                      </a:lnTo>
                      <a:lnTo>
                        <a:pt x="80" y="27"/>
                      </a:lnTo>
                      <a:lnTo>
                        <a:pt x="30" y="39"/>
                      </a:lnTo>
                      <a:lnTo>
                        <a:pt x="0" y="51"/>
                      </a:lnTo>
                      <a:lnTo>
                        <a:pt x="25" y="55"/>
                      </a:lnTo>
                      <a:lnTo>
                        <a:pt x="51" y="57"/>
                      </a:lnTo>
                      <a:lnTo>
                        <a:pt x="93" y="59"/>
                      </a:lnTo>
                      <a:lnTo>
                        <a:pt x="129" y="61"/>
                      </a:lnTo>
                      <a:lnTo>
                        <a:pt x="206" y="61"/>
                      </a:lnTo>
                      <a:lnTo>
                        <a:pt x="296" y="57"/>
                      </a:lnTo>
                      <a:lnTo>
                        <a:pt x="372" y="53"/>
                      </a:lnTo>
                      <a:lnTo>
                        <a:pt x="424" y="47"/>
                      </a:lnTo>
                      <a:lnTo>
                        <a:pt x="463" y="40"/>
                      </a:lnTo>
                      <a:lnTo>
                        <a:pt x="503" y="33"/>
                      </a:lnTo>
                      <a:lnTo>
                        <a:pt x="533" y="24"/>
                      </a:lnTo>
                      <a:lnTo>
                        <a:pt x="548" y="15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8158" name="Group 158">
                  <a:extLst>
                    <a:ext uri="{FF2B5EF4-FFF2-40B4-BE49-F238E27FC236}">
                      <a16:creationId xmlns:a16="http://schemas.microsoft.com/office/drawing/2014/main" id="{177E0FAE-FCDC-4210-B879-C45AB67D94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47" y="1299"/>
                  <a:ext cx="259" cy="179"/>
                  <a:chOff x="4147" y="1299"/>
                  <a:chExt cx="259" cy="179"/>
                </a:xfrm>
              </p:grpSpPr>
              <p:sp>
                <p:nvSpPr>
                  <p:cNvPr id="128159" name="Freeform 159">
                    <a:extLst>
                      <a:ext uri="{FF2B5EF4-FFF2-40B4-BE49-F238E27FC236}">
                        <a16:creationId xmlns:a16="http://schemas.microsoft.com/office/drawing/2014/main" id="{EED49DF5-6C3D-4590-B548-0723652F61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47" y="1299"/>
                    <a:ext cx="259" cy="179"/>
                  </a:xfrm>
                  <a:custGeom>
                    <a:avLst/>
                    <a:gdLst>
                      <a:gd name="T0" fmla="*/ 0 w 259"/>
                      <a:gd name="T1" fmla="*/ 0 h 179"/>
                      <a:gd name="T2" fmla="*/ 65 w 259"/>
                      <a:gd name="T3" fmla="*/ 154 h 179"/>
                      <a:gd name="T4" fmla="*/ 258 w 259"/>
                      <a:gd name="T5" fmla="*/ 154 h 179"/>
                      <a:gd name="T6" fmla="*/ 258 w 259"/>
                      <a:gd name="T7" fmla="*/ 178 h 1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9" h="179">
                        <a:moveTo>
                          <a:pt x="0" y="0"/>
                        </a:moveTo>
                        <a:lnTo>
                          <a:pt x="65" y="154"/>
                        </a:lnTo>
                        <a:lnTo>
                          <a:pt x="258" y="154"/>
                        </a:lnTo>
                        <a:lnTo>
                          <a:pt x="258" y="17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60" name="Line 160">
                    <a:extLst>
                      <a:ext uri="{FF2B5EF4-FFF2-40B4-BE49-F238E27FC236}">
                        <a16:creationId xmlns:a16="http://schemas.microsoft.com/office/drawing/2014/main" id="{6873AC45-5EDC-441B-8EC3-C060E0E9B4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72" y="1353"/>
                    <a:ext cx="0" cy="10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8161" name="Rectangle 161">
                  <a:extLst>
                    <a:ext uri="{FF2B5EF4-FFF2-40B4-BE49-F238E27FC236}">
                      <a16:creationId xmlns:a16="http://schemas.microsoft.com/office/drawing/2014/main" id="{6201B3E4-47D0-49E7-A604-32F2050049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310" y="1173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CN" b="0" baseline="0">
                      <a:solidFill>
                        <a:srgbClr val="000066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.</a:t>
                  </a:r>
                </a:p>
              </p:txBody>
            </p:sp>
          </p:grpSp>
          <p:grpSp>
            <p:nvGrpSpPr>
              <p:cNvPr id="128162" name="Group 162">
                <a:extLst>
                  <a:ext uri="{FF2B5EF4-FFF2-40B4-BE49-F238E27FC236}">
                    <a16:creationId xmlns:a16="http://schemas.microsoft.com/office/drawing/2014/main" id="{EE435BD2-BCB1-4745-9D98-0145C9CC33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380"/>
                <a:ext cx="1107" cy="950"/>
                <a:chOff x="3026" y="380"/>
                <a:chExt cx="1107" cy="950"/>
              </a:xfrm>
            </p:grpSpPr>
            <p:sp>
              <p:nvSpPr>
                <p:cNvPr id="128163" name="Freeform 163">
                  <a:extLst>
                    <a:ext uri="{FF2B5EF4-FFF2-40B4-BE49-F238E27FC236}">
                      <a16:creationId xmlns:a16="http://schemas.microsoft.com/office/drawing/2014/main" id="{513711FF-461F-4FEC-BC58-0438280BD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414" y="1115"/>
                  <a:ext cx="468" cy="165"/>
                </a:xfrm>
                <a:custGeom>
                  <a:avLst/>
                  <a:gdLst>
                    <a:gd name="T0" fmla="*/ 467 w 468"/>
                    <a:gd name="T1" fmla="*/ 59 h 165"/>
                    <a:gd name="T2" fmla="*/ 428 w 468"/>
                    <a:gd name="T3" fmla="*/ 91 h 165"/>
                    <a:gd name="T4" fmla="*/ 410 w 468"/>
                    <a:gd name="T5" fmla="*/ 118 h 165"/>
                    <a:gd name="T6" fmla="*/ 383 w 468"/>
                    <a:gd name="T7" fmla="*/ 128 h 165"/>
                    <a:gd name="T8" fmla="*/ 356 w 468"/>
                    <a:gd name="T9" fmla="*/ 137 h 165"/>
                    <a:gd name="T10" fmla="*/ 330 w 468"/>
                    <a:gd name="T11" fmla="*/ 137 h 165"/>
                    <a:gd name="T12" fmla="*/ 303 w 468"/>
                    <a:gd name="T13" fmla="*/ 146 h 165"/>
                    <a:gd name="T14" fmla="*/ 276 w 468"/>
                    <a:gd name="T15" fmla="*/ 155 h 165"/>
                    <a:gd name="T16" fmla="*/ 249 w 468"/>
                    <a:gd name="T17" fmla="*/ 155 h 165"/>
                    <a:gd name="T18" fmla="*/ 223 w 468"/>
                    <a:gd name="T19" fmla="*/ 164 h 165"/>
                    <a:gd name="T20" fmla="*/ 196 w 468"/>
                    <a:gd name="T21" fmla="*/ 164 h 165"/>
                    <a:gd name="T22" fmla="*/ 170 w 468"/>
                    <a:gd name="T23" fmla="*/ 155 h 165"/>
                    <a:gd name="T24" fmla="*/ 142 w 468"/>
                    <a:gd name="T25" fmla="*/ 155 h 165"/>
                    <a:gd name="T26" fmla="*/ 115 w 468"/>
                    <a:gd name="T27" fmla="*/ 155 h 165"/>
                    <a:gd name="T28" fmla="*/ 89 w 468"/>
                    <a:gd name="T29" fmla="*/ 155 h 165"/>
                    <a:gd name="T30" fmla="*/ 62 w 468"/>
                    <a:gd name="T31" fmla="*/ 146 h 165"/>
                    <a:gd name="T32" fmla="*/ 44 w 468"/>
                    <a:gd name="T33" fmla="*/ 118 h 165"/>
                    <a:gd name="T34" fmla="*/ 26 w 468"/>
                    <a:gd name="T35" fmla="*/ 91 h 165"/>
                    <a:gd name="T36" fmla="*/ 0 w 468"/>
                    <a:gd name="T37" fmla="*/ 82 h 165"/>
                    <a:gd name="T38" fmla="*/ 8 w 468"/>
                    <a:gd name="T39" fmla="*/ 55 h 165"/>
                    <a:gd name="T40" fmla="*/ 36 w 468"/>
                    <a:gd name="T41" fmla="*/ 27 h 165"/>
                    <a:gd name="T42" fmla="*/ 62 w 468"/>
                    <a:gd name="T43" fmla="*/ 27 h 165"/>
                    <a:gd name="T44" fmla="*/ 89 w 468"/>
                    <a:gd name="T45" fmla="*/ 27 h 165"/>
                    <a:gd name="T46" fmla="*/ 115 w 468"/>
                    <a:gd name="T47" fmla="*/ 27 h 165"/>
                    <a:gd name="T48" fmla="*/ 134 w 468"/>
                    <a:gd name="T49" fmla="*/ 27 h 165"/>
                    <a:gd name="T50" fmla="*/ 205 w 468"/>
                    <a:gd name="T51" fmla="*/ 19 h 165"/>
                    <a:gd name="T52" fmla="*/ 232 w 468"/>
                    <a:gd name="T53" fmla="*/ 19 h 165"/>
                    <a:gd name="T54" fmla="*/ 267 w 468"/>
                    <a:gd name="T55" fmla="*/ 19 h 165"/>
                    <a:gd name="T56" fmla="*/ 294 w 468"/>
                    <a:gd name="T57" fmla="*/ 9 h 165"/>
                    <a:gd name="T58" fmla="*/ 330 w 468"/>
                    <a:gd name="T59" fmla="*/ 0 h 165"/>
                    <a:gd name="T60" fmla="*/ 366 w 468"/>
                    <a:gd name="T61" fmla="*/ 0 h 165"/>
                    <a:gd name="T62" fmla="*/ 392 w 468"/>
                    <a:gd name="T63" fmla="*/ 9 h 165"/>
                    <a:gd name="T64" fmla="*/ 419 w 468"/>
                    <a:gd name="T65" fmla="*/ 9 h 165"/>
                    <a:gd name="T66" fmla="*/ 445 w 468"/>
                    <a:gd name="T67" fmla="*/ 9 h 165"/>
                    <a:gd name="T68" fmla="*/ 467 w 468"/>
                    <a:gd name="T69" fmla="*/ 59 h 165"/>
                    <a:gd name="T70" fmla="*/ 467 w 468"/>
                    <a:gd name="T71" fmla="*/ 59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68" h="165">
                      <a:moveTo>
                        <a:pt x="467" y="59"/>
                      </a:moveTo>
                      <a:lnTo>
                        <a:pt x="428" y="91"/>
                      </a:lnTo>
                      <a:lnTo>
                        <a:pt x="410" y="118"/>
                      </a:lnTo>
                      <a:lnTo>
                        <a:pt x="383" y="128"/>
                      </a:lnTo>
                      <a:lnTo>
                        <a:pt x="356" y="137"/>
                      </a:lnTo>
                      <a:lnTo>
                        <a:pt x="330" y="137"/>
                      </a:lnTo>
                      <a:lnTo>
                        <a:pt x="303" y="146"/>
                      </a:lnTo>
                      <a:lnTo>
                        <a:pt x="276" y="155"/>
                      </a:lnTo>
                      <a:lnTo>
                        <a:pt x="249" y="155"/>
                      </a:lnTo>
                      <a:lnTo>
                        <a:pt x="223" y="164"/>
                      </a:lnTo>
                      <a:lnTo>
                        <a:pt x="196" y="164"/>
                      </a:lnTo>
                      <a:lnTo>
                        <a:pt x="170" y="155"/>
                      </a:lnTo>
                      <a:lnTo>
                        <a:pt x="142" y="155"/>
                      </a:lnTo>
                      <a:lnTo>
                        <a:pt x="115" y="155"/>
                      </a:lnTo>
                      <a:lnTo>
                        <a:pt x="89" y="155"/>
                      </a:lnTo>
                      <a:lnTo>
                        <a:pt x="62" y="146"/>
                      </a:lnTo>
                      <a:lnTo>
                        <a:pt x="44" y="118"/>
                      </a:lnTo>
                      <a:lnTo>
                        <a:pt x="26" y="91"/>
                      </a:lnTo>
                      <a:lnTo>
                        <a:pt x="0" y="82"/>
                      </a:lnTo>
                      <a:lnTo>
                        <a:pt x="8" y="55"/>
                      </a:lnTo>
                      <a:lnTo>
                        <a:pt x="36" y="27"/>
                      </a:lnTo>
                      <a:lnTo>
                        <a:pt x="62" y="27"/>
                      </a:lnTo>
                      <a:lnTo>
                        <a:pt x="89" y="27"/>
                      </a:lnTo>
                      <a:lnTo>
                        <a:pt x="115" y="27"/>
                      </a:lnTo>
                      <a:lnTo>
                        <a:pt x="134" y="27"/>
                      </a:lnTo>
                      <a:lnTo>
                        <a:pt x="205" y="19"/>
                      </a:lnTo>
                      <a:lnTo>
                        <a:pt x="232" y="19"/>
                      </a:lnTo>
                      <a:lnTo>
                        <a:pt x="267" y="19"/>
                      </a:lnTo>
                      <a:lnTo>
                        <a:pt x="294" y="9"/>
                      </a:lnTo>
                      <a:lnTo>
                        <a:pt x="330" y="0"/>
                      </a:lnTo>
                      <a:lnTo>
                        <a:pt x="366" y="0"/>
                      </a:lnTo>
                      <a:lnTo>
                        <a:pt x="392" y="9"/>
                      </a:lnTo>
                      <a:lnTo>
                        <a:pt x="419" y="9"/>
                      </a:lnTo>
                      <a:lnTo>
                        <a:pt x="445" y="9"/>
                      </a:lnTo>
                      <a:lnTo>
                        <a:pt x="467" y="59"/>
                      </a:lnTo>
                      <a:lnTo>
                        <a:pt x="467" y="59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164" name="Freeform 164">
                  <a:extLst>
                    <a:ext uri="{FF2B5EF4-FFF2-40B4-BE49-F238E27FC236}">
                      <a16:creationId xmlns:a16="http://schemas.microsoft.com/office/drawing/2014/main" id="{3977C23B-2AFD-49F8-B74F-FF97D78BAE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330" y="671"/>
                  <a:ext cx="403" cy="504"/>
                </a:xfrm>
                <a:custGeom>
                  <a:avLst/>
                  <a:gdLst>
                    <a:gd name="T0" fmla="*/ 293 w 403"/>
                    <a:gd name="T1" fmla="*/ 0 h 504"/>
                    <a:gd name="T2" fmla="*/ 267 w 403"/>
                    <a:gd name="T3" fmla="*/ 21 h 504"/>
                    <a:gd name="T4" fmla="*/ 242 w 403"/>
                    <a:gd name="T5" fmla="*/ 43 h 504"/>
                    <a:gd name="T6" fmla="*/ 219 w 403"/>
                    <a:gd name="T7" fmla="*/ 57 h 504"/>
                    <a:gd name="T8" fmla="*/ 141 w 403"/>
                    <a:gd name="T9" fmla="*/ 97 h 504"/>
                    <a:gd name="T10" fmla="*/ 130 w 403"/>
                    <a:gd name="T11" fmla="*/ 159 h 504"/>
                    <a:gd name="T12" fmla="*/ 120 w 403"/>
                    <a:gd name="T13" fmla="*/ 191 h 504"/>
                    <a:gd name="T14" fmla="*/ 111 w 403"/>
                    <a:gd name="T15" fmla="*/ 214 h 504"/>
                    <a:gd name="T16" fmla="*/ 105 w 403"/>
                    <a:gd name="T17" fmla="*/ 239 h 504"/>
                    <a:gd name="T18" fmla="*/ 101 w 403"/>
                    <a:gd name="T19" fmla="*/ 263 h 504"/>
                    <a:gd name="T20" fmla="*/ 101 w 403"/>
                    <a:gd name="T21" fmla="*/ 278 h 504"/>
                    <a:gd name="T22" fmla="*/ 104 w 403"/>
                    <a:gd name="T23" fmla="*/ 296 h 504"/>
                    <a:gd name="T24" fmla="*/ 102 w 403"/>
                    <a:gd name="T25" fmla="*/ 318 h 504"/>
                    <a:gd name="T26" fmla="*/ 96 w 403"/>
                    <a:gd name="T27" fmla="*/ 339 h 504"/>
                    <a:gd name="T28" fmla="*/ 80 w 403"/>
                    <a:gd name="T29" fmla="*/ 348 h 504"/>
                    <a:gd name="T30" fmla="*/ 55 w 403"/>
                    <a:gd name="T31" fmla="*/ 356 h 504"/>
                    <a:gd name="T32" fmla="*/ 38 w 403"/>
                    <a:gd name="T33" fmla="*/ 363 h 504"/>
                    <a:gd name="T34" fmla="*/ 21 w 403"/>
                    <a:gd name="T35" fmla="*/ 379 h 504"/>
                    <a:gd name="T36" fmla="*/ 10 w 403"/>
                    <a:gd name="T37" fmla="*/ 397 h 504"/>
                    <a:gd name="T38" fmla="*/ 3 w 403"/>
                    <a:gd name="T39" fmla="*/ 419 h 504"/>
                    <a:gd name="T40" fmla="*/ 0 w 403"/>
                    <a:gd name="T41" fmla="*/ 445 h 504"/>
                    <a:gd name="T42" fmla="*/ 5 w 403"/>
                    <a:gd name="T43" fmla="*/ 483 h 504"/>
                    <a:gd name="T44" fmla="*/ 307 w 403"/>
                    <a:gd name="T45" fmla="*/ 503 h 504"/>
                    <a:gd name="T46" fmla="*/ 362 w 403"/>
                    <a:gd name="T47" fmla="*/ 501 h 504"/>
                    <a:gd name="T48" fmla="*/ 373 w 403"/>
                    <a:gd name="T49" fmla="*/ 483 h 504"/>
                    <a:gd name="T50" fmla="*/ 384 w 403"/>
                    <a:gd name="T51" fmla="*/ 455 h 504"/>
                    <a:gd name="T52" fmla="*/ 392 w 403"/>
                    <a:gd name="T53" fmla="*/ 424 h 504"/>
                    <a:gd name="T54" fmla="*/ 397 w 403"/>
                    <a:gd name="T55" fmla="*/ 397 h 504"/>
                    <a:gd name="T56" fmla="*/ 401 w 403"/>
                    <a:gd name="T57" fmla="*/ 368 h 504"/>
                    <a:gd name="T58" fmla="*/ 402 w 403"/>
                    <a:gd name="T59" fmla="*/ 341 h 504"/>
                    <a:gd name="T60" fmla="*/ 398 w 403"/>
                    <a:gd name="T61" fmla="*/ 298 h 504"/>
                    <a:gd name="T62" fmla="*/ 392 w 403"/>
                    <a:gd name="T63" fmla="*/ 263 h 504"/>
                    <a:gd name="T64" fmla="*/ 383 w 403"/>
                    <a:gd name="T65" fmla="*/ 224 h 504"/>
                    <a:gd name="T66" fmla="*/ 372 w 403"/>
                    <a:gd name="T67" fmla="*/ 187 h 504"/>
                    <a:gd name="T68" fmla="*/ 360 w 403"/>
                    <a:gd name="T69" fmla="*/ 157 h 504"/>
                    <a:gd name="T70" fmla="*/ 344 w 403"/>
                    <a:gd name="T71" fmla="*/ 124 h 504"/>
                    <a:gd name="T72" fmla="*/ 324 w 403"/>
                    <a:gd name="T73" fmla="*/ 97 h 504"/>
                    <a:gd name="T74" fmla="*/ 305 w 403"/>
                    <a:gd name="T75" fmla="*/ 73 h 504"/>
                    <a:gd name="T76" fmla="*/ 292 w 403"/>
                    <a:gd name="T77" fmla="*/ 61 h 504"/>
                    <a:gd name="T78" fmla="*/ 322 w 403"/>
                    <a:gd name="T79" fmla="*/ 43 h 504"/>
                    <a:gd name="T80" fmla="*/ 293 w 403"/>
                    <a:gd name="T81" fmla="*/ 0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03" h="504">
                      <a:moveTo>
                        <a:pt x="293" y="0"/>
                      </a:moveTo>
                      <a:lnTo>
                        <a:pt x="267" y="21"/>
                      </a:lnTo>
                      <a:lnTo>
                        <a:pt x="242" y="43"/>
                      </a:lnTo>
                      <a:lnTo>
                        <a:pt x="219" y="57"/>
                      </a:lnTo>
                      <a:lnTo>
                        <a:pt x="141" y="97"/>
                      </a:lnTo>
                      <a:lnTo>
                        <a:pt x="130" y="159"/>
                      </a:lnTo>
                      <a:lnTo>
                        <a:pt x="120" y="191"/>
                      </a:lnTo>
                      <a:lnTo>
                        <a:pt x="111" y="214"/>
                      </a:lnTo>
                      <a:lnTo>
                        <a:pt x="105" y="239"/>
                      </a:lnTo>
                      <a:lnTo>
                        <a:pt x="101" y="263"/>
                      </a:lnTo>
                      <a:lnTo>
                        <a:pt x="101" y="278"/>
                      </a:lnTo>
                      <a:lnTo>
                        <a:pt x="104" y="296"/>
                      </a:lnTo>
                      <a:lnTo>
                        <a:pt x="102" y="318"/>
                      </a:lnTo>
                      <a:lnTo>
                        <a:pt x="96" y="339"/>
                      </a:lnTo>
                      <a:lnTo>
                        <a:pt x="80" y="348"/>
                      </a:lnTo>
                      <a:lnTo>
                        <a:pt x="55" y="356"/>
                      </a:lnTo>
                      <a:lnTo>
                        <a:pt x="38" y="363"/>
                      </a:lnTo>
                      <a:lnTo>
                        <a:pt x="21" y="379"/>
                      </a:lnTo>
                      <a:lnTo>
                        <a:pt x="10" y="397"/>
                      </a:lnTo>
                      <a:lnTo>
                        <a:pt x="3" y="419"/>
                      </a:lnTo>
                      <a:lnTo>
                        <a:pt x="0" y="445"/>
                      </a:lnTo>
                      <a:lnTo>
                        <a:pt x="5" y="483"/>
                      </a:lnTo>
                      <a:lnTo>
                        <a:pt x="307" y="503"/>
                      </a:lnTo>
                      <a:lnTo>
                        <a:pt x="362" y="501"/>
                      </a:lnTo>
                      <a:lnTo>
                        <a:pt x="373" y="483"/>
                      </a:lnTo>
                      <a:lnTo>
                        <a:pt x="384" y="455"/>
                      </a:lnTo>
                      <a:lnTo>
                        <a:pt x="392" y="424"/>
                      </a:lnTo>
                      <a:lnTo>
                        <a:pt x="397" y="397"/>
                      </a:lnTo>
                      <a:lnTo>
                        <a:pt x="401" y="368"/>
                      </a:lnTo>
                      <a:lnTo>
                        <a:pt x="402" y="341"/>
                      </a:lnTo>
                      <a:lnTo>
                        <a:pt x="398" y="298"/>
                      </a:lnTo>
                      <a:lnTo>
                        <a:pt x="392" y="263"/>
                      </a:lnTo>
                      <a:lnTo>
                        <a:pt x="383" y="224"/>
                      </a:lnTo>
                      <a:lnTo>
                        <a:pt x="372" y="187"/>
                      </a:lnTo>
                      <a:lnTo>
                        <a:pt x="360" y="157"/>
                      </a:lnTo>
                      <a:lnTo>
                        <a:pt x="344" y="124"/>
                      </a:lnTo>
                      <a:lnTo>
                        <a:pt x="324" y="97"/>
                      </a:lnTo>
                      <a:lnTo>
                        <a:pt x="305" y="73"/>
                      </a:lnTo>
                      <a:lnTo>
                        <a:pt x="292" y="61"/>
                      </a:lnTo>
                      <a:lnTo>
                        <a:pt x="322" y="43"/>
                      </a:lnTo>
                      <a:lnTo>
                        <a:pt x="293" y="0"/>
                      </a:lnTo>
                    </a:path>
                  </a:pathLst>
                </a:custGeom>
                <a:solidFill>
                  <a:srgbClr val="FFCC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165" name="Freeform 165">
                  <a:extLst>
                    <a:ext uri="{FF2B5EF4-FFF2-40B4-BE49-F238E27FC236}">
                      <a16:creationId xmlns:a16="http://schemas.microsoft.com/office/drawing/2014/main" id="{99F99F86-5B80-4823-8124-50B65EDF8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426" y="665"/>
                  <a:ext cx="231" cy="234"/>
                </a:xfrm>
                <a:custGeom>
                  <a:avLst/>
                  <a:gdLst>
                    <a:gd name="T0" fmla="*/ 73 w 231"/>
                    <a:gd name="T1" fmla="*/ 92 h 234"/>
                    <a:gd name="T2" fmla="*/ 40 w 231"/>
                    <a:gd name="T3" fmla="*/ 111 h 234"/>
                    <a:gd name="T4" fmla="*/ 31 w 231"/>
                    <a:gd name="T5" fmla="*/ 128 h 234"/>
                    <a:gd name="T6" fmla="*/ 23 w 231"/>
                    <a:gd name="T7" fmla="*/ 172 h 234"/>
                    <a:gd name="T8" fmla="*/ 11 w 231"/>
                    <a:gd name="T9" fmla="*/ 203 h 234"/>
                    <a:gd name="T10" fmla="*/ 0 w 231"/>
                    <a:gd name="T11" fmla="*/ 233 h 234"/>
                    <a:gd name="T12" fmla="*/ 26 w 231"/>
                    <a:gd name="T13" fmla="*/ 206 h 234"/>
                    <a:gd name="T14" fmla="*/ 46 w 231"/>
                    <a:gd name="T15" fmla="*/ 193 h 234"/>
                    <a:gd name="T16" fmla="*/ 74 w 231"/>
                    <a:gd name="T17" fmla="*/ 166 h 234"/>
                    <a:gd name="T18" fmla="*/ 87 w 231"/>
                    <a:gd name="T19" fmla="*/ 141 h 234"/>
                    <a:gd name="T20" fmla="*/ 94 w 231"/>
                    <a:gd name="T21" fmla="*/ 105 h 234"/>
                    <a:gd name="T22" fmla="*/ 198 w 231"/>
                    <a:gd name="T23" fmla="*/ 51 h 234"/>
                    <a:gd name="T24" fmla="*/ 230 w 231"/>
                    <a:gd name="T25" fmla="*/ 1 h 234"/>
                    <a:gd name="T26" fmla="*/ 215 w 231"/>
                    <a:gd name="T27" fmla="*/ 0 h 234"/>
                    <a:gd name="T28" fmla="*/ 181 w 231"/>
                    <a:gd name="T29" fmla="*/ 15 h 234"/>
                    <a:gd name="T30" fmla="*/ 73 w 231"/>
                    <a:gd name="T31" fmla="*/ 92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31" h="234">
                      <a:moveTo>
                        <a:pt x="73" y="92"/>
                      </a:moveTo>
                      <a:lnTo>
                        <a:pt x="40" y="111"/>
                      </a:lnTo>
                      <a:lnTo>
                        <a:pt x="31" y="128"/>
                      </a:lnTo>
                      <a:lnTo>
                        <a:pt x="23" y="172"/>
                      </a:lnTo>
                      <a:lnTo>
                        <a:pt x="11" y="203"/>
                      </a:lnTo>
                      <a:lnTo>
                        <a:pt x="0" y="233"/>
                      </a:lnTo>
                      <a:lnTo>
                        <a:pt x="26" y="206"/>
                      </a:lnTo>
                      <a:lnTo>
                        <a:pt x="46" y="193"/>
                      </a:lnTo>
                      <a:lnTo>
                        <a:pt x="74" y="166"/>
                      </a:lnTo>
                      <a:lnTo>
                        <a:pt x="87" y="141"/>
                      </a:lnTo>
                      <a:lnTo>
                        <a:pt x="94" y="105"/>
                      </a:lnTo>
                      <a:lnTo>
                        <a:pt x="198" y="51"/>
                      </a:lnTo>
                      <a:lnTo>
                        <a:pt x="230" y="1"/>
                      </a:lnTo>
                      <a:lnTo>
                        <a:pt x="215" y="0"/>
                      </a:lnTo>
                      <a:lnTo>
                        <a:pt x="181" y="15"/>
                      </a:lnTo>
                      <a:lnTo>
                        <a:pt x="73" y="92"/>
                      </a:lnTo>
                    </a:path>
                  </a:pathLst>
                </a:custGeom>
                <a:solidFill>
                  <a:srgbClr val="E04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8166" name="Group 166">
                  <a:extLst>
                    <a:ext uri="{FF2B5EF4-FFF2-40B4-BE49-F238E27FC236}">
                      <a16:creationId xmlns:a16="http://schemas.microsoft.com/office/drawing/2014/main" id="{5A990A52-577D-46C1-93E6-CCA07B930A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1232472" flipH="1">
                  <a:off x="3613" y="771"/>
                  <a:ext cx="253" cy="208"/>
                  <a:chOff x="3603" y="839"/>
                  <a:chExt cx="253" cy="208"/>
                </a:xfrm>
              </p:grpSpPr>
              <p:sp>
                <p:nvSpPr>
                  <p:cNvPr id="128167" name="Freeform 167">
                    <a:extLst>
                      <a:ext uri="{FF2B5EF4-FFF2-40B4-BE49-F238E27FC236}">
                        <a16:creationId xmlns:a16="http://schemas.microsoft.com/office/drawing/2014/main" id="{879BD139-F4CB-40D4-AB13-879B7815DE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03" y="839"/>
                    <a:ext cx="253" cy="208"/>
                  </a:xfrm>
                  <a:custGeom>
                    <a:avLst/>
                    <a:gdLst>
                      <a:gd name="T0" fmla="*/ 252 w 253"/>
                      <a:gd name="T1" fmla="*/ 70 h 208"/>
                      <a:gd name="T2" fmla="*/ 226 w 253"/>
                      <a:gd name="T3" fmla="*/ 80 h 208"/>
                      <a:gd name="T4" fmla="*/ 206 w 253"/>
                      <a:gd name="T5" fmla="*/ 72 h 208"/>
                      <a:gd name="T6" fmla="*/ 187 w 253"/>
                      <a:gd name="T7" fmla="*/ 64 h 208"/>
                      <a:gd name="T8" fmla="*/ 170 w 253"/>
                      <a:gd name="T9" fmla="*/ 48 h 208"/>
                      <a:gd name="T10" fmla="*/ 152 w 253"/>
                      <a:gd name="T11" fmla="*/ 24 h 208"/>
                      <a:gd name="T12" fmla="*/ 133 w 253"/>
                      <a:gd name="T13" fmla="*/ 0 h 208"/>
                      <a:gd name="T14" fmla="*/ 125 w 253"/>
                      <a:gd name="T15" fmla="*/ 0 h 208"/>
                      <a:gd name="T16" fmla="*/ 117 w 253"/>
                      <a:gd name="T17" fmla="*/ 5 h 208"/>
                      <a:gd name="T18" fmla="*/ 116 w 253"/>
                      <a:gd name="T19" fmla="*/ 18 h 208"/>
                      <a:gd name="T20" fmla="*/ 120 w 253"/>
                      <a:gd name="T21" fmla="*/ 37 h 208"/>
                      <a:gd name="T22" fmla="*/ 138 w 253"/>
                      <a:gd name="T23" fmla="*/ 70 h 208"/>
                      <a:gd name="T24" fmla="*/ 110 w 253"/>
                      <a:gd name="T25" fmla="*/ 57 h 208"/>
                      <a:gd name="T26" fmla="*/ 82 w 253"/>
                      <a:gd name="T27" fmla="*/ 53 h 208"/>
                      <a:gd name="T28" fmla="*/ 61 w 253"/>
                      <a:gd name="T29" fmla="*/ 55 h 208"/>
                      <a:gd name="T30" fmla="*/ 30 w 253"/>
                      <a:gd name="T31" fmla="*/ 53 h 208"/>
                      <a:gd name="T32" fmla="*/ 8 w 253"/>
                      <a:gd name="T33" fmla="*/ 55 h 208"/>
                      <a:gd name="T34" fmla="*/ 0 w 253"/>
                      <a:gd name="T35" fmla="*/ 62 h 208"/>
                      <a:gd name="T36" fmla="*/ 1 w 253"/>
                      <a:gd name="T37" fmla="*/ 72 h 208"/>
                      <a:gd name="T38" fmla="*/ 12 w 253"/>
                      <a:gd name="T39" fmla="*/ 78 h 208"/>
                      <a:gd name="T40" fmla="*/ 33 w 253"/>
                      <a:gd name="T41" fmla="*/ 86 h 208"/>
                      <a:gd name="T42" fmla="*/ 59 w 253"/>
                      <a:gd name="T43" fmla="*/ 92 h 208"/>
                      <a:gd name="T44" fmla="*/ 89 w 253"/>
                      <a:gd name="T45" fmla="*/ 98 h 208"/>
                      <a:gd name="T46" fmla="*/ 69 w 253"/>
                      <a:gd name="T47" fmla="*/ 110 h 208"/>
                      <a:gd name="T48" fmla="*/ 57 w 253"/>
                      <a:gd name="T49" fmla="*/ 125 h 208"/>
                      <a:gd name="T50" fmla="*/ 55 w 253"/>
                      <a:gd name="T51" fmla="*/ 136 h 208"/>
                      <a:gd name="T52" fmla="*/ 63 w 253"/>
                      <a:gd name="T53" fmla="*/ 145 h 208"/>
                      <a:gd name="T54" fmla="*/ 75 w 253"/>
                      <a:gd name="T55" fmla="*/ 148 h 208"/>
                      <a:gd name="T56" fmla="*/ 90 w 253"/>
                      <a:gd name="T57" fmla="*/ 150 h 208"/>
                      <a:gd name="T58" fmla="*/ 105 w 253"/>
                      <a:gd name="T59" fmla="*/ 142 h 208"/>
                      <a:gd name="T60" fmla="*/ 92 w 253"/>
                      <a:gd name="T61" fmla="*/ 155 h 208"/>
                      <a:gd name="T62" fmla="*/ 86 w 253"/>
                      <a:gd name="T63" fmla="*/ 169 h 208"/>
                      <a:gd name="T64" fmla="*/ 93 w 253"/>
                      <a:gd name="T65" fmla="*/ 184 h 208"/>
                      <a:gd name="T66" fmla="*/ 106 w 253"/>
                      <a:gd name="T67" fmla="*/ 189 h 208"/>
                      <a:gd name="T68" fmla="*/ 119 w 253"/>
                      <a:gd name="T69" fmla="*/ 185 h 208"/>
                      <a:gd name="T70" fmla="*/ 138 w 253"/>
                      <a:gd name="T71" fmla="*/ 161 h 208"/>
                      <a:gd name="T72" fmla="*/ 133 w 253"/>
                      <a:gd name="T73" fmla="*/ 177 h 208"/>
                      <a:gd name="T74" fmla="*/ 133 w 253"/>
                      <a:gd name="T75" fmla="*/ 187 h 208"/>
                      <a:gd name="T76" fmla="*/ 137 w 253"/>
                      <a:gd name="T77" fmla="*/ 197 h 208"/>
                      <a:gd name="T78" fmla="*/ 149 w 253"/>
                      <a:gd name="T79" fmla="*/ 207 h 208"/>
                      <a:gd name="T80" fmla="*/ 162 w 253"/>
                      <a:gd name="T81" fmla="*/ 207 h 208"/>
                      <a:gd name="T82" fmla="*/ 167 w 253"/>
                      <a:gd name="T83" fmla="*/ 198 h 208"/>
                      <a:gd name="T84" fmla="*/ 173 w 253"/>
                      <a:gd name="T85" fmla="*/ 185 h 208"/>
                      <a:gd name="T86" fmla="*/ 176 w 253"/>
                      <a:gd name="T87" fmla="*/ 169 h 208"/>
                      <a:gd name="T88" fmla="*/ 192 w 253"/>
                      <a:gd name="T89" fmla="*/ 174 h 208"/>
                      <a:gd name="T90" fmla="*/ 207 w 253"/>
                      <a:gd name="T91" fmla="*/ 175 h 208"/>
                      <a:gd name="T92" fmla="*/ 217 w 253"/>
                      <a:gd name="T93" fmla="*/ 172 h 208"/>
                      <a:gd name="T94" fmla="*/ 228 w 253"/>
                      <a:gd name="T95" fmla="*/ 165 h 208"/>
                      <a:gd name="T96" fmla="*/ 252 w 253"/>
                      <a:gd name="T97" fmla="*/ 114 h 208"/>
                      <a:gd name="T98" fmla="*/ 252 w 253"/>
                      <a:gd name="T99" fmla="*/ 70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53" h="208">
                        <a:moveTo>
                          <a:pt x="252" y="70"/>
                        </a:moveTo>
                        <a:lnTo>
                          <a:pt x="226" y="80"/>
                        </a:lnTo>
                        <a:lnTo>
                          <a:pt x="206" y="72"/>
                        </a:lnTo>
                        <a:lnTo>
                          <a:pt x="187" y="64"/>
                        </a:lnTo>
                        <a:lnTo>
                          <a:pt x="170" y="48"/>
                        </a:lnTo>
                        <a:lnTo>
                          <a:pt x="152" y="24"/>
                        </a:lnTo>
                        <a:lnTo>
                          <a:pt x="133" y="0"/>
                        </a:lnTo>
                        <a:lnTo>
                          <a:pt x="125" y="0"/>
                        </a:lnTo>
                        <a:lnTo>
                          <a:pt x="117" y="5"/>
                        </a:lnTo>
                        <a:lnTo>
                          <a:pt x="116" y="18"/>
                        </a:lnTo>
                        <a:lnTo>
                          <a:pt x="120" y="37"/>
                        </a:lnTo>
                        <a:lnTo>
                          <a:pt x="138" y="70"/>
                        </a:lnTo>
                        <a:lnTo>
                          <a:pt x="110" y="57"/>
                        </a:lnTo>
                        <a:lnTo>
                          <a:pt x="82" y="53"/>
                        </a:lnTo>
                        <a:lnTo>
                          <a:pt x="61" y="55"/>
                        </a:lnTo>
                        <a:lnTo>
                          <a:pt x="30" y="53"/>
                        </a:lnTo>
                        <a:lnTo>
                          <a:pt x="8" y="55"/>
                        </a:lnTo>
                        <a:lnTo>
                          <a:pt x="0" y="62"/>
                        </a:lnTo>
                        <a:lnTo>
                          <a:pt x="1" y="72"/>
                        </a:lnTo>
                        <a:lnTo>
                          <a:pt x="12" y="78"/>
                        </a:lnTo>
                        <a:lnTo>
                          <a:pt x="33" y="86"/>
                        </a:lnTo>
                        <a:lnTo>
                          <a:pt x="59" y="92"/>
                        </a:lnTo>
                        <a:lnTo>
                          <a:pt x="89" y="98"/>
                        </a:lnTo>
                        <a:lnTo>
                          <a:pt x="69" y="110"/>
                        </a:lnTo>
                        <a:lnTo>
                          <a:pt x="57" y="125"/>
                        </a:lnTo>
                        <a:lnTo>
                          <a:pt x="55" y="136"/>
                        </a:lnTo>
                        <a:lnTo>
                          <a:pt x="63" y="145"/>
                        </a:lnTo>
                        <a:lnTo>
                          <a:pt x="75" y="148"/>
                        </a:lnTo>
                        <a:lnTo>
                          <a:pt x="90" y="150"/>
                        </a:lnTo>
                        <a:lnTo>
                          <a:pt x="105" y="142"/>
                        </a:lnTo>
                        <a:lnTo>
                          <a:pt x="92" y="155"/>
                        </a:lnTo>
                        <a:lnTo>
                          <a:pt x="86" y="169"/>
                        </a:lnTo>
                        <a:lnTo>
                          <a:pt x="93" y="184"/>
                        </a:lnTo>
                        <a:lnTo>
                          <a:pt x="106" y="189"/>
                        </a:lnTo>
                        <a:lnTo>
                          <a:pt x="119" y="185"/>
                        </a:lnTo>
                        <a:lnTo>
                          <a:pt x="138" y="161"/>
                        </a:lnTo>
                        <a:lnTo>
                          <a:pt x="133" y="177"/>
                        </a:lnTo>
                        <a:lnTo>
                          <a:pt x="133" y="187"/>
                        </a:lnTo>
                        <a:lnTo>
                          <a:pt x="137" y="197"/>
                        </a:lnTo>
                        <a:lnTo>
                          <a:pt x="149" y="207"/>
                        </a:lnTo>
                        <a:lnTo>
                          <a:pt x="162" y="207"/>
                        </a:lnTo>
                        <a:lnTo>
                          <a:pt x="167" y="198"/>
                        </a:lnTo>
                        <a:lnTo>
                          <a:pt x="173" y="185"/>
                        </a:lnTo>
                        <a:lnTo>
                          <a:pt x="176" y="169"/>
                        </a:lnTo>
                        <a:lnTo>
                          <a:pt x="192" y="174"/>
                        </a:lnTo>
                        <a:lnTo>
                          <a:pt x="207" y="175"/>
                        </a:lnTo>
                        <a:lnTo>
                          <a:pt x="217" y="172"/>
                        </a:lnTo>
                        <a:lnTo>
                          <a:pt x="228" y="165"/>
                        </a:lnTo>
                        <a:lnTo>
                          <a:pt x="252" y="114"/>
                        </a:lnTo>
                        <a:lnTo>
                          <a:pt x="252" y="70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28168" name="Group 168">
                    <a:extLst>
                      <a:ext uri="{FF2B5EF4-FFF2-40B4-BE49-F238E27FC236}">
                        <a16:creationId xmlns:a16="http://schemas.microsoft.com/office/drawing/2014/main" id="{A9CB6D25-1FAA-435A-B041-190D5F002E3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04" y="904"/>
                    <a:ext cx="139" cy="107"/>
                    <a:chOff x="3704" y="904"/>
                    <a:chExt cx="139" cy="107"/>
                  </a:xfrm>
                </p:grpSpPr>
                <p:sp>
                  <p:nvSpPr>
                    <p:cNvPr id="128169" name="Freeform 169">
                      <a:extLst>
                        <a:ext uri="{FF2B5EF4-FFF2-40B4-BE49-F238E27FC236}">
                          <a16:creationId xmlns:a16="http://schemas.microsoft.com/office/drawing/2014/main" id="{FD4066FF-C061-42EF-AD2A-B082D63B891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04" y="941"/>
                      <a:ext cx="25" cy="46"/>
                    </a:xfrm>
                    <a:custGeom>
                      <a:avLst/>
                      <a:gdLst>
                        <a:gd name="T0" fmla="*/ 0 w 25"/>
                        <a:gd name="T1" fmla="*/ 45 h 46"/>
                        <a:gd name="T2" fmla="*/ 13 w 25"/>
                        <a:gd name="T3" fmla="*/ 36 h 46"/>
                        <a:gd name="T4" fmla="*/ 22 w 25"/>
                        <a:gd name="T5" fmla="*/ 25 h 46"/>
                        <a:gd name="T6" fmla="*/ 24 w 25"/>
                        <a:gd name="T7" fmla="*/ 14 h 46"/>
                        <a:gd name="T8" fmla="*/ 20 w 25"/>
                        <a:gd name="T9" fmla="*/ 5 h 46"/>
                        <a:gd name="T10" fmla="*/ 11 w 25"/>
                        <a:gd name="T11" fmla="*/ 0 h 46"/>
                        <a:gd name="T12" fmla="*/ 0 w 25"/>
                        <a:gd name="T13" fmla="*/ 1 h 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5" h="46">
                          <a:moveTo>
                            <a:pt x="0" y="45"/>
                          </a:moveTo>
                          <a:lnTo>
                            <a:pt x="13" y="36"/>
                          </a:lnTo>
                          <a:lnTo>
                            <a:pt x="22" y="25"/>
                          </a:lnTo>
                          <a:lnTo>
                            <a:pt x="24" y="14"/>
                          </a:lnTo>
                          <a:lnTo>
                            <a:pt x="20" y="5"/>
                          </a:lnTo>
                          <a:lnTo>
                            <a:pt x="11" y="0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170" name="Freeform 170">
                      <a:extLst>
                        <a:ext uri="{FF2B5EF4-FFF2-40B4-BE49-F238E27FC236}">
                          <a16:creationId xmlns:a16="http://schemas.microsoft.com/office/drawing/2014/main" id="{59016A7C-3039-4C08-AB87-4CB7B8E865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35" y="958"/>
                      <a:ext cx="24" cy="53"/>
                    </a:xfrm>
                    <a:custGeom>
                      <a:avLst/>
                      <a:gdLst>
                        <a:gd name="T0" fmla="*/ 0 w 24"/>
                        <a:gd name="T1" fmla="*/ 52 h 53"/>
                        <a:gd name="T2" fmla="*/ 12 w 24"/>
                        <a:gd name="T3" fmla="*/ 40 h 53"/>
                        <a:gd name="T4" fmla="*/ 20 w 24"/>
                        <a:gd name="T5" fmla="*/ 29 h 53"/>
                        <a:gd name="T6" fmla="*/ 23 w 24"/>
                        <a:gd name="T7" fmla="*/ 17 h 53"/>
                        <a:gd name="T8" fmla="*/ 19 w 24"/>
                        <a:gd name="T9" fmla="*/ 7 h 53"/>
                        <a:gd name="T10" fmla="*/ 11 w 24"/>
                        <a:gd name="T11" fmla="*/ 1 h 53"/>
                        <a:gd name="T12" fmla="*/ 0 w 24"/>
                        <a:gd name="T13" fmla="*/ 0 h 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4" h="53">
                          <a:moveTo>
                            <a:pt x="0" y="52"/>
                          </a:moveTo>
                          <a:lnTo>
                            <a:pt x="12" y="40"/>
                          </a:lnTo>
                          <a:lnTo>
                            <a:pt x="20" y="29"/>
                          </a:lnTo>
                          <a:lnTo>
                            <a:pt x="23" y="17"/>
                          </a:lnTo>
                          <a:lnTo>
                            <a:pt x="19" y="7"/>
                          </a:lnTo>
                          <a:lnTo>
                            <a:pt x="11" y="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171" name="Freeform 171">
                      <a:extLst>
                        <a:ext uri="{FF2B5EF4-FFF2-40B4-BE49-F238E27FC236}">
                          <a16:creationId xmlns:a16="http://schemas.microsoft.com/office/drawing/2014/main" id="{1590E2D3-9F06-4AB0-8221-E246EB2AA9A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63" y="964"/>
                      <a:ext cx="24" cy="47"/>
                    </a:xfrm>
                    <a:custGeom>
                      <a:avLst/>
                      <a:gdLst>
                        <a:gd name="T0" fmla="*/ 17 w 24"/>
                        <a:gd name="T1" fmla="*/ 46 h 47"/>
                        <a:gd name="T2" fmla="*/ 23 w 24"/>
                        <a:gd name="T3" fmla="*/ 31 h 47"/>
                        <a:gd name="T4" fmla="*/ 22 w 24"/>
                        <a:gd name="T5" fmla="*/ 19 h 47"/>
                        <a:gd name="T6" fmla="*/ 17 w 24"/>
                        <a:gd name="T7" fmla="*/ 6 h 47"/>
                        <a:gd name="T8" fmla="*/ 7 w 24"/>
                        <a:gd name="T9" fmla="*/ 0 h 47"/>
                        <a:gd name="T10" fmla="*/ 0 w 24"/>
                        <a:gd name="T11" fmla="*/ 3 h 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4" h="47">
                          <a:moveTo>
                            <a:pt x="17" y="46"/>
                          </a:moveTo>
                          <a:lnTo>
                            <a:pt x="23" y="31"/>
                          </a:lnTo>
                          <a:lnTo>
                            <a:pt x="22" y="19"/>
                          </a:lnTo>
                          <a:lnTo>
                            <a:pt x="17" y="6"/>
                          </a:lnTo>
                          <a:lnTo>
                            <a:pt x="7" y="0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172" name="Freeform 172">
                      <a:extLst>
                        <a:ext uri="{FF2B5EF4-FFF2-40B4-BE49-F238E27FC236}">
                          <a16:creationId xmlns:a16="http://schemas.microsoft.com/office/drawing/2014/main" id="{0D07453F-7096-4BC4-909E-53681B9DDC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36" y="904"/>
                      <a:ext cx="25" cy="38"/>
                    </a:xfrm>
                    <a:custGeom>
                      <a:avLst/>
                      <a:gdLst>
                        <a:gd name="T0" fmla="*/ 0 w 25"/>
                        <a:gd name="T1" fmla="*/ 0 h 38"/>
                        <a:gd name="T2" fmla="*/ 7 w 25"/>
                        <a:gd name="T3" fmla="*/ 21 h 38"/>
                        <a:gd name="T4" fmla="*/ 14 w 25"/>
                        <a:gd name="T5" fmla="*/ 30 h 38"/>
                        <a:gd name="T6" fmla="*/ 24 w 25"/>
                        <a:gd name="T7" fmla="*/ 37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5" h="38">
                          <a:moveTo>
                            <a:pt x="0" y="0"/>
                          </a:moveTo>
                          <a:lnTo>
                            <a:pt x="7" y="21"/>
                          </a:lnTo>
                          <a:lnTo>
                            <a:pt x="14" y="30"/>
                          </a:lnTo>
                          <a:lnTo>
                            <a:pt x="24" y="37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173" name="Freeform 173">
                      <a:extLst>
                        <a:ext uri="{FF2B5EF4-FFF2-40B4-BE49-F238E27FC236}">
                          <a16:creationId xmlns:a16="http://schemas.microsoft.com/office/drawing/2014/main" id="{896AB479-F9A1-4F1A-B080-52C5BEE9776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28" y="905"/>
                      <a:ext cx="17" cy="30"/>
                    </a:xfrm>
                    <a:custGeom>
                      <a:avLst/>
                      <a:gdLst>
                        <a:gd name="T0" fmla="*/ 16 w 17"/>
                        <a:gd name="T1" fmla="*/ 0 h 30"/>
                        <a:gd name="T2" fmla="*/ 5 w 17"/>
                        <a:gd name="T3" fmla="*/ 9 h 30"/>
                        <a:gd name="T4" fmla="*/ 0 w 17"/>
                        <a:gd name="T5" fmla="*/ 18 h 30"/>
                        <a:gd name="T6" fmla="*/ 5 w 17"/>
                        <a:gd name="T7" fmla="*/ 29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7" h="30">
                          <a:moveTo>
                            <a:pt x="16" y="0"/>
                          </a:moveTo>
                          <a:lnTo>
                            <a:pt x="5" y="9"/>
                          </a:lnTo>
                          <a:lnTo>
                            <a:pt x="0" y="18"/>
                          </a:lnTo>
                          <a:lnTo>
                            <a:pt x="5" y="29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174" name="Freeform 174">
                      <a:extLst>
                        <a:ext uri="{FF2B5EF4-FFF2-40B4-BE49-F238E27FC236}">
                          <a16:creationId xmlns:a16="http://schemas.microsoft.com/office/drawing/2014/main" id="{CA208779-2BCD-40AD-96DE-21E60113717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26" y="918"/>
                      <a:ext cx="17" cy="65"/>
                    </a:xfrm>
                    <a:custGeom>
                      <a:avLst/>
                      <a:gdLst>
                        <a:gd name="T0" fmla="*/ 0 w 17"/>
                        <a:gd name="T1" fmla="*/ 0 h 65"/>
                        <a:gd name="T2" fmla="*/ 6 w 17"/>
                        <a:gd name="T3" fmla="*/ 6 h 65"/>
                        <a:gd name="T4" fmla="*/ 13 w 17"/>
                        <a:gd name="T5" fmla="*/ 12 h 65"/>
                        <a:gd name="T6" fmla="*/ 16 w 17"/>
                        <a:gd name="T7" fmla="*/ 19 h 65"/>
                        <a:gd name="T8" fmla="*/ 15 w 17"/>
                        <a:gd name="T9" fmla="*/ 28 h 65"/>
                        <a:gd name="T10" fmla="*/ 12 w 17"/>
                        <a:gd name="T11" fmla="*/ 36 h 65"/>
                        <a:gd name="T12" fmla="*/ 4 w 17"/>
                        <a:gd name="T13" fmla="*/ 45 h 65"/>
                        <a:gd name="T14" fmla="*/ 0 w 17"/>
                        <a:gd name="T15" fmla="*/ 52 h 65"/>
                        <a:gd name="T16" fmla="*/ 1 w 17"/>
                        <a:gd name="T17" fmla="*/ 58 h 65"/>
                        <a:gd name="T18" fmla="*/ 3 w 17"/>
                        <a:gd name="T19" fmla="*/ 64 h 65"/>
                        <a:gd name="T20" fmla="*/ 4 w 17"/>
                        <a:gd name="T21" fmla="*/ 64 h 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7" h="65">
                          <a:moveTo>
                            <a:pt x="0" y="0"/>
                          </a:moveTo>
                          <a:lnTo>
                            <a:pt x="6" y="6"/>
                          </a:lnTo>
                          <a:lnTo>
                            <a:pt x="13" y="12"/>
                          </a:lnTo>
                          <a:lnTo>
                            <a:pt x="16" y="19"/>
                          </a:lnTo>
                          <a:lnTo>
                            <a:pt x="15" y="28"/>
                          </a:lnTo>
                          <a:lnTo>
                            <a:pt x="12" y="36"/>
                          </a:lnTo>
                          <a:lnTo>
                            <a:pt x="4" y="45"/>
                          </a:lnTo>
                          <a:lnTo>
                            <a:pt x="0" y="52"/>
                          </a:lnTo>
                          <a:lnTo>
                            <a:pt x="1" y="58"/>
                          </a:lnTo>
                          <a:lnTo>
                            <a:pt x="3" y="64"/>
                          </a:lnTo>
                          <a:lnTo>
                            <a:pt x="4" y="64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28175" name="Freeform 175">
                  <a:extLst>
                    <a:ext uri="{FF2B5EF4-FFF2-40B4-BE49-F238E27FC236}">
                      <a16:creationId xmlns:a16="http://schemas.microsoft.com/office/drawing/2014/main" id="{ECB9A069-49C6-4AEE-898F-F320B984A4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609" y="923"/>
                  <a:ext cx="114" cy="185"/>
                </a:xfrm>
                <a:custGeom>
                  <a:avLst/>
                  <a:gdLst>
                    <a:gd name="T0" fmla="*/ 113 w 114"/>
                    <a:gd name="T1" fmla="*/ 0 h 185"/>
                    <a:gd name="T2" fmla="*/ 109 w 114"/>
                    <a:gd name="T3" fmla="*/ 34 h 185"/>
                    <a:gd name="T4" fmla="*/ 105 w 114"/>
                    <a:gd name="T5" fmla="*/ 62 h 185"/>
                    <a:gd name="T6" fmla="*/ 96 w 114"/>
                    <a:gd name="T7" fmla="*/ 84 h 185"/>
                    <a:gd name="T8" fmla="*/ 88 w 114"/>
                    <a:gd name="T9" fmla="*/ 96 h 185"/>
                    <a:gd name="T10" fmla="*/ 75 w 114"/>
                    <a:gd name="T11" fmla="*/ 107 h 185"/>
                    <a:gd name="T12" fmla="*/ 50 w 114"/>
                    <a:gd name="T13" fmla="*/ 118 h 185"/>
                    <a:gd name="T14" fmla="*/ 28 w 114"/>
                    <a:gd name="T15" fmla="*/ 129 h 185"/>
                    <a:gd name="T16" fmla="*/ 18 w 114"/>
                    <a:gd name="T17" fmla="*/ 134 h 185"/>
                    <a:gd name="T18" fmla="*/ 8 w 114"/>
                    <a:gd name="T19" fmla="*/ 147 h 185"/>
                    <a:gd name="T20" fmla="*/ 3 w 114"/>
                    <a:gd name="T21" fmla="*/ 164 h 185"/>
                    <a:gd name="T22" fmla="*/ 0 w 114"/>
                    <a:gd name="T23" fmla="*/ 184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4" h="185">
                      <a:moveTo>
                        <a:pt x="113" y="0"/>
                      </a:moveTo>
                      <a:lnTo>
                        <a:pt x="109" y="34"/>
                      </a:lnTo>
                      <a:lnTo>
                        <a:pt x="105" y="62"/>
                      </a:lnTo>
                      <a:lnTo>
                        <a:pt x="96" y="84"/>
                      </a:lnTo>
                      <a:lnTo>
                        <a:pt x="88" y="96"/>
                      </a:lnTo>
                      <a:lnTo>
                        <a:pt x="75" y="107"/>
                      </a:lnTo>
                      <a:lnTo>
                        <a:pt x="50" y="118"/>
                      </a:lnTo>
                      <a:lnTo>
                        <a:pt x="28" y="129"/>
                      </a:lnTo>
                      <a:lnTo>
                        <a:pt x="18" y="134"/>
                      </a:lnTo>
                      <a:lnTo>
                        <a:pt x="8" y="147"/>
                      </a:lnTo>
                      <a:lnTo>
                        <a:pt x="3" y="164"/>
                      </a:lnTo>
                      <a:lnTo>
                        <a:pt x="0" y="18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176" name="Freeform 176">
                  <a:extLst>
                    <a:ext uri="{FF2B5EF4-FFF2-40B4-BE49-F238E27FC236}">
                      <a16:creationId xmlns:a16="http://schemas.microsoft.com/office/drawing/2014/main" id="{9EB5F502-E264-451C-9E90-2E0CF11AEC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429" y="736"/>
                  <a:ext cx="167" cy="203"/>
                </a:xfrm>
                <a:custGeom>
                  <a:avLst/>
                  <a:gdLst>
                    <a:gd name="T0" fmla="*/ 166 w 167"/>
                    <a:gd name="T1" fmla="*/ 3 h 203"/>
                    <a:gd name="T2" fmla="*/ 160 w 167"/>
                    <a:gd name="T3" fmla="*/ 0 h 203"/>
                    <a:gd name="T4" fmla="*/ 143 w 167"/>
                    <a:gd name="T5" fmla="*/ 15 h 203"/>
                    <a:gd name="T6" fmla="*/ 121 w 167"/>
                    <a:gd name="T7" fmla="*/ 32 h 203"/>
                    <a:gd name="T8" fmla="*/ 102 w 167"/>
                    <a:gd name="T9" fmla="*/ 42 h 203"/>
                    <a:gd name="T10" fmla="*/ 84 w 167"/>
                    <a:gd name="T11" fmla="*/ 56 h 203"/>
                    <a:gd name="T12" fmla="*/ 57 w 167"/>
                    <a:gd name="T13" fmla="*/ 72 h 203"/>
                    <a:gd name="T14" fmla="*/ 41 w 167"/>
                    <a:gd name="T15" fmla="*/ 105 h 203"/>
                    <a:gd name="T16" fmla="*/ 29 w 167"/>
                    <a:gd name="T17" fmla="*/ 161 h 203"/>
                    <a:gd name="T18" fmla="*/ 16 w 167"/>
                    <a:gd name="T19" fmla="*/ 115 h 203"/>
                    <a:gd name="T20" fmla="*/ 6 w 167"/>
                    <a:gd name="T21" fmla="*/ 84 h 203"/>
                    <a:gd name="T22" fmla="*/ 9 w 167"/>
                    <a:gd name="T23" fmla="*/ 66 h 203"/>
                    <a:gd name="T24" fmla="*/ 3 w 167"/>
                    <a:gd name="T25" fmla="*/ 94 h 203"/>
                    <a:gd name="T26" fmla="*/ 0 w 167"/>
                    <a:gd name="T27" fmla="*/ 108 h 203"/>
                    <a:gd name="T28" fmla="*/ 6 w 167"/>
                    <a:gd name="T29" fmla="*/ 121 h 203"/>
                    <a:gd name="T30" fmla="*/ 14 w 167"/>
                    <a:gd name="T31" fmla="*/ 146 h 203"/>
                    <a:gd name="T32" fmla="*/ 23 w 167"/>
                    <a:gd name="T33" fmla="*/ 176 h 203"/>
                    <a:gd name="T34" fmla="*/ 31 w 167"/>
                    <a:gd name="T35" fmla="*/ 202 h 203"/>
                    <a:gd name="T36" fmla="*/ 41 w 167"/>
                    <a:gd name="T37" fmla="*/ 157 h 203"/>
                    <a:gd name="T38" fmla="*/ 51 w 167"/>
                    <a:gd name="T39" fmla="*/ 126 h 203"/>
                    <a:gd name="T40" fmla="*/ 56 w 167"/>
                    <a:gd name="T41" fmla="*/ 96 h 203"/>
                    <a:gd name="T42" fmla="*/ 82 w 167"/>
                    <a:gd name="T43" fmla="*/ 66 h 203"/>
                    <a:gd name="T44" fmla="*/ 129 w 167"/>
                    <a:gd name="T45" fmla="*/ 35 h 203"/>
                    <a:gd name="T46" fmla="*/ 166 w 167"/>
                    <a:gd name="T47" fmla="*/ 3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67" h="203">
                      <a:moveTo>
                        <a:pt x="166" y="3"/>
                      </a:moveTo>
                      <a:lnTo>
                        <a:pt x="160" y="0"/>
                      </a:lnTo>
                      <a:lnTo>
                        <a:pt x="143" y="15"/>
                      </a:lnTo>
                      <a:lnTo>
                        <a:pt x="121" y="32"/>
                      </a:lnTo>
                      <a:lnTo>
                        <a:pt x="102" y="42"/>
                      </a:lnTo>
                      <a:lnTo>
                        <a:pt x="84" y="56"/>
                      </a:lnTo>
                      <a:lnTo>
                        <a:pt x="57" y="72"/>
                      </a:lnTo>
                      <a:lnTo>
                        <a:pt x="41" y="105"/>
                      </a:lnTo>
                      <a:lnTo>
                        <a:pt x="29" y="161"/>
                      </a:lnTo>
                      <a:lnTo>
                        <a:pt x="16" y="115"/>
                      </a:lnTo>
                      <a:lnTo>
                        <a:pt x="6" y="84"/>
                      </a:lnTo>
                      <a:lnTo>
                        <a:pt x="9" y="66"/>
                      </a:lnTo>
                      <a:lnTo>
                        <a:pt x="3" y="94"/>
                      </a:lnTo>
                      <a:lnTo>
                        <a:pt x="0" y="108"/>
                      </a:lnTo>
                      <a:lnTo>
                        <a:pt x="6" y="121"/>
                      </a:lnTo>
                      <a:lnTo>
                        <a:pt x="14" y="146"/>
                      </a:lnTo>
                      <a:lnTo>
                        <a:pt x="23" y="176"/>
                      </a:lnTo>
                      <a:lnTo>
                        <a:pt x="31" y="202"/>
                      </a:lnTo>
                      <a:lnTo>
                        <a:pt x="41" y="157"/>
                      </a:lnTo>
                      <a:lnTo>
                        <a:pt x="51" y="126"/>
                      </a:lnTo>
                      <a:lnTo>
                        <a:pt x="56" y="96"/>
                      </a:lnTo>
                      <a:lnTo>
                        <a:pt x="82" y="66"/>
                      </a:lnTo>
                      <a:lnTo>
                        <a:pt x="129" y="35"/>
                      </a:lnTo>
                      <a:lnTo>
                        <a:pt x="166" y="3"/>
                      </a:lnTo>
                    </a:path>
                  </a:pathLst>
                </a:custGeom>
                <a:solidFill>
                  <a:srgbClr val="E040A0"/>
                </a:solidFill>
                <a:ln w="12700" cap="rnd" cmpd="sng">
                  <a:solidFill>
                    <a:srgbClr val="E040A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177" name="Freeform 177">
                  <a:extLst>
                    <a:ext uri="{FF2B5EF4-FFF2-40B4-BE49-F238E27FC236}">
                      <a16:creationId xmlns:a16="http://schemas.microsoft.com/office/drawing/2014/main" id="{79CEAC25-0AFF-469E-B6D7-C77ADFCD0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448" y="847"/>
                  <a:ext cx="71" cy="171"/>
                </a:xfrm>
                <a:custGeom>
                  <a:avLst/>
                  <a:gdLst>
                    <a:gd name="T0" fmla="*/ 34 w 71"/>
                    <a:gd name="T1" fmla="*/ 136 h 171"/>
                    <a:gd name="T2" fmla="*/ 52 w 71"/>
                    <a:gd name="T3" fmla="*/ 115 h 171"/>
                    <a:gd name="T4" fmla="*/ 57 w 71"/>
                    <a:gd name="T5" fmla="*/ 93 h 171"/>
                    <a:gd name="T6" fmla="*/ 60 w 71"/>
                    <a:gd name="T7" fmla="*/ 70 h 171"/>
                    <a:gd name="T8" fmla="*/ 62 w 71"/>
                    <a:gd name="T9" fmla="*/ 38 h 171"/>
                    <a:gd name="T10" fmla="*/ 52 w 71"/>
                    <a:gd name="T11" fmla="*/ 28 h 171"/>
                    <a:gd name="T12" fmla="*/ 48 w 71"/>
                    <a:gd name="T13" fmla="*/ 51 h 171"/>
                    <a:gd name="T14" fmla="*/ 40 w 71"/>
                    <a:gd name="T15" fmla="*/ 62 h 171"/>
                    <a:gd name="T16" fmla="*/ 36 w 71"/>
                    <a:gd name="T17" fmla="*/ 88 h 171"/>
                    <a:gd name="T18" fmla="*/ 31 w 71"/>
                    <a:gd name="T19" fmla="*/ 107 h 171"/>
                    <a:gd name="T20" fmla="*/ 18 w 71"/>
                    <a:gd name="T21" fmla="*/ 123 h 171"/>
                    <a:gd name="T22" fmla="*/ 9 w 71"/>
                    <a:gd name="T23" fmla="*/ 144 h 171"/>
                    <a:gd name="T24" fmla="*/ 0 w 71"/>
                    <a:gd name="T25" fmla="*/ 170 h 171"/>
                    <a:gd name="T26" fmla="*/ 1 w 71"/>
                    <a:gd name="T27" fmla="*/ 148 h 171"/>
                    <a:gd name="T28" fmla="*/ 3 w 71"/>
                    <a:gd name="T29" fmla="*/ 130 h 171"/>
                    <a:gd name="T30" fmla="*/ 16 w 71"/>
                    <a:gd name="T31" fmla="*/ 114 h 171"/>
                    <a:gd name="T32" fmla="*/ 24 w 71"/>
                    <a:gd name="T33" fmla="*/ 94 h 171"/>
                    <a:gd name="T34" fmla="*/ 31 w 71"/>
                    <a:gd name="T35" fmla="*/ 73 h 171"/>
                    <a:gd name="T36" fmla="*/ 36 w 71"/>
                    <a:gd name="T37" fmla="*/ 53 h 171"/>
                    <a:gd name="T38" fmla="*/ 42 w 71"/>
                    <a:gd name="T39" fmla="*/ 38 h 171"/>
                    <a:gd name="T40" fmla="*/ 44 w 71"/>
                    <a:gd name="T41" fmla="*/ 18 h 171"/>
                    <a:gd name="T42" fmla="*/ 49 w 71"/>
                    <a:gd name="T43" fmla="*/ 8 h 171"/>
                    <a:gd name="T44" fmla="*/ 54 w 71"/>
                    <a:gd name="T45" fmla="*/ 0 h 171"/>
                    <a:gd name="T46" fmla="*/ 63 w 71"/>
                    <a:gd name="T47" fmla="*/ 19 h 171"/>
                    <a:gd name="T48" fmla="*/ 70 w 71"/>
                    <a:gd name="T49" fmla="*/ 46 h 171"/>
                    <a:gd name="T50" fmla="*/ 65 w 71"/>
                    <a:gd name="T51" fmla="*/ 51 h 171"/>
                    <a:gd name="T52" fmla="*/ 65 w 71"/>
                    <a:gd name="T53" fmla="*/ 70 h 171"/>
                    <a:gd name="T54" fmla="*/ 61 w 71"/>
                    <a:gd name="T55" fmla="*/ 96 h 171"/>
                    <a:gd name="T56" fmla="*/ 57 w 71"/>
                    <a:gd name="T57" fmla="*/ 114 h 171"/>
                    <a:gd name="T58" fmla="*/ 48 w 71"/>
                    <a:gd name="T59" fmla="*/ 127 h 171"/>
                    <a:gd name="T60" fmla="*/ 34 w 71"/>
                    <a:gd name="T61" fmla="*/ 136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" h="171">
                      <a:moveTo>
                        <a:pt x="34" y="136"/>
                      </a:moveTo>
                      <a:lnTo>
                        <a:pt x="52" y="115"/>
                      </a:lnTo>
                      <a:lnTo>
                        <a:pt x="57" y="93"/>
                      </a:lnTo>
                      <a:lnTo>
                        <a:pt x="60" y="70"/>
                      </a:lnTo>
                      <a:lnTo>
                        <a:pt x="62" y="38"/>
                      </a:lnTo>
                      <a:lnTo>
                        <a:pt x="52" y="28"/>
                      </a:lnTo>
                      <a:lnTo>
                        <a:pt x="48" y="51"/>
                      </a:lnTo>
                      <a:lnTo>
                        <a:pt x="40" y="62"/>
                      </a:lnTo>
                      <a:lnTo>
                        <a:pt x="36" y="88"/>
                      </a:lnTo>
                      <a:lnTo>
                        <a:pt x="31" y="107"/>
                      </a:lnTo>
                      <a:lnTo>
                        <a:pt x="18" y="123"/>
                      </a:lnTo>
                      <a:lnTo>
                        <a:pt x="9" y="144"/>
                      </a:lnTo>
                      <a:lnTo>
                        <a:pt x="0" y="170"/>
                      </a:lnTo>
                      <a:lnTo>
                        <a:pt x="1" y="148"/>
                      </a:lnTo>
                      <a:lnTo>
                        <a:pt x="3" y="130"/>
                      </a:lnTo>
                      <a:lnTo>
                        <a:pt x="16" y="114"/>
                      </a:lnTo>
                      <a:lnTo>
                        <a:pt x="24" y="94"/>
                      </a:lnTo>
                      <a:lnTo>
                        <a:pt x="31" y="73"/>
                      </a:lnTo>
                      <a:lnTo>
                        <a:pt x="36" y="53"/>
                      </a:lnTo>
                      <a:lnTo>
                        <a:pt x="42" y="38"/>
                      </a:lnTo>
                      <a:lnTo>
                        <a:pt x="44" y="18"/>
                      </a:lnTo>
                      <a:lnTo>
                        <a:pt x="49" y="8"/>
                      </a:lnTo>
                      <a:lnTo>
                        <a:pt x="54" y="0"/>
                      </a:lnTo>
                      <a:lnTo>
                        <a:pt x="63" y="19"/>
                      </a:lnTo>
                      <a:lnTo>
                        <a:pt x="70" y="46"/>
                      </a:lnTo>
                      <a:lnTo>
                        <a:pt x="65" y="51"/>
                      </a:lnTo>
                      <a:lnTo>
                        <a:pt x="65" y="70"/>
                      </a:lnTo>
                      <a:lnTo>
                        <a:pt x="61" y="96"/>
                      </a:lnTo>
                      <a:lnTo>
                        <a:pt x="57" y="114"/>
                      </a:lnTo>
                      <a:lnTo>
                        <a:pt x="48" y="127"/>
                      </a:lnTo>
                      <a:lnTo>
                        <a:pt x="34" y="136"/>
                      </a:lnTo>
                    </a:path>
                  </a:pathLst>
                </a:custGeom>
                <a:solidFill>
                  <a:srgbClr val="E040A0"/>
                </a:solidFill>
                <a:ln w="12700" cap="rnd" cmpd="sng">
                  <a:solidFill>
                    <a:srgbClr val="E040A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178" name="Freeform 178">
                  <a:extLst>
                    <a:ext uri="{FF2B5EF4-FFF2-40B4-BE49-F238E27FC236}">
                      <a16:creationId xmlns:a16="http://schemas.microsoft.com/office/drawing/2014/main" id="{D1938C6E-2ADD-4E4B-9D3D-818CA1435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349" y="954"/>
                  <a:ext cx="39" cy="117"/>
                </a:xfrm>
                <a:custGeom>
                  <a:avLst/>
                  <a:gdLst>
                    <a:gd name="T0" fmla="*/ 0 w 39"/>
                    <a:gd name="T1" fmla="*/ 116 h 117"/>
                    <a:gd name="T2" fmla="*/ 10 w 39"/>
                    <a:gd name="T3" fmla="*/ 112 h 117"/>
                    <a:gd name="T4" fmla="*/ 19 w 39"/>
                    <a:gd name="T5" fmla="*/ 98 h 117"/>
                    <a:gd name="T6" fmla="*/ 24 w 39"/>
                    <a:gd name="T7" fmla="*/ 90 h 117"/>
                    <a:gd name="T8" fmla="*/ 28 w 39"/>
                    <a:gd name="T9" fmla="*/ 68 h 117"/>
                    <a:gd name="T10" fmla="*/ 31 w 39"/>
                    <a:gd name="T11" fmla="*/ 54 h 117"/>
                    <a:gd name="T12" fmla="*/ 36 w 39"/>
                    <a:gd name="T13" fmla="*/ 39 h 117"/>
                    <a:gd name="T14" fmla="*/ 38 w 39"/>
                    <a:gd name="T15" fmla="*/ 23 h 117"/>
                    <a:gd name="T16" fmla="*/ 34 w 39"/>
                    <a:gd name="T17" fmla="*/ 12 h 117"/>
                    <a:gd name="T18" fmla="*/ 25 w 39"/>
                    <a:gd name="T19" fmla="*/ 0 h 117"/>
                    <a:gd name="T20" fmla="*/ 34 w 39"/>
                    <a:gd name="T21" fmla="*/ 12 h 117"/>
                    <a:gd name="T22" fmla="*/ 37 w 39"/>
                    <a:gd name="T23" fmla="*/ 23 h 117"/>
                    <a:gd name="T24" fmla="*/ 37 w 39"/>
                    <a:gd name="T25" fmla="*/ 39 h 117"/>
                    <a:gd name="T26" fmla="*/ 32 w 39"/>
                    <a:gd name="T27" fmla="*/ 51 h 117"/>
                    <a:gd name="T28" fmla="*/ 27 w 39"/>
                    <a:gd name="T29" fmla="*/ 73 h 117"/>
                    <a:gd name="T30" fmla="*/ 24 w 39"/>
                    <a:gd name="T31" fmla="*/ 85 h 117"/>
                    <a:gd name="T32" fmla="*/ 19 w 39"/>
                    <a:gd name="T33" fmla="*/ 100 h 117"/>
                    <a:gd name="T34" fmla="*/ 9 w 39"/>
                    <a:gd name="T35" fmla="*/ 11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9" h="117">
                      <a:moveTo>
                        <a:pt x="0" y="116"/>
                      </a:moveTo>
                      <a:lnTo>
                        <a:pt x="10" y="112"/>
                      </a:lnTo>
                      <a:lnTo>
                        <a:pt x="19" y="98"/>
                      </a:lnTo>
                      <a:lnTo>
                        <a:pt x="24" y="90"/>
                      </a:lnTo>
                      <a:lnTo>
                        <a:pt x="28" y="68"/>
                      </a:lnTo>
                      <a:lnTo>
                        <a:pt x="31" y="54"/>
                      </a:lnTo>
                      <a:lnTo>
                        <a:pt x="36" y="39"/>
                      </a:lnTo>
                      <a:lnTo>
                        <a:pt x="38" y="23"/>
                      </a:lnTo>
                      <a:lnTo>
                        <a:pt x="34" y="12"/>
                      </a:lnTo>
                      <a:lnTo>
                        <a:pt x="25" y="0"/>
                      </a:lnTo>
                      <a:lnTo>
                        <a:pt x="34" y="12"/>
                      </a:lnTo>
                      <a:lnTo>
                        <a:pt x="37" y="23"/>
                      </a:lnTo>
                      <a:lnTo>
                        <a:pt x="37" y="39"/>
                      </a:lnTo>
                      <a:lnTo>
                        <a:pt x="32" y="51"/>
                      </a:lnTo>
                      <a:lnTo>
                        <a:pt x="27" y="73"/>
                      </a:lnTo>
                      <a:lnTo>
                        <a:pt x="24" y="85"/>
                      </a:lnTo>
                      <a:lnTo>
                        <a:pt x="19" y="100"/>
                      </a:lnTo>
                      <a:lnTo>
                        <a:pt x="9" y="111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179" name="Freeform 179">
                  <a:extLst>
                    <a:ext uri="{FF2B5EF4-FFF2-40B4-BE49-F238E27FC236}">
                      <a16:creationId xmlns:a16="http://schemas.microsoft.com/office/drawing/2014/main" id="{2AEDA500-5F3E-4553-AF54-2C27FDECFC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352" y="953"/>
                  <a:ext cx="39" cy="117"/>
                </a:xfrm>
                <a:custGeom>
                  <a:avLst/>
                  <a:gdLst>
                    <a:gd name="T0" fmla="*/ 0 w 39"/>
                    <a:gd name="T1" fmla="*/ 116 h 117"/>
                    <a:gd name="T2" fmla="*/ 14 w 39"/>
                    <a:gd name="T3" fmla="*/ 101 h 117"/>
                    <a:gd name="T4" fmla="*/ 20 w 39"/>
                    <a:gd name="T5" fmla="*/ 87 h 117"/>
                    <a:gd name="T6" fmla="*/ 23 w 39"/>
                    <a:gd name="T7" fmla="*/ 76 h 117"/>
                    <a:gd name="T8" fmla="*/ 29 w 39"/>
                    <a:gd name="T9" fmla="*/ 53 h 117"/>
                    <a:gd name="T10" fmla="*/ 33 w 39"/>
                    <a:gd name="T11" fmla="*/ 38 h 117"/>
                    <a:gd name="T12" fmla="*/ 35 w 39"/>
                    <a:gd name="T13" fmla="*/ 27 h 117"/>
                    <a:gd name="T14" fmla="*/ 32 w 39"/>
                    <a:gd name="T15" fmla="*/ 14 h 117"/>
                    <a:gd name="T16" fmla="*/ 25 w 39"/>
                    <a:gd name="T17" fmla="*/ 0 h 117"/>
                    <a:gd name="T18" fmla="*/ 35 w 39"/>
                    <a:gd name="T19" fmla="*/ 12 h 117"/>
                    <a:gd name="T20" fmla="*/ 38 w 39"/>
                    <a:gd name="T21" fmla="*/ 23 h 117"/>
                    <a:gd name="T22" fmla="*/ 38 w 39"/>
                    <a:gd name="T23" fmla="*/ 39 h 117"/>
                    <a:gd name="T24" fmla="*/ 33 w 39"/>
                    <a:gd name="T25" fmla="*/ 51 h 117"/>
                    <a:gd name="T26" fmla="*/ 28 w 39"/>
                    <a:gd name="T27" fmla="*/ 73 h 117"/>
                    <a:gd name="T28" fmla="*/ 25 w 39"/>
                    <a:gd name="T29" fmla="*/ 85 h 117"/>
                    <a:gd name="T30" fmla="*/ 20 w 39"/>
                    <a:gd name="T31" fmla="*/ 100 h 117"/>
                    <a:gd name="T32" fmla="*/ 9 w 39"/>
                    <a:gd name="T33" fmla="*/ 111 h 117"/>
                    <a:gd name="T34" fmla="*/ 0 w 39"/>
                    <a:gd name="T35" fmla="*/ 116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9" h="117">
                      <a:moveTo>
                        <a:pt x="0" y="116"/>
                      </a:moveTo>
                      <a:lnTo>
                        <a:pt x="14" y="101"/>
                      </a:lnTo>
                      <a:lnTo>
                        <a:pt x="20" y="87"/>
                      </a:lnTo>
                      <a:lnTo>
                        <a:pt x="23" y="76"/>
                      </a:lnTo>
                      <a:lnTo>
                        <a:pt x="29" y="53"/>
                      </a:lnTo>
                      <a:lnTo>
                        <a:pt x="33" y="38"/>
                      </a:lnTo>
                      <a:lnTo>
                        <a:pt x="35" y="27"/>
                      </a:lnTo>
                      <a:lnTo>
                        <a:pt x="32" y="14"/>
                      </a:lnTo>
                      <a:lnTo>
                        <a:pt x="25" y="0"/>
                      </a:lnTo>
                      <a:lnTo>
                        <a:pt x="35" y="12"/>
                      </a:lnTo>
                      <a:lnTo>
                        <a:pt x="38" y="23"/>
                      </a:lnTo>
                      <a:lnTo>
                        <a:pt x="38" y="39"/>
                      </a:lnTo>
                      <a:lnTo>
                        <a:pt x="33" y="51"/>
                      </a:lnTo>
                      <a:lnTo>
                        <a:pt x="28" y="73"/>
                      </a:lnTo>
                      <a:lnTo>
                        <a:pt x="25" y="85"/>
                      </a:lnTo>
                      <a:lnTo>
                        <a:pt x="20" y="100"/>
                      </a:lnTo>
                      <a:lnTo>
                        <a:pt x="9" y="111"/>
                      </a:lnTo>
                      <a:lnTo>
                        <a:pt x="0" y="116"/>
                      </a:lnTo>
                    </a:path>
                  </a:pathLst>
                </a:custGeom>
                <a:solidFill>
                  <a:srgbClr val="E040A0"/>
                </a:solidFill>
                <a:ln w="12700" cap="rnd" cmpd="sng">
                  <a:solidFill>
                    <a:srgbClr val="E040A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180" name="Freeform 180">
                  <a:extLst>
                    <a:ext uri="{FF2B5EF4-FFF2-40B4-BE49-F238E27FC236}">
                      <a16:creationId xmlns:a16="http://schemas.microsoft.com/office/drawing/2014/main" id="{A00B9A75-7972-43D1-8499-15D286BC1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392" y="987"/>
                  <a:ext cx="139" cy="140"/>
                </a:xfrm>
                <a:custGeom>
                  <a:avLst/>
                  <a:gdLst>
                    <a:gd name="T0" fmla="*/ 138 w 139"/>
                    <a:gd name="T1" fmla="*/ 73 h 140"/>
                    <a:gd name="T2" fmla="*/ 137 w 139"/>
                    <a:gd name="T3" fmla="*/ 88 h 140"/>
                    <a:gd name="T4" fmla="*/ 130 w 139"/>
                    <a:gd name="T5" fmla="*/ 98 h 140"/>
                    <a:gd name="T6" fmla="*/ 130 w 139"/>
                    <a:gd name="T7" fmla="*/ 101 h 140"/>
                    <a:gd name="T8" fmla="*/ 123 w 139"/>
                    <a:gd name="T9" fmla="*/ 115 h 140"/>
                    <a:gd name="T10" fmla="*/ 123 w 139"/>
                    <a:gd name="T11" fmla="*/ 117 h 140"/>
                    <a:gd name="T12" fmla="*/ 115 w 139"/>
                    <a:gd name="T13" fmla="*/ 128 h 140"/>
                    <a:gd name="T14" fmla="*/ 103 w 139"/>
                    <a:gd name="T15" fmla="*/ 139 h 140"/>
                    <a:gd name="T16" fmla="*/ 97 w 139"/>
                    <a:gd name="T17" fmla="*/ 128 h 140"/>
                    <a:gd name="T18" fmla="*/ 88 w 139"/>
                    <a:gd name="T19" fmla="*/ 119 h 140"/>
                    <a:gd name="T20" fmla="*/ 80 w 139"/>
                    <a:gd name="T21" fmla="*/ 111 h 140"/>
                    <a:gd name="T22" fmla="*/ 70 w 139"/>
                    <a:gd name="T23" fmla="*/ 111 h 140"/>
                    <a:gd name="T24" fmla="*/ 57 w 139"/>
                    <a:gd name="T25" fmla="*/ 110 h 140"/>
                    <a:gd name="T26" fmla="*/ 50 w 139"/>
                    <a:gd name="T27" fmla="*/ 98 h 140"/>
                    <a:gd name="T28" fmla="*/ 43 w 139"/>
                    <a:gd name="T29" fmla="*/ 88 h 140"/>
                    <a:gd name="T30" fmla="*/ 35 w 139"/>
                    <a:gd name="T31" fmla="*/ 81 h 140"/>
                    <a:gd name="T32" fmla="*/ 26 w 139"/>
                    <a:gd name="T33" fmla="*/ 77 h 140"/>
                    <a:gd name="T34" fmla="*/ 12 w 139"/>
                    <a:gd name="T35" fmla="*/ 74 h 140"/>
                    <a:gd name="T36" fmla="*/ 3 w 139"/>
                    <a:gd name="T37" fmla="*/ 67 h 140"/>
                    <a:gd name="T38" fmla="*/ 0 w 139"/>
                    <a:gd name="T39" fmla="*/ 60 h 140"/>
                    <a:gd name="T40" fmla="*/ 3 w 139"/>
                    <a:gd name="T41" fmla="*/ 43 h 140"/>
                    <a:gd name="T42" fmla="*/ 5 w 139"/>
                    <a:gd name="T43" fmla="*/ 44 h 140"/>
                    <a:gd name="T44" fmla="*/ 11 w 139"/>
                    <a:gd name="T45" fmla="*/ 29 h 140"/>
                    <a:gd name="T46" fmla="*/ 14 w 139"/>
                    <a:gd name="T47" fmla="*/ 22 h 140"/>
                    <a:gd name="T48" fmla="*/ 14 w 139"/>
                    <a:gd name="T49" fmla="*/ 21 h 140"/>
                    <a:gd name="T50" fmla="*/ 19 w 139"/>
                    <a:gd name="T51" fmla="*/ 11 h 140"/>
                    <a:gd name="T52" fmla="*/ 30 w 139"/>
                    <a:gd name="T53" fmla="*/ 0 h 140"/>
                    <a:gd name="T54" fmla="*/ 48 w 139"/>
                    <a:gd name="T55" fmla="*/ 9 h 140"/>
                    <a:gd name="T56" fmla="*/ 58 w 139"/>
                    <a:gd name="T57" fmla="*/ 28 h 140"/>
                    <a:gd name="T58" fmla="*/ 72 w 139"/>
                    <a:gd name="T59" fmla="*/ 35 h 140"/>
                    <a:gd name="T60" fmla="*/ 93 w 139"/>
                    <a:gd name="T61" fmla="*/ 46 h 140"/>
                    <a:gd name="T62" fmla="*/ 100 w 139"/>
                    <a:gd name="T63" fmla="*/ 59 h 140"/>
                    <a:gd name="T64" fmla="*/ 109 w 139"/>
                    <a:gd name="T65" fmla="*/ 60 h 140"/>
                    <a:gd name="T66" fmla="*/ 122 w 139"/>
                    <a:gd name="T67" fmla="*/ 67 h 140"/>
                    <a:gd name="T68" fmla="*/ 138 w 139"/>
                    <a:gd name="T69" fmla="*/ 7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9" h="140">
                      <a:moveTo>
                        <a:pt x="138" y="73"/>
                      </a:moveTo>
                      <a:lnTo>
                        <a:pt x="137" y="88"/>
                      </a:lnTo>
                      <a:lnTo>
                        <a:pt x="130" y="98"/>
                      </a:lnTo>
                      <a:lnTo>
                        <a:pt x="130" y="101"/>
                      </a:lnTo>
                      <a:lnTo>
                        <a:pt x="123" y="115"/>
                      </a:lnTo>
                      <a:lnTo>
                        <a:pt x="123" y="117"/>
                      </a:lnTo>
                      <a:lnTo>
                        <a:pt x="115" y="128"/>
                      </a:lnTo>
                      <a:lnTo>
                        <a:pt x="103" y="139"/>
                      </a:lnTo>
                      <a:lnTo>
                        <a:pt x="97" y="128"/>
                      </a:lnTo>
                      <a:lnTo>
                        <a:pt x="88" y="119"/>
                      </a:lnTo>
                      <a:lnTo>
                        <a:pt x="80" y="111"/>
                      </a:lnTo>
                      <a:lnTo>
                        <a:pt x="70" y="111"/>
                      </a:lnTo>
                      <a:lnTo>
                        <a:pt x="57" y="110"/>
                      </a:lnTo>
                      <a:lnTo>
                        <a:pt x="50" y="98"/>
                      </a:lnTo>
                      <a:lnTo>
                        <a:pt x="43" y="88"/>
                      </a:lnTo>
                      <a:lnTo>
                        <a:pt x="35" y="81"/>
                      </a:lnTo>
                      <a:lnTo>
                        <a:pt x="26" y="77"/>
                      </a:lnTo>
                      <a:lnTo>
                        <a:pt x="12" y="74"/>
                      </a:lnTo>
                      <a:lnTo>
                        <a:pt x="3" y="67"/>
                      </a:lnTo>
                      <a:lnTo>
                        <a:pt x="0" y="60"/>
                      </a:lnTo>
                      <a:lnTo>
                        <a:pt x="3" y="43"/>
                      </a:lnTo>
                      <a:lnTo>
                        <a:pt x="5" y="44"/>
                      </a:lnTo>
                      <a:lnTo>
                        <a:pt x="11" y="29"/>
                      </a:lnTo>
                      <a:lnTo>
                        <a:pt x="14" y="22"/>
                      </a:lnTo>
                      <a:lnTo>
                        <a:pt x="14" y="21"/>
                      </a:lnTo>
                      <a:lnTo>
                        <a:pt x="19" y="11"/>
                      </a:lnTo>
                      <a:lnTo>
                        <a:pt x="30" y="0"/>
                      </a:lnTo>
                      <a:lnTo>
                        <a:pt x="48" y="9"/>
                      </a:lnTo>
                      <a:lnTo>
                        <a:pt x="58" y="28"/>
                      </a:lnTo>
                      <a:lnTo>
                        <a:pt x="72" y="35"/>
                      </a:lnTo>
                      <a:lnTo>
                        <a:pt x="93" y="46"/>
                      </a:lnTo>
                      <a:lnTo>
                        <a:pt x="100" y="59"/>
                      </a:lnTo>
                      <a:lnTo>
                        <a:pt x="109" y="60"/>
                      </a:lnTo>
                      <a:lnTo>
                        <a:pt x="122" y="67"/>
                      </a:lnTo>
                      <a:lnTo>
                        <a:pt x="138" y="73"/>
                      </a:lnTo>
                    </a:path>
                  </a:pathLst>
                </a:custGeom>
                <a:solidFill>
                  <a:srgbClr val="E04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181" name="Freeform 181">
                  <a:extLst>
                    <a:ext uri="{FF2B5EF4-FFF2-40B4-BE49-F238E27FC236}">
                      <a16:creationId xmlns:a16="http://schemas.microsoft.com/office/drawing/2014/main" id="{AD720D96-11DF-4163-9545-FCDC1F1E72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424" y="731"/>
                  <a:ext cx="161" cy="165"/>
                </a:xfrm>
                <a:custGeom>
                  <a:avLst/>
                  <a:gdLst>
                    <a:gd name="T0" fmla="*/ 160 w 161"/>
                    <a:gd name="T1" fmla="*/ 0 h 165"/>
                    <a:gd name="T2" fmla="*/ 135 w 161"/>
                    <a:gd name="T3" fmla="*/ 17 h 165"/>
                    <a:gd name="T4" fmla="*/ 113 w 161"/>
                    <a:gd name="T5" fmla="*/ 34 h 165"/>
                    <a:gd name="T6" fmla="*/ 95 w 161"/>
                    <a:gd name="T7" fmla="*/ 45 h 165"/>
                    <a:gd name="T8" fmla="*/ 76 w 161"/>
                    <a:gd name="T9" fmla="*/ 57 h 165"/>
                    <a:gd name="T10" fmla="*/ 50 w 161"/>
                    <a:gd name="T11" fmla="*/ 74 h 165"/>
                    <a:gd name="T12" fmla="*/ 34 w 161"/>
                    <a:gd name="T13" fmla="*/ 106 h 165"/>
                    <a:gd name="T14" fmla="*/ 22 w 161"/>
                    <a:gd name="T15" fmla="*/ 162 h 165"/>
                    <a:gd name="T16" fmla="*/ 10 w 161"/>
                    <a:gd name="T17" fmla="*/ 116 h 165"/>
                    <a:gd name="T18" fmla="*/ 0 w 161"/>
                    <a:gd name="T19" fmla="*/ 86 h 165"/>
                    <a:gd name="T20" fmla="*/ 2 w 161"/>
                    <a:gd name="T21" fmla="*/ 62 h 165"/>
                    <a:gd name="T22" fmla="*/ 0 w 161"/>
                    <a:gd name="T23" fmla="*/ 86 h 165"/>
                    <a:gd name="T24" fmla="*/ 11 w 161"/>
                    <a:gd name="T25" fmla="*/ 116 h 165"/>
                    <a:gd name="T26" fmla="*/ 20 w 161"/>
                    <a:gd name="T27" fmla="*/ 164 h 165"/>
                    <a:gd name="T28" fmla="*/ 34 w 161"/>
                    <a:gd name="T29" fmla="*/ 105 h 165"/>
                    <a:gd name="T30" fmla="*/ 50 w 161"/>
                    <a:gd name="T31" fmla="*/ 74 h 165"/>
                    <a:gd name="T32" fmla="*/ 77 w 161"/>
                    <a:gd name="T33" fmla="*/ 57 h 165"/>
                    <a:gd name="T34" fmla="*/ 96 w 161"/>
                    <a:gd name="T35" fmla="*/ 46 h 165"/>
                    <a:gd name="T36" fmla="*/ 114 w 161"/>
                    <a:gd name="T37" fmla="*/ 34 h 165"/>
                    <a:gd name="T38" fmla="*/ 137 w 161"/>
                    <a:gd name="T39" fmla="*/ 17 h 165"/>
                    <a:gd name="T40" fmla="*/ 160 w 161"/>
                    <a:gd name="T41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1" h="165">
                      <a:moveTo>
                        <a:pt x="160" y="0"/>
                      </a:moveTo>
                      <a:lnTo>
                        <a:pt x="135" y="17"/>
                      </a:lnTo>
                      <a:lnTo>
                        <a:pt x="113" y="34"/>
                      </a:lnTo>
                      <a:lnTo>
                        <a:pt x="95" y="45"/>
                      </a:lnTo>
                      <a:lnTo>
                        <a:pt x="76" y="57"/>
                      </a:lnTo>
                      <a:lnTo>
                        <a:pt x="50" y="74"/>
                      </a:lnTo>
                      <a:lnTo>
                        <a:pt x="34" y="106"/>
                      </a:lnTo>
                      <a:lnTo>
                        <a:pt x="22" y="162"/>
                      </a:lnTo>
                      <a:lnTo>
                        <a:pt x="10" y="116"/>
                      </a:lnTo>
                      <a:lnTo>
                        <a:pt x="0" y="86"/>
                      </a:lnTo>
                      <a:lnTo>
                        <a:pt x="2" y="62"/>
                      </a:lnTo>
                      <a:lnTo>
                        <a:pt x="0" y="86"/>
                      </a:lnTo>
                      <a:lnTo>
                        <a:pt x="11" y="116"/>
                      </a:lnTo>
                      <a:lnTo>
                        <a:pt x="20" y="164"/>
                      </a:lnTo>
                      <a:lnTo>
                        <a:pt x="34" y="105"/>
                      </a:lnTo>
                      <a:lnTo>
                        <a:pt x="50" y="74"/>
                      </a:lnTo>
                      <a:lnTo>
                        <a:pt x="77" y="57"/>
                      </a:lnTo>
                      <a:lnTo>
                        <a:pt x="96" y="46"/>
                      </a:lnTo>
                      <a:lnTo>
                        <a:pt x="114" y="34"/>
                      </a:lnTo>
                      <a:lnTo>
                        <a:pt x="137" y="17"/>
                      </a:lnTo>
                      <a:lnTo>
                        <a:pt x="160" y="0"/>
                      </a:lnTo>
                    </a:path>
                  </a:pathLst>
                </a:custGeom>
                <a:solidFill>
                  <a:srgbClr val="E04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182" name="Freeform 182">
                  <a:extLst>
                    <a:ext uri="{FF2B5EF4-FFF2-40B4-BE49-F238E27FC236}">
                      <a16:creationId xmlns:a16="http://schemas.microsoft.com/office/drawing/2014/main" id="{7BD1A839-94EA-44A5-AA5B-64951F6A49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456" y="875"/>
                  <a:ext cx="63" cy="142"/>
                </a:xfrm>
                <a:custGeom>
                  <a:avLst/>
                  <a:gdLst>
                    <a:gd name="T0" fmla="*/ 33 w 63"/>
                    <a:gd name="T1" fmla="*/ 107 h 142"/>
                    <a:gd name="T2" fmla="*/ 51 w 63"/>
                    <a:gd name="T3" fmla="*/ 85 h 142"/>
                    <a:gd name="T4" fmla="*/ 57 w 63"/>
                    <a:gd name="T5" fmla="*/ 63 h 142"/>
                    <a:gd name="T6" fmla="*/ 60 w 63"/>
                    <a:gd name="T7" fmla="*/ 39 h 142"/>
                    <a:gd name="T8" fmla="*/ 62 w 63"/>
                    <a:gd name="T9" fmla="*/ 8 h 142"/>
                    <a:gd name="T10" fmla="*/ 57 w 63"/>
                    <a:gd name="T11" fmla="*/ 2 h 142"/>
                    <a:gd name="T12" fmla="*/ 51 w 63"/>
                    <a:gd name="T13" fmla="*/ 2 h 142"/>
                    <a:gd name="T14" fmla="*/ 47 w 63"/>
                    <a:gd name="T15" fmla="*/ 21 h 142"/>
                    <a:gd name="T16" fmla="*/ 40 w 63"/>
                    <a:gd name="T17" fmla="*/ 32 h 142"/>
                    <a:gd name="T18" fmla="*/ 37 w 63"/>
                    <a:gd name="T19" fmla="*/ 58 h 142"/>
                    <a:gd name="T20" fmla="*/ 32 w 63"/>
                    <a:gd name="T21" fmla="*/ 77 h 142"/>
                    <a:gd name="T22" fmla="*/ 19 w 63"/>
                    <a:gd name="T23" fmla="*/ 93 h 142"/>
                    <a:gd name="T24" fmla="*/ 10 w 63"/>
                    <a:gd name="T25" fmla="*/ 114 h 142"/>
                    <a:gd name="T26" fmla="*/ 0 w 63"/>
                    <a:gd name="T27" fmla="*/ 141 h 142"/>
                    <a:gd name="T28" fmla="*/ 10 w 63"/>
                    <a:gd name="T29" fmla="*/ 114 h 142"/>
                    <a:gd name="T30" fmla="*/ 20 w 63"/>
                    <a:gd name="T31" fmla="*/ 93 h 142"/>
                    <a:gd name="T32" fmla="*/ 32 w 63"/>
                    <a:gd name="T33" fmla="*/ 77 h 142"/>
                    <a:gd name="T34" fmla="*/ 37 w 63"/>
                    <a:gd name="T35" fmla="*/ 58 h 142"/>
                    <a:gd name="T36" fmla="*/ 39 w 63"/>
                    <a:gd name="T37" fmla="*/ 33 h 142"/>
                    <a:gd name="T38" fmla="*/ 47 w 63"/>
                    <a:gd name="T39" fmla="*/ 23 h 142"/>
                    <a:gd name="T40" fmla="*/ 50 w 63"/>
                    <a:gd name="T41" fmla="*/ 0 h 142"/>
                    <a:gd name="T42" fmla="*/ 55 w 63"/>
                    <a:gd name="T43" fmla="*/ 2 h 142"/>
                    <a:gd name="T44" fmla="*/ 62 w 63"/>
                    <a:gd name="T45" fmla="*/ 8 h 142"/>
                    <a:gd name="T46" fmla="*/ 62 w 63"/>
                    <a:gd name="T47" fmla="*/ 21 h 142"/>
                    <a:gd name="T48" fmla="*/ 60 w 63"/>
                    <a:gd name="T49" fmla="*/ 41 h 142"/>
                    <a:gd name="T50" fmla="*/ 57 w 63"/>
                    <a:gd name="T51" fmla="*/ 60 h 142"/>
                    <a:gd name="T52" fmla="*/ 51 w 63"/>
                    <a:gd name="T53" fmla="*/ 84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142">
                      <a:moveTo>
                        <a:pt x="33" y="107"/>
                      </a:moveTo>
                      <a:lnTo>
                        <a:pt x="51" y="85"/>
                      </a:lnTo>
                      <a:lnTo>
                        <a:pt x="57" y="63"/>
                      </a:lnTo>
                      <a:lnTo>
                        <a:pt x="60" y="39"/>
                      </a:lnTo>
                      <a:lnTo>
                        <a:pt x="62" y="8"/>
                      </a:lnTo>
                      <a:lnTo>
                        <a:pt x="57" y="2"/>
                      </a:lnTo>
                      <a:lnTo>
                        <a:pt x="51" y="2"/>
                      </a:lnTo>
                      <a:lnTo>
                        <a:pt x="47" y="21"/>
                      </a:lnTo>
                      <a:lnTo>
                        <a:pt x="40" y="32"/>
                      </a:lnTo>
                      <a:lnTo>
                        <a:pt x="37" y="58"/>
                      </a:lnTo>
                      <a:lnTo>
                        <a:pt x="32" y="77"/>
                      </a:lnTo>
                      <a:lnTo>
                        <a:pt x="19" y="93"/>
                      </a:lnTo>
                      <a:lnTo>
                        <a:pt x="10" y="114"/>
                      </a:lnTo>
                      <a:lnTo>
                        <a:pt x="0" y="141"/>
                      </a:lnTo>
                      <a:lnTo>
                        <a:pt x="10" y="114"/>
                      </a:lnTo>
                      <a:lnTo>
                        <a:pt x="20" y="93"/>
                      </a:lnTo>
                      <a:lnTo>
                        <a:pt x="32" y="77"/>
                      </a:lnTo>
                      <a:lnTo>
                        <a:pt x="37" y="58"/>
                      </a:lnTo>
                      <a:lnTo>
                        <a:pt x="39" y="33"/>
                      </a:lnTo>
                      <a:lnTo>
                        <a:pt x="47" y="23"/>
                      </a:lnTo>
                      <a:lnTo>
                        <a:pt x="50" y="0"/>
                      </a:lnTo>
                      <a:lnTo>
                        <a:pt x="55" y="2"/>
                      </a:lnTo>
                      <a:lnTo>
                        <a:pt x="62" y="8"/>
                      </a:lnTo>
                      <a:lnTo>
                        <a:pt x="62" y="21"/>
                      </a:lnTo>
                      <a:lnTo>
                        <a:pt x="60" y="41"/>
                      </a:lnTo>
                      <a:lnTo>
                        <a:pt x="57" y="60"/>
                      </a:lnTo>
                      <a:lnTo>
                        <a:pt x="51" y="8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183" name="Rectangle 183">
                  <a:extLst>
                    <a:ext uri="{FF2B5EF4-FFF2-40B4-BE49-F238E27FC236}">
                      <a16:creationId xmlns:a16="http://schemas.microsoft.com/office/drawing/2014/main" id="{9D135DC6-9DDF-4330-9D2C-5812167611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367528">
                  <a:off x="3524" y="83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CN" b="0" baseline="0">
                      <a:solidFill>
                        <a:srgbClr val="000066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.</a:t>
                  </a:r>
                </a:p>
              </p:txBody>
            </p:sp>
            <p:sp>
              <p:nvSpPr>
                <p:cNvPr id="128184" name="Freeform 184">
                  <a:extLst>
                    <a:ext uri="{FF2B5EF4-FFF2-40B4-BE49-F238E27FC236}">
                      <a16:creationId xmlns:a16="http://schemas.microsoft.com/office/drawing/2014/main" id="{E4800F61-6F3B-4A28-97DA-8EA336FA0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720" y="1001"/>
                  <a:ext cx="405" cy="329"/>
                </a:xfrm>
                <a:custGeom>
                  <a:avLst/>
                  <a:gdLst>
                    <a:gd name="T0" fmla="*/ 404 w 405"/>
                    <a:gd name="T1" fmla="*/ 2 h 329"/>
                    <a:gd name="T2" fmla="*/ 367 w 405"/>
                    <a:gd name="T3" fmla="*/ 9 h 329"/>
                    <a:gd name="T4" fmla="*/ 340 w 405"/>
                    <a:gd name="T5" fmla="*/ 0 h 329"/>
                    <a:gd name="T6" fmla="*/ 314 w 405"/>
                    <a:gd name="T7" fmla="*/ 0 h 329"/>
                    <a:gd name="T8" fmla="*/ 286 w 405"/>
                    <a:gd name="T9" fmla="*/ 9 h 329"/>
                    <a:gd name="T10" fmla="*/ 260 w 405"/>
                    <a:gd name="T11" fmla="*/ 28 h 329"/>
                    <a:gd name="T12" fmla="*/ 233 w 405"/>
                    <a:gd name="T13" fmla="*/ 36 h 329"/>
                    <a:gd name="T14" fmla="*/ 206 w 405"/>
                    <a:gd name="T15" fmla="*/ 55 h 329"/>
                    <a:gd name="T16" fmla="*/ 197 w 405"/>
                    <a:gd name="T17" fmla="*/ 82 h 329"/>
                    <a:gd name="T18" fmla="*/ 171 w 405"/>
                    <a:gd name="T19" fmla="*/ 101 h 329"/>
                    <a:gd name="T20" fmla="*/ 161 w 405"/>
                    <a:gd name="T21" fmla="*/ 128 h 329"/>
                    <a:gd name="T22" fmla="*/ 143 w 405"/>
                    <a:gd name="T23" fmla="*/ 155 h 329"/>
                    <a:gd name="T24" fmla="*/ 117 w 405"/>
                    <a:gd name="T25" fmla="*/ 164 h 329"/>
                    <a:gd name="T26" fmla="*/ 90 w 405"/>
                    <a:gd name="T27" fmla="*/ 155 h 329"/>
                    <a:gd name="T28" fmla="*/ 63 w 405"/>
                    <a:gd name="T29" fmla="*/ 155 h 329"/>
                    <a:gd name="T30" fmla="*/ 36 w 405"/>
                    <a:gd name="T31" fmla="*/ 155 h 329"/>
                    <a:gd name="T32" fmla="*/ 10 w 405"/>
                    <a:gd name="T33" fmla="*/ 155 h 329"/>
                    <a:gd name="T34" fmla="*/ 0 w 405"/>
                    <a:gd name="T35" fmla="*/ 182 h 329"/>
                    <a:gd name="T36" fmla="*/ 28 w 405"/>
                    <a:gd name="T37" fmla="*/ 200 h 329"/>
                    <a:gd name="T38" fmla="*/ 54 w 405"/>
                    <a:gd name="T39" fmla="*/ 219 h 329"/>
                    <a:gd name="T40" fmla="*/ 81 w 405"/>
                    <a:gd name="T41" fmla="*/ 237 h 329"/>
                    <a:gd name="T42" fmla="*/ 108 w 405"/>
                    <a:gd name="T43" fmla="*/ 246 h 329"/>
                    <a:gd name="T44" fmla="*/ 135 w 405"/>
                    <a:gd name="T45" fmla="*/ 265 h 329"/>
                    <a:gd name="T46" fmla="*/ 153 w 405"/>
                    <a:gd name="T47" fmla="*/ 292 h 329"/>
                    <a:gd name="T48" fmla="*/ 179 w 405"/>
                    <a:gd name="T49" fmla="*/ 319 h 329"/>
                    <a:gd name="T50" fmla="*/ 206 w 405"/>
                    <a:gd name="T51" fmla="*/ 328 h 329"/>
                    <a:gd name="T52" fmla="*/ 233 w 405"/>
                    <a:gd name="T53" fmla="*/ 301 h 329"/>
                    <a:gd name="T54" fmla="*/ 242 w 405"/>
                    <a:gd name="T55" fmla="*/ 273 h 329"/>
                    <a:gd name="T56" fmla="*/ 242 w 405"/>
                    <a:gd name="T57" fmla="*/ 246 h 329"/>
                    <a:gd name="T58" fmla="*/ 251 w 405"/>
                    <a:gd name="T59" fmla="*/ 219 h 329"/>
                    <a:gd name="T60" fmla="*/ 278 w 405"/>
                    <a:gd name="T61" fmla="*/ 200 h 329"/>
                    <a:gd name="T62" fmla="*/ 304 w 405"/>
                    <a:gd name="T63" fmla="*/ 210 h 329"/>
                    <a:gd name="T64" fmla="*/ 301 w 405"/>
                    <a:gd name="T65" fmla="*/ 212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05" h="329">
                      <a:moveTo>
                        <a:pt x="404" y="2"/>
                      </a:moveTo>
                      <a:lnTo>
                        <a:pt x="367" y="9"/>
                      </a:lnTo>
                      <a:lnTo>
                        <a:pt x="340" y="0"/>
                      </a:lnTo>
                      <a:lnTo>
                        <a:pt x="314" y="0"/>
                      </a:lnTo>
                      <a:lnTo>
                        <a:pt x="286" y="9"/>
                      </a:lnTo>
                      <a:lnTo>
                        <a:pt x="260" y="28"/>
                      </a:lnTo>
                      <a:lnTo>
                        <a:pt x="233" y="36"/>
                      </a:lnTo>
                      <a:lnTo>
                        <a:pt x="206" y="55"/>
                      </a:lnTo>
                      <a:lnTo>
                        <a:pt x="197" y="82"/>
                      </a:lnTo>
                      <a:lnTo>
                        <a:pt x="171" y="101"/>
                      </a:lnTo>
                      <a:lnTo>
                        <a:pt x="161" y="128"/>
                      </a:lnTo>
                      <a:lnTo>
                        <a:pt x="143" y="155"/>
                      </a:lnTo>
                      <a:lnTo>
                        <a:pt x="117" y="164"/>
                      </a:lnTo>
                      <a:lnTo>
                        <a:pt x="90" y="155"/>
                      </a:lnTo>
                      <a:lnTo>
                        <a:pt x="63" y="155"/>
                      </a:lnTo>
                      <a:lnTo>
                        <a:pt x="36" y="155"/>
                      </a:lnTo>
                      <a:lnTo>
                        <a:pt x="10" y="155"/>
                      </a:lnTo>
                      <a:lnTo>
                        <a:pt x="0" y="182"/>
                      </a:lnTo>
                      <a:lnTo>
                        <a:pt x="28" y="200"/>
                      </a:lnTo>
                      <a:lnTo>
                        <a:pt x="54" y="219"/>
                      </a:lnTo>
                      <a:lnTo>
                        <a:pt x="81" y="237"/>
                      </a:lnTo>
                      <a:lnTo>
                        <a:pt x="108" y="246"/>
                      </a:lnTo>
                      <a:lnTo>
                        <a:pt x="135" y="265"/>
                      </a:lnTo>
                      <a:lnTo>
                        <a:pt x="153" y="292"/>
                      </a:lnTo>
                      <a:lnTo>
                        <a:pt x="179" y="319"/>
                      </a:lnTo>
                      <a:lnTo>
                        <a:pt x="206" y="328"/>
                      </a:lnTo>
                      <a:lnTo>
                        <a:pt x="233" y="301"/>
                      </a:lnTo>
                      <a:lnTo>
                        <a:pt x="242" y="273"/>
                      </a:lnTo>
                      <a:lnTo>
                        <a:pt x="242" y="246"/>
                      </a:lnTo>
                      <a:lnTo>
                        <a:pt x="251" y="219"/>
                      </a:lnTo>
                      <a:lnTo>
                        <a:pt x="278" y="200"/>
                      </a:lnTo>
                      <a:lnTo>
                        <a:pt x="304" y="210"/>
                      </a:lnTo>
                      <a:lnTo>
                        <a:pt x="301" y="212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8185" name="Group 185">
                  <a:extLst>
                    <a:ext uri="{FF2B5EF4-FFF2-40B4-BE49-F238E27FC236}">
                      <a16:creationId xmlns:a16="http://schemas.microsoft.com/office/drawing/2014/main" id="{EC0D4C21-F5FC-49DF-B391-BF496F8092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1232472" flipH="1">
                  <a:off x="3430" y="1023"/>
                  <a:ext cx="421" cy="192"/>
                  <a:chOff x="3643" y="1079"/>
                  <a:chExt cx="421" cy="192"/>
                </a:xfrm>
              </p:grpSpPr>
              <p:sp>
                <p:nvSpPr>
                  <p:cNvPr id="128186" name="Freeform 186">
                    <a:extLst>
                      <a:ext uri="{FF2B5EF4-FFF2-40B4-BE49-F238E27FC236}">
                        <a16:creationId xmlns:a16="http://schemas.microsoft.com/office/drawing/2014/main" id="{A184E3EB-B02F-490F-97F7-027395D0C8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1079"/>
                    <a:ext cx="418" cy="192"/>
                  </a:xfrm>
                  <a:custGeom>
                    <a:avLst/>
                    <a:gdLst>
                      <a:gd name="T0" fmla="*/ 316 w 418"/>
                      <a:gd name="T1" fmla="*/ 0 h 192"/>
                      <a:gd name="T2" fmla="*/ 310 w 418"/>
                      <a:gd name="T3" fmla="*/ 20 h 192"/>
                      <a:gd name="T4" fmla="*/ 294 w 418"/>
                      <a:gd name="T5" fmla="*/ 46 h 192"/>
                      <a:gd name="T6" fmla="*/ 268 w 418"/>
                      <a:gd name="T7" fmla="*/ 64 h 192"/>
                      <a:gd name="T8" fmla="*/ 232 w 418"/>
                      <a:gd name="T9" fmla="*/ 77 h 192"/>
                      <a:gd name="T10" fmla="*/ 189 w 418"/>
                      <a:gd name="T11" fmla="*/ 89 h 192"/>
                      <a:gd name="T12" fmla="*/ 154 w 418"/>
                      <a:gd name="T13" fmla="*/ 91 h 192"/>
                      <a:gd name="T14" fmla="*/ 119 w 418"/>
                      <a:gd name="T15" fmla="*/ 89 h 192"/>
                      <a:gd name="T16" fmla="*/ 112 w 418"/>
                      <a:gd name="T17" fmla="*/ 84 h 192"/>
                      <a:gd name="T18" fmla="*/ 103 w 418"/>
                      <a:gd name="T19" fmla="*/ 69 h 192"/>
                      <a:gd name="T20" fmla="*/ 94 w 418"/>
                      <a:gd name="T21" fmla="*/ 58 h 192"/>
                      <a:gd name="T22" fmla="*/ 82 w 418"/>
                      <a:gd name="T23" fmla="*/ 49 h 192"/>
                      <a:gd name="T24" fmla="*/ 78 w 418"/>
                      <a:gd name="T25" fmla="*/ 37 h 192"/>
                      <a:gd name="T26" fmla="*/ 73 w 418"/>
                      <a:gd name="T27" fmla="*/ 28 h 192"/>
                      <a:gd name="T28" fmla="*/ 65 w 418"/>
                      <a:gd name="T29" fmla="*/ 23 h 192"/>
                      <a:gd name="T30" fmla="*/ 55 w 418"/>
                      <a:gd name="T31" fmla="*/ 18 h 192"/>
                      <a:gd name="T32" fmla="*/ 40 w 418"/>
                      <a:gd name="T33" fmla="*/ 17 h 192"/>
                      <a:gd name="T34" fmla="*/ 25 w 418"/>
                      <a:gd name="T35" fmla="*/ 21 h 192"/>
                      <a:gd name="T36" fmla="*/ 11 w 418"/>
                      <a:gd name="T37" fmla="*/ 29 h 192"/>
                      <a:gd name="T38" fmla="*/ 4 w 418"/>
                      <a:gd name="T39" fmla="*/ 39 h 192"/>
                      <a:gd name="T40" fmla="*/ 1 w 418"/>
                      <a:gd name="T41" fmla="*/ 53 h 192"/>
                      <a:gd name="T42" fmla="*/ 6 w 418"/>
                      <a:gd name="T43" fmla="*/ 80 h 192"/>
                      <a:gd name="T44" fmla="*/ 1 w 418"/>
                      <a:gd name="T45" fmla="*/ 90 h 192"/>
                      <a:gd name="T46" fmla="*/ 0 w 418"/>
                      <a:gd name="T47" fmla="*/ 102 h 192"/>
                      <a:gd name="T48" fmla="*/ 3 w 418"/>
                      <a:gd name="T49" fmla="*/ 112 h 192"/>
                      <a:gd name="T50" fmla="*/ 11 w 418"/>
                      <a:gd name="T51" fmla="*/ 123 h 192"/>
                      <a:gd name="T52" fmla="*/ 16 w 418"/>
                      <a:gd name="T53" fmla="*/ 131 h 192"/>
                      <a:gd name="T54" fmla="*/ 12 w 418"/>
                      <a:gd name="T55" fmla="*/ 141 h 192"/>
                      <a:gd name="T56" fmla="*/ 13 w 418"/>
                      <a:gd name="T57" fmla="*/ 154 h 192"/>
                      <a:gd name="T58" fmla="*/ 18 w 418"/>
                      <a:gd name="T59" fmla="*/ 162 h 192"/>
                      <a:gd name="T60" fmla="*/ 21 w 418"/>
                      <a:gd name="T61" fmla="*/ 170 h 192"/>
                      <a:gd name="T62" fmla="*/ 24 w 418"/>
                      <a:gd name="T63" fmla="*/ 184 h 192"/>
                      <a:gd name="T64" fmla="*/ 29 w 418"/>
                      <a:gd name="T65" fmla="*/ 189 h 192"/>
                      <a:gd name="T66" fmla="*/ 40 w 418"/>
                      <a:gd name="T67" fmla="*/ 191 h 192"/>
                      <a:gd name="T68" fmla="*/ 59 w 418"/>
                      <a:gd name="T69" fmla="*/ 190 h 192"/>
                      <a:gd name="T70" fmla="*/ 75 w 418"/>
                      <a:gd name="T71" fmla="*/ 186 h 192"/>
                      <a:gd name="T72" fmla="*/ 94 w 418"/>
                      <a:gd name="T73" fmla="*/ 179 h 192"/>
                      <a:gd name="T74" fmla="*/ 106 w 418"/>
                      <a:gd name="T75" fmla="*/ 171 h 192"/>
                      <a:gd name="T76" fmla="*/ 115 w 418"/>
                      <a:gd name="T77" fmla="*/ 165 h 192"/>
                      <a:gd name="T78" fmla="*/ 145 w 418"/>
                      <a:gd name="T79" fmla="*/ 169 h 192"/>
                      <a:gd name="T80" fmla="*/ 186 w 418"/>
                      <a:gd name="T81" fmla="*/ 175 h 192"/>
                      <a:gd name="T82" fmla="*/ 217 w 418"/>
                      <a:gd name="T83" fmla="*/ 179 h 192"/>
                      <a:gd name="T84" fmla="*/ 247 w 418"/>
                      <a:gd name="T85" fmla="*/ 179 h 192"/>
                      <a:gd name="T86" fmla="*/ 287 w 418"/>
                      <a:gd name="T87" fmla="*/ 178 h 192"/>
                      <a:gd name="T88" fmla="*/ 312 w 418"/>
                      <a:gd name="T89" fmla="*/ 173 h 192"/>
                      <a:gd name="T90" fmla="*/ 353 w 418"/>
                      <a:gd name="T91" fmla="*/ 152 h 192"/>
                      <a:gd name="T92" fmla="*/ 381 w 418"/>
                      <a:gd name="T93" fmla="*/ 134 h 192"/>
                      <a:gd name="T94" fmla="*/ 396 w 418"/>
                      <a:gd name="T95" fmla="*/ 106 h 192"/>
                      <a:gd name="T96" fmla="*/ 407 w 418"/>
                      <a:gd name="T97" fmla="*/ 95 h 192"/>
                      <a:gd name="T98" fmla="*/ 417 w 418"/>
                      <a:gd name="T99" fmla="*/ 66 h 192"/>
                      <a:gd name="T100" fmla="*/ 398 w 418"/>
                      <a:gd name="T101" fmla="*/ 50 h 192"/>
                      <a:gd name="T102" fmla="*/ 373 w 418"/>
                      <a:gd name="T103" fmla="*/ 45 h 192"/>
                      <a:gd name="T104" fmla="*/ 344 w 418"/>
                      <a:gd name="T105" fmla="*/ 13 h 192"/>
                      <a:gd name="T106" fmla="*/ 327 w 418"/>
                      <a:gd name="T107" fmla="*/ 7 h 192"/>
                      <a:gd name="T108" fmla="*/ 316 w 418"/>
                      <a:gd name="T109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418" h="192">
                        <a:moveTo>
                          <a:pt x="316" y="0"/>
                        </a:moveTo>
                        <a:lnTo>
                          <a:pt x="310" y="20"/>
                        </a:lnTo>
                        <a:lnTo>
                          <a:pt x="294" y="46"/>
                        </a:lnTo>
                        <a:lnTo>
                          <a:pt x="268" y="64"/>
                        </a:lnTo>
                        <a:lnTo>
                          <a:pt x="232" y="77"/>
                        </a:lnTo>
                        <a:lnTo>
                          <a:pt x="189" y="89"/>
                        </a:lnTo>
                        <a:lnTo>
                          <a:pt x="154" y="91"/>
                        </a:lnTo>
                        <a:lnTo>
                          <a:pt x="119" y="89"/>
                        </a:lnTo>
                        <a:lnTo>
                          <a:pt x="112" y="84"/>
                        </a:lnTo>
                        <a:lnTo>
                          <a:pt x="103" y="69"/>
                        </a:lnTo>
                        <a:lnTo>
                          <a:pt x="94" y="58"/>
                        </a:lnTo>
                        <a:lnTo>
                          <a:pt x="82" y="49"/>
                        </a:lnTo>
                        <a:lnTo>
                          <a:pt x="78" y="37"/>
                        </a:lnTo>
                        <a:lnTo>
                          <a:pt x="73" y="28"/>
                        </a:lnTo>
                        <a:lnTo>
                          <a:pt x="65" y="23"/>
                        </a:lnTo>
                        <a:lnTo>
                          <a:pt x="55" y="18"/>
                        </a:lnTo>
                        <a:lnTo>
                          <a:pt x="40" y="17"/>
                        </a:lnTo>
                        <a:lnTo>
                          <a:pt x="25" y="21"/>
                        </a:lnTo>
                        <a:lnTo>
                          <a:pt x="11" y="29"/>
                        </a:lnTo>
                        <a:lnTo>
                          <a:pt x="4" y="39"/>
                        </a:lnTo>
                        <a:lnTo>
                          <a:pt x="1" y="53"/>
                        </a:lnTo>
                        <a:lnTo>
                          <a:pt x="6" y="80"/>
                        </a:lnTo>
                        <a:lnTo>
                          <a:pt x="1" y="90"/>
                        </a:lnTo>
                        <a:lnTo>
                          <a:pt x="0" y="102"/>
                        </a:lnTo>
                        <a:lnTo>
                          <a:pt x="3" y="112"/>
                        </a:lnTo>
                        <a:lnTo>
                          <a:pt x="11" y="123"/>
                        </a:lnTo>
                        <a:lnTo>
                          <a:pt x="16" y="131"/>
                        </a:lnTo>
                        <a:lnTo>
                          <a:pt x="12" y="141"/>
                        </a:lnTo>
                        <a:lnTo>
                          <a:pt x="13" y="154"/>
                        </a:lnTo>
                        <a:lnTo>
                          <a:pt x="18" y="162"/>
                        </a:lnTo>
                        <a:lnTo>
                          <a:pt x="21" y="170"/>
                        </a:lnTo>
                        <a:lnTo>
                          <a:pt x="24" y="184"/>
                        </a:lnTo>
                        <a:lnTo>
                          <a:pt x="29" y="189"/>
                        </a:lnTo>
                        <a:lnTo>
                          <a:pt x="40" y="191"/>
                        </a:lnTo>
                        <a:lnTo>
                          <a:pt x="59" y="190"/>
                        </a:lnTo>
                        <a:lnTo>
                          <a:pt x="75" y="186"/>
                        </a:lnTo>
                        <a:lnTo>
                          <a:pt x="94" y="179"/>
                        </a:lnTo>
                        <a:lnTo>
                          <a:pt x="106" y="171"/>
                        </a:lnTo>
                        <a:lnTo>
                          <a:pt x="115" y="165"/>
                        </a:lnTo>
                        <a:lnTo>
                          <a:pt x="145" y="169"/>
                        </a:lnTo>
                        <a:lnTo>
                          <a:pt x="186" y="175"/>
                        </a:lnTo>
                        <a:lnTo>
                          <a:pt x="217" y="179"/>
                        </a:lnTo>
                        <a:lnTo>
                          <a:pt x="247" y="179"/>
                        </a:lnTo>
                        <a:lnTo>
                          <a:pt x="287" y="178"/>
                        </a:lnTo>
                        <a:lnTo>
                          <a:pt x="312" y="173"/>
                        </a:lnTo>
                        <a:lnTo>
                          <a:pt x="353" y="152"/>
                        </a:lnTo>
                        <a:lnTo>
                          <a:pt x="381" y="134"/>
                        </a:lnTo>
                        <a:lnTo>
                          <a:pt x="396" y="106"/>
                        </a:lnTo>
                        <a:lnTo>
                          <a:pt x="407" y="95"/>
                        </a:lnTo>
                        <a:lnTo>
                          <a:pt x="417" y="66"/>
                        </a:lnTo>
                        <a:lnTo>
                          <a:pt x="398" y="50"/>
                        </a:lnTo>
                        <a:lnTo>
                          <a:pt x="373" y="45"/>
                        </a:lnTo>
                        <a:lnTo>
                          <a:pt x="344" y="13"/>
                        </a:lnTo>
                        <a:lnTo>
                          <a:pt x="327" y="7"/>
                        </a:lnTo>
                        <a:lnTo>
                          <a:pt x="316" y="0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87" name="Freeform 187">
                    <a:extLst>
                      <a:ext uri="{FF2B5EF4-FFF2-40B4-BE49-F238E27FC236}">
                        <a16:creationId xmlns:a16="http://schemas.microsoft.com/office/drawing/2014/main" id="{DB78D71E-1985-4257-AC40-60350D107F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93" y="1116"/>
                    <a:ext cx="17" cy="45"/>
                  </a:xfrm>
                  <a:custGeom>
                    <a:avLst/>
                    <a:gdLst>
                      <a:gd name="T0" fmla="*/ 0 w 17"/>
                      <a:gd name="T1" fmla="*/ 0 h 45"/>
                      <a:gd name="T2" fmla="*/ 8 w 17"/>
                      <a:gd name="T3" fmla="*/ 2 h 45"/>
                      <a:gd name="T4" fmla="*/ 13 w 17"/>
                      <a:gd name="T5" fmla="*/ 8 h 45"/>
                      <a:gd name="T6" fmla="*/ 16 w 17"/>
                      <a:gd name="T7" fmla="*/ 14 h 45"/>
                      <a:gd name="T8" fmla="*/ 16 w 17"/>
                      <a:gd name="T9" fmla="*/ 20 h 45"/>
                      <a:gd name="T10" fmla="*/ 12 w 17"/>
                      <a:gd name="T11" fmla="*/ 32 h 45"/>
                      <a:gd name="T12" fmla="*/ 13 w 17"/>
                      <a:gd name="T13" fmla="*/ 44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" h="45">
                        <a:moveTo>
                          <a:pt x="0" y="0"/>
                        </a:moveTo>
                        <a:lnTo>
                          <a:pt x="8" y="2"/>
                        </a:lnTo>
                        <a:lnTo>
                          <a:pt x="13" y="8"/>
                        </a:lnTo>
                        <a:lnTo>
                          <a:pt x="16" y="14"/>
                        </a:lnTo>
                        <a:lnTo>
                          <a:pt x="16" y="20"/>
                        </a:lnTo>
                        <a:lnTo>
                          <a:pt x="12" y="32"/>
                        </a:lnTo>
                        <a:lnTo>
                          <a:pt x="13" y="4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88" name="Freeform 188">
                    <a:extLst>
                      <a:ext uri="{FF2B5EF4-FFF2-40B4-BE49-F238E27FC236}">
                        <a16:creationId xmlns:a16="http://schemas.microsoft.com/office/drawing/2014/main" id="{2BFD80DF-02F5-4E71-80BF-6DE880F925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3" y="1173"/>
                    <a:ext cx="19" cy="17"/>
                  </a:xfrm>
                  <a:custGeom>
                    <a:avLst/>
                    <a:gdLst>
                      <a:gd name="T0" fmla="*/ 0 w 19"/>
                      <a:gd name="T1" fmla="*/ 7 h 17"/>
                      <a:gd name="T2" fmla="*/ 6 w 19"/>
                      <a:gd name="T3" fmla="*/ 16 h 17"/>
                      <a:gd name="T4" fmla="*/ 13 w 19"/>
                      <a:gd name="T5" fmla="*/ 12 h 17"/>
                      <a:gd name="T6" fmla="*/ 18 w 19"/>
                      <a:gd name="T7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" h="17">
                        <a:moveTo>
                          <a:pt x="0" y="7"/>
                        </a:moveTo>
                        <a:lnTo>
                          <a:pt x="6" y="16"/>
                        </a:lnTo>
                        <a:lnTo>
                          <a:pt x="13" y="12"/>
                        </a:lnTo>
                        <a:lnTo>
                          <a:pt x="18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89" name="Freeform 189">
                    <a:extLst>
                      <a:ext uri="{FF2B5EF4-FFF2-40B4-BE49-F238E27FC236}">
                        <a16:creationId xmlns:a16="http://schemas.microsoft.com/office/drawing/2014/main" id="{466E3FD3-14BD-4A93-A451-4DA0C1BE67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1" y="1222"/>
                    <a:ext cx="19" cy="17"/>
                  </a:xfrm>
                  <a:custGeom>
                    <a:avLst/>
                    <a:gdLst>
                      <a:gd name="T0" fmla="*/ 0 w 19"/>
                      <a:gd name="T1" fmla="*/ 0 h 17"/>
                      <a:gd name="T2" fmla="*/ 2 w 19"/>
                      <a:gd name="T3" fmla="*/ 13 h 17"/>
                      <a:gd name="T4" fmla="*/ 8 w 19"/>
                      <a:gd name="T5" fmla="*/ 16 h 17"/>
                      <a:gd name="T6" fmla="*/ 12 w 19"/>
                      <a:gd name="T7" fmla="*/ 11 h 17"/>
                      <a:gd name="T8" fmla="*/ 18 w 19"/>
                      <a:gd name="T9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17">
                        <a:moveTo>
                          <a:pt x="0" y="0"/>
                        </a:moveTo>
                        <a:lnTo>
                          <a:pt x="2" y="13"/>
                        </a:lnTo>
                        <a:lnTo>
                          <a:pt x="8" y="16"/>
                        </a:lnTo>
                        <a:lnTo>
                          <a:pt x="12" y="11"/>
                        </a:lnTo>
                        <a:lnTo>
                          <a:pt x="18" y="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90" name="Freeform 190">
                    <a:extLst>
                      <a:ext uri="{FF2B5EF4-FFF2-40B4-BE49-F238E27FC236}">
                        <a16:creationId xmlns:a16="http://schemas.microsoft.com/office/drawing/2014/main" id="{BB34EFCF-4C1D-452E-BF87-69E9153363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5" y="1187"/>
                    <a:ext cx="25" cy="58"/>
                  </a:xfrm>
                  <a:custGeom>
                    <a:avLst/>
                    <a:gdLst>
                      <a:gd name="T0" fmla="*/ 24 w 25"/>
                      <a:gd name="T1" fmla="*/ 0 h 58"/>
                      <a:gd name="T2" fmla="*/ 16 w 25"/>
                      <a:gd name="T3" fmla="*/ 8 h 58"/>
                      <a:gd name="T4" fmla="*/ 8 w 25"/>
                      <a:gd name="T5" fmla="*/ 20 h 58"/>
                      <a:gd name="T6" fmla="*/ 4 w 25"/>
                      <a:gd name="T7" fmla="*/ 35 h 58"/>
                      <a:gd name="T8" fmla="*/ 0 w 25"/>
                      <a:gd name="T9" fmla="*/ 43 h 58"/>
                      <a:gd name="T10" fmla="*/ 4 w 25"/>
                      <a:gd name="T11" fmla="*/ 57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5" h="58">
                        <a:moveTo>
                          <a:pt x="24" y="0"/>
                        </a:moveTo>
                        <a:lnTo>
                          <a:pt x="16" y="8"/>
                        </a:lnTo>
                        <a:lnTo>
                          <a:pt x="8" y="20"/>
                        </a:lnTo>
                        <a:lnTo>
                          <a:pt x="4" y="35"/>
                        </a:lnTo>
                        <a:lnTo>
                          <a:pt x="0" y="43"/>
                        </a:lnTo>
                        <a:lnTo>
                          <a:pt x="4" y="57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91" name="Freeform 191">
                    <a:extLst>
                      <a:ext uri="{FF2B5EF4-FFF2-40B4-BE49-F238E27FC236}">
                        <a16:creationId xmlns:a16="http://schemas.microsoft.com/office/drawing/2014/main" id="{074A4EF8-2DAC-4A17-8834-6578F8E98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78" y="1152"/>
                    <a:ext cx="25" cy="17"/>
                  </a:xfrm>
                  <a:custGeom>
                    <a:avLst/>
                    <a:gdLst>
                      <a:gd name="T0" fmla="*/ 24 w 25"/>
                      <a:gd name="T1" fmla="*/ 16 h 17"/>
                      <a:gd name="T2" fmla="*/ 19 w 25"/>
                      <a:gd name="T3" fmla="*/ 9 h 17"/>
                      <a:gd name="T4" fmla="*/ 14 w 25"/>
                      <a:gd name="T5" fmla="*/ 3 h 17"/>
                      <a:gd name="T6" fmla="*/ 8 w 25"/>
                      <a:gd name="T7" fmla="*/ 0 h 17"/>
                      <a:gd name="T8" fmla="*/ 0 w 25"/>
                      <a:gd name="T9" fmla="*/ 1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17">
                        <a:moveTo>
                          <a:pt x="24" y="16"/>
                        </a:moveTo>
                        <a:lnTo>
                          <a:pt x="19" y="9"/>
                        </a:lnTo>
                        <a:lnTo>
                          <a:pt x="14" y="3"/>
                        </a:lnTo>
                        <a:lnTo>
                          <a:pt x="8" y="0"/>
                        </a:lnTo>
                        <a:lnTo>
                          <a:pt x="0" y="1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92" name="Freeform 192">
                    <a:extLst>
                      <a:ext uri="{FF2B5EF4-FFF2-40B4-BE49-F238E27FC236}">
                        <a16:creationId xmlns:a16="http://schemas.microsoft.com/office/drawing/2014/main" id="{19F1990D-219C-4229-9F45-FCEED49CE8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68" y="1136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5 w 17"/>
                      <a:gd name="T3" fmla="*/ 0 h 17"/>
                      <a:gd name="T4" fmla="*/ 9 w 17"/>
                      <a:gd name="T5" fmla="*/ 3 h 17"/>
                      <a:gd name="T6" fmla="*/ 12 w 17"/>
                      <a:gd name="T7" fmla="*/ 6 h 17"/>
                      <a:gd name="T8" fmla="*/ 15 w 17"/>
                      <a:gd name="T9" fmla="*/ 11 h 17"/>
                      <a:gd name="T10" fmla="*/ 16 w 17"/>
                      <a:gd name="T11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9" y="3"/>
                        </a:lnTo>
                        <a:lnTo>
                          <a:pt x="12" y="6"/>
                        </a:lnTo>
                        <a:lnTo>
                          <a:pt x="15" y="11"/>
                        </a:lnTo>
                        <a:lnTo>
                          <a:pt x="16" y="1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93" name="Freeform 193">
                    <a:extLst>
                      <a:ext uri="{FF2B5EF4-FFF2-40B4-BE49-F238E27FC236}">
                        <a16:creationId xmlns:a16="http://schemas.microsoft.com/office/drawing/2014/main" id="{AD21B125-8279-4445-BE81-7F0CF1229D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74" y="1113"/>
                    <a:ext cx="17" cy="24"/>
                  </a:xfrm>
                  <a:custGeom>
                    <a:avLst/>
                    <a:gdLst>
                      <a:gd name="T0" fmla="*/ 0 w 17"/>
                      <a:gd name="T1" fmla="*/ 0 h 24"/>
                      <a:gd name="T2" fmla="*/ 6 w 17"/>
                      <a:gd name="T3" fmla="*/ 2 h 24"/>
                      <a:gd name="T4" fmla="*/ 13 w 17"/>
                      <a:gd name="T5" fmla="*/ 9 h 24"/>
                      <a:gd name="T6" fmla="*/ 16 w 17"/>
                      <a:gd name="T7" fmla="*/ 16 h 24"/>
                      <a:gd name="T8" fmla="*/ 16 w 17"/>
                      <a:gd name="T9" fmla="*/ 2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0" y="0"/>
                        </a:moveTo>
                        <a:lnTo>
                          <a:pt x="6" y="2"/>
                        </a:lnTo>
                        <a:lnTo>
                          <a:pt x="13" y="9"/>
                        </a:lnTo>
                        <a:lnTo>
                          <a:pt x="16" y="16"/>
                        </a:lnTo>
                        <a:lnTo>
                          <a:pt x="16" y="2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94" name="Freeform 194">
                    <a:extLst>
                      <a:ext uri="{FF2B5EF4-FFF2-40B4-BE49-F238E27FC236}">
                        <a16:creationId xmlns:a16="http://schemas.microsoft.com/office/drawing/2014/main" id="{DAC6A007-F6C5-4AD4-9A05-E58C4ECE81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85" y="1123"/>
                    <a:ext cx="17" cy="17"/>
                  </a:xfrm>
                  <a:custGeom>
                    <a:avLst/>
                    <a:gdLst>
                      <a:gd name="T0" fmla="*/ 16 w 17"/>
                      <a:gd name="T1" fmla="*/ 0 h 17"/>
                      <a:gd name="T2" fmla="*/ 9 w 17"/>
                      <a:gd name="T3" fmla="*/ 4 h 17"/>
                      <a:gd name="T4" fmla="*/ 4 w 17"/>
                      <a:gd name="T5" fmla="*/ 10 h 17"/>
                      <a:gd name="T6" fmla="*/ 0 w 17"/>
                      <a:gd name="T7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16" y="0"/>
                        </a:moveTo>
                        <a:lnTo>
                          <a:pt x="9" y="4"/>
                        </a:lnTo>
                        <a:lnTo>
                          <a:pt x="4" y="10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8195" name="Freeform 195">
                  <a:extLst>
                    <a:ext uri="{FF2B5EF4-FFF2-40B4-BE49-F238E27FC236}">
                      <a16:creationId xmlns:a16="http://schemas.microsoft.com/office/drawing/2014/main" id="{E0361AE4-4FCE-4D2B-905E-33B6D2CFA5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926" y="1152"/>
                  <a:ext cx="207" cy="175"/>
                </a:xfrm>
                <a:custGeom>
                  <a:avLst/>
                  <a:gdLst>
                    <a:gd name="T0" fmla="*/ 198 w 207"/>
                    <a:gd name="T1" fmla="*/ 121 h 175"/>
                    <a:gd name="T2" fmla="*/ 161 w 207"/>
                    <a:gd name="T3" fmla="*/ 91 h 175"/>
                    <a:gd name="T4" fmla="*/ 143 w 207"/>
                    <a:gd name="T5" fmla="*/ 64 h 175"/>
                    <a:gd name="T6" fmla="*/ 117 w 207"/>
                    <a:gd name="T7" fmla="*/ 55 h 175"/>
                    <a:gd name="T8" fmla="*/ 89 w 207"/>
                    <a:gd name="T9" fmla="*/ 37 h 175"/>
                    <a:gd name="T10" fmla="*/ 63 w 207"/>
                    <a:gd name="T11" fmla="*/ 18 h 175"/>
                    <a:gd name="T12" fmla="*/ 36 w 207"/>
                    <a:gd name="T13" fmla="*/ 10 h 175"/>
                    <a:gd name="T14" fmla="*/ 9 w 207"/>
                    <a:gd name="T15" fmla="*/ 0 h 175"/>
                    <a:gd name="T16" fmla="*/ 0 w 207"/>
                    <a:gd name="T17" fmla="*/ 28 h 175"/>
                    <a:gd name="T18" fmla="*/ 27 w 207"/>
                    <a:gd name="T19" fmla="*/ 46 h 175"/>
                    <a:gd name="T20" fmla="*/ 54 w 207"/>
                    <a:gd name="T21" fmla="*/ 73 h 175"/>
                    <a:gd name="T22" fmla="*/ 81 w 207"/>
                    <a:gd name="T23" fmla="*/ 83 h 175"/>
                    <a:gd name="T24" fmla="*/ 107 w 207"/>
                    <a:gd name="T25" fmla="*/ 101 h 175"/>
                    <a:gd name="T26" fmla="*/ 134 w 207"/>
                    <a:gd name="T27" fmla="*/ 101 h 175"/>
                    <a:gd name="T28" fmla="*/ 152 w 207"/>
                    <a:gd name="T29" fmla="*/ 128 h 175"/>
                    <a:gd name="T30" fmla="*/ 198 w 207"/>
                    <a:gd name="T31" fmla="*/ 121 h 175"/>
                    <a:gd name="T32" fmla="*/ 179 w 207"/>
                    <a:gd name="T33" fmla="*/ 164 h 175"/>
                    <a:gd name="T34" fmla="*/ 206 w 207"/>
                    <a:gd name="T35" fmla="*/ 174 h 175"/>
                    <a:gd name="T36" fmla="*/ 198 w 207"/>
                    <a:gd name="T37" fmla="*/ 121 h 175"/>
                    <a:gd name="T38" fmla="*/ 198 w 207"/>
                    <a:gd name="T39" fmla="*/ 121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7" h="175">
                      <a:moveTo>
                        <a:pt x="198" y="121"/>
                      </a:moveTo>
                      <a:lnTo>
                        <a:pt x="161" y="91"/>
                      </a:lnTo>
                      <a:lnTo>
                        <a:pt x="143" y="64"/>
                      </a:lnTo>
                      <a:lnTo>
                        <a:pt x="117" y="55"/>
                      </a:lnTo>
                      <a:lnTo>
                        <a:pt x="89" y="37"/>
                      </a:lnTo>
                      <a:lnTo>
                        <a:pt x="63" y="18"/>
                      </a:lnTo>
                      <a:lnTo>
                        <a:pt x="36" y="10"/>
                      </a:lnTo>
                      <a:lnTo>
                        <a:pt x="9" y="0"/>
                      </a:lnTo>
                      <a:lnTo>
                        <a:pt x="0" y="28"/>
                      </a:lnTo>
                      <a:lnTo>
                        <a:pt x="27" y="46"/>
                      </a:lnTo>
                      <a:lnTo>
                        <a:pt x="54" y="73"/>
                      </a:lnTo>
                      <a:lnTo>
                        <a:pt x="81" y="83"/>
                      </a:lnTo>
                      <a:lnTo>
                        <a:pt x="107" y="101"/>
                      </a:lnTo>
                      <a:lnTo>
                        <a:pt x="134" y="101"/>
                      </a:lnTo>
                      <a:lnTo>
                        <a:pt x="152" y="128"/>
                      </a:lnTo>
                      <a:lnTo>
                        <a:pt x="198" y="121"/>
                      </a:lnTo>
                      <a:lnTo>
                        <a:pt x="179" y="164"/>
                      </a:lnTo>
                      <a:lnTo>
                        <a:pt x="206" y="174"/>
                      </a:lnTo>
                      <a:lnTo>
                        <a:pt x="198" y="121"/>
                      </a:lnTo>
                      <a:lnTo>
                        <a:pt x="198" y="121"/>
                      </a:lnTo>
                    </a:path>
                  </a:pathLst>
                </a:custGeom>
                <a:solidFill>
                  <a:srgbClr val="969696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196" name="Freeform 196">
                  <a:extLst>
                    <a:ext uri="{FF2B5EF4-FFF2-40B4-BE49-F238E27FC236}">
                      <a16:creationId xmlns:a16="http://schemas.microsoft.com/office/drawing/2014/main" id="{0652A491-FF81-46B7-81E6-42EE2F95B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409" y="380"/>
                  <a:ext cx="360" cy="461"/>
                </a:xfrm>
                <a:custGeom>
                  <a:avLst/>
                  <a:gdLst>
                    <a:gd name="T0" fmla="*/ 339 w 360"/>
                    <a:gd name="T1" fmla="*/ 360 h 461"/>
                    <a:gd name="T2" fmla="*/ 317 w 360"/>
                    <a:gd name="T3" fmla="*/ 321 h 461"/>
                    <a:gd name="T4" fmla="*/ 315 w 360"/>
                    <a:gd name="T5" fmla="*/ 310 h 461"/>
                    <a:gd name="T6" fmla="*/ 320 w 360"/>
                    <a:gd name="T7" fmla="*/ 294 h 461"/>
                    <a:gd name="T8" fmla="*/ 327 w 360"/>
                    <a:gd name="T9" fmla="*/ 277 h 461"/>
                    <a:gd name="T10" fmla="*/ 342 w 360"/>
                    <a:gd name="T11" fmla="*/ 260 h 461"/>
                    <a:gd name="T12" fmla="*/ 352 w 360"/>
                    <a:gd name="T13" fmla="*/ 237 h 461"/>
                    <a:gd name="T14" fmla="*/ 355 w 360"/>
                    <a:gd name="T15" fmla="*/ 217 h 461"/>
                    <a:gd name="T16" fmla="*/ 359 w 360"/>
                    <a:gd name="T17" fmla="*/ 202 h 461"/>
                    <a:gd name="T18" fmla="*/ 357 w 360"/>
                    <a:gd name="T19" fmla="*/ 185 h 461"/>
                    <a:gd name="T20" fmla="*/ 356 w 360"/>
                    <a:gd name="T21" fmla="*/ 146 h 461"/>
                    <a:gd name="T22" fmla="*/ 347 w 360"/>
                    <a:gd name="T23" fmla="*/ 116 h 461"/>
                    <a:gd name="T24" fmla="*/ 337 w 360"/>
                    <a:gd name="T25" fmla="*/ 90 h 461"/>
                    <a:gd name="T26" fmla="*/ 322 w 360"/>
                    <a:gd name="T27" fmla="*/ 63 h 461"/>
                    <a:gd name="T28" fmla="*/ 308 w 360"/>
                    <a:gd name="T29" fmla="*/ 47 h 461"/>
                    <a:gd name="T30" fmla="*/ 281 w 360"/>
                    <a:gd name="T31" fmla="*/ 28 h 461"/>
                    <a:gd name="T32" fmla="*/ 252 w 360"/>
                    <a:gd name="T33" fmla="*/ 16 h 461"/>
                    <a:gd name="T34" fmla="*/ 222 w 360"/>
                    <a:gd name="T35" fmla="*/ 5 h 461"/>
                    <a:gd name="T36" fmla="*/ 185 w 360"/>
                    <a:gd name="T37" fmla="*/ 0 h 461"/>
                    <a:gd name="T38" fmla="*/ 160 w 360"/>
                    <a:gd name="T39" fmla="*/ 0 h 461"/>
                    <a:gd name="T40" fmla="*/ 135 w 360"/>
                    <a:gd name="T41" fmla="*/ 4 h 461"/>
                    <a:gd name="T42" fmla="*/ 104 w 360"/>
                    <a:gd name="T43" fmla="*/ 13 h 461"/>
                    <a:gd name="T44" fmla="*/ 76 w 360"/>
                    <a:gd name="T45" fmla="*/ 26 h 461"/>
                    <a:gd name="T46" fmla="*/ 56 w 360"/>
                    <a:gd name="T47" fmla="*/ 39 h 461"/>
                    <a:gd name="T48" fmla="*/ 33 w 360"/>
                    <a:gd name="T49" fmla="*/ 66 h 461"/>
                    <a:gd name="T50" fmla="*/ 18 w 360"/>
                    <a:gd name="T51" fmla="*/ 95 h 461"/>
                    <a:gd name="T52" fmla="*/ 8 w 360"/>
                    <a:gd name="T53" fmla="*/ 124 h 461"/>
                    <a:gd name="T54" fmla="*/ 4 w 360"/>
                    <a:gd name="T55" fmla="*/ 144 h 461"/>
                    <a:gd name="T56" fmla="*/ 0 w 360"/>
                    <a:gd name="T57" fmla="*/ 179 h 461"/>
                    <a:gd name="T58" fmla="*/ 3 w 360"/>
                    <a:gd name="T59" fmla="*/ 205 h 461"/>
                    <a:gd name="T60" fmla="*/ 13 w 360"/>
                    <a:gd name="T61" fmla="*/ 243 h 461"/>
                    <a:gd name="T62" fmla="*/ 26 w 360"/>
                    <a:gd name="T63" fmla="*/ 275 h 461"/>
                    <a:gd name="T64" fmla="*/ 41 w 360"/>
                    <a:gd name="T65" fmla="*/ 300 h 461"/>
                    <a:gd name="T66" fmla="*/ 53 w 360"/>
                    <a:gd name="T67" fmla="*/ 315 h 461"/>
                    <a:gd name="T68" fmla="*/ 71 w 360"/>
                    <a:gd name="T69" fmla="*/ 331 h 461"/>
                    <a:gd name="T70" fmla="*/ 98 w 360"/>
                    <a:gd name="T71" fmla="*/ 342 h 461"/>
                    <a:gd name="T72" fmla="*/ 118 w 360"/>
                    <a:gd name="T73" fmla="*/ 350 h 461"/>
                    <a:gd name="T74" fmla="*/ 140 w 360"/>
                    <a:gd name="T75" fmla="*/ 357 h 461"/>
                    <a:gd name="T76" fmla="*/ 175 w 360"/>
                    <a:gd name="T77" fmla="*/ 359 h 461"/>
                    <a:gd name="T78" fmla="*/ 205 w 360"/>
                    <a:gd name="T79" fmla="*/ 366 h 461"/>
                    <a:gd name="T80" fmla="*/ 224 w 360"/>
                    <a:gd name="T81" fmla="*/ 370 h 461"/>
                    <a:gd name="T82" fmla="*/ 231 w 360"/>
                    <a:gd name="T83" fmla="*/ 381 h 461"/>
                    <a:gd name="T84" fmla="*/ 232 w 360"/>
                    <a:gd name="T85" fmla="*/ 395 h 461"/>
                    <a:gd name="T86" fmla="*/ 235 w 360"/>
                    <a:gd name="T87" fmla="*/ 408 h 461"/>
                    <a:gd name="T88" fmla="*/ 240 w 360"/>
                    <a:gd name="T89" fmla="*/ 417 h 461"/>
                    <a:gd name="T90" fmla="*/ 244 w 360"/>
                    <a:gd name="T91" fmla="*/ 436 h 461"/>
                    <a:gd name="T92" fmla="*/ 247 w 360"/>
                    <a:gd name="T93" fmla="*/ 460 h 461"/>
                    <a:gd name="T94" fmla="*/ 266 w 360"/>
                    <a:gd name="T95" fmla="*/ 419 h 461"/>
                    <a:gd name="T96" fmla="*/ 293 w 360"/>
                    <a:gd name="T97" fmla="*/ 384 h 461"/>
                    <a:gd name="T98" fmla="*/ 319 w 360"/>
                    <a:gd name="T99" fmla="*/ 367 h 461"/>
                    <a:gd name="T100" fmla="*/ 339 w 360"/>
                    <a:gd name="T101" fmla="*/ 360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60" h="461">
                      <a:moveTo>
                        <a:pt x="339" y="360"/>
                      </a:moveTo>
                      <a:lnTo>
                        <a:pt x="317" y="321"/>
                      </a:lnTo>
                      <a:lnTo>
                        <a:pt x="315" y="310"/>
                      </a:lnTo>
                      <a:lnTo>
                        <a:pt x="320" y="294"/>
                      </a:lnTo>
                      <a:lnTo>
                        <a:pt x="327" y="277"/>
                      </a:lnTo>
                      <a:lnTo>
                        <a:pt x="342" y="260"/>
                      </a:lnTo>
                      <a:lnTo>
                        <a:pt x="352" y="237"/>
                      </a:lnTo>
                      <a:lnTo>
                        <a:pt x="355" y="217"/>
                      </a:lnTo>
                      <a:lnTo>
                        <a:pt x="359" y="202"/>
                      </a:lnTo>
                      <a:lnTo>
                        <a:pt x="357" y="185"/>
                      </a:lnTo>
                      <a:lnTo>
                        <a:pt x="356" y="146"/>
                      </a:lnTo>
                      <a:lnTo>
                        <a:pt x="347" y="116"/>
                      </a:lnTo>
                      <a:lnTo>
                        <a:pt x="337" y="90"/>
                      </a:lnTo>
                      <a:lnTo>
                        <a:pt x="322" y="63"/>
                      </a:lnTo>
                      <a:lnTo>
                        <a:pt x="308" y="47"/>
                      </a:lnTo>
                      <a:lnTo>
                        <a:pt x="281" y="28"/>
                      </a:lnTo>
                      <a:lnTo>
                        <a:pt x="252" y="16"/>
                      </a:lnTo>
                      <a:lnTo>
                        <a:pt x="222" y="5"/>
                      </a:lnTo>
                      <a:lnTo>
                        <a:pt x="185" y="0"/>
                      </a:lnTo>
                      <a:lnTo>
                        <a:pt x="160" y="0"/>
                      </a:lnTo>
                      <a:lnTo>
                        <a:pt x="135" y="4"/>
                      </a:lnTo>
                      <a:lnTo>
                        <a:pt x="104" y="13"/>
                      </a:lnTo>
                      <a:lnTo>
                        <a:pt x="76" y="26"/>
                      </a:lnTo>
                      <a:lnTo>
                        <a:pt x="56" y="39"/>
                      </a:lnTo>
                      <a:lnTo>
                        <a:pt x="33" y="66"/>
                      </a:lnTo>
                      <a:lnTo>
                        <a:pt x="18" y="95"/>
                      </a:lnTo>
                      <a:lnTo>
                        <a:pt x="8" y="124"/>
                      </a:lnTo>
                      <a:lnTo>
                        <a:pt x="4" y="144"/>
                      </a:lnTo>
                      <a:lnTo>
                        <a:pt x="0" y="179"/>
                      </a:lnTo>
                      <a:lnTo>
                        <a:pt x="3" y="205"/>
                      </a:lnTo>
                      <a:lnTo>
                        <a:pt x="13" y="243"/>
                      </a:lnTo>
                      <a:lnTo>
                        <a:pt x="26" y="275"/>
                      </a:lnTo>
                      <a:lnTo>
                        <a:pt x="41" y="300"/>
                      </a:lnTo>
                      <a:lnTo>
                        <a:pt x="53" y="315"/>
                      </a:lnTo>
                      <a:lnTo>
                        <a:pt x="71" y="331"/>
                      </a:lnTo>
                      <a:lnTo>
                        <a:pt x="98" y="342"/>
                      </a:lnTo>
                      <a:lnTo>
                        <a:pt x="118" y="350"/>
                      </a:lnTo>
                      <a:lnTo>
                        <a:pt x="140" y="357"/>
                      </a:lnTo>
                      <a:lnTo>
                        <a:pt x="175" y="359"/>
                      </a:lnTo>
                      <a:lnTo>
                        <a:pt x="205" y="366"/>
                      </a:lnTo>
                      <a:lnTo>
                        <a:pt x="224" y="370"/>
                      </a:lnTo>
                      <a:lnTo>
                        <a:pt x="231" y="381"/>
                      </a:lnTo>
                      <a:lnTo>
                        <a:pt x="232" y="395"/>
                      </a:lnTo>
                      <a:lnTo>
                        <a:pt x="235" y="408"/>
                      </a:lnTo>
                      <a:lnTo>
                        <a:pt x="240" y="417"/>
                      </a:lnTo>
                      <a:lnTo>
                        <a:pt x="244" y="436"/>
                      </a:lnTo>
                      <a:lnTo>
                        <a:pt x="247" y="460"/>
                      </a:lnTo>
                      <a:lnTo>
                        <a:pt x="266" y="419"/>
                      </a:lnTo>
                      <a:lnTo>
                        <a:pt x="293" y="384"/>
                      </a:lnTo>
                      <a:lnTo>
                        <a:pt x="319" y="367"/>
                      </a:lnTo>
                      <a:lnTo>
                        <a:pt x="339" y="360"/>
                      </a:lnTo>
                    </a:path>
                  </a:pathLst>
                </a:custGeom>
                <a:solidFill>
                  <a:srgbClr val="E0A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197" name="Freeform 197">
                  <a:extLst>
                    <a:ext uri="{FF2B5EF4-FFF2-40B4-BE49-F238E27FC236}">
                      <a16:creationId xmlns:a16="http://schemas.microsoft.com/office/drawing/2014/main" id="{2443D42B-21DA-4683-BDA4-DD54052BAB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602" y="503"/>
                  <a:ext cx="82" cy="88"/>
                </a:xfrm>
                <a:custGeom>
                  <a:avLst/>
                  <a:gdLst>
                    <a:gd name="T0" fmla="*/ 73 w 82"/>
                    <a:gd name="T1" fmla="*/ 34 h 88"/>
                    <a:gd name="T2" fmla="*/ 61 w 82"/>
                    <a:gd name="T3" fmla="*/ 17 h 88"/>
                    <a:gd name="T4" fmla="*/ 54 w 82"/>
                    <a:gd name="T5" fmla="*/ 9 h 88"/>
                    <a:gd name="T6" fmla="*/ 41 w 82"/>
                    <a:gd name="T7" fmla="*/ 2 h 88"/>
                    <a:gd name="T8" fmla="*/ 26 w 82"/>
                    <a:gd name="T9" fmla="*/ 0 h 88"/>
                    <a:gd name="T10" fmla="*/ 14 w 82"/>
                    <a:gd name="T11" fmla="*/ 0 h 88"/>
                    <a:gd name="T12" fmla="*/ 8 w 82"/>
                    <a:gd name="T13" fmla="*/ 4 h 88"/>
                    <a:gd name="T14" fmla="*/ 1 w 82"/>
                    <a:gd name="T15" fmla="*/ 14 h 88"/>
                    <a:gd name="T16" fmla="*/ 0 w 82"/>
                    <a:gd name="T17" fmla="*/ 29 h 88"/>
                    <a:gd name="T18" fmla="*/ 2 w 82"/>
                    <a:gd name="T19" fmla="*/ 46 h 88"/>
                    <a:gd name="T20" fmla="*/ 11 w 82"/>
                    <a:gd name="T21" fmla="*/ 59 h 88"/>
                    <a:gd name="T22" fmla="*/ 18 w 82"/>
                    <a:gd name="T23" fmla="*/ 69 h 88"/>
                    <a:gd name="T24" fmla="*/ 34 w 82"/>
                    <a:gd name="T25" fmla="*/ 78 h 88"/>
                    <a:gd name="T26" fmla="*/ 51 w 82"/>
                    <a:gd name="T27" fmla="*/ 82 h 88"/>
                    <a:gd name="T28" fmla="*/ 67 w 82"/>
                    <a:gd name="T29" fmla="*/ 87 h 88"/>
                    <a:gd name="T30" fmla="*/ 77 w 82"/>
                    <a:gd name="T31" fmla="*/ 81 h 88"/>
                    <a:gd name="T32" fmla="*/ 81 w 82"/>
                    <a:gd name="T33" fmla="*/ 73 h 88"/>
                    <a:gd name="T34" fmla="*/ 81 w 82"/>
                    <a:gd name="T35" fmla="*/ 59 h 88"/>
                    <a:gd name="T36" fmla="*/ 73 w 82"/>
                    <a:gd name="T37" fmla="*/ 34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2" h="88">
                      <a:moveTo>
                        <a:pt x="73" y="34"/>
                      </a:moveTo>
                      <a:lnTo>
                        <a:pt x="61" y="17"/>
                      </a:lnTo>
                      <a:lnTo>
                        <a:pt x="54" y="9"/>
                      </a:lnTo>
                      <a:lnTo>
                        <a:pt x="41" y="2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8" y="4"/>
                      </a:lnTo>
                      <a:lnTo>
                        <a:pt x="1" y="14"/>
                      </a:lnTo>
                      <a:lnTo>
                        <a:pt x="0" y="29"/>
                      </a:lnTo>
                      <a:lnTo>
                        <a:pt x="2" y="46"/>
                      </a:lnTo>
                      <a:lnTo>
                        <a:pt x="11" y="59"/>
                      </a:lnTo>
                      <a:lnTo>
                        <a:pt x="18" y="69"/>
                      </a:lnTo>
                      <a:lnTo>
                        <a:pt x="34" y="78"/>
                      </a:lnTo>
                      <a:lnTo>
                        <a:pt x="51" y="82"/>
                      </a:lnTo>
                      <a:lnTo>
                        <a:pt x="67" y="87"/>
                      </a:lnTo>
                      <a:lnTo>
                        <a:pt x="77" y="81"/>
                      </a:lnTo>
                      <a:lnTo>
                        <a:pt x="81" y="73"/>
                      </a:lnTo>
                      <a:lnTo>
                        <a:pt x="81" y="59"/>
                      </a:lnTo>
                      <a:lnTo>
                        <a:pt x="73" y="34"/>
                      </a:lnTo>
                    </a:path>
                  </a:pathLst>
                </a:custGeom>
                <a:solidFill>
                  <a:srgbClr val="F0F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198" name="Oval 198">
                  <a:extLst>
                    <a:ext uri="{FF2B5EF4-FFF2-40B4-BE49-F238E27FC236}">
                      <a16:creationId xmlns:a16="http://schemas.microsoft.com/office/drawing/2014/main" id="{611366CF-FAA4-4B64-A2BB-C680CA4759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1232472" flipH="1">
                  <a:off x="3631" y="542"/>
                  <a:ext cx="26" cy="28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8199" name="Group 199">
                  <a:extLst>
                    <a:ext uri="{FF2B5EF4-FFF2-40B4-BE49-F238E27FC236}">
                      <a16:creationId xmlns:a16="http://schemas.microsoft.com/office/drawing/2014/main" id="{D787C64A-C26C-41D3-BF3B-CB0470FA54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1232472" flipH="1">
                  <a:off x="3451" y="381"/>
                  <a:ext cx="240" cy="93"/>
                  <a:chOff x="3729" y="433"/>
                  <a:chExt cx="240" cy="93"/>
                </a:xfrm>
              </p:grpSpPr>
              <p:sp>
                <p:nvSpPr>
                  <p:cNvPr id="128200" name="Freeform 200">
                    <a:extLst>
                      <a:ext uri="{FF2B5EF4-FFF2-40B4-BE49-F238E27FC236}">
                        <a16:creationId xmlns:a16="http://schemas.microsoft.com/office/drawing/2014/main" id="{B92BDDC3-E955-4988-99FE-3271BF7CBC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29" y="448"/>
                    <a:ext cx="222" cy="78"/>
                  </a:xfrm>
                  <a:custGeom>
                    <a:avLst/>
                    <a:gdLst>
                      <a:gd name="T0" fmla="*/ 221 w 222"/>
                      <a:gd name="T1" fmla="*/ 77 h 78"/>
                      <a:gd name="T2" fmla="*/ 201 w 222"/>
                      <a:gd name="T3" fmla="*/ 52 h 78"/>
                      <a:gd name="T4" fmla="*/ 177 w 222"/>
                      <a:gd name="T5" fmla="*/ 33 h 78"/>
                      <a:gd name="T6" fmla="*/ 149 w 222"/>
                      <a:gd name="T7" fmla="*/ 17 h 78"/>
                      <a:gd name="T8" fmla="*/ 123 w 222"/>
                      <a:gd name="T9" fmla="*/ 8 h 78"/>
                      <a:gd name="T10" fmla="*/ 94 w 222"/>
                      <a:gd name="T11" fmla="*/ 1 h 78"/>
                      <a:gd name="T12" fmla="*/ 57 w 222"/>
                      <a:gd name="T13" fmla="*/ 0 h 78"/>
                      <a:gd name="T14" fmla="*/ 31 w 222"/>
                      <a:gd name="T15" fmla="*/ 6 h 78"/>
                      <a:gd name="T16" fmla="*/ 0 w 222"/>
                      <a:gd name="T17" fmla="*/ 2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2" h="78">
                        <a:moveTo>
                          <a:pt x="221" y="77"/>
                        </a:moveTo>
                        <a:lnTo>
                          <a:pt x="201" y="52"/>
                        </a:lnTo>
                        <a:lnTo>
                          <a:pt x="177" y="33"/>
                        </a:lnTo>
                        <a:lnTo>
                          <a:pt x="149" y="17"/>
                        </a:lnTo>
                        <a:lnTo>
                          <a:pt x="123" y="8"/>
                        </a:lnTo>
                        <a:lnTo>
                          <a:pt x="94" y="1"/>
                        </a:lnTo>
                        <a:lnTo>
                          <a:pt x="57" y="0"/>
                        </a:lnTo>
                        <a:lnTo>
                          <a:pt x="31" y="6"/>
                        </a:lnTo>
                        <a:lnTo>
                          <a:pt x="0" y="21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01" name="Freeform 201">
                    <a:extLst>
                      <a:ext uri="{FF2B5EF4-FFF2-40B4-BE49-F238E27FC236}">
                        <a16:creationId xmlns:a16="http://schemas.microsoft.com/office/drawing/2014/main" id="{74A69769-BF8F-447C-99D8-B28F486E10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40" y="433"/>
                    <a:ext cx="229" cy="87"/>
                  </a:xfrm>
                  <a:custGeom>
                    <a:avLst/>
                    <a:gdLst>
                      <a:gd name="T0" fmla="*/ 228 w 229"/>
                      <a:gd name="T1" fmla="*/ 86 h 87"/>
                      <a:gd name="T2" fmla="*/ 214 w 229"/>
                      <a:gd name="T3" fmla="*/ 61 h 87"/>
                      <a:gd name="T4" fmla="*/ 200 w 229"/>
                      <a:gd name="T5" fmla="*/ 42 h 87"/>
                      <a:gd name="T6" fmla="*/ 183 w 229"/>
                      <a:gd name="T7" fmla="*/ 28 h 87"/>
                      <a:gd name="T8" fmla="*/ 155 w 229"/>
                      <a:gd name="T9" fmla="*/ 12 h 87"/>
                      <a:gd name="T10" fmla="*/ 121 w 229"/>
                      <a:gd name="T11" fmla="*/ 1 h 87"/>
                      <a:gd name="T12" fmla="*/ 90 w 229"/>
                      <a:gd name="T13" fmla="*/ 0 h 87"/>
                      <a:gd name="T14" fmla="*/ 57 w 229"/>
                      <a:gd name="T15" fmla="*/ 6 h 87"/>
                      <a:gd name="T16" fmla="*/ 28 w 229"/>
                      <a:gd name="T17" fmla="*/ 19 h 87"/>
                      <a:gd name="T18" fmla="*/ 13 w 229"/>
                      <a:gd name="T19" fmla="*/ 25 h 87"/>
                      <a:gd name="T20" fmla="*/ 0 w 229"/>
                      <a:gd name="T21" fmla="*/ 30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29" h="87">
                        <a:moveTo>
                          <a:pt x="228" y="86"/>
                        </a:moveTo>
                        <a:lnTo>
                          <a:pt x="214" y="61"/>
                        </a:lnTo>
                        <a:lnTo>
                          <a:pt x="200" y="42"/>
                        </a:lnTo>
                        <a:lnTo>
                          <a:pt x="183" y="28"/>
                        </a:lnTo>
                        <a:lnTo>
                          <a:pt x="155" y="12"/>
                        </a:lnTo>
                        <a:lnTo>
                          <a:pt x="121" y="1"/>
                        </a:lnTo>
                        <a:lnTo>
                          <a:pt x="90" y="0"/>
                        </a:lnTo>
                        <a:lnTo>
                          <a:pt x="57" y="6"/>
                        </a:lnTo>
                        <a:lnTo>
                          <a:pt x="28" y="19"/>
                        </a:lnTo>
                        <a:lnTo>
                          <a:pt x="13" y="25"/>
                        </a:lnTo>
                        <a:lnTo>
                          <a:pt x="0" y="3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8202" name="Group 202">
                  <a:extLst>
                    <a:ext uri="{FF2B5EF4-FFF2-40B4-BE49-F238E27FC236}">
                      <a16:creationId xmlns:a16="http://schemas.microsoft.com/office/drawing/2014/main" id="{136C5D43-5B6B-4F07-BC35-2AA8057F12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1232472" flipH="1">
                  <a:off x="3363" y="450"/>
                  <a:ext cx="124" cy="159"/>
                  <a:chOff x="3943" y="486"/>
                  <a:chExt cx="124" cy="159"/>
                </a:xfrm>
              </p:grpSpPr>
              <p:sp>
                <p:nvSpPr>
                  <p:cNvPr id="128203" name="Freeform 203">
                    <a:extLst>
                      <a:ext uri="{FF2B5EF4-FFF2-40B4-BE49-F238E27FC236}">
                        <a16:creationId xmlns:a16="http://schemas.microsoft.com/office/drawing/2014/main" id="{3874DF05-041D-4758-BFE4-8B16DBC700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43" y="486"/>
                    <a:ext cx="124" cy="159"/>
                  </a:xfrm>
                  <a:custGeom>
                    <a:avLst/>
                    <a:gdLst>
                      <a:gd name="T0" fmla="*/ 120 w 124"/>
                      <a:gd name="T1" fmla="*/ 128 h 159"/>
                      <a:gd name="T2" fmla="*/ 116 w 124"/>
                      <a:gd name="T3" fmla="*/ 67 h 159"/>
                      <a:gd name="T4" fmla="*/ 93 w 124"/>
                      <a:gd name="T5" fmla="*/ 29 h 159"/>
                      <a:gd name="T6" fmla="*/ 77 w 124"/>
                      <a:gd name="T7" fmla="*/ 7 h 159"/>
                      <a:gd name="T8" fmla="*/ 65 w 124"/>
                      <a:gd name="T9" fmla="*/ 0 h 159"/>
                      <a:gd name="T10" fmla="*/ 60 w 124"/>
                      <a:gd name="T11" fmla="*/ 14 h 159"/>
                      <a:gd name="T12" fmla="*/ 50 w 124"/>
                      <a:gd name="T13" fmla="*/ 9 h 159"/>
                      <a:gd name="T14" fmla="*/ 45 w 124"/>
                      <a:gd name="T15" fmla="*/ 24 h 159"/>
                      <a:gd name="T16" fmla="*/ 40 w 124"/>
                      <a:gd name="T17" fmla="*/ 33 h 159"/>
                      <a:gd name="T18" fmla="*/ 33 w 124"/>
                      <a:gd name="T19" fmla="*/ 41 h 159"/>
                      <a:gd name="T20" fmla="*/ 36 w 124"/>
                      <a:gd name="T21" fmla="*/ 54 h 159"/>
                      <a:gd name="T22" fmla="*/ 26 w 124"/>
                      <a:gd name="T23" fmla="*/ 47 h 159"/>
                      <a:gd name="T24" fmla="*/ 18 w 124"/>
                      <a:gd name="T25" fmla="*/ 54 h 159"/>
                      <a:gd name="T26" fmla="*/ 18 w 124"/>
                      <a:gd name="T27" fmla="*/ 65 h 159"/>
                      <a:gd name="T28" fmla="*/ 8 w 124"/>
                      <a:gd name="T29" fmla="*/ 67 h 159"/>
                      <a:gd name="T30" fmla="*/ 6 w 124"/>
                      <a:gd name="T31" fmla="*/ 80 h 159"/>
                      <a:gd name="T32" fmla="*/ 0 w 124"/>
                      <a:gd name="T33" fmla="*/ 93 h 159"/>
                      <a:gd name="T34" fmla="*/ 6 w 124"/>
                      <a:gd name="T35" fmla="*/ 120 h 159"/>
                      <a:gd name="T36" fmla="*/ 3 w 124"/>
                      <a:gd name="T37" fmla="*/ 136 h 159"/>
                      <a:gd name="T38" fmla="*/ 3 w 124"/>
                      <a:gd name="T39" fmla="*/ 151 h 159"/>
                      <a:gd name="T40" fmla="*/ 13 w 124"/>
                      <a:gd name="T41" fmla="*/ 158 h 159"/>
                      <a:gd name="T42" fmla="*/ 23 w 124"/>
                      <a:gd name="T43" fmla="*/ 158 h 159"/>
                      <a:gd name="T44" fmla="*/ 30 w 124"/>
                      <a:gd name="T45" fmla="*/ 145 h 159"/>
                      <a:gd name="T46" fmla="*/ 36 w 124"/>
                      <a:gd name="T47" fmla="*/ 143 h 159"/>
                      <a:gd name="T48" fmla="*/ 46 w 124"/>
                      <a:gd name="T49" fmla="*/ 139 h 159"/>
                      <a:gd name="T50" fmla="*/ 52 w 124"/>
                      <a:gd name="T51" fmla="*/ 137 h 159"/>
                      <a:gd name="T52" fmla="*/ 57 w 124"/>
                      <a:gd name="T53" fmla="*/ 134 h 159"/>
                      <a:gd name="T54" fmla="*/ 65 w 124"/>
                      <a:gd name="T55" fmla="*/ 133 h 159"/>
                      <a:gd name="T56" fmla="*/ 68 w 124"/>
                      <a:gd name="T57" fmla="*/ 123 h 159"/>
                      <a:gd name="T58" fmla="*/ 75 w 124"/>
                      <a:gd name="T59" fmla="*/ 133 h 159"/>
                      <a:gd name="T60" fmla="*/ 82 w 124"/>
                      <a:gd name="T61" fmla="*/ 134 h 159"/>
                      <a:gd name="T62" fmla="*/ 87 w 124"/>
                      <a:gd name="T63" fmla="*/ 138 h 159"/>
                      <a:gd name="T64" fmla="*/ 95 w 124"/>
                      <a:gd name="T65" fmla="*/ 147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24" h="159">
                        <a:moveTo>
                          <a:pt x="106" y="147"/>
                        </a:moveTo>
                        <a:lnTo>
                          <a:pt x="120" y="128"/>
                        </a:lnTo>
                        <a:lnTo>
                          <a:pt x="123" y="100"/>
                        </a:lnTo>
                        <a:lnTo>
                          <a:pt x="116" y="67"/>
                        </a:lnTo>
                        <a:lnTo>
                          <a:pt x="102" y="41"/>
                        </a:lnTo>
                        <a:lnTo>
                          <a:pt x="93" y="29"/>
                        </a:lnTo>
                        <a:lnTo>
                          <a:pt x="82" y="12"/>
                        </a:lnTo>
                        <a:lnTo>
                          <a:pt x="77" y="7"/>
                        </a:lnTo>
                        <a:lnTo>
                          <a:pt x="71" y="1"/>
                        </a:lnTo>
                        <a:lnTo>
                          <a:pt x="65" y="0"/>
                        </a:lnTo>
                        <a:lnTo>
                          <a:pt x="62" y="8"/>
                        </a:lnTo>
                        <a:lnTo>
                          <a:pt x="60" y="14"/>
                        </a:lnTo>
                        <a:lnTo>
                          <a:pt x="57" y="10"/>
                        </a:lnTo>
                        <a:lnTo>
                          <a:pt x="50" y="9"/>
                        </a:lnTo>
                        <a:lnTo>
                          <a:pt x="46" y="15"/>
                        </a:lnTo>
                        <a:lnTo>
                          <a:pt x="45" y="24"/>
                        </a:lnTo>
                        <a:lnTo>
                          <a:pt x="46" y="36"/>
                        </a:lnTo>
                        <a:lnTo>
                          <a:pt x="40" y="33"/>
                        </a:lnTo>
                        <a:lnTo>
                          <a:pt x="34" y="37"/>
                        </a:lnTo>
                        <a:lnTo>
                          <a:pt x="33" y="41"/>
                        </a:lnTo>
                        <a:lnTo>
                          <a:pt x="35" y="48"/>
                        </a:lnTo>
                        <a:lnTo>
                          <a:pt x="36" y="54"/>
                        </a:lnTo>
                        <a:lnTo>
                          <a:pt x="33" y="50"/>
                        </a:lnTo>
                        <a:lnTo>
                          <a:pt x="26" y="47"/>
                        </a:lnTo>
                        <a:lnTo>
                          <a:pt x="18" y="48"/>
                        </a:lnTo>
                        <a:lnTo>
                          <a:pt x="18" y="54"/>
                        </a:lnTo>
                        <a:lnTo>
                          <a:pt x="18" y="59"/>
                        </a:lnTo>
                        <a:lnTo>
                          <a:pt x="18" y="65"/>
                        </a:lnTo>
                        <a:lnTo>
                          <a:pt x="14" y="64"/>
                        </a:lnTo>
                        <a:lnTo>
                          <a:pt x="8" y="67"/>
                        </a:lnTo>
                        <a:lnTo>
                          <a:pt x="6" y="72"/>
                        </a:lnTo>
                        <a:lnTo>
                          <a:pt x="6" y="80"/>
                        </a:lnTo>
                        <a:lnTo>
                          <a:pt x="1" y="83"/>
                        </a:lnTo>
                        <a:lnTo>
                          <a:pt x="0" y="93"/>
                        </a:lnTo>
                        <a:lnTo>
                          <a:pt x="2" y="102"/>
                        </a:lnTo>
                        <a:lnTo>
                          <a:pt x="6" y="120"/>
                        </a:lnTo>
                        <a:lnTo>
                          <a:pt x="6" y="129"/>
                        </a:lnTo>
                        <a:lnTo>
                          <a:pt x="3" y="136"/>
                        </a:lnTo>
                        <a:lnTo>
                          <a:pt x="1" y="142"/>
                        </a:lnTo>
                        <a:lnTo>
                          <a:pt x="3" y="151"/>
                        </a:lnTo>
                        <a:lnTo>
                          <a:pt x="8" y="158"/>
                        </a:lnTo>
                        <a:lnTo>
                          <a:pt x="13" y="158"/>
                        </a:lnTo>
                        <a:lnTo>
                          <a:pt x="18" y="158"/>
                        </a:lnTo>
                        <a:lnTo>
                          <a:pt x="23" y="158"/>
                        </a:lnTo>
                        <a:lnTo>
                          <a:pt x="27" y="150"/>
                        </a:lnTo>
                        <a:lnTo>
                          <a:pt x="30" y="145"/>
                        </a:lnTo>
                        <a:lnTo>
                          <a:pt x="30" y="142"/>
                        </a:lnTo>
                        <a:lnTo>
                          <a:pt x="36" y="143"/>
                        </a:lnTo>
                        <a:lnTo>
                          <a:pt x="43" y="142"/>
                        </a:lnTo>
                        <a:lnTo>
                          <a:pt x="46" y="139"/>
                        </a:lnTo>
                        <a:lnTo>
                          <a:pt x="47" y="137"/>
                        </a:lnTo>
                        <a:lnTo>
                          <a:pt x="52" y="137"/>
                        </a:lnTo>
                        <a:lnTo>
                          <a:pt x="56" y="136"/>
                        </a:lnTo>
                        <a:lnTo>
                          <a:pt x="57" y="134"/>
                        </a:lnTo>
                        <a:lnTo>
                          <a:pt x="61" y="134"/>
                        </a:lnTo>
                        <a:lnTo>
                          <a:pt x="65" y="133"/>
                        </a:lnTo>
                        <a:lnTo>
                          <a:pt x="67" y="126"/>
                        </a:lnTo>
                        <a:lnTo>
                          <a:pt x="68" y="123"/>
                        </a:lnTo>
                        <a:lnTo>
                          <a:pt x="72" y="126"/>
                        </a:lnTo>
                        <a:lnTo>
                          <a:pt x="75" y="133"/>
                        </a:lnTo>
                        <a:lnTo>
                          <a:pt x="78" y="134"/>
                        </a:lnTo>
                        <a:lnTo>
                          <a:pt x="82" y="134"/>
                        </a:lnTo>
                        <a:lnTo>
                          <a:pt x="85" y="135"/>
                        </a:lnTo>
                        <a:lnTo>
                          <a:pt x="87" y="138"/>
                        </a:lnTo>
                        <a:lnTo>
                          <a:pt x="91" y="142"/>
                        </a:lnTo>
                        <a:lnTo>
                          <a:pt x="95" y="147"/>
                        </a:lnTo>
                        <a:lnTo>
                          <a:pt x="106" y="147"/>
                        </a:lnTo>
                      </a:path>
                    </a:pathLst>
                  </a:custGeom>
                  <a:solidFill>
                    <a:srgbClr val="C0804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28204" name="Group 204">
                    <a:extLst>
                      <a:ext uri="{FF2B5EF4-FFF2-40B4-BE49-F238E27FC236}">
                        <a16:creationId xmlns:a16="http://schemas.microsoft.com/office/drawing/2014/main" id="{BF96534F-E3DB-4982-BEF4-CA2173EA963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64" y="493"/>
                    <a:ext cx="100" cy="138"/>
                    <a:chOff x="3964" y="493"/>
                    <a:chExt cx="100" cy="138"/>
                  </a:xfrm>
                </p:grpSpPr>
                <p:sp>
                  <p:nvSpPr>
                    <p:cNvPr id="128205" name="Freeform 205">
                      <a:extLst>
                        <a:ext uri="{FF2B5EF4-FFF2-40B4-BE49-F238E27FC236}">
                          <a16:creationId xmlns:a16="http://schemas.microsoft.com/office/drawing/2014/main" id="{B5C147E5-D249-497A-AFAC-ADE271BA64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64" y="587"/>
                      <a:ext cx="21" cy="29"/>
                    </a:xfrm>
                    <a:custGeom>
                      <a:avLst/>
                      <a:gdLst>
                        <a:gd name="T0" fmla="*/ 17 w 21"/>
                        <a:gd name="T1" fmla="*/ 28 h 29"/>
                        <a:gd name="T2" fmla="*/ 16 w 21"/>
                        <a:gd name="T3" fmla="*/ 15 h 29"/>
                        <a:gd name="T4" fmla="*/ 11 w 21"/>
                        <a:gd name="T5" fmla="*/ 7 h 29"/>
                        <a:gd name="T6" fmla="*/ 0 w 21"/>
                        <a:gd name="T7" fmla="*/ 0 h 29"/>
                        <a:gd name="T8" fmla="*/ 7 w 21"/>
                        <a:gd name="T9" fmla="*/ 3 h 29"/>
                        <a:gd name="T10" fmla="*/ 16 w 21"/>
                        <a:gd name="T11" fmla="*/ 5 h 29"/>
                        <a:gd name="T12" fmla="*/ 20 w 21"/>
                        <a:gd name="T13" fmla="*/ 12 h 29"/>
                        <a:gd name="T14" fmla="*/ 17 w 21"/>
                        <a:gd name="T15" fmla="*/ 28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1" h="29">
                          <a:moveTo>
                            <a:pt x="17" y="28"/>
                          </a:moveTo>
                          <a:lnTo>
                            <a:pt x="16" y="15"/>
                          </a:lnTo>
                          <a:lnTo>
                            <a:pt x="11" y="7"/>
                          </a:lnTo>
                          <a:lnTo>
                            <a:pt x="0" y="0"/>
                          </a:lnTo>
                          <a:lnTo>
                            <a:pt x="7" y="3"/>
                          </a:lnTo>
                          <a:lnTo>
                            <a:pt x="16" y="5"/>
                          </a:lnTo>
                          <a:lnTo>
                            <a:pt x="20" y="12"/>
                          </a:lnTo>
                          <a:lnTo>
                            <a:pt x="17" y="28"/>
                          </a:lnTo>
                        </a:path>
                      </a:pathLst>
                    </a:custGeom>
                    <a:solidFill>
                      <a:srgbClr val="804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206" name="Freeform 206">
                      <a:extLst>
                        <a:ext uri="{FF2B5EF4-FFF2-40B4-BE49-F238E27FC236}">
                          <a16:creationId xmlns:a16="http://schemas.microsoft.com/office/drawing/2014/main" id="{8B6F7AEF-0787-4AE3-9EDA-89BC1C5893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82" y="540"/>
                      <a:ext cx="38" cy="69"/>
                    </a:xfrm>
                    <a:custGeom>
                      <a:avLst/>
                      <a:gdLst>
                        <a:gd name="T0" fmla="*/ 28 w 38"/>
                        <a:gd name="T1" fmla="*/ 68 h 69"/>
                        <a:gd name="T2" fmla="*/ 31 w 38"/>
                        <a:gd name="T3" fmla="*/ 53 h 69"/>
                        <a:gd name="T4" fmla="*/ 29 w 38"/>
                        <a:gd name="T5" fmla="*/ 32 h 69"/>
                        <a:gd name="T6" fmla="*/ 16 w 38"/>
                        <a:gd name="T7" fmla="*/ 16 h 69"/>
                        <a:gd name="T8" fmla="*/ 0 w 38"/>
                        <a:gd name="T9" fmla="*/ 0 h 69"/>
                        <a:gd name="T10" fmla="*/ 10 w 38"/>
                        <a:gd name="T11" fmla="*/ 8 h 69"/>
                        <a:gd name="T12" fmla="*/ 24 w 38"/>
                        <a:gd name="T13" fmla="*/ 20 h 69"/>
                        <a:gd name="T14" fmla="*/ 35 w 38"/>
                        <a:gd name="T15" fmla="*/ 30 h 69"/>
                        <a:gd name="T16" fmla="*/ 34 w 38"/>
                        <a:gd name="T17" fmla="*/ 38 h 69"/>
                        <a:gd name="T18" fmla="*/ 36 w 38"/>
                        <a:gd name="T19" fmla="*/ 48 h 69"/>
                        <a:gd name="T20" fmla="*/ 37 w 38"/>
                        <a:gd name="T21" fmla="*/ 57 h 69"/>
                        <a:gd name="T22" fmla="*/ 28 w 38"/>
                        <a:gd name="T23" fmla="*/ 68 h 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8" h="69">
                          <a:moveTo>
                            <a:pt x="28" y="68"/>
                          </a:moveTo>
                          <a:lnTo>
                            <a:pt x="31" y="53"/>
                          </a:lnTo>
                          <a:lnTo>
                            <a:pt x="29" y="32"/>
                          </a:lnTo>
                          <a:lnTo>
                            <a:pt x="16" y="16"/>
                          </a:lnTo>
                          <a:lnTo>
                            <a:pt x="0" y="0"/>
                          </a:lnTo>
                          <a:lnTo>
                            <a:pt x="10" y="8"/>
                          </a:lnTo>
                          <a:lnTo>
                            <a:pt x="24" y="20"/>
                          </a:lnTo>
                          <a:lnTo>
                            <a:pt x="35" y="30"/>
                          </a:lnTo>
                          <a:lnTo>
                            <a:pt x="34" y="38"/>
                          </a:lnTo>
                          <a:lnTo>
                            <a:pt x="36" y="48"/>
                          </a:lnTo>
                          <a:lnTo>
                            <a:pt x="37" y="57"/>
                          </a:lnTo>
                          <a:lnTo>
                            <a:pt x="28" y="68"/>
                          </a:lnTo>
                        </a:path>
                      </a:pathLst>
                    </a:custGeom>
                    <a:solidFill>
                      <a:srgbClr val="804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207" name="Freeform 207">
                      <a:extLst>
                        <a:ext uri="{FF2B5EF4-FFF2-40B4-BE49-F238E27FC236}">
                          <a16:creationId xmlns:a16="http://schemas.microsoft.com/office/drawing/2014/main" id="{E081CC2F-F147-46C4-9D5B-5E8BF24DD6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45" y="576"/>
                      <a:ext cx="19" cy="55"/>
                    </a:xfrm>
                    <a:custGeom>
                      <a:avLst/>
                      <a:gdLst>
                        <a:gd name="T0" fmla="*/ 10 w 19"/>
                        <a:gd name="T1" fmla="*/ 44 h 55"/>
                        <a:gd name="T2" fmla="*/ 18 w 19"/>
                        <a:gd name="T3" fmla="*/ 28 h 55"/>
                        <a:gd name="T4" fmla="*/ 12 w 19"/>
                        <a:gd name="T5" fmla="*/ 16 h 55"/>
                        <a:gd name="T6" fmla="*/ 2 w 19"/>
                        <a:gd name="T7" fmla="*/ 0 h 55"/>
                        <a:gd name="T8" fmla="*/ 13 w 19"/>
                        <a:gd name="T9" fmla="*/ 29 h 55"/>
                        <a:gd name="T10" fmla="*/ 10 w 19"/>
                        <a:gd name="T11" fmla="*/ 42 h 55"/>
                        <a:gd name="T12" fmla="*/ 0 w 19"/>
                        <a:gd name="T13" fmla="*/ 54 h 55"/>
                        <a:gd name="T14" fmla="*/ 10 w 19"/>
                        <a:gd name="T15" fmla="*/ 44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9" h="55">
                          <a:moveTo>
                            <a:pt x="10" y="44"/>
                          </a:moveTo>
                          <a:lnTo>
                            <a:pt x="18" y="28"/>
                          </a:lnTo>
                          <a:lnTo>
                            <a:pt x="12" y="16"/>
                          </a:lnTo>
                          <a:lnTo>
                            <a:pt x="2" y="0"/>
                          </a:lnTo>
                          <a:lnTo>
                            <a:pt x="13" y="29"/>
                          </a:lnTo>
                          <a:lnTo>
                            <a:pt x="10" y="42"/>
                          </a:lnTo>
                          <a:lnTo>
                            <a:pt x="0" y="54"/>
                          </a:lnTo>
                          <a:lnTo>
                            <a:pt x="10" y="44"/>
                          </a:lnTo>
                        </a:path>
                      </a:pathLst>
                    </a:custGeom>
                    <a:solidFill>
                      <a:srgbClr val="804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208" name="Freeform 208">
                      <a:extLst>
                        <a:ext uri="{FF2B5EF4-FFF2-40B4-BE49-F238E27FC236}">
                          <a16:creationId xmlns:a16="http://schemas.microsoft.com/office/drawing/2014/main" id="{6CDA1E32-CFBB-4045-B23D-F100439F2A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02" y="493"/>
                      <a:ext cx="36" cy="54"/>
                    </a:xfrm>
                    <a:custGeom>
                      <a:avLst/>
                      <a:gdLst>
                        <a:gd name="T0" fmla="*/ 0 w 36"/>
                        <a:gd name="T1" fmla="*/ 0 h 54"/>
                        <a:gd name="T2" fmla="*/ 15 w 36"/>
                        <a:gd name="T3" fmla="*/ 13 h 54"/>
                        <a:gd name="T4" fmla="*/ 28 w 36"/>
                        <a:gd name="T5" fmla="*/ 27 h 54"/>
                        <a:gd name="T6" fmla="*/ 31 w 36"/>
                        <a:gd name="T7" fmla="*/ 38 h 54"/>
                        <a:gd name="T8" fmla="*/ 35 w 36"/>
                        <a:gd name="T9" fmla="*/ 53 h 54"/>
                        <a:gd name="T10" fmla="*/ 28 w 36"/>
                        <a:gd name="T11" fmla="*/ 41 h 54"/>
                        <a:gd name="T12" fmla="*/ 24 w 36"/>
                        <a:gd name="T13" fmla="*/ 27 h 54"/>
                        <a:gd name="T14" fmla="*/ 10 w 36"/>
                        <a:gd name="T15" fmla="*/ 11 h 54"/>
                        <a:gd name="T16" fmla="*/ 0 w 36"/>
                        <a:gd name="T17" fmla="*/ 0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6" h="54">
                          <a:moveTo>
                            <a:pt x="0" y="0"/>
                          </a:moveTo>
                          <a:lnTo>
                            <a:pt x="15" y="13"/>
                          </a:lnTo>
                          <a:lnTo>
                            <a:pt x="28" y="27"/>
                          </a:lnTo>
                          <a:lnTo>
                            <a:pt x="31" y="38"/>
                          </a:lnTo>
                          <a:lnTo>
                            <a:pt x="35" y="53"/>
                          </a:lnTo>
                          <a:lnTo>
                            <a:pt x="28" y="41"/>
                          </a:lnTo>
                          <a:lnTo>
                            <a:pt x="24" y="27"/>
                          </a:lnTo>
                          <a:lnTo>
                            <a:pt x="10" y="1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4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209" name="Freeform 209">
                      <a:extLst>
                        <a:ext uri="{FF2B5EF4-FFF2-40B4-BE49-F238E27FC236}">
                          <a16:creationId xmlns:a16="http://schemas.microsoft.com/office/drawing/2014/main" id="{1C107281-E61F-41ED-B4F0-4CADAEC0E0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33" y="595"/>
                      <a:ext cx="18" cy="36"/>
                    </a:xfrm>
                    <a:custGeom>
                      <a:avLst/>
                      <a:gdLst>
                        <a:gd name="T0" fmla="*/ 13 w 18"/>
                        <a:gd name="T1" fmla="*/ 35 h 36"/>
                        <a:gd name="T2" fmla="*/ 15 w 18"/>
                        <a:gd name="T3" fmla="*/ 24 h 36"/>
                        <a:gd name="T4" fmla="*/ 17 w 18"/>
                        <a:gd name="T5" fmla="*/ 17 h 36"/>
                        <a:gd name="T6" fmla="*/ 12 w 18"/>
                        <a:gd name="T7" fmla="*/ 7 h 36"/>
                        <a:gd name="T8" fmla="*/ 0 w 18"/>
                        <a:gd name="T9" fmla="*/ 0 h 36"/>
                        <a:gd name="T10" fmla="*/ 7 w 18"/>
                        <a:gd name="T11" fmla="*/ 10 h 36"/>
                        <a:gd name="T12" fmla="*/ 12 w 18"/>
                        <a:gd name="T13" fmla="*/ 20 h 36"/>
                        <a:gd name="T14" fmla="*/ 7 w 18"/>
                        <a:gd name="T15" fmla="*/ 24 h 36"/>
                        <a:gd name="T16" fmla="*/ 1 w 18"/>
                        <a:gd name="T17" fmla="*/ 16 h 36"/>
                        <a:gd name="T18" fmla="*/ 4 w 18"/>
                        <a:gd name="T19" fmla="*/ 23 h 36"/>
                        <a:gd name="T20" fmla="*/ 13 w 18"/>
                        <a:gd name="T21" fmla="*/ 35 h 3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8" h="36">
                          <a:moveTo>
                            <a:pt x="13" y="35"/>
                          </a:moveTo>
                          <a:lnTo>
                            <a:pt x="15" y="24"/>
                          </a:lnTo>
                          <a:lnTo>
                            <a:pt x="17" y="17"/>
                          </a:lnTo>
                          <a:lnTo>
                            <a:pt x="12" y="7"/>
                          </a:lnTo>
                          <a:lnTo>
                            <a:pt x="0" y="0"/>
                          </a:lnTo>
                          <a:lnTo>
                            <a:pt x="7" y="10"/>
                          </a:lnTo>
                          <a:lnTo>
                            <a:pt x="12" y="20"/>
                          </a:lnTo>
                          <a:lnTo>
                            <a:pt x="7" y="24"/>
                          </a:lnTo>
                          <a:lnTo>
                            <a:pt x="1" y="16"/>
                          </a:lnTo>
                          <a:lnTo>
                            <a:pt x="4" y="23"/>
                          </a:lnTo>
                          <a:lnTo>
                            <a:pt x="13" y="35"/>
                          </a:lnTo>
                        </a:path>
                      </a:pathLst>
                    </a:custGeom>
                    <a:solidFill>
                      <a:srgbClr val="804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28210" name="Group 210">
                  <a:extLst>
                    <a:ext uri="{FF2B5EF4-FFF2-40B4-BE49-F238E27FC236}">
                      <a16:creationId xmlns:a16="http://schemas.microsoft.com/office/drawing/2014/main" id="{6EC1BFD4-18A9-486D-A330-993E3CFEE8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1232472" flipH="1">
                  <a:off x="3563" y="616"/>
                  <a:ext cx="139" cy="81"/>
                  <a:chOff x="3743" y="674"/>
                  <a:chExt cx="139" cy="81"/>
                </a:xfrm>
              </p:grpSpPr>
              <p:sp>
                <p:nvSpPr>
                  <p:cNvPr id="128211" name="Freeform 211">
                    <a:extLst>
                      <a:ext uri="{FF2B5EF4-FFF2-40B4-BE49-F238E27FC236}">
                        <a16:creationId xmlns:a16="http://schemas.microsoft.com/office/drawing/2014/main" id="{7F33C626-24C6-489C-8BD7-777F08C237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43" y="674"/>
                    <a:ext cx="139" cy="81"/>
                  </a:xfrm>
                  <a:custGeom>
                    <a:avLst/>
                    <a:gdLst>
                      <a:gd name="T0" fmla="*/ 128 w 139"/>
                      <a:gd name="T1" fmla="*/ 15 h 81"/>
                      <a:gd name="T2" fmla="*/ 103 w 139"/>
                      <a:gd name="T3" fmla="*/ 18 h 81"/>
                      <a:gd name="T4" fmla="*/ 86 w 139"/>
                      <a:gd name="T5" fmla="*/ 18 h 81"/>
                      <a:gd name="T6" fmla="*/ 64 w 139"/>
                      <a:gd name="T7" fmla="*/ 8 h 81"/>
                      <a:gd name="T8" fmla="*/ 46 w 139"/>
                      <a:gd name="T9" fmla="*/ 0 h 81"/>
                      <a:gd name="T10" fmla="*/ 30 w 139"/>
                      <a:gd name="T11" fmla="*/ 0 h 81"/>
                      <a:gd name="T12" fmla="*/ 24 w 139"/>
                      <a:gd name="T13" fmla="*/ 8 h 81"/>
                      <a:gd name="T14" fmla="*/ 14 w 139"/>
                      <a:gd name="T15" fmla="*/ 13 h 81"/>
                      <a:gd name="T16" fmla="*/ 2 w 139"/>
                      <a:gd name="T17" fmla="*/ 15 h 81"/>
                      <a:gd name="T18" fmla="*/ 0 w 139"/>
                      <a:gd name="T19" fmla="*/ 23 h 81"/>
                      <a:gd name="T20" fmla="*/ 3 w 139"/>
                      <a:gd name="T21" fmla="*/ 38 h 81"/>
                      <a:gd name="T22" fmla="*/ 7 w 139"/>
                      <a:gd name="T23" fmla="*/ 47 h 81"/>
                      <a:gd name="T24" fmla="*/ 14 w 139"/>
                      <a:gd name="T25" fmla="*/ 55 h 81"/>
                      <a:gd name="T26" fmla="*/ 24 w 139"/>
                      <a:gd name="T27" fmla="*/ 65 h 81"/>
                      <a:gd name="T28" fmla="*/ 30 w 139"/>
                      <a:gd name="T29" fmla="*/ 73 h 81"/>
                      <a:gd name="T30" fmla="*/ 37 w 139"/>
                      <a:gd name="T31" fmla="*/ 79 h 81"/>
                      <a:gd name="T32" fmla="*/ 42 w 139"/>
                      <a:gd name="T33" fmla="*/ 80 h 81"/>
                      <a:gd name="T34" fmla="*/ 49 w 139"/>
                      <a:gd name="T35" fmla="*/ 72 h 81"/>
                      <a:gd name="T36" fmla="*/ 55 w 139"/>
                      <a:gd name="T37" fmla="*/ 75 h 81"/>
                      <a:gd name="T38" fmla="*/ 62 w 139"/>
                      <a:gd name="T39" fmla="*/ 75 h 81"/>
                      <a:gd name="T40" fmla="*/ 67 w 139"/>
                      <a:gd name="T41" fmla="*/ 63 h 81"/>
                      <a:gd name="T42" fmla="*/ 70 w 139"/>
                      <a:gd name="T43" fmla="*/ 64 h 81"/>
                      <a:gd name="T44" fmla="*/ 75 w 139"/>
                      <a:gd name="T45" fmla="*/ 64 h 81"/>
                      <a:gd name="T46" fmla="*/ 78 w 139"/>
                      <a:gd name="T47" fmla="*/ 57 h 81"/>
                      <a:gd name="T48" fmla="*/ 84 w 139"/>
                      <a:gd name="T49" fmla="*/ 62 h 81"/>
                      <a:gd name="T50" fmla="*/ 90 w 139"/>
                      <a:gd name="T51" fmla="*/ 65 h 81"/>
                      <a:gd name="T52" fmla="*/ 97 w 139"/>
                      <a:gd name="T53" fmla="*/ 61 h 81"/>
                      <a:gd name="T54" fmla="*/ 97 w 139"/>
                      <a:gd name="T55" fmla="*/ 55 h 81"/>
                      <a:gd name="T56" fmla="*/ 97 w 139"/>
                      <a:gd name="T57" fmla="*/ 48 h 81"/>
                      <a:gd name="T58" fmla="*/ 109 w 139"/>
                      <a:gd name="T59" fmla="*/ 49 h 81"/>
                      <a:gd name="T60" fmla="*/ 118 w 139"/>
                      <a:gd name="T61" fmla="*/ 51 h 81"/>
                      <a:gd name="T62" fmla="*/ 119 w 139"/>
                      <a:gd name="T63" fmla="*/ 47 h 81"/>
                      <a:gd name="T64" fmla="*/ 126 w 139"/>
                      <a:gd name="T65" fmla="*/ 47 h 81"/>
                      <a:gd name="T66" fmla="*/ 135 w 139"/>
                      <a:gd name="T67" fmla="*/ 39 h 81"/>
                      <a:gd name="T68" fmla="*/ 138 w 139"/>
                      <a:gd name="T69" fmla="*/ 28 h 81"/>
                      <a:gd name="T70" fmla="*/ 135 w 139"/>
                      <a:gd name="T71" fmla="*/ 25 h 81"/>
                      <a:gd name="T72" fmla="*/ 136 w 139"/>
                      <a:gd name="T73" fmla="*/ 17 h 81"/>
                      <a:gd name="T74" fmla="*/ 128 w 139"/>
                      <a:gd name="T75" fmla="*/ 15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39" h="81">
                        <a:moveTo>
                          <a:pt x="128" y="15"/>
                        </a:moveTo>
                        <a:lnTo>
                          <a:pt x="103" y="18"/>
                        </a:lnTo>
                        <a:lnTo>
                          <a:pt x="86" y="18"/>
                        </a:lnTo>
                        <a:lnTo>
                          <a:pt x="64" y="8"/>
                        </a:lnTo>
                        <a:lnTo>
                          <a:pt x="46" y="0"/>
                        </a:lnTo>
                        <a:lnTo>
                          <a:pt x="30" y="0"/>
                        </a:lnTo>
                        <a:lnTo>
                          <a:pt x="24" y="8"/>
                        </a:lnTo>
                        <a:lnTo>
                          <a:pt x="14" y="13"/>
                        </a:lnTo>
                        <a:lnTo>
                          <a:pt x="2" y="15"/>
                        </a:lnTo>
                        <a:lnTo>
                          <a:pt x="0" y="23"/>
                        </a:lnTo>
                        <a:lnTo>
                          <a:pt x="3" y="38"/>
                        </a:lnTo>
                        <a:lnTo>
                          <a:pt x="7" y="47"/>
                        </a:lnTo>
                        <a:lnTo>
                          <a:pt x="14" y="55"/>
                        </a:lnTo>
                        <a:lnTo>
                          <a:pt x="24" y="65"/>
                        </a:lnTo>
                        <a:lnTo>
                          <a:pt x="30" y="73"/>
                        </a:lnTo>
                        <a:lnTo>
                          <a:pt x="37" y="79"/>
                        </a:lnTo>
                        <a:lnTo>
                          <a:pt x="42" y="80"/>
                        </a:lnTo>
                        <a:lnTo>
                          <a:pt x="49" y="72"/>
                        </a:lnTo>
                        <a:lnTo>
                          <a:pt x="55" y="75"/>
                        </a:lnTo>
                        <a:lnTo>
                          <a:pt x="62" y="75"/>
                        </a:lnTo>
                        <a:lnTo>
                          <a:pt x="67" y="63"/>
                        </a:lnTo>
                        <a:lnTo>
                          <a:pt x="70" y="64"/>
                        </a:lnTo>
                        <a:lnTo>
                          <a:pt x="75" y="64"/>
                        </a:lnTo>
                        <a:lnTo>
                          <a:pt x="78" y="57"/>
                        </a:lnTo>
                        <a:lnTo>
                          <a:pt x="84" y="62"/>
                        </a:lnTo>
                        <a:lnTo>
                          <a:pt x="90" y="65"/>
                        </a:lnTo>
                        <a:lnTo>
                          <a:pt x="97" y="61"/>
                        </a:lnTo>
                        <a:lnTo>
                          <a:pt x="97" y="55"/>
                        </a:lnTo>
                        <a:lnTo>
                          <a:pt x="97" y="48"/>
                        </a:lnTo>
                        <a:lnTo>
                          <a:pt x="109" y="49"/>
                        </a:lnTo>
                        <a:lnTo>
                          <a:pt x="118" y="51"/>
                        </a:lnTo>
                        <a:lnTo>
                          <a:pt x="119" y="47"/>
                        </a:lnTo>
                        <a:lnTo>
                          <a:pt x="126" y="47"/>
                        </a:lnTo>
                        <a:lnTo>
                          <a:pt x="135" y="39"/>
                        </a:lnTo>
                        <a:lnTo>
                          <a:pt x="138" y="28"/>
                        </a:lnTo>
                        <a:lnTo>
                          <a:pt x="135" y="25"/>
                        </a:lnTo>
                        <a:lnTo>
                          <a:pt x="136" y="17"/>
                        </a:lnTo>
                        <a:lnTo>
                          <a:pt x="128" y="15"/>
                        </a:lnTo>
                      </a:path>
                    </a:pathLst>
                  </a:custGeom>
                  <a:solidFill>
                    <a:srgbClr val="C0804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28212" name="Group 212">
                    <a:extLst>
                      <a:ext uri="{FF2B5EF4-FFF2-40B4-BE49-F238E27FC236}">
                        <a16:creationId xmlns:a16="http://schemas.microsoft.com/office/drawing/2014/main" id="{50FF7E85-0683-457F-8491-8FF4130888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58" y="685"/>
                    <a:ext cx="105" cy="63"/>
                    <a:chOff x="3758" y="685"/>
                    <a:chExt cx="105" cy="63"/>
                  </a:xfrm>
                </p:grpSpPr>
                <p:sp>
                  <p:nvSpPr>
                    <p:cNvPr id="128213" name="Freeform 213">
                      <a:extLst>
                        <a:ext uri="{FF2B5EF4-FFF2-40B4-BE49-F238E27FC236}">
                          <a16:creationId xmlns:a16="http://schemas.microsoft.com/office/drawing/2014/main" id="{A910E502-6194-4D8A-9B3E-1ADB49F7613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28" y="705"/>
                      <a:ext cx="35" cy="17"/>
                    </a:xfrm>
                    <a:custGeom>
                      <a:avLst/>
                      <a:gdLst>
                        <a:gd name="T0" fmla="*/ 34 w 35"/>
                        <a:gd name="T1" fmla="*/ 16 h 17"/>
                        <a:gd name="T2" fmla="*/ 17 w 35"/>
                        <a:gd name="T3" fmla="*/ 11 h 17"/>
                        <a:gd name="T4" fmla="*/ 0 w 35"/>
                        <a:gd name="T5" fmla="*/ 0 h 17"/>
                        <a:gd name="T6" fmla="*/ 7 w 35"/>
                        <a:gd name="T7" fmla="*/ 9 h 17"/>
                        <a:gd name="T8" fmla="*/ 14 w 35"/>
                        <a:gd name="T9" fmla="*/ 14 h 17"/>
                        <a:gd name="T10" fmla="*/ 34 w 35"/>
                        <a:gd name="T11" fmla="*/ 16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5" h="17">
                          <a:moveTo>
                            <a:pt x="34" y="16"/>
                          </a:moveTo>
                          <a:lnTo>
                            <a:pt x="17" y="11"/>
                          </a:lnTo>
                          <a:lnTo>
                            <a:pt x="0" y="0"/>
                          </a:lnTo>
                          <a:lnTo>
                            <a:pt x="7" y="9"/>
                          </a:lnTo>
                          <a:lnTo>
                            <a:pt x="14" y="14"/>
                          </a:lnTo>
                          <a:lnTo>
                            <a:pt x="34" y="16"/>
                          </a:lnTo>
                        </a:path>
                      </a:pathLst>
                    </a:custGeom>
                    <a:solidFill>
                      <a:srgbClr val="804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214" name="Freeform 214">
                      <a:extLst>
                        <a:ext uri="{FF2B5EF4-FFF2-40B4-BE49-F238E27FC236}">
                          <a16:creationId xmlns:a16="http://schemas.microsoft.com/office/drawing/2014/main" id="{2BA27603-5257-4F25-A7B4-474FA759013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89" y="685"/>
                      <a:ext cx="32" cy="50"/>
                    </a:xfrm>
                    <a:custGeom>
                      <a:avLst/>
                      <a:gdLst>
                        <a:gd name="T0" fmla="*/ 31 w 32"/>
                        <a:gd name="T1" fmla="*/ 49 h 50"/>
                        <a:gd name="T2" fmla="*/ 22 w 32"/>
                        <a:gd name="T3" fmla="*/ 33 h 50"/>
                        <a:gd name="T4" fmla="*/ 0 w 32"/>
                        <a:gd name="T5" fmla="*/ 0 h 50"/>
                        <a:gd name="T6" fmla="*/ 8 w 32"/>
                        <a:gd name="T7" fmla="*/ 20 h 50"/>
                        <a:gd name="T8" fmla="*/ 14 w 32"/>
                        <a:gd name="T9" fmla="*/ 34 h 50"/>
                        <a:gd name="T10" fmla="*/ 31 w 32"/>
                        <a:gd name="T11" fmla="*/ 49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2" h="50">
                          <a:moveTo>
                            <a:pt x="31" y="49"/>
                          </a:moveTo>
                          <a:lnTo>
                            <a:pt x="22" y="33"/>
                          </a:lnTo>
                          <a:lnTo>
                            <a:pt x="0" y="0"/>
                          </a:lnTo>
                          <a:lnTo>
                            <a:pt x="8" y="20"/>
                          </a:lnTo>
                          <a:lnTo>
                            <a:pt x="14" y="34"/>
                          </a:lnTo>
                          <a:lnTo>
                            <a:pt x="31" y="49"/>
                          </a:lnTo>
                        </a:path>
                      </a:pathLst>
                    </a:custGeom>
                    <a:solidFill>
                      <a:srgbClr val="804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215" name="Freeform 215">
                      <a:extLst>
                        <a:ext uri="{FF2B5EF4-FFF2-40B4-BE49-F238E27FC236}">
                          <a16:creationId xmlns:a16="http://schemas.microsoft.com/office/drawing/2014/main" id="{FC8F05BA-351F-41A2-B3AF-51EDCC654C3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72" y="687"/>
                      <a:ext cx="22" cy="61"/>
                    </a:xfrm>
                    <a:custGeom>
                      <a:avLst/>
                      <a:gdLst>
                        <a:gd name="T0" fmla="*/ 21 w 22"/>
                        <a:gd name="T1" fmla="*/ 60 h 61"/>
                        <a:gd name="T2" fmla="*/ 7 w 22"/>
                        <a:gd name="T3" fmla="*/ 48 h 61"/>
                        <a:gd name="T4" fmla="*/ 4 w 22"/>
                        <a:gd name="T5" fmla="*/ 21 h 61"/>
                        <a:gd name="T6" fmla="*/ 10 w 22"/>
                        <a:gd name="T7" fmla="*/ 0 h 61"/>
                        <a:gd name="T8" fmla="*/ 2 w 22"/>
                        <a:gd name="T9" fmla="*/ 19 h 61"/>
                        <a:gd name="T10" fmla="*/ 0 w 22"/>
                        <a:gd name="T11" fmla="*/ 39 h 61"/>
                        <a:gd name="T12" fmla="*/ 3 w 22"/>
                        <a:gd name="T13" fmla="*/ 54 h 61"/>
                        <a:gd name="T14" fmla="*/ 21 w 22"/>
                        <a:gd name="T15" fmla="*/ 60 h 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2" h="61">
                          <a:moveTo>
                            <a:pt x="21" y="60"/>
                          </a:moveTo>
                          <a:lnTo>
                            <a:pt x="7" y="48"/>
                          </a:lnTo>
                          <a:lnTo>
                            <a:pt x="4" y="21"/>
                          </a:lnTo>
                          <a:lnTo>
                            <a:pt x="10" y="0"/>
                          </a:lnTo>
                          <a:lnTo>
                            <a:pt x="2" y="19"/>
                          </a:lnTo>
                          <a:lnTo>
                            <a:pt x="0" y="39"/>
                          </a:lnTo>
                          <a:lnTo>
                            <a:pt x="3" y="54"/>
                          </a:lnTo>
                          <a:lnTo>
                            <a:pt x="21" y="60"/>
                          </a:lnTo>
                        </a:path>
                      </a:pathLst>
                    </a:custGeom>
                    <a:solidFill>
                      <a:srgbClr val="804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216" name="Freeform 216">
                      <a:extLst>
                        <a:ext uri="{FF2B5EF4-FFF2-40B4-BE49-F238E27FC236}">
                          <a16:creationId xmlns:a16="http://schemas.microsoft.com/office/drawing/2014/main" id="{D03BB664-2901-42B1-90E4-B4796EE37CB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58" y="708"/>
                      <a:ext cx="17" cy="25"/>
                    </a:xfrm>
                    <a:custGeom>
                      <a:avLst/>
                      <a:gdLst>
                        <a:gd name="T0" fmla="*/ 16 w 17"/>
                        <a:gd name="T1" fmla="*/ 0 h 25"/>
                        <a:gd name="T2" fmla="*/ 0 w 17"/>
                        <a:gd name="T3" fmla="*/ 17 h 25"/>
                        <a:gd name="T4" fmla="*/ 5 w 17"/>
                        <a:gd name="T5" fmla="*/ 24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7" h="25">
                          <a:moveTo>
                            <a:pt x="16" y="0"/>
                          </a:moveTo>
                          <a:lnTo>
                            <a:pt x="0" y="17"/>
                          </a:lnTo>
                          <a:lnTo>
                            <a:pt x="5" y="24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28217" name="Freeform 217">
                  <a:extLst>
                    <a:ext uri="{FF2B5EF4-FFF2-40B4-BE49-F238E27FC236}">
                      <a16:creationId xmlns:a16="http://schemas.microsoft.com/office/drawing/2014/main" id="{81E06334-44F0-45F9-9B83-C52FC290CF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671" y="529"/>
                  <a:ext cx="83" cy="88"/>
                </a:xfrm>
                <a:custGeom>
                  <a:avLst/>
                  <a:gdLst>
                    <a:gd name="T0" fmla="*/ 73 w 83"/>
                    <a:gd name="T1" fmla="*/ 33 h 88"/>
                    <a:gd name="T2" fmla="*/ 62 w 83"/>
                    <a:gd name="T3" fmla="*/ 17 h 88"/>
                    <a:gd name="T4" fmla="*/ 55 w 83"/>
                    <a:gd name="T5" fmla="*/ 11 h 88"/>
                    <a:gd name="T6" fmla="*/ 42 w 83"/>
                    <a:gd name="T7" fmla="*/ 4 h 88"/>
                    <a:gd name="T8" fmla="*/ 28 w 83"/>
                    <a:gd name="T9" fmla="*/ 0 h 88"/>
                    <a:gd name="T10" fmla="*/ 16 w 83"/>
                    <a:gd name="T11" fmla="*/ 0 h 88"/>
                    <a:gd name="T12" fmla="*/ 9 w 83"/>
                    <a:gd name="T13" fmla="*/ 3 h 88"/>
                    <a:gd name="T14" fmla="*/ 3 w 83"/>
                    <a:gd name="T15" fmla="*/ 14 h 88"/>
                    <a:gd name="T16" fmla="*/ 0 w 83"/>
                    <a:gd name="T17" fmla="*/ 29 h 88"/>
                    <a:gd name="T18" fmla="*/ 4 w 83"/>
                    <a:gd name="T19" fmla="*/ 45 h 88"/>
                    <a:gd name="T20" fmla="*/ 12 w 83"/>
                    <a:gd name="T21" fmla="*/ 59 h 88"/>
                    <a:gd name="T22" fmla="*/ 18 w 83"/>
                    <a:gd name="T23" fmla="*/ 70 h 88"/>
                    <a:gd name="T24" fmla="*/ 34 w 83"/>
                    <a:gd name="T25" fmla="*/ 79 h 88"/>
                    <a:gd name="T26" fmla="*/ 52 w 83"/>
                    <a:gd name="T27" fmla="*/ 83 h 88"/>
                    <a:gd name="T28" fmla="*/ 68 w 83"/>
                    <a:gd name="T29" fmla="*/ 87 h 88"/>
                    <a:gd name="T30" fmla="*/ 78 w 83"/>
                    <a:gd name="T31" fmla="*/ 82 h 88"/>
                    <a:gd name="T32" fmla="*/ 82 w 83"/>
                    <a:gd name="T33" fmla="*/ 75 h 88"/>
                    <a:gd name="T34" fmla="*/ 81 w 83"/>
                    <a:gd name="T35" fmla="*/ 59 h 88"/>
                    <a:gd name="T36" fmla="*/ 73 w 83"/>
                    <a:gd name="T37" fmla="*/ 3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3" h="88">
                      <a:moveTo>
                        <a:pt x="73" y="33"/>
                      </a:moveTo>
                      <a:lnTo>
                        <a:pt x="62" y="17"/>
                      </a:lnTo>
                      <a:lnTo>
                        <a:pt x="55" y="11"/>
                      </a:lnTo>
                      <a:lnTo>
                        <a:pt x="42" y="4"/>
                      </a:lnTo>
                      <a:lnTo>
                        <a:pt x="28" y="0"/>
                      </a:lnTo>
                      <a:lnTo>
                        <a:pt x="16" y="0"/>
                      </a:lnTo>
                      <a:lnTo>
                        <a:pt x="9" y="3"/>
                      </a:lnTo>
                      <a:lnTo>
                        <a:pt x="3" y="14"/>
                      </a:lnTo>
                      <a:lnTo>
                        <a:pt x="0" y="29"/>
                      </a:lnTo>
                      <a:lnTo>
                        <a:pt x="4" y="45"/>
                      </a:lnTo>
                      <a:lnTo>
                        <a:pt x="12" y="59"/>
                      </a:lnTo>
                      <a:lnTo>
                        <a:pt x="18" y="70"/>
                      </a:lnTo>
                      <a:lnTo>
                        <a:pt x="34" y="79"/>
                      </a:lnTo>
                      <a:lnTo>
                        <a:pt x="52" y="83"/>
                      </a:lnTo>
                      <a:lnTo>
                        <a:pt x="68" y="87"/>
                      </a:lnTo>
                      <a:lnTo>
                        <a:pt x="78" y="82"/>
                      </a:lnTo>
                      <a:lnTo>
                        <a:pt x="82" y="75"/>
                      </a:lnTo>
                      <a:lnTo>
                        <a:pt x="81" y="59"/>
                      </a:lnTo>
                      <a:lnTo>
                        <a:pt x="73" y="33"/>
                      </a:lnTo>
                    </a:path>
                  </a:pathLst>
                </a:custGeom>
                <a:solidFill>
                  <a:srgbClr val="F0F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218" name="Freeform 218">
                  <a:extLst>
                    <a:ext uri="{FF2B5EF4-FFF2-40B4-BE49-F238E27FC236}">
                      <a16:creationId xmlns:a16="http://schemas.microsoft.com/office/drawing/2014/main" id="{58CFE4EF-46F5-4D11-88A5-E2E165B6C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711" y="500"/>
                  <a:ext cx="56" cy="58"/>
                </a:xfrm>
                <a:custGeom>
                  <a:avLst/>
                  <a:gdLst>
                    <a:gd name="T0" fmla="*/ 47 w 56"/>
                    <a:gd name="T1" fmla="*/ 0 h 58"/>
                    <a:gd name="T2" fmla="*/ 2 w 56"/>
                    <a:gd name="T3" fmla="*/ 34 h 58"/>
                    <a:gd name="T4" fmla="*/ 1 w 56"/>
                    <a:gd name="T5" fmla="*/ 39 h 58"/>
                    <a:gd name="T6" fmla="*/ 0 w 56"/>
                    <a:gd name="T7" fmla="*/ 45 h 58"/>
                    <a:gd name="T8" fmla="*/ 3 w 56"/>
                    <a:gd name="T9" fmla="*/ 51 h 58"/>
                    <a:gd name="T10" fmla="*/ 5 w 56"/>
                    <a:gd name="T11" fmla="*/ 55 h 58"/>
                    <a:gd name="T12" fmla="*/ 7 w 56"/>
                    <a:gd name="T13" fmla="*/ 57 h 58"/>
                    <a:gd name="T14" fmla="*/ 11 w 56"/>
                    <a:gd name="T15" fmla="*/ 57 h 58"/>
                    <a:gd name="T16" fmla="*/ 53 w 56"/>
                    <a:gd name="T17" fmla="*/ 24 h 58"/>
                    <a:gd name="T18" fmla="*/ 55 w 56"/>
                    <a:gd name="T19" fmla="*/ 18 h 58"/>
                    <a:gd name="T20" fmla="*/ 55 w 56"/>
                    <a:gd name="T21" fmla="*/ 13 h 58"/>
                    <a:gd name="T22" fmla="*/ 54 w 56"/>
                    <a:gd name="T23" fmla="*/ 7 h 58"/>
                    <a:gd name="T24" fmla="*/ 51 w 56"/>
                    <a:gd name="T25" fmla="*/ 3 h 58"/>
                    <a:gd name="T26" fmla="*/ 49 w 56"/>
                    <a:gd name="T27" fmla="*/ 1 h 58"/>
                    <a:gd name="T28" fmla="*/ 47 w 56"/>
                    <a:gd name="T29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" h="58">
                      <a:moveTo>
                        <a:pt x="47" y="0"/>
                      </a:moveTo>
                      <a:lnTo>
                        <a:pt x="2" y="34"/>
                      </a:lnTo>
                      <a:lnTo>
                        <a:pt x="1" y="39"/>
                      </a:lnTo>
                      <a:lnTo>
                        <a:pt x="0" y="45"/>
                      </a:lnTo>
                      <a:lnTo>
                        <a:pt x="3" y="51"/>
                      </a:lnTo>
                      <a:lnTo>
                        <a:pt x="5" y="55"/>
                      </a:lnTo>
                      <a:lnTo>
                        <a:pt x="7" y="57"/>
                      </a:lnTo>
                      <a:lnTo>
                        <a:pt x="11" y="57"/>
                      </a:lnTo>
                      <a:lnTo>
                        <a:pt x="53" y="24"/>
                      </a:lnTo>
                      <a:lnTo>
                        <a:pt x="55" y="18"/>
                      </a:lnTo>
                      <a:lnTo>
                        <a:pt x="55" y="13"/>
                      </a:lnTo>
                      <a:lnTo>
                        <a:pt x="54" y="7"/>
                      </a:lnTo>
                      <a:lnTo>
                        <a:pt x="51" y="3"/>
                      </a:lnTo>
                      <a:lnTo>
                        <a:pt x="49" y="1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C08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219" name="Freeform 219">
                  <a:extLst>
                    <a:ext uri="{FF2B5EF4-FFF2-40B4-BE49-F238E27FC236}">
                      <a16:creationId xmlns:a16="http://schemas.microsoft.com/office/drawing/2014/main" id="{0D2BDA2D-B504-4EC3-9C40-C60A24558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653" y="507"/>
                  <a:ext cx="105" cy="137"/>
                </a:xfrm>
                <a:custGeom>
                  <a:avLst/>
                  <a:gdLst>
                    <a:gd name="T0" fmla="*/ 60 w 105"/>
                    <a:gd name="T1" fmla="*/ 0 h 137"/>
                    <a:gd name="T2" fmla="*/ 33 w 105"/>
                    <a:gd name="T3" fmla="*/ 32 h 137"/>
                    <a:gd name="T4" fmla="*/ 22 w 105"/>
                    <a:gd name="T5" fmla="*/ 47 h 137"/>
                    <a:gd name="T6" fmla="*/ 12 w 105"/>
                    <a:gd name="T7" fmla="*/ 63 h 137"/>
                    <a:gd name="T8" fmla="*/ 5 w 105"/>
                    <a:gd name="T9" fmla="*/ 77 h 137"/>
                    <a:gd name="T10" fmla="*/ 0 w 105"/>
                    <a:gd name="T11" fmla="*/ 89 h 137"/>
                    <a:gd name="T12" fmla="*/ 0 w 105"/>
                    <a:gd name="T13" fmla="*/ 105 h 137"/>
                    <a:gd name="T14" fmla="*/ 4 w 105"/>
                    <a:gd name="T15" fmla="*/ 120 h 137"/>
                    <a:gd name="T16" fmla="*/ 11 w 105"/>
                    <a:gd name="T17" fmla="*/ 129 h 137"/>
                    <a:gd name="T18" fmla="*/ 20 w 105"/>
                    <a:gd name="T19" fmla="*/ 136 h 137"/>
                    <a:gd name="T20" fmla="*/ 44 w 105"/>
                    <a:gd name="T21" fmla="*/ 135 h 137"/>
                    <a:gd name="T22" fmla="*/ 61 w 105"/>
                    <a:gd name="T23" fmla="*/ 131 h 137"/>
                    <a:gd name="T24" fmla="*/ 84 w 105"/>
                    <a:gd name="T25" fmla="*/ 121 h 137"/>
                    <a:gd name="T26" fmla="*/ 87 w 105"/>
                    <a:gd name="T27" fmla="*/ 113 h 137"/>
                    <a:gd name="T28" fmla="*/ 93 w 105"/>
                    <a:gd name="T29" fmla="*/ 101 h 137"/>
                    <a:gd name="T30" fmla="*/ 104 w 105"/>
                    <a:gd name="T31" fmla="*/ 94 h 137"/>
                    <a:gd name="T32" fmla="*/ 91 w 105"/>
                    <a:gd name="T33" fmla="*/ 75 h 137"/>
                    <a:gd name="T34" fmla="*/ 86 w 105"/>
                    <a:gd name="T35" fmla="*/ 30 h 137"/>
                    <a:gd name="T36" fmla="*/ 60 w 105"/>
                    <a:gd name="T37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5" h="137">
                      <a:moveTo>
                        <a:pt x="60" y="0"/>
                      </a:moveTo>
                      <a:lnTo>
                        <a:pt x="33" y="32"/>
                      </a:lnTo>
                      <a:lnTo>
                        <a:pt x="22" y="47"/>
                      </a:lnTo>
                      <a:lnTo>
                        <a:pt x="12" y="63"/>
                      </a:lnTo>
                      <a:lnTo>
                        <a:pt x="5" y="77"/>
                      </a:lnTo>
                      <a:lnTo>
                        <a:pt x="0" y="89"/>
                      </a:lnTo>
                      <a:lnTo>
                        <a:pt x="0" y="105"/>
                      </a:lnTo>
                      <a:lnTo>
                        <a:pt x="4" y="120"/>
                      </a:lnTo>
                      <a:lnTo>
                        <a:pt x="11" y="129"/>
                      </a:lnTo>
                      <a:lnTo>
                        <a:pt x="20" y="136"/>
                      </a:lnTo>
                      <a:lnTo>
                        <a:pt x="44" y="135"/>
                      </a:lnTo>
                      <a:lnTo>
                        <a:pt x="61" y="131"/>
                      </a:lnTo>
                      <a:lnTo>
                        <a:pt x="84" y="121"/>
                      </a:lnTo>
                      <a:lnTo>
                        <a:pt x="87" y="113"/>
                      </a:lnTo>
                      <a:lnTo>
                        <a:pt x="93" y="101"/>
                      </a:lnTo>
                      <a:lnTo>
                        <a:pt x="104" y="94"/>
                      </a:lnTo>
                      <a:lnTo>
                        <a:pt x="91" y="75"/>
                      </a:lnTo>
                      <a:lnTo>
                        <a:pt x="86" y="30"/>
                      </a:lnTo>
                      <a:lnTo>
                        <a:pt x="60" y="0"/>
                      </a:lnTo>
                    </a:path>
                  </a:pathLst>
                </a:custGeom>
                <a:solidFill>
                  <a:srgbClr val="E0A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220" name="Freeform 220">
                  <a:extLst>
                    <a:ext uri="{FF2B5EF4-FFF2-40B4-BE49-F238E27FC236}">
                      <a16:creationId xmlns:a16="http://schemas.microsoft.com/office/drawing/2014/main" id="{60080F07-7A86-4D8F-8191-EE425CEB67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625" y="470"/>
                  <a:ext cx="77" cy="61"/>
                </a:xfrm>
                <a:custGeom>
                  <a:avLst/>
                  <a:gdLst>
                    <a:gd name="T0" fmla="*/ 62 w 77"/>
                    <a:gd name="T1" fmla="*/ 0 h 61"/>
                    <a:gd name="T2" fmla="*/ 2 w 77"/>
                    <a:gd name="T3" fmla="*/ 37 h 61"/>
                    <a:gd name="T4" fmla="*/ 0 w 77"/>
                    <a:gd name="T5" fmla="*/ 42 h 61"/>
                    <a:gd name="T6" fmla="*/ 0 w 77"/>
                    <a:gd name="T7" fmla="*/ 48 h 61"/>
                    <a:gd name="T8" fmla="*/ 2 w 77"/>
                    <a:gd name="T9" fmla="*/ 54 h 61"/>
                    <a:gd name="T10" fmla="*/ 5 w 77"/>
                    <a:gd name="T11" fmla="*/ 58 h 61"/>
                    <a:gd name="T12" fmla="*/ 8 w 77"/>
                    <a:gd name="T13" fmla="*/ 60 h 61"/>
                    <a:gd name="T14" fmla="*/ 14 w 77"/>
                    <a:gd name="T15" fmla="*/ 60 h 61"/>
                    <a:gd name="T16" fmla="*/ 72 w 77"/>
                    <a:gd name="T17" fmla="*/ 26 h 61"/>
                    <a:gd name="T18" fmla="*/ 75 w 77"/>
                    <a:gd name="T19" fmla="*/ 21 h 61"/>
                    <a:gd name="T20" fmla="*/ 76 w 77"/>
                    <a:gd name="T21" fmla="*/ 14 h 61"/>
                    <a:gd name="T22" fmla="*/ 74 w 77"/>
                    <a:gd name="T23" fmla="*/ 7 h 61"/>
                    <a:gd name="T24" fmla="*/ 71 w 77"/>
                    <a:gd name="T25" fmla="*/ 4 h 61"/>
                    <a:gd name="T26" fmla="*/ 67 w 77"/>
                    <a:gd name="T27" fmla="*/ 1 h 61"/>
                    <a:gd name="T28" fmla="*/ 62 w 77"/>
                    <a:gd name="T29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61">
                      <a:moveTo>
                        <a:pt x="62" y="0"/>
                      </a:moveTo>
                      <a:lnTo>
                        <a:pt x="2" y="37"/>
                      </a:lnTo>
                      <a:lnTo>
                        <a:pt x="0" y="42"/>
                      </a:lnTo>
                      <a:lnTo>
                        <a:pt x="0" y="48"/>
                      </a:lnTo>
                      <a:lnTo>
                        <a:pt x="2" y="54"/>
                      </a:lnTo>
                      <a:lnTo>
                        <a:pt x="5" y="58"/>
                      </a:lnTo>
                      <a:lnTo>
                        <a:pt x="8" y="60"/>
                      </a:lnTo>
                      <a:lnTo>
                        <a:pt x="14" y="60"/>
                      </a:lnTo>
                      <a:lnTo>
                        <a:pt x="72" y="26"/>
                      </a:lnTo>
                      <a:lnTo>
                        <a:pt x="75" y="21"/>
                      </a:lnTo>
                      <a:lnTo>
                        <a:pt x="76" y="14"/>
                      </a:lnTo>
                      <a:lnTo>
                        <a:pt x="74" y="7"/>
                      </a:lnTo>
                      <a:lnTo>
                        <a:pt x="71" y="4"/>
                      </a:lnTo>
                      <a:lnTo>
                        <a:pt x="67" y="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C08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221" name="Freeform 221">
                  <a:extLst>
                    <a:ext uri="{FF2B5EF4-FFF2-40B4-BE49-F238E27FC236}">
                      <a16:creationId xmlns:a16="http://schemas.microsoft.com/office/drawing/2014/main" id="{BA6586F7-D267-42A8-9F6B-70BA205ED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399" y="575"/>
                  <a:ext cx="66" cy="108"/>
                </a:xfrm>
                <a:custGeom>
                  <a:avLst/>
                  <a:gdLst>
                    <a:gd name="T0" fmla="*/ 5 w 66"/>
                    <a:gd name="T1" fmla="*/ 17 h 108"/>
                    <a:gd name="T2" fmla="*/ 14 w 66"/>
                    <a:gd name="T3" fmla="*/ 4 h 108"/>
                    <a:gd name="T4" fmla="*/ 22 w 66"/>
                    <a:gd name="T5" fmla="*/ 1 h 108"/>
                    <a:gd name="T6" fmla="*/ 35 w 66"/>
                    <a:gd name="T7" fmla="*/ 0 h 108"/>
                    <a:gd name="T8" fmla="*/ 47 w 66"/>
                    <a:gd name="T9" fmla="*/ 6 h 108"/>
                    <a:gd name="T10" fmla="*/ 55 w 66"/>
                    <a:gd name="T11" fmla="*/ 15 h 108"/>
                    <a:gd name="T12" fmla="*/ 60 w 66"/>
                    <a:gd name="T13" fmla="*/ 26 h 108"/>
                    <a:gd name="T14" fmla="*/ 63 w 66"/>
                    <a:gd name="T15" fmla="*/ 38 h 108"/>
                    <a:gd name="T16" fmla="*/ 65 w 66"/>
                    <a:gd name="T17" fmla="*/ 52 h 108"/>
                    <a:gd name="T18" fmla="*/ 63 w 66"/>
                    <a:gd name="T19" fmla="*/ 68 h 108"/>
                    <a:gd name="T20" fmla="*/ 57 w 66"/>
                    <a:gd name="T21" fmla="*/ 80 h 108"/>
                    <a:gd name="T22" fmla="*/ 50 w 66"/>
                    <a:gd name="T23" fmla="*/ 86 h 108"/>
                    <a:gd name="T24" fmla="*/ 41 w 66"/>
                    <a:gd name="T25" fmla="*/ 92 h 108"/>
                    <a:gd name="T26" fmla="*/ 36 w 66"/>
                    <a:gd name="T27" fmla="*/ 102 h 108"/>
                    <a:gd name="T28" fmla="*/ 31 w 66"/>
                    <a:gd name="T29" fmla="*/ 106 h 108"/>
                    <a:gd name="T30" fmla="*/ 25 w 66"/>
                    <a:gd name="T31" fmla="*/ 107 h 108"/>
                    <a:gd name="T32" fmla="*/ 17 w 66"/>
                    <a:gd name="T33" fmla="*/ 105 h 108"/>
                    <a:gd name="T34" fmla="*/ 8 w 66"/>
                    <a:gd name="T35" fmla="*/ 100 h 108"/>
                    <a:gd name="T36" fmla="*/ 3 w 66"/>
                    <a:gd name="T37" fmla="*/ 91 h 108"/>
                    <a:gd name="T38" fmla="*/ 0 w 66"/>
                    <a:gd name="T39" fmla="*/ 78 h 108"/>
                    <a:gd name="T40" fmla="*/ 2 w 66"/>
                    <a:gd name="T41" fmla="*/ 65 h 108"/>
                    <a:gd name="T42" fmla="*/ 1 w 66"/>
                    <a:gd name="T43" fmla="*/ 52 h 108"/>
                    <a:gd name="T44" fmla="*/ 3 w 66"/>
                    <a:gd name="T45" fmla="*/ 33 h 108"/>
                    <a:gd name="T46" fmla="*/ 5 w 66"/>
                    <a:gd name="T47" fmla="*/ 17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" h="108">
                      <a:moveTo>
                        <a:pt x="5" y="17"/>
                      </a:moveTo>
                      <a:lnTo>
                        <a:pt x="14" y="4"/>
                      </a:lnTo>
                      <a:lnTo>
                        <a:pt x="22" y="1"/>
                      </a:lnTo>
                      <a:lnTo>
                        <a:pt x="35" y="0"/>
                      </a:lnTo>
                      <a:lnTo>
                        <a:pt x="47" y="6"/>
                      </a:lnTo>
                      <a:lnTo>
                        <a:pt x="55" y="15"/>
                      </a:lnTo>
                      <a:lnTo>
                        <a:pt x="60" y="26"/>
                      </a:lnTo>
                      <a:lnTo>
                        <a:pt x="63" y="38"/>
                      </a:lnTo>
                      <a:lnTo>
                        <a:pt x="65" y="52"/>
                      </a:lnTo>
                      <a:lnTo>
                        <a:pt x="63" y="68"/>
                      </a:lnTo>
                      <a:lnTo>
                        <a:pt x="57" y="80"/>
                      </a:lnTo>
                      <a:lnTo>
                        <a:pt x="50" y="86"/>
                      </a:lnTo>
                      <a:lnTo>
                        <a:pt x="41" y="92"/>
                      </a:lnTo>
                      <a:lnTo>
                        <a:pt x="36" y="102"/>
                      </a:lnTo>
                      <a:lnTo>
                        <a:pt x="31" y="106"/>
                      </a:lnTo>
                      <a:lnTo>
                        <a:pt x="25" y="107"/>
                      </a:lnTo>
                      <a:lnTo>
                        <a:pt x="17" y="105"/>
                      </a:lnTo>
                      <a:lnTo>
                        <a:pt x="8" y="100"/>
                      </a:lnTo>
                      <a:lnTo>
                        <a:pt x="3" y="91"/>
                      </a:lnTo>
                      <a:lnTo>
                        <a:pt x="0" y="78"/>
                      </a:lnTo>
                      <a:lnTo>
                        <a:pt x="2" y="65"/>
                      </a:lnTo>
                      <a:lnTo>
                        <a:pt x="1" y="52"/>
                      </a:lnTo>
                      <a:lnTo>
                        <a:pt x="3" y="33"/>
                      </a:lnTo>
                      <a:lnTo>
                        <a:pt x="5" y="17"/>
                      </a:lnTo>
                    </a:path>
                  </a:pathLst>
                </a:custGeom>
                <a:solidFill>
                  <a:srgbClr val="E0A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222" name="Freeform 222">
                  <a:extLst>
                    <a:ext uri="{FF2B5EF4-FFF2-40B4-BE49-F238E27FC236}">
                      <a16:creationId xmlns:a16="http://schemas.microsoft.com/office/drawing/2014/main" id="{65BF7EC0-1ED5-4CFB-B866-1A2F6B2BDD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232472" flipH="1">
                  <a:off x="3406" y="579"/>
                  <a:ext cx="68" cy="106"/>
                </a:xfrm>
                <a:custGeom>
                  <a:avLst/>
                  <a:gdLst>
                    <a:gd name="T0" fmla="*/ 5 w 68"/>
                    <a:gd name="T1" fmla="*/ 17 h 106"/>
                    <a:gd name="T2" fmla="*/ 16 w 68"/>
                    <a:gd name="T3" fmla="*/ 4 h 106"/>
                    <a:gd name="T4" fmla="*/ 23 w 68"/>
                    <a:gd name="T5" fmla="*/ 1 h 106"/>
                    <a:gd name="T6" fmla="*/ 37 w 68"/>
                    <a:gd name="T7" fmla="*/ 0 h 106"/>
                    <a:gd name="T8" fmla="*/ 50 w 68"/>
                    <a:gd name="T9" fmla="*/ 6 h 106"/>
                    <a:gd name="T10" fmla="*/ 57 w 68"/>
                    <a:gd name="T11" fmla="*/ 16 h 106"/>
                    <a:gd name="T12" fmla="*/ 63 w 68"/>
                    <a:gd name="T13" fmla="*/ 26 h 106"/>
                    <a:gd name="T14" fmla="*/ 66 w 68"/>
                    <a:gd name="T15" fmla="*/ 37 h 106"/>
                    <a:gd name="T16" fmla="*/ 67 w 68"/>
                    <a:gd name="T17" fmla="*/ 51 h 106"/>
                    <a:gd name="T18" fmla="*/ 65 w 68"/>
                    <a:gd name="T19" fmla="*/ 66 h 106"/>
                    <a:gd name="T20" fmla="*/ 60 w 68"/>
                    <a:gd name="T21" fmla="*/ 79 h 106"/>
                    <a:gd name="T22" fmla="*/ 51 w 68"/>
                    <a:gd name="T23" fmla="*/ 86 h 106"/>
                    <a:gd name="T24" fmla="*/ 42 w 68"/>
                    <a:gd name="T25" fmla="*/ 90 h 106"/>
                    <a:gd name="T26" fmla="*/ 37 w 68"/>
                    <a:gd name="T27" fmla="*/ 100 h 106"/>
                    <a:gd name="T28" fmla="*/ 32 w 68"/>
                    <a:gd name="T29" fmla="*/ 103 h 106"/>
                    <a:gd name="T30" fmla="*/ 27 w 68"/>
                    <a:gd name="T31" fmla="*/ 105 h 106"/>
                    <a:gd name="T32" fmla="*/ 18 w 68"/>
                    <a:gd name="T33" fmla="*/ 102 h 106"/>
                    <a:gd name="T34" fmla="*/ 9 w 68"/>
                    <a:gd name="T35" fmla="*/ 97 h 106"/>
                    <a:gd name="T36" fmla="*/ 4 w 68"/>
                    <a:gd name="T37" fmla="*/ 90 h 106"/>
                    <a:gd name="T38" fmla="*/ 0 w 68"/>
                    <a:gd name="T39" fmla="*/ 75 h 106"/>
                    <a:gd name="T40" fmla="*/ 3 w 68"/>
                    <a:gd name="T41" fmla="*/ 63 h 106"/>
                    <a:gd name="T42" fmla="*/ 2 w 68"/>
                    <a:gd name="T43" fmla="*/ 51 h 106"/>
                    <a:gd name="T44" fmla="*/ 3 w 68"/>
                    <a:gd name="T45" fmla="*/ 34 h 106"/>
                    <a:gd name="T46" fmla="*/ 5 w 68"/>
                    <a:gd name="T47" fmla="*/ 17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8" h="106">
                      <a:moveTo>
                        <a:pt x="5" y="17"/>
                      </a:moveTo>
                      <a:lnTo>
                        <a:pt x="16" y="4"/>
                      </a:lnTo>
                      <a:lnTo>
                        <a:pt x="23" y="1"/>
                      </a:lnTo>
                      <a:lnTo>
                        <a:pt x="37" y="0"/>
                      </a:lnTo>
                      <a:lnTo>
                        <a:pt x="50" y="6"/>
                      </a:lnTo>
                      <a:lnTo>
                        <a:pt x="57" y="16"/>
                      </a:lnTo>
                      <a:lnTo>
                        <a:pt x="63" y="26"/>
                      </a:lnTo>
                      <a:lnTo>
                        <a:pt x="66" y="37"/>
                      </a:lnTo>
                      <a:lnTo>
                        <a:pt x="67" y="51"/>
                      </a:lnTo>
                      <a:lnTo>
                        <a:pt x="65" y="66"/>
                      </a:lnTo>
                      <a:lnTo>
                        <a:pt x="60" y="79"/>
                      </a:lnTo>
                      <a:lnTo>
                        <a:pt x="51" y="86"/>
                      </a:lnTo>
                      <a:lnTo>
                        <a:pt x="42" y="90"/>
                      </a:lnTo>
                      <a:lnTo>
                        <a:pt x="37" y="100"/>
                      </a:lnTo>
                      <a:lnTo>
                        <a:pt x="32" y="103"/>
                      </a:lnTo>
                      <a:lnTo>
                        <a:pt x="27" y="105"/>
                      </a:lnTo>
                      <a:lnTo>
                        <a:pt x="18" y="102"/>
                      </a:lnTo>
                      <a:lnTo>
                        <a:pt x="9" y="97"/>
                      </a:lnTo>
                      <a:lnTo>
                        <a:pt x="4" y="90"/>
                      </a:lnTo>
                      <a:lnTo>
                        <a:pt x="0" y="75"/>
                      </a:lnTo>
                      <a:lnTo>
                        <a:pt x="3" y="63"/>
                      </a:lnTo>
                      <a:lnTo>
                        <a:pt x="2" y="51"/>
                      </a:lnTo>
                      <a:lnTo>
                        <a:pt x="3" y="34"/>
                      </a:lnTo>
                      <a:lnTo>
                        <a:pt x="5" y="17"/>
                      </a:lnTo>
                    </a:path>
                  </a:pathLst>
                </a:custGeom>
                <a:solidFill>
                  <a:srgbClr val="E0A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223" name="Rectangle 223">
                  <a:extLst>
                    <a:ext uri="{FF2B5EF4-FFF2-40B4-BE49-F238E27FC236}">
                      <a16:creationId xmlns:a16="http://schemas.microsoft.com/office/drawing/2014/main" id="{E914DE31-1D6D-44F5-817A-1668B27E76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1552827" flipH="1">
                  <a:off x="3026" y="436"/>
                  <a:ext cx="30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zh-CN" altLang="en-US" baseline="0">
                      <a:solidFill>
                        <a:srgbClr val="000066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哥</a:t>
                  </a:r>
                </a:p>
                <a:p>
                  <a:pPr eaLnBrk="0" hangingPunct="0"/>
                  <a:r>
                    <a:rPr lang="zh-CN" altLang="en-US" baseline="0">
                      <a:solidFill>
                        <a:srgbClr val="000066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哥</a:t>
                  </a:r>
                </a:p>
              </p:txBody>
            </p:sp>
          </p:grpSp>
          <p:sp>
            <p:nvSpPr>
              <p:cNvPr id="128224" name="Line 224">
                <a:extLst>
                  <a:ext uri="{FF2B5EF4-FFF2-40B4-BE49-F238E27FC236}">
                    <a16:creationId xmlns:a16="http://schemas.microsoft.com/office/drawing/2014/main" id="{7222B626-28F4-4FB7-B781-F1BC14D5E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5" y="488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225" name="Line 225">
                <a:extLst>
                  <a:ext uri="{FF2B5EF4-FFF2-40B4-BE49-F238E27FC236}">
                    <a16:creationId xmlns:a16="http://schemas.microsoft.com/office/drawing/2014/main" id="{76C27100-B538-4FFD-85C6-BDBAAA123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1" y="1336"/>
                <a:ext cx="2181" cy="1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226" name="Line 226">
                <a:extLst>
                  <a:ext uri="{FF2B5EF4-FFF2-40B4-BE49-F238E27FC236}">
                    <a16:creationId xmlns:a16="http://schemas.microsoft.com/office/drawing/2014/main" id="{E5E34CF3-39CC-4B18-B3E7-644CD4B12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5" y="133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8227" name="Object 227">
                <a:extLst>
                  <a:ext uri="{FF2B5EF4-FFF2-40B4-BE49-F238E27FC236}">
                    <a16:creationId xmlns:a16="http://schemas.microsoft.com/office/drawing/2014/main" id="{AA70621B-67B4-4F16-853A-A0343706BF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32" y="392"/>
              <a:ext cx="336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286" name="公式" r:id="rId9" imgW="228600" imgH="215640" progId="Equation.3">
                      <p:embed/>
                    </p:oleObj>
                  </mc:Choice>
                  <mc:Fallback>
                    <p:oleObj name="公式" r:id="rId9" imgW="228600" imgH="215640" progId="Equation.3">
                      <p:embed/>
                      <p:pic>
                        <p:nvPicPr>
                          <p:cNvPr id="0" name="Object 2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2" y="392"/>
                            <a:ext cx="336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228" name="Object 228">
                <a:extLst>
                  <a:ext uri="{FF2B5EF4-FFF2-40B4-BE49-F238E27FC236}">
                    <a16:creationId xmlns:a16="http://schemas.microsoft.com/office/drawing/2014/main" id="{D95F49B3-2BF8-49FF-8138-ABF84BB7AFB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92" y="1160"/>
              <a:ext cx="315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287" name="公式" r:id="rId11" imgW="215640" imgH="215640" progId="Equation.3">
                      <p:embed/>
                    </p:oleObj>
                  </mc:Choice>
                  <mc:Fallback>
                    <p:oleObj name="公式" r:id="rId11" imgW="215640" imgH="215640" progId="Equation.3">
                      <p:embed/>
                      <p:pic>
                        <p:nvPicPr>
                          <p:cNvPr id="0" name="Object 2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2" y="1160"/>
                            <a:ext cx="315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8229" name="Group 229">
                <a:extLst>
                  <a:ext uri="{FF2B5EF4-FFF2-40B4-BE49-F238E27FC236}">
                    <a16:creationId xmlns:a16="http://schemas.microsoft.com/office/drawing/2014/main" id="{DBC1E3A6-43EE-413A-B35B-E2FB5B71FC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0" y="1208"/>
                <a:ext cx="336" cy="320"/>
                <a:chOff x="2640" y="3360"/>
                <a:chExt cx="336" cy="320"/>
              </a:xfrm>
            </p:grpSpPr>
            <p:sp>
              <p:nvSpPr>
                <p:cNvPr id="128230" name="Oval 230">
                  <a:extLst>
                    <a:ext uri="{FF2B5EF4-FFF2-40B4-BE49-F238E27FC236}">
                      <a16:creationId xmlns:a16="http://schemas.microsoft.com/office/drawing/2014/main" id="{952B0DEB-A405-4F94-8FDB-21BCAAA773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3360"/>
                  <a:ext cx="336" cy="320"/>
                </a:xfrm>
                <a:prstGeom prst="ellipse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8231" name="Group 231">
                  <a:extLst>
                    <a:ext uri="{FF2B5EF4-FFF2-40B4-BE49-F238E27FC236}">
                      <a16:creationId xmlns:a16="http://schemas.microsoft.com/office/drawing/2014/main" id="{D471BA58-C005-4748-8335-50723667E3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94" y="3368"/>
                  <a:ext cx="14" cy="27"/>
                  <a:chOff x="4851" y="644"/>
                  <a:chExt cx="21" cy="43"/>
                </a:xfrm>
              </p:grpSpPr>
              <p:sp>
                <p:nvSpPr>
                  <p:cNvPr id="128232" name="Line 232">
                    <a:extLst>
                      <a:ext uri="{FF2B5EF4-FFF2-40B4-BE49-F238E27FC236}">
                        <a16:creationId xmlns:a16="http://schemas.microsoft.com/office/drawing/2014/main" id="{596D5411-3538-423D-B7FE-9EC3C776FC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51" y="644"/>
                    <a:ext cx="0" cy="4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33" name="Line 233">
                    <a:extLst>
                      <a:ext uri="{FF2B5EF4-FFF2-40B4-BE49-F238E27FC236}">
                        <a16:creationId xmlns:a16="http://schemas.microsoft.com/office/drawing/2014/main" id="{20AD7A32-466F-4837-B5F9-B379B616A4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2" y="644"/>
                    <a:ext cx="0" cy="4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8234" name="Group 234">
                  <a:extLst>
                    <a:ext uri="{FF2B5EF4-FFF2-40B4-BE49-F238E27FC236}">
                      <a16:creationId xmlns:a16="http://schemas.microsoft.com/office/drawing/2014/main" id="{EC688B08-D1DA-420F-9F5B-C3BC238830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8" y="3645"/>
                  <a:ext cx="14" cy="27"/>
                  <a:chOff x="4872" y="1089"/>
                  <a:chExt cx="21" cy="43"/>
                </a:xfrm>
              </p:grpSpPr>
              <p:sp>
                <p:nvSpPr>
                  <p:cNvPr id="128235" name="Line 235">
                    <a:extLst>
                      <a:ext uri="{FF2B5EF4-FFF2-40B4-BE49-F238E27FC236}">
                        <a16:creationId xmlns:a16="http://schemas.microsoft.com/office/drawing/2014/main" id="{70FE4CB6-C0BF-4281-8E7A-CED699C9C7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2" y="1089"/>
                    <a:ext cx="0" cy="4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36" name="Line 236">
                    <a:extLst>
                      <a:ext uri="{FF2B5EF4-FFF2-40B4-BE49-F238E27FC236}">
                        <a16:creationId xmlns:a16="http://schemas.microsoft.com/office/drawing/2014/main" id="{E960BA4C-DB80-4B85-B221-49741E4A5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3" y="1089"/>
                    <a:ext cx="0" cy="4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8237" name="Group 237">
                  <a:extLst>
                    <a:ext uri="{FF2B5EF4-FFF2-40B4-BE49-F238E27FC236}">
                      <a16:creationId xmlns:a16="http://schemas.microsoft.com/office/drawing/2014/main" id="{C1560512-A5F5-4466-AF43-B8E110A4EA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5" y="3520"/>
                  <a:ext cx="26" cy="12"/>
                  <a:chOff x="4638" y="888"/>
                  <a:chExt cx="41" cy="20"/>
                </a:xfrm>
              </p:grpSpPr>
              <p:sp>
                <p:nvSpPr>
                  <p:cNvPr id="128238" name="Line 238">
                    <a:extLst>
                      <a:ext uri="{FF2B5EF4-FFF2-40B4-BE49-F238E27FC236}">
                        <a16:creationId xmlns:a16="http://schemas.microsoft.com/office/drawing/2014/main" id="{4D691853-3901-4BAF-AEAB-97805BAB66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8" y="888"/>
                    <a:ext cx="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39" name="Line 239">
                    <a:extLst>
                      <a:ext uri="{FF2B5EF4-FFF2-40B4-BE49-F238E27FC236}">
                        <a16:creationId xmlns:a16="http://schemas.microsoft.com/office/drawing/2014/main" id="{B28CFF66-8C1D-47BB-BF49-DD19E4FD7C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8" y="908"/>
                    <a:ext cx="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8240" name="Group 240">
                  <a:extLst>
                    <a:ext uri="{FF2B5EF4-FFF2-40B4-BE49-F238E27FC236}">
                      <a16:creationId xmlns:a16="http://schemas.microsoft.com/office/drawing/2014/main" id="{5E27A1CC-16D4-4539-89D7-E0E98F7569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35" y="3520"/>
                  <a:ext cx="27" cy="12"/>
                  <a:chOff x="5065" y="888"/>
                  <a:chExt cx="41" cy="20"/>
                </a:xfrm>
              </p:grpSpPr>
              <p:sp>
                <p:nvSpPr>
                  <p:cNvPr id="128241" name="Line 241">
                    <a:extLst>
                      <a:ext uri="{FF2B5EF4-FFF2-40B4-BE49-F238E27FC236}">
                        <a16:creationId xmlns:a16="http://schemas.microsoft.com/office/drawing/2014/main" id="{6956E787-F79A-43B0-B6B4-2DAC22906F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65" y="888"/>
                    <a:ext cx="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42" name="Line 242">
                    <a:extLst>
                      <a:ext uri="{FF2B5EF4-FFF2-40B4-BE49-F238E27FC236}">
                        <a16:creationId xmlns:a16="http://schemas.microsoft.com/office/drawing/2014/main" id="{1D55C690-EFFD-4F4A-BA3F-F013547742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65" y="908"/>
                    <a:ext cx="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8243" name="Line 243">
                  <a:extLst>
                    <a:ext uri="{FF2B5EF4-FFF2-40B4-BE49-F238E27FC236}">
                      <a16:creationId xmlns:a16="http://schemas.microsoft.com/office/drawing/2014/main" id="{E6C59187-AA34-4408-B1AE-AEF9563262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5" y="3395"/>
                  <a:ext cx="27" cy="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244" name="Line 244">
                  <a:extLst>
                    <a:ext uri="{FF2B5EF4-FFF2-40B4-BE49-F238E27FC236}">
                      <a16:creationId xmlns:a16="http://schemas.microsoft.com/office/drawing/2014/main" id="{AB163499-B5FB-458A-B2A3-A889F3B386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62" y="3448"/>
                  <a:ext cx="26" cy="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245" name="Line 245">
                  <a:extLst>
                    <a:ext uri="{FF2B5EF4-FFF2-40B4-BE49-F238E27FC236}">
                      <a16:creationId xmlns:a16="http://schemas.microsoft.com/office/drawing/2014/main" id="{7AA43717-ADE3-4079-87D5-6E49B1ACE9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89" y="3395"/>
                  <a:ext cx="26" cy="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246" name="Line 246">
                  <a:extLst>
                    <a:ext uri="{FF2B5EF4-FFF2-40B4-BE49-F238E27FC236}">
                      <a16:creationId xmlns:a16="http://schemas.microsoft.com/office/drawing/2014/main" id="{57CC7700-415E-41AE-8DFC-19408DA0B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28" y="3448"/>
                  <a:ext cx="27" cy="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247" name="Line 247">
                  <a:extLst>
                    <a:ext uri="{FF2B5EF4-FFF2-40B4-BE49-F238E27FC236}">
                      <a16:creationId xmlns:a16="http://schemas.microsoft.com/office/drawing/2014/main" id="{DAB48DC5-BEC5-4AD0-AACD-C6F6EAE57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5" y="3632"/>
                  <a:ext cx="27" cy="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248" name="Line 248">
                  <a:extLst>
                    <a:ext uri="{FF2B5EF4-FFF2-40B4-BE49-F238E27FC236}">
                      <a16:creationId xmlns:a16="http://schemas.microsoft.com/office/drawing/2014/main" id="{5BBA7275-0E18-43B0-B4E5-DA1D172BCB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3592"/>
                  <a:ext cx="27" cy="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249" name="Line 249">
                  <a:extLst>
                    <a:ext uri="{FF2B5EF4-FFF2-40B4-BE49-F238E27FC236}">
                      <a16:creationId xmlns:a16="http://schemas.microsoft.com/office/drawing/2014/main" id="{6EE610FA-A591-4F64-BDA6-A858C4EEC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15" y="3632"/>
                  <a:ext cx="27" cy="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250" name="Line 250">
                  <a:extLst>
                    <a:ext uri="{FF2B5EF4-FFF2-40B4-BE49-F238E27FC236}">
                      <a16:creationId xmlns:a16="http://schemas.microsoft.com/office/drawing/2014/main" id="{B475FB73-1D03-4E33-B94D-C09E672EE0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75" y="3579"/>
                  <a:ext cx="27" cy="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251" name="Line 251">
                  <a:extLst>
                    <a:ext uri="{FF2B5EF4-FFF2-40B4-BE49-F238E27FC236}">
                      <a16:creationId xmlns:a16="http://schemas.microsoft.com/office/drawing/2014/main" id="{E2FB0C7B-DD3E-4ED4-A39C-7A4C88EAB8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3527"/>
                  <a:ext cx="192" cy="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8252" name="Group 252">
                <a:extLst>
                  <a:ext uri="{FF2B5EF4-FFF2-40B4-BE49-F238E27FC236}">
                    <a16:creationId xmlns:a16="http://schemas.microsoft.com/office/drawing/2014/main" id="{E81AFD27-F11C-49CB-B247-66E00EEEE3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2" y="1208"/>
                <a:ext cx="336" cy="320"/>
                <a:chOff x="2640" y="3360"/>
                <a:chExt cx="336" cy="320"/>
              </a:xfrm>
            </p:grpSpPr>
            <p:sp>
              <p:nvSpPr>
                <p:cNvPr id="128253" name="Oval 253">
                  <a:extLst>
                    <a:ext uri="{FF2B5EF4-FFF2-40B4-BE49-F238E27FC236}">
                      <a16:creationId xmlns:a16="http://schemas.microsoft.com/office/drawing/2014/main" id="{A8D75507-D74E-4557-AD9C-7CE6029C8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3360"/>
                  <a:ext cx="336" cy="320"/>
                </a:xfrm>
                <a:prstGeom prst="ellipse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28254" name="Group 254">
                  <a:extLst>
                    <a:ext uri="{FF2B5EF4-FFF2-40B4-BE49-F238E27FC236}">
                      <a16:creationId xmlns:a16="http://schemas.microsoft.com/office/drawing/2014/main" id="{6C1A4BC4-D71F-4243-A1AD-B114C5519E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94" y="3368"/>
                  <a:ext cx="14" cy="27"/>
                  <a:chOff x="4851" y="644"/>
                  <a:chExt cx="21" cy="43"/>
                </a:xfrm>
              </p:grpSpPr>
              <p:sp>
                <p:nvSpPr>
                  <p:cNvPr id="128255" name="Line 255">
                    <a:extLst>
                      <a:ext uri="{FF2B5EF4-FFF2-40B4-BE49-F238E27FC236}">
                        <a16:creationId xmlns:a16="http://schemas.microsoft.com/office/drawing/2014/main" id="{60217D8A-D600-4897-B5BC-33D91262CA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51" y="644"/>
                    <a:ext cx="0" cy="4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56" name="Line 256">
                    <a:extLst>
                      <a:ext uri="{FF2B5EF4-FFF2-40B4-BE49-F238E27FC236}">
                        <a16:creationId xmlns:a16="http://schemas.microsoft.com/office/drawing/2014/main" id="{43B5D8C9-5CC3-420B-8AE0-56892ED1CB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2" y="644"/>
                    <a:ext cx="0" cy="4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8257" name="Group 257">
                  <a:extLst>
                    <a:ext uri="{FF2B5EF4-FFF2-40B4-BE49-F238E27FC236}">
                      <a16:creationId xmlns:a16="http://schemas.microsoft.com/office/drawing/2014/main" id="{C047879B-3A1A-48AD-BB7A-A3D773DF67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8" y="3645"/>
                  <a:ext cx="14" cy="27"/>
                  <a:chOff x="4872" y="1089"/>
                  <a:chExt cx="21" cy="43"/>
                </a:xfrm>
              </p:grpSpPr>
              <p:sp>
                <p:nvSpPr>
                  <p:cNvPr id="128258" name="Line 258">
                    <a:extLst>
                      <a:ext uri="{FF2B5EF4-FFF2-40B4-BE49-F238E27FC236}">
                        <a16:creationId xmlns:a16="http://schemas.microsoft.com/office/drawing/2014/main" id="{E4ABA0BC-872E-4F82-B147-8FA29A4DF9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72" y="1089"/>
                    <a:ext cx="0" cy="4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59" name="Line 259">
                    <a:extLst>
                      <a:ext uri="{FF2B5EF4-FFF2-40B4-BE49-F238E27FC236}">
                        <a16:creationId xmlns:a16="http://schemas.microsoft.com/office/drawing/2014/main" id="{2402BF43-844C-4449-92E3-DC5C7BAB79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3" y="1089"/>
                    <a:ext cx="0" cy="4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8260" name="Group 260">
                  <a:extLst>
                    <a:ext uri="{FF2B5EF4-FFF2-40B4-BE49-F238E27FC236}">
                      <a16:creationId xmlns:a16="http://schemas.microsoft.com/office/drawing/2014/main" id="{2E672FC5-9498-4100-9C5C-1D81657ECC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5" y="3520"/>
                  <a:ext cx="26" cy="12"/>
                  <a:chOff x="4638" y="888"/>
                  <a:chExt cx="41" cy="20"/>
                </a:xfrm>
              </p:grpSpPr>
              <p:sp>
                <p:nvSpPr>
                  <p:cNvPr id="128261" name="Line 261">
                    <a:extLst>
                      <a:ext uri="{FF2B5EF4-FFF2-40B4-BE49-F238E27FC236}">
                        <a16:creationId xmlns:a16="http://schemas.microsoft.com/office/drawing/2014/main" id="{D241214E-C463-438B-8059-528E3042FF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8" y="888"/>
                    <a:ext cx="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62" name="Line 262">
                    <a:extLst>
                      <a:ext uri="{FF2B5EF4-FFF2-40B4-BE49-F238E27FC236}">
                        <a16:creationId xmlns:a16="http://schemas.microsoft.com/office/drawing/2014/main" id="{EDAE8F9E-3926-4261-965D-184151FD60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8" y="908"/>
                    <a:ext cx="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8263" name="Group 263">
                  <a:extLst>
                    <a:ext uri="{FF2B5EF4-FFF2-40B4-BE49-F238E27FC236}">
                      <a16:creationId xmlns:a16="http://schemas.microsoft.com/office/drawing/2014/main" id="{010B6B0B-EE49-4A82-B778-01B6F34FCA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35" y="3520"/>
                  <a:ext cx="27" cy="12"/>
                  <a:chOff x="5065" y="888"/>
                  <a:chExt cx="41" cy="20"/>
                </a:xfrm>
              </p:grpSpPr>
              <p:sp>
                <p:nvSpPr>
                  <p:cNvPr id="128264" name="Line 264">
                    <a:extLst>
                      <a:ext uri="{FF2B5EF4-FFF2-40B4-BE49-F238E27FC236}">
                        <a16:creationId xmlns:a16="http://schemas.microsoft.com/office/drawing/2014/main" id="{69E489B0-B823-4366-88DF-892021839B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65" y="888"/>
                    <a:ext cx="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65" name="Line 265">
                    <a:extLst>
                      <a:ext uri="{FF2B5EF4-FFF2-40B4-BE49-F238E27FC236}">
                        <a16:creationId xmlns:a16="http://schemas.microsoft.com/office/drawing/2014/main" id="{D29783D7-CC5B-4CB3-95C7-AC54A21D44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65" y="908"/>
                    <a:ext cx="41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8266" name="Line 266">
                  <a:extLst>
                    <a:ext uri="{FF2B5EF4-FFF2-40B4-BE49-F238E27FC236}">
                      <a16:creationId xmlns:a16="http://schemas.microsoft.com/office/drawing/2014/main" id="{87A7EFE8-A926-41C6-8438-321D5194B3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5" y="3395"/>
                  <a:ext cx="27" cy="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267" name="Line 267">
                  <a:extLst>
                    <a:ext uri="{FF2B5EF4-FFF2-40B4-BE49-F238E27FC236}">
                      <a16:creationId xmlns:a16="http://schemas.microsoft.com/office/drawing/2014/main" id="{CCF5BE53-9772-4E0C-AFA4-F6268E0827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62" y="3448"/>
                  <a:ext cx="26" cy="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268" name="Line 268">
                  <a:extLst>
                    <a:ext uri="{FF2B5EF4-FFF2-40B4-BE49-F238E27FC236}">
                      <a16:creationId xmlns:a16="http://schemas.microsoft.com/office/drawing/2014/main" id="{AF54BD12-87E7-49CD-A4BB-A29476E46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89" y="3395"/>
                  <a:ext cx="26" cy="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269" name="Line 269">
                  <a:extLst>
                    <a:ext uri="{FF2B5EF4-FFF2-40B4-BE49-F238E27FC236}">
                      <a16:creationId xmlns:a16="http://schemas.microsoft.com/office/drawing/2014/main" id="{8A37BC21-E87C-427B-92C9-7889F90444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28" y="3448"/>
                  <a:ext cx="27" cy="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270" name="Line 270">
                  <a:extLst>
                    <a:ext uri="{FF2B5EF4-FFF2-40B4-BE49-F238E27FC236}">
                      <a16:creationId xmlns:a16="http://schemas.microsoft.com/office/drawing/2014/main" id="{DAC8AFA8-BFE8-42B7-BA4B-4947D51FE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5" y="3632"/>
                  <a:ext cx="27" cy="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271" name="Line 271">
                  <a:extLst>
                    <a:ext uri="{FF2B5EF4-FFF2-40B4-BE49-F238E27FC236}">
                      <a16:creationId xmlns:a16="http://schemas.microsoft.com/office/drawing/2014/main" id="{983EAA98-FBE1-4FE2-B357-55FF524192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3592"/>
                  <a:ext cx="27" cy="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272" name="Line 272">
                  <a:extLst>
                    <a:ext uri="{FF2B5EF4-FFF2-40B4-BE49-F238E27FC236}">
                      <a16:creationId xmlns:a16="http://schemas.microsoft.com/office/drawing/2014/main" id="{6DC30D3A-52E2-4DC3-8B4F-2A9AFAFD2B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15" y="3632"/>
                  <a:ext cx="27" cy="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273" name="Line 273">
                  <a:extLst>
                    <a:ext uri="{FF2B5EF4-FFF2-40B4-BE49-F238E27FC236}">
                      <a16:creationId xmlns:a16="http://schemas.microsoft.com/office/drawing/2014/main" id="{4123CCB7-D498-49AB-A4CA-1849D666FC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75" y="3579"/>
                  <a:ext cx="27" cy="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274" name="Line 274">
                  <a:extLst>
                    <a:ext uri="{FF2B5EF4-FFF2-40B4-BE49-F238E27FC236}">
                      <a16:creationId xmlns:a16="http://schemas.microsoft.com/office/drawing/2014/main" id="{A919A138-27C5-420A-A30A-23122AD88B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3527"/>
                  <a:ext cx="192" cy="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8275" name="Text Box 275">
            <a:extLst>
              <a:ext uri="{FF2B5EF4-FFF2-40B4-BE49-F238E27FC236}">
                <a16:creationId xmlns:a16="http://schemas.microsoft.com/office/drawing/2014/main" id="{3AB0EF4A-4746-49DE-B23B-D17D33D91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4724400"/>
            <a:ext cx="66976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21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★</a:t>
            </a:r>
            <a:r>
              <a:rPr lang="en-US" altLang="zh-CN" sz="12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结论：</a:t>
            </a:r>
            <a:r>
              <a:rPr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对本惯性系做相对运动的钟变慢。</a:t>
            </a:r>
          </a:p>
        </p:txBody>
      </p:sp>
      <p:sp>
        <p:nvSpPr>
          <p:cNvPr id="128276" name="Text Box 276">
            <a:extLst>
              <a:ext uri="{FF2B5EF4-FFF2-40B4-BE49-F238E27FC236}">
                <a16:creationId xmlns:a16="http://schemas.microsoft.com/office/drawing/2014/main" id="{3CF5D7A2-6D97-4AC2-9E57-FCDF87941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5588000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36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kumimoji="0" lang="en-US" altLang="zh-CN" sz="12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双生子效应</a:t>
            </a:r>
          </a:p>
        </p:txBody>
      </p:sp>
      <p:sp>
        <p:nvSpPr>
          <p:cNvPr id="128277" name="Rectangle 277">
            <a:extLst>
              <a:ext uri="{FF2B5EF4-FFF2-40B4-BE49-F238E27FC236}">
                <a16:creationId xmlns:a16="http://schemas.microsoft.com/office/drawing/2014/main" id="{E0ECCDFA-36DF-4AAF-B3D4-6B08D48BD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5183188"/>
            <a:ext cx="46037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或事物经历的过程变慢。            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</a:p>
        </p:txBody>
      </p:sp>
      <p:grpSp>
        <p:nvGrpSpPr>
          <p:cNvPr id="128282" name="Group 282">
            <a:extLst>
              <a:ext uri="{FF2B5EF4-FFF2-40B4-BE49-F238E27FC236}">
                <a16:creationId xmlns:a16="http://schemas.microsoft.com/office/drawing/2014/main" id="{CF01D670-B867-401D-8021-7C578AC2D647}"/>
              </a:ext>
            </a:extLst>
          </p:cNvPr>
          <p:cNvGrpSpPr>
            <a:grpSpLocks/>
          </p:cNvGrpSpPr>
          <p:nvPr/>
        </p:nvGrpSpPr>
        <p:grpSpPr bwMode="auto">
          <a:xfrm>
            <a:off x="777875" y="3789363"/>
            <a:ext cx="8077200" cy="1006475"/>
            <a:chOff x="490" y="2387"/>
            <a:chExt cx="5088" cy="634"/>
          </a:xfrm>
        </p:grpSpPr>
        <p:sp>
          <p:nvSpPr>
            <p:cNvPr id="128279" name="Text Box 279">
              <a:extLst>
                <a:ext uri="{FF2B5EF4-FFF2-40B4-BE49-F238E27FC236}">
                  <a16:creationId xmlns:a16="http://schemas.microsoft.com/office/drawing/2014/main" id="{5111897F-0CE8-403F-9055-71D7B8E67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" y="2387"/>
              <a:ext cx="508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25000"/>
                </a:lnSpc>
              </a:pPr>
              <a:r>
                <a:rPr lang="en-US" altLang="zh-CN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</a:t>
              </a: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在    系中观察者觉得相对于自己运动的    系的钟较自己的钟走得慢。</a:t>
              </a:r>
            </a:p>
          </p:txBody>
        </p:sp>
        <p:graphicFrame>
          <p:nvGraphicFramePr>
            <p:cNvPr id="128280" name="Object 280">
              <a:extLst>
                <a:ext uri="{FF2B5EF4-FFF2-40B4-BE49-F238E27FC236}">
                  <a16:creationId xmlns:a16="http://schemas.microsoft.com/office/drawing/2014/main" id="{6C2551D6-4C14-4489-A446-A4430C6599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2432"/>
            <a:ext cx="27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88" name="公式" r:id="rId13" imgW="228600" imgH="215640" progId="Equation.3">
                    <p:embed/>
                  </p:oleObj>
                </mc:Choice>
                <mc:Fallback>
                  <p:oleObj name="公式" r:id="rId13" imgW="228600" imgH="215640" progId="Equation.3">
                    <p:embed/>
                    <p:pic>
                      <p:nvPicPr>
                        <p:cNvPr id="0" name="Object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432"/>
                          <a:ext cx="27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281" name="Object 281">
              <a:extLst>
                <a:ext uri="{FF2B5EF4-FFF2-40B4-BE49-F238E27FC236}">
                  <a16:creationId xmlns:a16="http://schemas.microsoft.com/office/drawing/2014/main" id="{E9E0CBD2-2FC5-4E06-8F2D-A48571137C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9" y="2478"/>
            <a:ext cx="17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89" name="公式" r:id="rId15" imgW="291960" imgH="330120" progId="Equation.3">
                    <p:embed/>
                  </p:oleObj>
                </mc:Choice>
                <mc:Fallback>
                  <p:oleObj name="公式" r:id="rId15" imgW="291960" imgH="330120" progId="Equation.3">
                    <p:embed/>
                    <p:pic>
                      <p:nvPicPr>
                        <p:cNvPr id="0" name="Object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478"/>
                          <a:ext cx="175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75" grpId="0" autoUpdateAnimBg="0"/>
      <p:bldP spid="128276" grpId="0" autoUpdateAnimBg="0"/>
      <p:bldP spid="12827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6" name="Group 2">
            <a:extLst>
              <a:ext uri="{FF2B5EF4-FFF2-40B4-BE49-F238E27FC236}">
                <a16:creationId xmlns:a16="http://schemas.microsoft.com/office/drawing/2014/main" id="{DCF85DB0-EDB3-46B4-9DE9-E43E78976A7D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844675"/>
          <a:ext cx="8064500" cy="3846513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429788838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913242085"/>
                    </a:ext>
                  </a:extLst>
                </a:gridCol>
                <a:gridCol w="3470275">
                  <a:extLst>
                    <a:ext uri="{9D8B030D-6E8A-4147-A177-3AD203B41FA5}">
                      <a16:colId xmlns:a16="http://schemas.microsoft.com/office/drawing/2014/main" val="3094185117"/>
                    </a:ext>
                  </a:extLst>
                </a:gridCol>
              </a:tblGrid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</a:t>
                      </a:r>
                      <a:r>
                        <a:rPr kumimoji="1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u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（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km·s</a:t>
                      </a:r>
                      <a:r>
                        <a:rPr kumimoji="1" lang="en-US" altLang="zh-CN" sz="26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-1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）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Δ</a:t>
                      </a: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kumimoji="1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1" lang="en-US" altLang="zh-CN" sz="8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kumimoji="1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’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（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     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Δ</a:t>
                      </a:r>
                      <a:r>
                        <a:rPr kumimoji="1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kumimoji="1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1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（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）</a:t>
                      </a:r>
                      <a:endParaRPr kumimoji="1" lang="zh-CN" altLang="en-US" sz="2600" b="1" i="1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77737"/>
                  </a:ext>
                </a:extLst>
              </a:tr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  0.01 </a:t>
                      </a:r>
                      <a:r>
                        <a:rPr kumimoji="1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   1.000000002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124860"/>
                  </a:ext>
                </a:extLst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    0.1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kumimoji="1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   1.01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76276"/>
                  </a:ext>
                </a:extLst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    0.8 </a:t>
                      </a:r>
                      <a:r>
                        <a:rPr kumimoji="1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   1.67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25637"/>
                  </a:ext>
                </a:extLst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    0.9 </a:t>
                      </a:r>
                      <a:r>
                        <a:rPr kumimoji="1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   2.29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83884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0.999 </a:t>
                      </a:r>
                      <a:r>
                        <a:rPr kumimoji="1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 22.30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60442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0.9998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kumimoji="1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      50.00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441070"/>
                  </a:ext>
                </a:extLst>
              </a:tr>
            </a:tbl>
          </a:graphicData>
        </a:graphic>
      </p:graphicFrame>
      <p:sp>
        <p:nvSpPr>
          <p:cNvPr id="129060" name="Text Box 36">
            <a:extLst>
              <a:ext uri="{FF2B5EF4-FFF2-40B4-BE49-F238E27FC236}">
                <a16:creationId xmlns:a16="http://schemas.microsoft.com/office/drawing/2014/main" id="{5D55DF10-87E8-49F1-B7B9-496300C30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651500"/>
            <a:ext cx="8372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      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当飞船以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0.9998</a:t>
            </a:r>
            <a:r>
              <a:rPr lang="en-US" altLang="zh-CN" sz="10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lang="en-US" altLang="zh-CN" sz="1200" i="1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相对地球运动时，宇航员用</a:t>
            </a:r>
            <a:r>
              <a:rPr lang="zh-CN" altLang="en-US" sz="14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1</a:t>
            </a:r>
            <a:r>
              <a:rPr lang="en-US" altLang="zh-CN" sz="14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秒钟时间抬手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，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而地球上的人认为他用了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50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秒的时间。</a:t>
            </a:r>
          </a:p>
        </p:txBody>
      </p:sp>
      <p:grpSp>
        <p:nvGrpSpPr>
          <p:cNvPr id="129061" name="Group 37">
            <a:extLst>
              <a:ext uri="{FF2B5EF4-FFF2-40B4-BE49-F238E27FC236}">
                <a16:creationId xmlns:a16="http://schemas.microsoft.com/office/drawing/2014/main" id="{32AC10B4-5D87-46D1-B4A8-2763BC2CC9C3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811213"/>
            <a:ext cx="7991475" cy="895350"/>
            <a:chOff x="295" y="148"/>
            <a:chExt cx="5034" cy="564"/>
          </a:xfrm>
        </p:grpSpPr>
        <p:sp>
          <p:nvSpPr>
            <p:cNvPr id="129062" name="Text Box 38">
              <a:extLst>
                <a:ext uri="{FF2B5EF4-FFF2-40B4-BE49-F238E27FC236}">
                  <a16:creationId xmlns:a16="http://schemas.microsoft.com/office/drawing/2014/main" id="{FF2E7914-108F-4F90-B717-4F7D90938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48"/>
              <a:ext cx="503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例：固定于    系的地球观察者测量固定于     系的飞船上的</a:t>
              </a:r>
            </a:p>
            <a:p>
              <a:pPr>
                <a:lnSpc>
                  <a:spcPct val="110000"/>
                </a:lnSpc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                              两事件的时间间隔：</a:t>
              </a:r>
            </a:p>
          </p:txBody>
        </p:sp>
        <p:graphicFrame>
          <p:nvGraphicFramePr>
            <p:cNvPr id="129063" name="Object 39">
              <a:extLst>
                <a:ext uri="{FF2B5EF4-FFF2-40B4-BE49-F238E27FC236}">
                  <a16:creationId xmlns:a16="http://schemas.microsoft.com/office/drawing/2014/main" id="{FD1EE6EB-9F99-475F-A299-D477D29428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7" y="194"/>
            <a:ext cx="26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65" name="Equation" r:id="rId3" imgW="228600" imgH="215640" progId="Equation.3">
                    <p:embed/>
                  </p:oleObj>
                </mc:Choice>
                <mc:Fallback>
                  <p:oleObj name="Equation" r:id="rId3" imgW="228600" imgH="2156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194"/>
                          <a:ext cx="26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64" name="Object 40">
              <a:extLst>
                <a:ext uri="{FF2B5EF4-FFF2-40B4-BE49-F238E27FC236}">
                  <a16:creationId xmlns:a16="http://schemas.microsoft.com/office/drawing/2014/main" id="{41AA3F42-ED8D-4280-AA2D-6ADB6BAD1E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0" y="210"/>
            <a:ext cx="20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66" name="公式" r:id="rId5" imgW="291960" imgH="330120" progId="Equation.3">
                    <p:embed/>
                  </p:oleObj>
                </mc:Choice>
                <mc:Fallback>
                  <p:oleObj name="公式" r:id="rId5" imgW="291960" imgH="33012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210"/>
                          <a:ext cx="204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6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A19D0F39-8B82-4789-8C5E-87F2718F8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8" y="765175"/>
            <a:ext cx="7391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5000"/>
              </a:lnSpc>
              <a:spcBef>
                <a:spcPct val="50000"/>
              </a:spcBef>
            </a:pP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</a:t>
            </a:r>
            <a:r>
              <a:rPr lang="zh-CN" altLang="en-US" sz="20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长度收缩效应</a:t>
            </a:r>
            <a:r>
              <a:rPr lang="zh-CN" altLang="en-US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（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Length Contraction</a:t>
            </a:r>
            <a:r>
              <a:rPr lang="zh-CN" altLang="en-US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130051" name="Text Box 3">
            <a:extLst>
              <a:ext uri="{FF2B5EF4-FFF2-40B4-BE49-F238E27FC236}">
                <a16:creationId xmlns:a16="http://schemas.microsoft.com/office/drawing/2014/main" id="{63EA6B26-DFB1-4900-9FCA-A34FA1DC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1311275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固有长度与运动长度</a:t>
            </a:r>
          </a:p>
        </p:txBody>
      </p:sp>
      <p:sp>
        <p:nvSpPr>
          <p:cNvPr id="130052" name="Text Box 4">
            <a:extLst>
              <a:ext uri="{FF2B5EF4-FFF2-40B4-BE49-F238E27FC236}">
                <a16:creationId xmlns:a16="http://schemas.microsoft.com/office/drawing/2014/main" id="{1A74854D-4A44-4396-9CD7-CE414BEC8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74813"/>
            <a:ext cx="8153400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固有长度</a:t>
            </a:r>
            <a:r>
              <a:rPr lang="zh-CN" altLang="en-US" sz="12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en-US" altLang="zh-CN" sz="120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相对物体静止的观察者测得的物体长度。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（</a:t>
            </a:r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静长</a:t>
            </a:r>
            <a:r>
              <a:rPr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原长</a:t>
            </a:r>
            <a:r>
              <a:rPr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）。</a:t>
            </a:r>
          </a:p>
        </p:txBody>
      </p:sp>
      <p:grpSp>
        <p:nvGrpSpPr>
          <p:cNvPr id="130053" name="Group 5">
            <a:extLst>
              <a:ext uri="{FF2B5EF4-FFF2-40B4-BE49-F238E27FC236}">
                <a16:creationId xmlns:a16="http://schemas.microsoft.com/office/drawing/2014/main" id="{77A96888-438D-4B0A-B1A8-6CF6AFA929D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609850"/>
            <a:ext cx="5665788" cy="549275"/>
            <a:chOff x="680" y="1408"/>
            <a:chExt cx="3569" cy="346"/>
          </a:xfrm>
        </p:grpSpPr>
        <p:graphicFrame>
          <p:nvGraphicFramePr>
            <p:cNvPr id="130054" name="Object 6">
              <a:extLst>
                <a:ext uri="{FF2B5EF4-FFF2-40B4-BE49-F238E27FC236}">
                  <a16:creationId xmlns:a16="http://schemas.microsoft.com/office/drawing/2014/main" id="{37EE1B63-B963-4E11-8933-EDABC3C99E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1461"/>
            <a:ext cx="27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82" name="Equation" r:id="rId3" imgW="228600" imgH="215640" progId="Equation.3">
                    <p:embed/>
                  </p:oleObj>
                </mc:Choice>
                <mc:Fallback>
                  <p:oleObj name="Equation" r:id="rId3" imgW="22860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461"/>
                          <a:ext cx="272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55" name="Text Box 7">
              <a:extLst>
                <a:ext uri="{FF2B5EF4-FFF2-40B4-BE49-F238E27FC236}">
                  <a16:creationId xmlns:a16="http://schemas.microsoft.com/office/drawing/2014/main" id="{D9CFCAA8-8D3C-44B6-9D3B-2EB9CAAEB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" y="1408"/>
              <a:ext cx="356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设棒静止在     系中，其静长为 </a:t>
              </a:r>
              <a:r>
                <a:rPr lang="en-US" altLang="zh-CN" sz="30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l</a:t>
              </a:r>
              <a:r>
                <a:rPr lang="en-US" altLang="zh-CN" sz="8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 </a:t>
              </a:r>
              <a:r>
                <a:rPr lang="en-US" altLang="zh-CN" sz="3100" baseline="-25000">
                  <a:solidFill>
                    <a:srgbClr val="FF0000"/>
                  </a:solidFill>
                  <a:ea typeface="华文中宋" panose="02010600040101010101" pitchFamily="2" charset="-122"/>
                </a:rPr>
                <a:t>0</a:t>
              </a:r>
              <a:r>
                <a:rPr lang="en-US" altLang="zh-CN" sz="2800" baseline="-25000">
                  <a:solidFill>
                    <a:srgbClr val="000066"/>
                  </a:solidFill>
                  <a:ea typeface="华文中宋" panose="02010600040101010101" pitchFamily="2" charset="-122"/>
                </a:rPr>
                <a:t> </a:t>
              </a:r>
              <a:r>
                <a:rPr lang="zh-CN" altLang="en-US" sz="2800" baseline="-25000">
                  <a:solidFill>
                    <a:srgbClr val="000066"/>
                  </a:solidFill>
                  <a:ea typeface="华文中宋" panose="02010600040101010101" pitchFamily="2" charset="-122"/>
                </a:rPr>
                <a:t>。</a:t>
              </a:r>
            </a:p>
          </p:txBody>
        </p:sp>
      </p:grpSp>
      <p:graphicFrame>
        <p:nvGraphicFramePr>
          <p:cNvPr id="130056" name="Object 8">
            <a:extLst>
              <a:ext uri="{FF2B5EF4-FFF2-40B4-BE49-F238E27FC236}">
                <a16:creationId xmlns:a16="http://schemas.microsoft.com/office/drawing/2014/main" id="{657153FD-7B6D-4DF5-B1F7-D5FFA962A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1950" y="3240088"/>
          <a:ext cx="17145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3" name="公式" r:id="rId5" imgW="1282680" imgH="457200" progId="Equation.3">
                  <p:embed/>
                </p:oleObj>
              </mc:Choice>
              <mc:Fallback>
                <p:oleObj name="公式" r:id="rId5" imgW="12826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3240088"/>
                        <a:ext cx="17145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81" name="Group 33">
            <a:extLst>
              <a:ext uri="{FF2B5EF4-FFF2-40B4-BE49-F238E27FC236}">
                <a16:creationId xmlns:a16="http://schemas.microsoft.com/office/drawing/2014/main" id="{6FA60136-9ABB-4BC4-B80B-C9F45C0870E7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508500"/>
            <a:ext cx="4191000" cy="590550"/>
            <a:chOff x="612" y="2840"/>
            <a:chExt cx="2640" cy="372"/>
          </a:xfrm>
        </p:grpSpPr>
        <p:sp>
          <p:nvSpPr>
            <p:cNvPr id="130060" name="Text Box 12">
              <a:extLst>
                <a:ext uri="{FF2B5EF4-FFF2-40B4-BE49-F238E27FC236}">
                  <a16:creationId xmlns:a16="http://schemas.microsoft.com/office/drawing/2014/main" id="{3E8F2337-CE9C-4E20-BBDE-9D1016717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876"/>
              <a:ext cx="2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可以不同时测量     和</a:t>
              </a:r>
            </a:p>
          </p:txBody>
        </p:sp>
        <p:graphicFrame>
          <p:nvGraphicFramePr>
            <p:cNvPr id="130058" name="Object 10">
              <a:extLst>
                <a:ext uri="{FF2B5EF4-FFF2-40B4-BE49-F238E27FC236}">
                  <a16:creationId xmlns:a16="http://schemas.microsoft.com/office/drawing/2014/main" id="{6E6AA3C5-B7F8-40A9-8A2A-38A683CB96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8" y="2857"/>
            <a:ext cx="30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84" name="Equation" r:id="rId7" imgW="215640" imgH="266400" progId="Equation.3">
                    <p:embed/>
                  </p:oleObj>
                </mc:Choice>
                <mc:Fallback>
                  <p:oleObj name="Equation" r:id="rId7" imgW="215640" imgH="266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" y="2857"/>
                          <a:ext cx="300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59" name="Object 11">
              <a:extLst>
                <a:ext uri="{FF2B5EF4-FFF2-40B4-BE49-F238E27FC236}">
                  <a16:creationId xmlns:a16="http://schemas.microsoft.com/office/drawing/2014/main" id="{3534502E-16C8-41A6-BAEF-B7387CCA72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5" y="2840"/>
            <a:ext cx="319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85" name="Equation" r:id="rId9" imgW="228600" imgH="266400" progId="Equation.3">
                    <p:embed/>
                  </p:oleObj>
                </mc:Choice>
                <mc:Fallback>
                  <p:oleObj name="Equation" r:id="rId9" imgW="228600" imgH="266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840"/>
                          <a:ext cx="319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061" name="Text Box 13">
            <a:extLst>
              <a:ext uri="{FF2B5EF4-FFF2-40B4-BE49-F238E27FC236}">
                <a16:creationId xmlns:a16="http://schemas.microsoft.com/office/drawing/2014/main" id="{91C32D15-A61A-4478-B5D3-989C59184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86113"/>
            <a:ext cx="3671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测棒的左端为事件</a:t>
            </a:r>
            <a:r>
              <a:rPr kumimoji="0" lang="en-US" altLang="zh-CN" sz="28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P</a:t>
            </a:r>
            <a:r>
              <a:rPr kumimoji="0" lang="en-US" altLang="zh-CN" sz="2800" baseline="-25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</a:p>
        </p:txBody>
      </p:sp>
      <p:graphicFrame>
        <p:nvGraphicFramePr>
          <p:cNvPr id="130062" name="Object 14">
            <a:extLst>
              <a:ext uri="{FF2B5EF4-FFF2-40B4-BE49-F238E27FC236}">
                <a16:creationId xmlns:a16="http://schemas.microsoft.com/office/drawing/2014/main" id="{D13A1B3B-E79C-4190-A170-BCDCE874C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1388" y="5370513"/>
          <a:ext cx="2235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6" name="公式" r:id="rId11" imgW="2057400" imgH="457200" progId="Equation.3">
                  <p:embed/>
                </p:oleObj>
              </mc:Choice>
              <mc:Fallback>
                <p:oleObj name="公式" r:id="rId11" imgW="2057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5370513"/>
                        <a:ext cx="2235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3" name="Text Box 15">
            <a:extLst>
              <a:ext uri="{FF2B5EF4-FFF2-40B4-BE49-F238E27FC236}">
                <a16:creationId xmlns:a16="http://schemas.microsoft.com/office/drawing/2014/main" id="{C759748E-1C64-46E7-A1AC-C40C38D37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21300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静长：   </a:t>
            </a:r>
          </a:p>
        </p:txBody>
      </p:sp>
      <p:sp>
        <p:nvSpPr>
          <p:cNvPr id="130064" name="Rectangle 16">
            <a:extLst>
              <a:ext uri="{FF2B5EF4-FFF2-40B4-BE49-F238E27FC236}">
                <a16:creationId xmlns:a16="http://schemas.microsoft.com/office/drawing/2014/main" id="{48906703-F4DB-4D73-986F-61198A5F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52850"/>
            <a:ext cx="3652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测棒的右端为事件</a:t>
            </a:r>
            <a:r>
              <a:rPr kumimoji="0" lang="en-US" altLang="zh-CN" sz="28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P</a:t>
            </a:r>
            <a:r>
              <a:rPr kumimoji="0" lang="en-US" altLang="zh-CN" sz="3000" baseline="-25000">
                <a:solidFill>
                  <a:srgbClr val="FF0000"/>
                </a:solidFill>
                <a:ea typeface="华文中宋" panose="02010600040101010101" pitchFamily="2" charset="-122"/>
              </a:rPr>
              <a:t>2</a:t>
            </a:r>
            <a:r>
              <a:rPr kumimoji="0"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：    </a:t>
            </a:r>
          </a:p>
        </p:txBody>
      </p:sp>
      <p:graphicFrame>
        <p:nvGraphicFramePr>
          <p:cNvPr id="130065" name="Object 17">
            <a:extLst>
              <a:ext uri="{FF2B5EF4-FFF2-40B4-BE49-F238E27FC236}">
                <a16:creationId xmlns:a16="http://schemas.microsoft.com/office/drawing/2014/main" id="{DD877837-C03F-403B-8F1A-4ADD5012E9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0" y="3835400"/>
          <a:ext cx="15843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7" name="公式" r:id="rId13" imgW="1244520" imgH="457200" progId="Equation.3">
                  <p:embed/>
                </p:oleObj>
              </mc:Choice>
              <mc:Fallback>
                <p:oleObj name="公式" r:id="rId13" imgW="124452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3835400"/>
                        <a:ext cx="15843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66" name="Group 18">
            <a:extLst>
              <a:ext uri="{FF2B5EF4-FFF2-40B4-BE49-F238E27FC236}">
                <a16:creationId xmlns:a16="http://schemas.microsoft.com/office/drawing/2014/main" id="{7125BDFC-6835-4FAE-A5A7-70E07BFBF906}"/>
              </a:ext>
            </a:extLst>
          </p:cNvPr>
          <p:cNvGrpSpPr>
            <a:grpSpLocks/>
          </p:cNvGrpSpPr>
          <p:nvPr/>
        </p:nvGrpSpPr>
        <p:grpSpPr bwMode="auto">
          <a:xfrm>
            <a:off x="5383213" y="4699000"/>
            <a:ext cx="3665537" cy="2159000"/>
            <a:chOff x="3243" y="2614"/>
            <a:chExt cx="2309" cy="1360"/>
          </a:xfrm>
        </p:grpSpPr>
        <p:sp>
          <p:nvSpPr>
            <p:cNvPr id="130067" name="Line 19">
              <a:extLst>
                <a:ext uri="{FF2B5EF4-FFF2-40B4-BE49-F238E27FC236}">
                  <a16:creationId xmlns:a16="http://schemas.microsoft.com/office/drawing/2014/main" id="{9BC353EF-28FE-43CD-A209-023771150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736"/>
              <a:ext cx="0" cy="90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Line 20">
              <a:extLst>
                <a:ext uri="{FF2B5EF4-FFF2-40B4-BE49-F238E27FC236}">
                  <a16:creationId xmlns:a16="http://schemas.microsoft.com/office/drawing/2014/main" id="{F0D0B043-08E3-43A3-BA4C-2EB34799C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3638"/>
              <a:ext cx="2213" cy="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0069" name="Object 21">
              <a:extLst>
                <a:ext uri="{FF2B5EF4-FFF2-40B4-BE49-F238E27FC236}">
                  <a16:creationId xmlns:a16="http://schemas.microsoft.com/office/drawing/2014/main" id="{6F492B2A-7DD1-4A98-B4DB-ACA31C9A4F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3" y="2653"/>
            <a:ext cx="27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88" name="Equation" r:id="rId15" imgW="177480" imgH="203040" progId="Equation.3">
                    <p:embed/>
                  </p:oleObj>
                </mc:Choice>
                <mc:Fallback>
                  <p:oleObj name="Equation" r:id="rId15" imgW="177480" imgH="2030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653"/>
                          <a:ext cx="27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70" name="Line 22">
              <a:extLst>
                <a:ext uri="{FF2B5EF4-FFF2-40B4-BE49-F238E27FC236}">
                  <a16:creationId xmlns:a16="http://schemas.microsoft.com/office/drawing/2014/main" id="{90D9B9CA-26D9-4FB5-942A-9A41CB2F0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736"/>
              <a:ext cx="0" cy="7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Line 23">
              <a:extLst>
                <a:ext uri="{FF2B5EF4-FFF2-40B4-BE49-F238E27FC236}">
                  <a16:creationId xmlns:a16="http://schemas.microsoft.com/office/drawing/2014/main" id="{A63927D9-B617-4834-9B04-E40CBAC14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3525"/>
              <a:ext cx="19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0072" name="Object 24">
              <a:extLst>
                <a:ext uri="{FF2B5EF4-FFF2-40B4-BE49-F238E27FC236}">
                  <a16:creationId xmlns:a16="http://schemas.microsoft.com/office/drawing/2014/main" id="{3A4C0F05-7C64-44FD-9DF5-D11B873AAD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3" y="2614"/>
            <a:ext cx="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89" name="Equation" r:id="rId17" imgW="190440" imgH="177480" progId="Equation.3">
                    <p:embed/>
                  </p:oleObj>
                </mc:Choice>
                <mc:Fallback>
                  <p:oleObj name="Equation" r:id="rId17" imgW="190440" imgH="177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" y="2614"/>
                          <a:ext cx="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73" name="Rectangle 25">
              <a:extLst>
                <a:ext uri="{FF2B5EF4-FFF2-40B4-BE49-F238E27FC236}">
                  <a16:creationId xmlns:a16="http://schemas.microsoft.com/office/drawing/2014/main" id="{03188501-B0B3-4E45-8D57-509FC0091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" y="3475"/>
              <a:ext cx="1359" cy="40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rgbClr val="00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0074" name="Object 26">
              <a:extLst>
                <a:ext uri="{FF2B5EF4-FFF2-40B4-BE49-F238E27FC236}">
                  <a16:creationId xmlns:a16="http://schemas.microsoft.com/office/drawing/2014/main" id="{DAD41AA3-D836-4CF6-83CD-7ACB53861E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2" y="3182"/>
            <a:ext cx="23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90" name="公式" r:id="rId19" imgW="291960" imgH="457200" progId="Equation.3">
                    <p:embed/>
                  </p:oleObj>
                </mc:Choice>
                <mc:Fallback>
                  <p:oleObj name="公式" r:id="rId19" imgW="291960" imgH="457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3182"/>
                          <a:ext cx="23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75" name="Line 27">
              <a:extLst>
                <a:ext uri="{FF2B5EF4-FFF2-40B4-BE49-F238E27FC236}">
                  <a16:creationId xmlns:a16="http://schemas.microsoft.com/office/drawing/2014/main" id="{192D8E88-C2FF-49A9-BE6D-AB3075B1B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3012"/>
              <a:ext cx="543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0076" name="Object 28">
              <a:extLst>
                <a:ext uri="{FF2B5EF4-FFF2-40B4-BE49-F238E27FC236}">
                  <a16:creationId xmlns:a16="http://schemas.microsoft.com/office/drawing/2014/main" id="{DA613726-35EB-4D74-8A36-B7D0855D9A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8" y="2908"/>
            <a:ext cx="24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91" name="Equation" r:id="rId21" imgW="152280" imgH="164880" progId="Equation.3">
                    <p:embed/>
                  </p:oleObj>
                </mc:Choice>
                <mc:Fallback>
                  <p:oleObj name="Equation" r:id="rId21" imgW="152280" imgH="1648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8" y="2908"/>
                          <a:ext cx="24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77" name="Text Box 29">
              <a:extLst>
                <a:ext uri="{FF2B5EF4-FFF2-40B4-BE49-F238E27FC236}">
                  <a16:creationId xmlns:a16="http://schemas.microsoft.com/office/drawing/2014/main" id="{B026981F-37BB-40DB-8D7C-A0219AED3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" y="3161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P</a:t>
              </a:r>
              <a:r>
                <a:rPr lang="en-US" altLang="zh-CN" baseline="-2500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</a:p>
          </p:txBody>
        </p:sp>
        <p:sp>
          <p:nvSpPr>
            <p:cNvPr id="130078" name="Text Box 30">
              <a:extLst>
                <a:ext uri="{FF2B5EF4-FFF2-40B4-BE49-F238E27FC236}">
                  <a16:creationId xmlns:a16="http://schemas.microsoft.com/office/drawing/2014/main" id="{4C73A073-5082-4AAF-8885-04962F84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8" y="3175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P</a:t>
              </a:r>
              <a:r>
                <a:rPr lang="en-US" altLang="zh-CN" sz="2600" baseline="-25000">
                  <a:solidFill>
                    <a:srgbClr val="000066"/>
                  </a:solidFill>
                  <a:ea typeface="华文中宋" panose="02010600040101010101" pitchFamily="2" charset="-122"/>
                </a:rPr>
                <a:t>2</a:t>
              </a:r>
            </a:p>
          </p:txBody>
        </p:sp>
        <p:sp>
          <p:nvSpPr>
            <p:cNvPr id="130079" name="Text Box 31">
              <a:extLst>
                <a:ext uri="{FF2B5EF4-FFF2-40B4-BE49-F238E27FC236}">
                  <a16:creationId xmlns:a16="http://schemas.microsoft.com/office/drawing/2014/main" id="{8B3AF83E-7054-4BE6-A2C4-D5D984DFF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" y="3628"/>
              <a:ext cx="23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i="1" baseline="0">
                  <a:solidFill>
                    <a:srgbClr val="006600"/>
                  </a:solidFill>
                  <a:ea typeface="华文中宋" panose="02010600040101010101" pitchFamily="2" charset="-122"/>
                </a:rPr>
                <a:t>x</a:t>
              </a:r>
            </a:p>
          </p:txBody>
        </p:sp>
        <p:graphicFrame>
          <p:nvGraphicFramePr>
            <p:cNvPr id="130080" name="Object 32">
              <a:extLst>
                <a:ext uri="{FF2B5EF4-FFF2-40B4-BE49-F238E27FC236}">
                  <a16:creationId xmlns:a16="http://schemas.microsoft.com/office/drawing/2014/main" id="{5A5BF8D7-E2D3-4A5F-8169-5A8A924DFF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61" y="3232"/>
            <a:ext cx="29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92" name="Equation" r:id="rId23" imgW="215640" imgH="215640" progId="Equation.3">
                    <p:embed/>
                  </p:oleObj>
                </mc:Choice>
                <mc:Fallback>
                  <p:oleObj name="Equation" r:id="rId23" imgW="215640" imgH="2156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1" y="3232"/>
                          <a:ext cx="29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1" grpId="0" autoUpdateAnimBg="0"/>
      <p:bldP spid="130052" grpId="0" autoUpdateAnimBg="0"/>
      <p:bldP spid="130061" grpId="0" autoUpdateAnimBg="0"/>
      <p:bldP spid="130063" grpId="0" autoUpdateAnimBg="0"/>
      <p:bldP spid="13006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>
            <a:extLst>
              <a:ext uri="{FF2B5EF4-FFF2-40B4-BE49-F238E27FC236}">
                <a16:creationId xmlns:a16="http://schemas.microsoft.com/office/drawing/2014/main" id="{1D10D0BC-1C75-4814-8DAC-700B763D5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3397250"/>
          <a:ext cx="31686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1" name="公式" r:id="rId3" imgW="2844720" imgH="1079280" progId="Equation.3">
                  <p:embed/>
                </p:oleObj>
              </mc:Choice>
              <mc:Fallback>
                <p:oleObj name="公式" r:id="rId3" imgW="2844720" imgH="1079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397250"/>
                        <a:ext cx="3168650" cy="1152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5" name="Text Box 3">
            <a:extLst>
              <a:ext uri="{FF2B5EF4-FFF2-40B4-BE49-F238E27FC236}">
                <a16:creationId xmlns:a16="http://schemas.microsoft.com/office/drawing/2014/main" id="{1BA751DA-030D-455C-9165-8D6015DC2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361473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由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L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-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：</a:t>
            </a:r>
          </a:p>
        </p:txBody>
      </p:sp>
      <p:grpSp>
        <p:nvGrpSpPr>
          <p:cNvPr id="131076" name="Group 4">
            <a:extLst>
              <a:ext uri="{FF2B5EF4-FFF2-40B4-BE49-F238E27FC236}">
                <a16:creationId xmlns:a16="http://schemas.microsoft.com/office/drawing/2014/main" id="{5D54AA4B-4EF9-486C-9918-ABDFF2B80BBA}"/>
              </a:ext>
            </a:extLst>
          </p:cNvPr>
          <p:cNvGrpSpPr>
            <a:grpSpLocks/>
          </p:cNvGrpSpPr>
          <p:nvPr/>
        </p:nvGrpSpPr>
        <p:grpSpPr bwMode="auto">
          <a:xfrm>
            <a:off x="488950" y="733425"/>
            <a:ext cx="8640763" cy="549275"/>
            <a:chOff x="415" y="272"/>
            <a:chExt cx="5443" cy="346"/>
          </a:xfrm>
        </p:grpSpPr>
        <p:sp>
          <p:nvSpPr>
            <p:cNvPr id="131077" name="Text Box 5">
              <a:extLst>
                <a:ext uri="{FF2B5EF4-FFF2-40B4-BE49-F238E27FC236}">
                  <a16:creationId xmlns:a16="http://schemas.microsoft.com/office/drawing/2014/main" id="{5373489C-CF86-4EB4-BBDC-81109CBF9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" y="272"/>
              <a:ext cx="544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棒随     系相对   </a:t>
              </a:r>
              <a:r>
                <a:rPr kumimoji="0" lang="zh-CN" altLang="en-US" sz="8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 </a:t>
              </a:r>
              <a:r>
                <a:rPr kumimoji="0"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系运动，   系中的观察者测得棒的长度是 </a:t>
              </a:r>
              <a:r>
                <a:rPr kumimoji="0" lang="en-US" altLang="zh-CN" sz="30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l </a:t>
              </a:r>
              <a:r>
                <a:rPr kumimoji="0" lang="zh-CN" altLang="en-US" sz="20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。</a:t>
              </a:r>
            </a:p>
          </p:txBody>
        </p:sp>
        <p:graphicFrame>
          <p:nvGraphicFramePr>
            <p:cNvPr id="131078" name="Object 6">
              <a:extLst>
                <a:ext uri="{FF2B5EF4-FFF2-40B4-BE49-F238E27FC236}">
                  <a16:creationId xmlns:a16="http://schemas.microsoft.com/office/drawing/2014/main" id="{4FB78854-F5CF-4E5D-B598-F9876042B8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8" y="359"/>
            <a:ext cx="27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12" name="Equation" r:id="rId5" imgW="228600" imgH="215640" progId="Equation.3">
                    <p:embed/>
                  </p:oleObj>
                </mc:Choice>
                <mc:Fallback>
                  <p:oleObj name="Equation" r:id="rId5" imgW="22860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359"/>
                          <a:ext cx="27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79" name="Object 7">
              <a:extLst>
                <a:ext uri="{FF2B5EF4-FFF2-40B4-BE49-F238E27FC236}">
                  <a16:creationId xmlns:a16="http://schemas.microsoft.com/office/drawing/2014/main" id="{36EC198C-6AA8-4E09-B3E1-733CC6F308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0" y="354"/>
            <a:ext cx="25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13" name="Equation" r:id="rId7" imgW="177480" imgH="203040" progId="Equation.3">
                    <p:embed/>
                  </p:oleObj>
                </mc:Choice>
                <mc:Fallback>
                  <p:oleObj name="Equation" r:id="rId7" imgW="17748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0" y="354"/>
                          <a:ext cx="25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80" name="Object 8">
              <a:extLst>
                <a:ext uri="{FF2B5EF4-FFF2-40B4-BE49-F238E27FC236}">
                  <a16:creationId xmlns:a16="http://schemas.microsoft.com/office/drawing/2014/main" id="{95E1E5DD-A2E7-46E2-9946-300DE09468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7" y="346"/>
            <a:ext cx="25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14" name="Equation" r:id="rId9" imgW="177480" imgH="203040" progId="Equation.3">
                    <p:embed/>
                  </p:oleObj>
                </mc:Choice>
                <mc:Fallback>
                  <p:oleObj name="Equation" r:id="rId9" imgW="17748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46"/>
                          <a:ext cx="25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081" name="Text Box 9">
            <a:extLst>
              <a:ext uri="{FF2B5EF4-FFF2-40B4-BE49-F238E27FC236}">
                <a16:creationId xmlns:a16="http://schemas.microsoft.com/office/drawing/2014/main" id="{C2DB42E0-8B93-41A6-BDCD-B2E14432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1284288"/>
            <a:ext cx="417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对运动长度</a:t>
            </a:r>
            <a:r>
              <a:rPr kumimoji="0" lang="zh-CN" altLang="en-US" sz="10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32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l</a:t>
            </a:r>
            <a:r>
              <a:rPr kumimoji="0" lang="en-US" altLang="zh-CN" sz="1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应怎么测？ </a:t>
            </a:r>
            <a:endParaRPr kumimoji="0" lang="zh-CN" altLang="en-US" baseline="0">
              <a:solidFill>
                <a:srgbClr val="800000"/>
              </a:solidFill>
              <a:ea typeface="华文中宋" panose="02010600040101010101" pitchFamily="2" charset="-122"/>
            </a:endParaRPr>
          </a:p>
        </p:txBody>
      </p: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9FD971F5-8FBE-4D11-9E30-04CED8DC6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1844675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事件</a:t>
            </a:r>
            <a:r>
              <a:rPr kumimoji="0" lang="en-US" altLang="zh-CN" sz="28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P</a:t>
            </a:r>
            <a:r>
              <a:rPr kumimoji="0" lang="en-US" altLang="zh-CN" sz="2800" baseline="-25000">
                <a:solidFill>
                  <a:srgbClr val="FF0000"/>
                </a:solidFill>
                <a:ea typeface="华文中宋" panose="02010600040101010101" pitchFamily="2" charset="-122"/>
              </a:rPr>
              <a:t>1</a:t>
            </a:r>
            <a:r>
              <a:rPr kumimoji="0" lang="en-US" altLang="zh-CN" sz="28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2800" baseline="0">
                <a:solidFill>
                  <a:srgbClr val="800000"/>
                </a:solidFill>
                <a:ea typeface="华文中宋" panose="02010600040101010101" pitchFamily="2" charset="-122"/>
              </a:rPr>
              <a:t>(</a:t>
            </a:r>
            <a:r>
              <a:rPr kumimoji="0" lang="en-US" altLang="zh-CN" sz="2800" i="1" baseline="0">
                <a:solidFill>
                  <a:srgbClr val="800000"/>
                </a:solidFill>
                <a:ea typeface="华文中宋" panose="02010600040101010101" pitchFamily="2" charset="-122"/>
              </a:rPr>
              <a:t>x</a:t>
            </a:r>
            <a:r>
              <a:rPr kumimoji="0" lang="en-US" altLang="zh-CN" sz="2800" baseline="-25000">
                <a:solidFill>
                  <a:srgbClr val="800000"/>
                </a:solidFill>
                <a:ea typeface="华文中宋" panose="02010600040101010101" pitchFamily="2" charset="-122"/>
              </a:rPr>
              <a:t>1</a:t>
            </a:r>
            <a:r>
              <a:rPr kumimoji="0" lang="en-US" altLang="zh-CN" sz="1200" baseline="-25000">
                <a:solidFill>
                  <a:srgbClr val="800000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2800" baseline="0">
                <a:solidFill>
                  <a:srgbClr val="800000"/>
                </a:solidFill>
                <a:ea typeface="华文中宋" panose="02010600040101010101" pitchFamily="2" charset="-122"/>
              </a:rPr>
              <a:t>,  </a:t>
            </a:r>
            <a:r>
              <a:rPr kumimoji="0" lang="en-US" altLang="zh-CN" sz="2800" i="1" baseline="0">
                <a:solidFill>
                  <a:srgbClr val="800000"/>
                </a:solidFill>
                <a:ea typeface="华文中宋" panose="02010600040101010101" pitchFamily="2" charset="-122"/>
              </a:rPr>
              <a:t>t</a:t>
            </a:r>
            <a:r>
              <a:rPr kumimoji="0" lang="en-US" altLang="zh-CN" sz="1200" i="1" baseline="0">
                <a:solidFill>
                  <a:srgbClr val="800000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2800" baseline="0">
                <a:solidFill>
                  <a:srgbClr val="800000"/>
                </a:solidFill>
                <a:ea typeface="华文中宋" panose="02010600040101010101" pitchFamily="2" charset="-122"/>
              </a:rPr>
              <a:t>)</a:t>
            </a:r>
            <a:r>
              <a:rPr kumimoji="0"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，事件</a:t>
            </a:r>
            <a:r>
              <a:rPr kumimoji="0" lang="en-US" altLang="zh-CN" sz="28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P</a:t>
            </a:r>
            <a:r>
              <a:rPr kumimoji="0" lang="en-US" altLang="zh-CN" sz="3000" baseline="-25000">
                <a:solidFill>
                  <a:srgbClr val="FF0000"/>
                </a:solidFill>
                <a:ea typeface="华文中宋" panose="02010600040101010101" pitchFamily="2" charset="-122"/>
              </a:rPr>
              <a:t>2</a:t>
            </a:r>
            <a:r>
              <a:rPr kumimoji="0" lang="en-US" altLang="zh-CN" sz="3000" baseline="-2500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2800" baseline="0">
                <a:solidFill>
                  <a:srgbClr val="800000"/>
                </a:solidFill>
                <a:ea typeface="华文中宋" panose="02010600040101010101" pitchFamily="2" charset="-122"/>
              </a:rPr>
              <a:t>(</a:t>
            </a:r>
            <a:r>
              <a:rPr kumimoji="0" lang="en-US" altLang="zh-CN" sz="2800" i="1" baseline="0">
                <a:solidFill>
                  <a:srgbClr val="800000"/>
                </a:solidFill>
                <a:ea typeface="华文中宋" panose="02010600040101010101" pitchFamily="2" charset="-122"/>
              </a:rPr>
              <a:t>x</a:t>
            </a:r>
            <a:r>
              <a:rPr kumimoji="0" lang="en-US" altLang="zh-CN" sz="2800" baseline="-25000">
                <a:solidFill>
                  <a:srgbClr val="800000"/>
                </a:solidFill>
                <a:ea typeface="华文中宋" panose="02010600040101010101" pitchFamily="2" charset="-122"/>
              </a:rPr>
              <a:t>2</a:t>
            </a:r>
            <a:r>
              <a:rPr kumimoji="0" lang="en-US" altLang="zh-CN" sz="1200" b="0" baseline="-25000">
                <a:solidFill>
                  <a:srgbClr val="800000"/>
                </a:solidFill>
                <a:ea typeface="华文中宋" panose="02010600040101010101" pitchFamily="2" charset="-122"/>
              </a:rPr>
              <a:t> </a:t>
            </a:r>
            <a:r>
              <a:rPr kumimoji="0" lang="zh-CN" altLang="en-US" sz="2800" b="0" baseline="0">
                <a:solidFill>
                  <a:srgbClr val="800000"/>
                </a:solidFill>
                <a:ea typeface="华文中宋" panose="02010600040101010101" pitchFamily="2" charset="-122"/>
              </a:rPr>
              <a:t>，</a:t>
            </a:r>
            <a:r>
              <a:rPr kumimoji="0" lang="en-US" altLang="zh-CN" sz="2800" i="1" baseline="0">
                <a:solidFill>
                  <a:srgbClr val="800000"/>
                </a:solidFill>
                <a:ea typeface="华文中宋" panose="02010600040101010101" pitchFamily="2" charset="-122"/>
              </a:rPr>
              <a:t>t</a:t>
            </a:r>
            <a:r>
              <a:rPr kumimoji="0" lang="en-US" altLang="zh-CN" sz="1200" i="1" baseline="0">
                <a:solidFill>
                  <a:srgbClr val="800000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2800" baseline="0">
                <a:solidFill>
                  <a:srgbClr val="800000"/>
                </a:solidFill>
                <a:ea typeface="华文中宋" panose="02010600040101010101" pitchFamily="2" charset="-122"/>
              </a:rPr>
              <a:t>)</a:t>
            </a:r>
          </a:p>
        </p:txBody>
      </p:sp>
      <p:graphicFrame>
        <p:nvGraphicFramePr>
          <p:cNvPr id="131083" name="Object 11">
            <a:extLst>
              <a:ext uri="{FF2B5EF4-FFF2-40B4-BE49-F238E27FC236}">
                <a16:creationId xmlns:a16="http://schemas.microsoft.com/office/drawing/2014/main" id="{C95D47F2-D3C7-4F87-863C-8BCD789EF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8075" y="2705100"/>
          <a:ext cx="20716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5" name="公式" r:id="rId11" imgW="1892160" imgH="457200" progId="Equation.3">
                  <p:embed/>
                </p:oleObj>
              </mc:Choice>
              <mc:Fallback>
                <p:oleObj name="公式" r:id="rId11" imgW="189216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2705100"/>
                        <a:ext cx="2071688" cy="476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4" name="Text Box 12">
            <a:extLst>
              <a:ext uri="{FF2B5EF4-FFF2-40B4-BE49-F238E27FC236}">
                <a16:creationId xmlns:a16="http://schemas.microsoft.com/office/drawing/2014/main" id="{0EC2B9DE-7976-441B-B9E3-BEA61989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2678113"/>
            <a:ext cx="195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运动长度：</a:t>
            </a:r>
          </a:p>
        </p:txBody>
      </p:sp>
      <p:graphicFrame>
        <p:nvGraphicFramePr>
          <p:cNvPr id="131086" name="Object 14">
            <a:extLst>
              <a:ext uri="{FF2B5EF4-FFF2-40B4-BE49-F238E27FC236}">
                <a16:creationId xmlns:a16="http://schemas.microsoft.com/office/drawing/2014/main" id="{9F0935F3-095E-4913-8F81-FA22F5FA47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7250" y="5729288"/>
          <a:ext cx="297021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6" name="公式" r:id="rId13" imgW="2616120" imgH="583920" progId="Equation.3">
                  <p:embed/>
                </p:oleObj>
              </mc:Choice>
              <mc:Fallback>
                <p:oleObj name="公式" r:id="rId13" imgW="2616120" imgH="583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5729288"/>
                        <a:ext cx="2970213" cy="620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7" name="Text Box 15">
            <a:extLst>
              <a:ext uri="{FF2B5EF4-FFF2-40B4-BE49-F238E27FC236}">
                <a16:creationId xmlns:a16="http://schemas.microsoft.com/office/drawing/2014/main" id="{176F2441-7834-400A-BB61-69B42455B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5770563"/>
            <a:ext cx="1211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＜ </a:t>
            </a:r>
            <a:r>
              <a:rPr lang="en-US" altLang="zh-CN" sz="32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l</a:t>
            </a:r>
            <a:r>
              <a:rPr lang="en-US" altLang="zh-CN" sz="1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3200" baseline="-25000">
                <a:solidFill>
                  <a:srgbClr val="FF0000"/>
                </a:solidFill>
                <a:ea typeface="华文中宋" panose="02010600040101010101" pitchFamily="2" charset="-122"/>
              </a:rPr>
              <a:t>0</a:t>
            </a:r>
            <a:r>
              <a:rPr lang="en-US" altLang="zh-CN" baseline="-25000">
                <a:solidFill>
                  <a:srgbClr val="FF0000"/>
                </a:solidFill>
                <a:ea typeface="华文中宋" panose="02010600040101010101" pitchFamily="2" charset="-122"/>
              </a:rPr>
              <a:t>      </a:t>
            </a:r>
          </a:p>
        </p:txBody>
      </p:sp>
      <p:grpSp>
        <p:nvGrpSpPr>
          <p:cNvPr id="131088" name="Group 16">
            <a:extLst>
              <a:ext uri="{FF2B5EF4-FFF2-40B4-BE49-F238E27FC236}">
                <a16:creationId xmlns:a16="http://schemas.microsoft.com/office/drawing/2014/main" id="{2CB49644-2F25-4B94-8E6B-37695E670994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4838700"/>
            <a:ext cx="6965950" cy="503238"/>
            <a:chOff x="250" y="2750"/>
            <a:chExt cx="4388" cy="317"/>
          </a:xfrm>
        </p:grpSpPr>
        <p:graphicFrame>
          <p:nvGraphicFramePr>
            <p:cNvPr id="131089" name="Object 17">
              <a:extLst>
                <a:ext uri="{FF2B5EF4-FFF2-40B4-BE49-F238E27FC236}">
                  <a16:creationId xmlns:a16="http://schemas.microsoft.com/office/drawing/2014/main" id="{212EF6BE-A7FE-4E31-86E2-042DCFAFD5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2" y="2767"/>
            <a:ext cx="246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17" name="公式" r:id="rId15" imgW="3746160" imgH="457200" progId="Equation.3">
                    <p:embed/>
                  </p:oleObj>
                </mc:Choice>
                <mc:Fallback>
                  <p:oleObj name="公式" r:id="rId15" imgW="3746160" imgH="457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" y="2767"/>
                          <a:ext cx="2469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90" name="Text Box 18">
              <a:extLst>
                <a:ext uri="{FF2B5EF4-FFF2-40B4-BE49-F238E27FC236}">
                  <a16:creationId xmlns:a16="http://schemas.microsoft.com/office/drawing/2014/main" id="{0FF47346-7963-4F8D-9099-4C59155B0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" y="2750"/>
              <a:ext cx="4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将                                                      代入上式得：       </a:t>
              </a:r>
            </a:p>
          </p:txBody>
        </p:sp>
      </p:grpSp>
      <p:sp>
        <p:nvSpPr>
          <p:cNvPr id="131091" name="Rectangle 19">
            <a:extLst>
              <a:ext uri="{FF2B5EF4-FFF2-40B4-BE49-F238E27FC236}">
                <a16:creationId xmlns:a16="http://schemas.microsoft.com/office/drawing/2014/main" id="{1398D33B-D457-44B5-A89B-82BD4C3F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1331913"/>
            <a:ext cx="3943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必须同时测棒的两端 </a:t>
            </a:r>
            <a:r>
              <a:rPr kumimoji="0" lang="zh-CN" altLang="en-US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！</a:t>
            </a:r>
            <a:r>
              <a:rPr kumimoji="0"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        </a:t>
            </a:r>
          </a:p>
        </p:txBody>
      </p:sp>
      <p:grpSp>
        <p:nvGrpSpPr>
          <p:cNvPr id="131092" name="Group 20">
            <a:extLst>
              <a:ext uri="{FF2B5EF4-FFF2-40B4-BE49-F238E27FC236}">
                <a16:creationId xmlns:a16="http://schemas.microsoft.com/office/drawing/2014/main" id="{DC7D5C85-401E-4D26-8631-AA4456A56F66}"/>
              </a:ext>
            </a:extLst>
          </p:cNvPr>
          <p:cNvGrpSpPr>
            <a:grpSpLocks/>
          </p:cNvGrpSpPr>
          <p:nvPr/>
        </p:nvGrpSpPr>
        <p:grpSpPr bwMode="auto">
          <a:xfrm>
            <a:off x="5464175" y="1885950"/>
            <a:ext cx="3665538" cy="2159000"/>
            <a:chOff x="3243" y="2614"/>
            <a:chExt cx="2309" cy="1360"/>
          </a:xfrm>
        </p:grpSpPr>
        <p:sp>
          <p:nvSpPr>
            <p:cNvPr id="131093" name="Line 21">
              <a:extLst>
                <a:ext uri="{FF2B5EF4-FFF2-40B4-BE49-F238E27FC236}">
                  <a16:creationId xmlns:a16="http://schemas.microsoft.com/office/drawing/2014/main" id="{364DB2BB-81B7-436B-8957-65BE47FF2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2736"/>
              <a:ext cx="0" cy="90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94" name="Line 22">
              <a:extLst>
                <a:ext uri="{FF2B5EF4-FFF2-40B4-BE49-F238E27FC236}">
                  <a16:creationId xmlns:a16="http://schemas.microsoft.com/office/drawing/2014/main" id="{CAA67AD7-89BC-4A81-808B-3106BE704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3638"/>
              <a:ext cx="2213" cy="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1095" name="Object 23">
              <a:extLst>
                <a:ext uri="{FF2B5EF4-FFF2-40B4-BE49-F238E27FC236}">
                  <a16:creationId xmlns:a16="http://schemas.microsoft.com/office/drawing/2014/main" id="{10D9C9D4-B46C-44F8-802F-7DE82AD087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3" y="2653"/>
            <a:ext cx="27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18" name="Equation" r:id="rId17" imgW="177480" imgH="203040" progId="Equation.3">
                    <p:embed/>
                  </p:oleObj>
                </mc:Choice>
                <mc:Fallback>
                  <p:oleObj name="Equation" r:id="rId17" imgW="177480" imgH="2030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653"/>
                          <a:ext cx="27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96" name="Line 24">
              <a:extLst>
                <a:ext uri="{FF2B5EF4-FFF2-40B4-BE49-F238E27FC236}">
                  <a16:creationId xmlns:a16="http://schemas.microsoft.com/office/drawing/2014/main" id="{7B0596E4-A6A0-4066-A11C-41CB3799D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736"/>
              <a:ext cx="0" cy="7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097" name="Line 25">
              <a:extLst>
                <a:ext uri="{FF2B5EF4-FFF2-40B4-BE49-F238E27FC236}">
                  <a16:creationId xmlns:a16="http://schemas.microsoft.com/office/drawing/2014/main" id="{A92C2C95-5C71-4EBC-8B4A-E69AE6A41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3525"/>
              <a:ext cx="19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1098" name="Object 26">
              <a:extLst>
                <a:ext uri="{FF2B5EF4-FFF2-40B4-BE49-F238E27FC236}">
                  <a16:creationId xmlns:a16="http://schemas.microsoft.com/office/drawing/2014/main" id="{9339946B-CC97-4948-A5C4-46F79825FE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3" y="2614"/>
            <a:ext cx="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19" name="Equation" r:id="rId19" imgW="190440" imgH="177480" progId="Equation.3">
                    <p:embed/>
                  </p:oleObj>
                </mc:Choice>
                <mc:Fallback>
                  <p:oleObj name="Equation" r:id="rId19" imgW="190440" imgH="1774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" y="2614"/>
                          <a:ext cx="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99" name="Rectangle 27">
              <a:extLst>
                <a:ext uri="{FF2B5EF4-FFF2-40B4-BE49-F238E27FC236}">
                  <a16:creationId xmlns:a16="http://schemas.microsoft.com/office/drawing/2014/main" id="{E8070B1D-9151-4F42-BD08-1B5B7AA94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" y="3475"/>
              <a:ext cx="1359" cy="40"/>
            </a:xfrm>
            <a:prstGeom prst="rect">
              <a:avLst/>
            </a:prstGeom>
            <a:solidFill>
              <a:srgbClr val="FF66FF"/>
            </a:solidFill>
            <a:ln w="19050">
              <a:solidFill>
                <a:srgbClr val="00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1100" name="Object 28">
              <a:extLst>
                <a:ext uri="{FF2B5EF4-FFF2-40B4-BE49-F238E27FC236}">
                  <a16:creationId xmlns:a16="http://schemas.microsoft.com/office/drawing/2014/main" id="{970172EA-8D93-4C33-BA73-6CCA7AAC3E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2" y="3182"/>
            <a:ext cx="23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20" name="公式" r:id="rId21" imgW="291960" imgH="457200" progId="Equation.3">
                    <p:embed/>
                  </p:oleObj>
                </mc:Choice>
                <mc:Fallback>
                  <p:oleObj name="公式" r:id="rId21" imgW="291960" imgH="457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3182"/>
                          <a:ext cx="23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101" name="Line 29">
              <a:extLst>
                <a:ext uri="{FF2B5EF4-FFF2-40B4-BE49-F238E27FC236}">
                  <a16:creationId xmlns:a16="http://schemas.microsoft.com/office/drawing/2014/main" id="{2A158ACF-4A99-4804-A9CC-AD304CAB4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3012"/>
              <a:ext cx="543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1102" name="Object 30">
              <a:extLst>
                <a:ext uri="{FF2B5EF4-FFF2-40B4-BE49-F238E27FC236}">
                  <a16:creationId xmlns:a16="http://schemas.microsoft.com/office/drawing/2014/main" id="{15D9AFEB-DC50-490E-8E1C-8ED762517E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8" y="2908"/>
            <a:ext cx="24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21" name="Equation" r:id="rId23" imgW="152280" imgH="164880" progId="Equation.3">
                    <p:embed/>
                  </p:oleObj>
                </mc:Choice>
                <mc:Fallback>
                  <p:oleObj name="Equation" r:id="rId23" imgW="152280" imgH="1648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8" y="2908"/>
                          <a:ext cx="24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103" name="Text Box 31">
              <a:extLst>
                <a:ext uri="{FF2B5EF4-FFF2-40B4-BE49-F238E27FC236}">
                  <a16:creationId xmlns:a16="http://schemas.microsoft.com/office/drawing/2014/main" id="{2DFF061A-D2D5-48EB-AB49-9F5B9E967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" y="3161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P</a:t>
              </a:r>
              <a:r>
                <a:rPr lang="en-US" altLang="zh-CN" baseline="-2500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</a:p>
          </p:txBody>
        </p:sp>
        <p:sp>
          <p:nvSpPr>
            <p:cNvPr id="131104" name="Text Box 32">
              <a:extLst>
                <a:ext uri="{FF2B5EF4-FFF2-40B4-BE49-F238E27FC236}">
                  <a16:creationId xmlns:a16="http://schemas.microsoft.com/office/drawing/2014/main" id="{91F64B40-057A-40E7-9F66-DA97BE68F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8" y="3175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P</a:t>
              </a:r>
              <a:r>
                <a:rPr lang="en-US" altLang="zh-CN" sz="2600" baseline="-25000">
                  <a:solidFill>
                    <a:srgbClr val="000066"/>
                  </a:solidFill>
                  <a:ea typeface="华文中宋" panose="02010600040101010101" pitchFamily="2" charset="-122"/>
                </a:rPr>
                <a:t>2</a:t>
              </a:r>
            </a:p>
          </p:txBody>
        </p:sp>
        <p:sp>
          <p:nvSpPr>
            <p:cNvPr id="131105" name="Text Box 33">
              <a:extLst>
                <a:ext uri="{FF2B5EF4-FFF2-40B4-BE49-F238E27FC236}">
                  <a16:creationId xmlns:a16="http://schemas.microsoft.com/office/drawing/2014/main" id="{9DBFA265-B289-4F0C-975B-24D2C608E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" y="3628"/>
              <a:ext cx="23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i="1" baseline="0">
                  <a:solidFill>
                    <a:srgbClr val="006600"/>
                  </a:solidFill>
                  <a:ea typeface="华文中宋" panose="02010600040101010101" pitchFamily="2" charset="-122"/>
                </a:rPr>
                <a:t>x</a:t>
              </a:r>
            </a:p>
          </p:txBody>
        </p:sp>
        <p:graphicFrame>
          <p:nvGraphicFramePr>
            <p:cNvPr id="131106" name="Object 34">
              <a:extLst>
                <a:ext uri="{FF2B5EF4-FFF2-40B4-BE49-F238E27FC236}">
                  <a16:creationId xmlns:a16="http://schemas.microsoft.com/office/drawing/2014/main" id="{E25584EE-686B-4BF7-B88E-F1370A67D6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61" y="3232"/>
            <a:ext cx="29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22" name="Equation" r:id="rId25" imgW="215640" imgH="215640" progId="Equation.3">
                    <p:embed/>
                  </p:oleObj>
                </mc:Choice>
                <mc:Fallback>
                  <p:oleObj name="Equation" r:id="rId25" imgW="215640" imgH="2156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1" y="3232"/>
                          <a:ext cx="29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  <p:bldP spid="131081" grpId="0" build="p" autoUpdateAnimBg="0"/>
      <p:bldP spid="131082" grpId="0" build="p" autoUpdateAnimBg="0"/>
      <p:bldP spid="131084" grpId="0" build="p" autoUpdateAnimBg="0"/>
      <p:bldP spid="131087" grpId="0" build="p" autoUpdateAnimBg="0"/>
      <p:bldP spid="1310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046C32A6-BFAE-4023-A8C3-0A44BA066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4022725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⑵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纵向效应：     </a:t>
            </a:r>
          </a:p>
        </p:txBody>
      </p:sp>
      <p:sp>
        <p:nvSpPr>
          <p:cNvPr id="132099" name="Text Box 3">
            <a:extLst>
              <a:ext uri="{FF2B5EF4-FFF2-40B4-BE49-F238E27FC236}">
                <a16:creationId xmlns:a16="http://schemas.microsoft.com/office/drawing/2014/main" id="{77A6C594-7AB6-4231-9E6B-16B0DC9B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1647825"/>
            <a:ext cx="309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kumimoji="0" lang="en-US" altLang="zh-CN" sz="14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长度收缩效应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74FDBE45-F064-4EA9-BABA-BF24F1022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1628775"/>
            <a:ext cx="5105400" cy="522288"/>
          </a:xfrm>
          <a:prstGeom prst="rect">
            <a:avLst/>
          </a:prstGeom>
          <a:noFill/>
          <a:ln w="317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80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kumimoji="0" lang="en-US" altLang="zh-CN" sz="100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物体的长度沿运动方向收缩。</a:t>
            </a:r>
          </a:p>
        </p:txBody>
      </p:sp>
      <p:sp>
        <p:nvSpPr>
          <p:cNvPr id="132101" name="Text Box 5">
            <a:extLst>
              <a:ext uri="{FF2B5EF4-FFF2-40B4-BE49-F238E27FC236}">
                <a16:creationId xmlns:a16="http://schemas.microsoft.com/office/drawing/2014/main" id="{12CCA27F-1247-48E3-AB10-82E63B91A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6543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说明        </a:t>
            </a:r>
          </a:p>
        </p:txBody>
      </p:sp>
      <p:sp>
        <p:nvSpPr>
          <p:cNvPr id="132102" name="Text Box 6">
            <a:extLst>
              <a:ext uri="{FF2B5EF4-FFF2-40B4-BE49-F238E27FC236}">
                <a16:creationId xmlns:a16="http://schemas.microsoft.com/office/drawing/2014/main" id="{5E27D55F-591A-4AA0-BC68-DA38A3C44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863" y="4022725"/>
            <a:ext cx="582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长度收缩效应只发生在运动方向上。     </a:t>
            </a:r>
          </a:p>
        </p:txBody>
      </p:sp>
      <p:sp>
        <p:nvSpPr>
          <p:cNvPr id="132103" name="Text Box 7">
            <a:extLst>
              <a:ext uri="{FF2B5EF4-FFF2-40B4-BE49-F238E27FC236}">
                <a16:creationId xmlns:a16="http://schemas.microsoft.com/office/drawing/2014/main" id="{583257F1-72BA-4FFB-BEEF-25C1A2E46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8610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⑴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固有长度最长。     </a:t>
            </a:r>
          </a:p>
        </p:txBody>
      </p:sp>
      <p:sp>
        <p:nvSpPr>
          <p:cNvPr id="132104" name="Rectangle 8">
            <a:extLst>
              <a:ext uri="{FF2B5EF4-FFF2-40B4-BE49-F238E27FC236}">
                <a16:creationId xmlns:a16="http://schemas.microsoft.com/office/drawing/2014/main" id="{DB05FA40-4F35-48EC-A340-9750C3C9E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3543300"/>
            <a:ext cx="643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物体的固有长度（静长、原长）最长。      </a:t>
            </a:r>
          </a:p>
        </p:txBody>
      </p:sp>
      <p:sp>
        <p:nvSpPr>
          <p:cNvPr id="132105" name="Rectangle 9">
            <a:extLst>
              <a:ext uri="{FF2B5EF4-FFF2-40B4-BE49-F238E27FC236}">
                <a16:creationId xmlns:a16="http://schemas.microsoft.com/office/drawing/2014/main" id="{B6F236B0-40AE-48D7-9BEF-122AC9A52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2151063"/>
            <a:ext cx="765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长度收缩效应是“</a:t>
            </a:r>
            <a:r>
              <a:rPr kumimoji="0"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同时的相对性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”的直接结果。       </a:t>
            </a:r>
          </a:p>
        </p:txBody>
      </p:sp>
      <p:sp>
        <p:nvSpPr>
          <p:cNvPr id="132106" name="Text Box 10">
            <a:extLst>
              <a:ext uri="{FF2B5EF4-FFF2-40B4-BE49-F238E27FC236}">
                <a16:creationId xmlns:a16="http://schemas.microsoft.com/office/drawing/2014/main" id="{A1F98520-6730-4CC8-8D89-4A60CF09F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4454525"/>
            <a:ext cx="612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⑶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长度收缩效应是相对的。              </a:t>
            </a:r>
          </a:p>
        </p:txBody>
      </p:sp>
      <p:sp>
        <p:nvSpPr>
          <p:cNvPr id="132107" name="Text Box 11">
            <a:extLst>
              <a:ext uri="{FF2B5EF4-FFF2-40B4-BE49-F238E27FC236}">
                <a16:creationId xmlns:a16="http://schemas.microsoft.com/office/drawing/2014/main" id="{2F923BCA-E78D-4E75-954B-F2C5C8EA8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67275"/>
            <a:ext cx="62674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⑷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kumimoji="0" lang="zh-CN" altLang="en-US" sz="8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0"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u</a:t>
            </a:r>
            <a:r>
              <a:rPr kumimoji="0" lang="en-US" altLang="zh-CN" sz="1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   </a:t>
            </a:r>
            <a:r>
              <a:rPr kumimoji="0" lang="en-US" altLang="zh-CN" sz="3000" baseline="0">
                <a:solidFill>
                  <a:srgbClr val="FF0000"/>
                </a:solidFill>
                <a:ea typeface="华文中宋" panose="02010600040101010101" pitchFamily="2" charset="-122"/>
              </a:rPr>
              <a:t>→ </a:t>
            </a:r>
            <a:r>
              <a:rPr kumimoji="0"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kumimoji="0" lang="en-US" altLang="zh-CN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时，长度收缩效应显著；     </a:t>
            </a:r>
            <a:endParaRPr kumimoji="0" lang="zh-CN" altLang="en-US" i="1" baseline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2108" name="Text Box 12">
            <a:extLst>
              <a:ext uri="{FF2B5EF4-FFF2-40B4-BE49-F238E27FC236}">
                <a16:creationId xmlns:a16="http://schemas.microsoft.com/office/drawing/2014/main" id="{6B34BFD6-A413-4B0D-B091-61694243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975" y="5370513"/>
            <a:ext cx="304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kumimoji="0" lang="zh-CN" altLang="en-US" sz="14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u</a:t>
            </a:r>
            <a:r>
              <a:rPr kumimoji="0" lang="en-US" altLang="zh-CN" sz="1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kumimoji="0" lang="zh-CN" altLang="en-US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＜＜</a:t>
            </a:r>
            <a:r>
              <a:rPr kumimoji="0"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kumimoji="0" lang="en-US" altLang="zh-CN" sz="1400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时， </a:t>
            </a:r>
          </a:p>
        </p:txBody>
      </p:sp>
      <p:graphicFrame>
        <p:nvGraphicFramePr>
          <p:cNvPr id="132109" name="Object 13">
            <a:extLst>
              <a:ext uri="{FF2B5EF4-FFF2-40B4-BE49-F238E27FC236}">
                <a16:creationId xmlns:a16="http://schemas.microsoft.com/office/drawing/2014/main" id="{2BDD0591-6013-4F89-89A1-68CEA34D3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8063" y="5443538"/>
          <a:ext cx="2889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8" name="公式" r:id="rId3" imgW="2577960" imgH="457200" progId="Equation.3">
                  <p:embed/>
                </p:oleObj>
              </mc:Choice>
              <mc:Fallback>
                <p:oleObj name="公式" r:id="rId3" imgW="257796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5443538"/>
                        <a:ext cx="2889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0" name="Rectangle 14">
            <a:extLst>
              <a:ext uri="{FF2B5EF4-FFF2-40B4-BE49-F238E27FC236}">
                <a16:creationId xmlns:a16="http://schemas.microsoft.com/office/drawing/2014/main" id="{685C650C-7F82-4B4A-A80B-98E9E759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975" y="5889625"/>
            <a:ext cx="669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成为经典力学绝对量，转化为 </a:t>
            </a:r>
            <a:r>
              <a:rPr kumimoji="0"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G</a:t>
            </a:r>
            <a:r>
              <a:rPr kumimoji="0" lang="en-US" altLang="zh-CN" sz="14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-</a:t>
            </a:r>
            <a:r>
              <a:rPr kumimoji="0"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kumimoji="0"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grpSp>
        <p:nvGrpSpPr>
          <p:cNvPr id="132111" name="Group 15">
            <a:extLst>
              <a:ext uri="{FF2B5EF4-FFF2-40B4-BE49-F238E27FC236}">
                <a16:creationId xmlns:a16="http://schemas.microsoft.com/office/drawing/2014/main" id="{4DB2488D-FC91-4B27-B457-02718A1A9555}"/>
              </a:ext>
            </a:extLst>
          </p:cNvPr>
          <p:cNvGrpSpPr>
            <a:grpSpLocks/>
          </p:cNvGrpSpPr>
          <p:nvPr/>
        </p:nvGrpSpPr>
        <p:grpSpPr bwMode="auto">
          <a:xfrm>
            <a:off x="2547938" y="831850"/>
            <a:ext cx="4354512" cy="644525"/>
            <a:chOff x="1519" y="195"/>
            <a:chExt cx="2941" cy="406"/>
          </a:xfrm>
        </p:grpSpPr>
        <p:graphicFrame>
          <p:nvGraphicFramePr>
            <p:cNvPr id="132112" name="Object 16">
              <a:extLst>
                <a:ext uri="{FF2B5EF4-FFF2-40B4-BE49-F238E27FC236}">
                  <a16:creationId xmlns:a16="http://schemas.microsoft.com/office/drawing/2014/main" id="{BC00D7DE-3A0A-4B78-A0FD-9DF33FF6BE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210"/>
            <a:ext cx="2052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19" name="公式" r:id="rId5" imgW="2616120" imgH="583920" progId="Equation.3">
                    <p:embed/>
                  </p:oleObj>
                </mc:Choice>
                <mc:Fallback>
                  <p:oleObj name="公式" r:id="rId5" imgW="2616120" imgH="5839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10"/>
                          <a:ext cx="2052" cy="39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13" name="Text Box 17">
              <a:extLst>
                <a:ext uri="{FF2B5EF4-FFF2-40B4-BE49-F238E27FC236}">
                  <a16:creationId xmlns:a16="http://schemas.microsoft.com/office/drawing/2014/main" id="{EA68410C-70BD-4EF3-BA22-DB4FFC33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195"/>
              <a:ext cx="81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＜ </a:t>
              </a:r>
              <a:r>
                <a:rPr lang="en-US" altLang="zh-CN" sz="32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l</a:t>
              </a:r>
              <a:r>
                <a:rPr lang="en-US" altLang="zh-CN" sz="10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 </a:t>
              </a:r>
              <a:r>
                <a:rPr lang="en-US" altLang="zh-CN" sz="3200" baseline="-25000">
                  <a:solidFill>
                    <a:srgbClr val="FF0000"/>
                  </a:solidFill>
                  <a:ea typeface="华文中宋" panose="02010600040101010101" pitchFamily="2" charset="-122"/>
                </a:rPr>
                <a:t>0</a:t>
              </a:r>
              <a:r>
                <a:rPr lang="en-US" altLang="zh-CN" baseline="-25000">
                  <a:solidFill>
                    <a:srgbClr val="FF0000"/>
                  </a:solidFill>
                  <a:ea typeface="华文中宋" panose="02010600040101010101" pitchFamily="2" charset="-122"/>
                </a:rPr>
                <a:t>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  <p:bldP spid="132099" grpId="0" autoUpdateAnimBg="0"/>
      <p:bldP spid="132100" grpId="0" animBg="1" autoUpdateAnimBg="0"/>
      <p:bldP spid="132101" grpId="0" autoUpdateAnimBg="0"/>
      <p:bldP spid="132102" grpId="0" autoUpdateAnimBg="0"/>
      <p:bldP spid="132103" grpId="0" autoUpdateAnimBg="0"/>
      <p:bldP spid="132104" grpId="0" autoUpdateAnimBg="0"/>
      <p:bldP spid="132105" grpId="0" autoUpdateAnimBg="0"/>
      <p:bldP spid="132106" grpId="0" autoUpdateAnimBg="0"/>
      <p:bldP spid="132107" grpId="0" autoUpdateAnimBg="0"/>
      <p:bldP spid="132108" grpId="0" autoUpdateAnimBg="0"/>
      <p:bldP spid="1321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>
            <a:extLst>
              <a:ext uri="{FF2B5EF4-FFF2-40B4-BE49-F238E27FC236}">
                <a16:creationId xmlns:a16="http://schemas.microsoft.com/office/drawing/2014/main" id="{A2C1BFF7-3B61-41F4-96AB-5A806E12B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725613"/>
            <a:ext cx="5334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正变换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    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EFD78404-3884-4A06-91D3-B5199A371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1700213"/>
            <a:ext cx="533400" cy="1747837"/>
          </a:xfrm>
          <a:prstGeom prst="rect">
            <a:avLst/>
          </a:prstGeom>
          <a:noFill/>
          <a:ln w="12699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逆变换</a:t>
            </a:r>
          </a:p>
          <a:p>
            <a:pPr eaLnBrk="0" hangingPunct="0">
              <a:spcBef>
                <a:spcPct val="50000"/>
              </a:spcBef>
            </a:pPr>
            <a:endParaRPr lang="en-US" altLang="zh-CN" baseline="0">
              <a:solidFill>
                <a:srgbClr val="FF0000"/>
              </a:solidFill>
              <a:ea typeface="华文中宋" panose="02010600040101010101" pitchFamily="2" charset="-122"/>
            </a:endParaRP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2436D13B-C13A-43FC-9D0E-774D808D2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81075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时空坐标变换        </a:t>
            </a:r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A72F816E-609A-4B34-A8FD-C00B22DB3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355975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速度变换        </a:t>
            </a:r>
          </a:p>
        </p:txBody>
      </p:sp>
      <p:sp>
        <p:nvSpPr>
          <p:cNvPr id="96262" name="Text Box 6">
            <a:extLst>
              <a:ext uri="{FF2B5EF4-FFF2-40B4-BE49-F238E27FC236}">
                <a16:creationId xmlns:a16="http://schemas.microsoft.com/office/drawing/2014/main" id="{E3B96E00-8952-4546-BC2B-6539E6792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270375"/>
            <a:ext cx="5334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正变换</a:t>
            </a:r>
          </a:p>
          <a:p>
            <a:pPr eaLnBrk="0" hangingPunct="0">
              <a:spcBef>
                <a:spcPct val="50000"/>
              </a:spcBef>
            </a:pPr>
            <a:endParaRPr lang="en-US" altLang="zh-CN" baseline="0">
              <a:solidFill>
                <a:srgbClr val="FF0000"/>
              </a:solidFill>
              <a:ea typeface="华文中宋" panose="02010600040101010101" pitchFamily="2" charset="-122"/>
            </a:endParaRPr>
          </a:p>
        </p:txBody>
      </p:sp>
      <p:sp>
        <p:nvSpPr>
          <p:cNvPr id="96263" name="Text Box 7">
            <a:extLst>
              <a:ext uri="{FF2B5EF4-FFF2-40B4-BE49-F238E27FC236}">
                <a16:creationId xmlns:a16="http://schemas.microsoft.com/office/drawing/2014/main" id="{EE9C3B67-52E9-4721-84CA-BD5B0F6ED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4278313"/>
            <a:ext cx="533400" cy="1747837"/>
          </a:xfrm>
          <a:prstGeom prst="rect">
            <a:avLst/>
          </a:prstGeom>
          <a:noFill/>
          <a:ln w="12699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逆变换</a:t>
            </a:r>
          </a:p>
          <a:p>
            <a:pPr eaLnBrk="0" hangingPunct="0">
              <a:spcBef>
                <a:spcPct val="50000"/>
              </a:spcBef>
            </a:pPr>
            <a:endParaRPr lang="en-US" altLang="zh-CN" baseline="0">
              <a:solidFill>
                <a:srgbClr val="FF0000"/>
              </a:solidFill>
              <a:ea typeface="华文中宋" panose="02010600040101010101" pitchFamily="2" charset="-122"/>
            </a:endParaRPr>
          </a:p>
        </p:txBody>
      </p:sp>
      <p:grpSp>
        <p:nvGrpSpPr>
          <p:cNvPr id="96264" name="Group 8">
            <a:extLst>
              <a:ext uri="{FF2B5EF4-FFF2-40B4-BE49-F238E27FC236}">
                <a16:creationId xmlns:a16="http://schemas.microsoft.com/office/drawing/2014/main" id="{579B6CB4-22A8-4D9D-A060-67542E2BD97E}"/>
              </a:ext>
            </a:extLst>
          </p:cNvPr>
          <p:cNvGrpSpPr>
            <a:grpSpLocks/>
          </p:cNvGrpSpPr>
          <p:nvPr/>
        </p:nvGrpSpPr>
        <p:grpSpPr bwMode="auto">
          <a:xfrm>
            <a:off x="1681163" y="1430338"/>
            <a:ext cx="2101850" cy="1830387"/>
            <a:chOff x="966" y="493"/>
            <a:chExt cx="1324" cy="1153"/>
          </a:xfrm>
        </p:grpSpPr>
        <p:graphicFrame>
          <p:nvGraphicFramePr>
            <p:cNvPr id="96265" name="Object 9">
              <a:extLst>
                <a:ext uri="{FF2B5EF4-FFF2-40B4-BE49-F238E27FC236}">
                  <a16:creationId xmlns:a16="http://schemas.microsoft.com/office/drawing/2014/main" id="{FDCFD113-DDDB-46F8-BB49-77782A0DFA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9" y="745"/>
            <a:ext cx="89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6" name="Equation" r:id="rId3" imgW="431640" imgH="203040" progId="Equation.3">
                    <p:embed/>
                  </p:oleObj>
                </mc:Choice>
                <mc:Fallback>
                  <p:oleObj name="Equation" r:id="rId3" imgW="43164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" y="745"/>
                          <a:ext cx="890" cy="3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6" name="Object 10">
              <a:extLst>
                <a:ext uri="{FF2B5EF4-FFF2-40B4-BE49-F238E27FC236}">
                  <a16:creationId xmlns:a16="http://schemas.microsoft.com/office/drawing/2014/main" id="{9168E0CB-0159-4DE3-AD7A-354AF6150D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7" y="493"/>
            <a:ext cx="112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7" name="Equation" r:id="rId5" imgW="774360" imgH="177480" progId="Equation.3">
                    <p:embed/>
                  </p:oleObj>
                </mc:Choice>
                <mc:Fallback>
                  <p:oleObj name="Equation" r:id="rId5" imgW="774360" imgH="177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" y="493"/>
                          <a:ext cx="1123" cy="28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7" name="Object 11">
              <a:extLst>
                <a:ext uri="{FF2B5EF4-FFF2-40B4-BE49-F238E27FC236}">
                  <a16:creationId xmlns:a16="http://schemas.microsoft.com/office/drawing/2014/main" id="{4AE23AFA-8420-4E84-B38E-BCFC18FEE5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0" y="1045"/>
            <a:ext cx="78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8" name="Equation" r:id="rId7" imgW="380880" imgH="177480" progId="Equation.3">
                    <p:embed/>
                  </p:oleObj>
                </mc:Choice>
                <mc:Fallback>
                  <p:oleObj name="Equation" r:id="rId7" imgW="380880" imgH="177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1045"/>
                          <a:ext cx="785" cy="29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8" name="Object 12">
              <a:extLst>
                <a:ext uri="{FF2B5EF4-FFF2-40B4-BE49-F238E27FC236}">
                  <a16:creationId xmlns:a16="http://schemas.microsoft.com/office/drawing/2014/main" id="{EE9D4970-FF62-4ED2-A8F3-DAF2C23D2B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1" y="1339"/>
            <a:ext cx="725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9" name="Equation" r:id="rId9" imgW="380880" imgH="177480" progId="Equation.3">
                    <p:embed/>
                  </p:oleObj>
                </mc:Choice>
                <mc:Fallback>
                  <p:oleObj name="Equation" r:id="rId9" imgW="380880" imgH="1774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1339"/>
                          <a:ext cx="725" cy="30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69" name="AutoShape 13">
              <a:extLst>
                <a:ext uri="{FF2B5EF4-FFF2-40B4-BE49-F238E27FC236}">
                  <a16:creationId xmlns:a16="http://schemas.microsoft.com/office/drawing/2014/main" id="{89EC8F98-77D4-465E-8088-543C9E43E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623"/>
              <a:ext cx="100" cy="857"/>
            </a:xfrm>
            <a:prstGeom prst="leftBrace">
              <a:avLst>
                <a:gd name="adj1" fmla="val 71417"/>
                <a:gd name="adj2" fmla="val 50000"/>
              </a:avLst>
            </a:prstGeom>
            <a:noFill/>
            <a:ln w="28575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aseline="0">
                <a:solidFill>
                  <a:srgbClr val="FFFF00"/>
                </a:solidFill>
                <a:ea typeface="华文中宋" panose="02010600040101010101" pitchFamily="2" charset="-122"/>
              </a:endParaRPr>
            </a:p>
          </p:txBody>
        </p:sp>
      </p:grpSp>
      <p:grpSp>
        <p:nvGrpSpPr>
          <p:cNvPr id="96270" name="Group 14">
            <a:extLst>
              <a:ext uri="{FF2B5EF4-FFF2-40B4-BE49-F238E27FC236}">
                <a16:creationId xmlns:a16="http://schemas.microsoft.com/office/drawing/2014/main" id="{AADB8D25-3037-4124-93BA-CD240EAF4098}"/>
              </a:ext>
            </a:extLst>
          </p:cNvPr>
          <p:cNvGrpSpPr>
            <a:grpSpLocks/>
          </p:cNvGrpSpPr>
          <p:nvPr/>
        </p:nvGrpSpPr>
        <p:grpSpPr bwMode="auto">
          <a:xfrm>
            <a:off x="1595438" y="3932238"/>
            <a:ext cx="2044700" cy="1835150"/>
            <a:chOff x="912" y="2069"/>
            <a:chExt cx="1288" cy="1156"/>
          </a:xfrm>
        </p:grpSpPr>
        <p:graphicFrame>
          <p:nvGraphicFramePr>
            <p:cNvPr id="96271" name="Object 15">
              <a:extLst>
                <a:ext uri="{FF2B5EF4-FFF2-40B4-BE49-F238E27FC236}">
                  <a16:creationId xmlns:a16="http://schemas.microsoft.com/office/drawing/2014/main" id="{FDF1E430-4A5E-481A-A4C4-5946037414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069"/>
            <a:ext cx="1096" cy="1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0" name="公式" r:id="rId11" imgW="1663560" imgH="1612800" progId="Equation.3">
                    <p:embed/>
                  </p:oleObj>
                </mc:Choice>
                <mc:Fallback>
                  <p:oleObj name="公式" r:id="rId11" imgW="1663560" imgH="1612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069"/>
                          <a:ext cx="1096" cy="115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2" name="AutoShape 16">
              <a:extLst>
                <a:ext uri="{FF2B5EF4-FFF2-40B4-BE49-F238E27FC236}">
                  <a16:creationId xmlns:a16="http://schemas.microsoft.com/office/drawing/2014/main" id="{5478F142-4077-4A07-922E-90E8CD01F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2229"/>
              <a:ext cx="92" cy="893"/>
            </a:xfrm>
            <a:prstGeom prst="leftBrace">
              <a:avLst>
                <a:gd name="adj1" fmla="val 80888"/>
                <a:gd name="adj2" fmla="val 50000"/>
              </a:avLst>
            </a:prstGeom>
            <a:noFill/>
            <a:ln w="28575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aseline="0">
                <a:solidFill>
                  <a:schemeClr val="tx2"/>
                </a:solidFill>
                <a:ea typeface="华文中宋" panose="02010600040101010101" pitchFamily="2" charset="-122"/>
              </a:endParaRPr>
            </a:p>
          </p:txBody>
        </p:sp>
      </p:grpSp>
      <p:grpSp>
        <p:nvGrpSpPr>
          <p:cNvPr id="96273" name="Group 17">
            <a:extLst>
              <a:ext uri="{FF2B5EF4-FFF2-40B4-BE49-F238E27FC236}">
                <a16:creationId xmlns:a16="http://schemas.microsoft.com/office/drawing/2014/main" id="{1C7EE476-16E9-49D0-B586-202199C0E20E}"/>
              </a:ext>
            </a:extLst>
          </p:cNvPr>
          <p:cNvGrpSpPr>
            <a:grpSpLocks/>
          </p:cNvGrpSpPr>
          <p:nvPr/>
        </p:nvGrpSpPr>
        <p:grpSpPr bwMode="auto">
          <a:xfrm>
            <a:off x="5367338" y="3995738"/>
            <a:ext cx="2449512" cy="1809750"/>
            <a:chOff x="3288" y="2109"/>
            <a:chExt cx="1543" cy="1140"/>
          </a:xfrm>
        </p:grpSpPr>
        <p:graphicFrame>
          <p:nvGraphicFramePr>
            <p:cNvPr id="96274" name="Object 18">
              <a:extLst>
                <a:ext uri="{FF2B5EF4-FFF2-40B4-BE49-F238E27FC236}">
                  <a16:creationId xmlns:a16="http://schemas.microsoft.com/office/drawing/2014/main" id="{C857791A-601C-4B0B-AB6F-E4A9B32C69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5" y="2109"/>
            <a:ext cx="130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1" name="公式" r:id="rId13" imgW="1676160" imgH="431640" progId="Equation.3">
                    <p:embed/>
                  </p:oleObj>
                </mc:Choice>
                <mc:Fallback>
                  <p:oleObj name="公式" r:id="rId13" imgW="1676160" imgH="431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109"/>
                          <a:ext cx="1306" cy="31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5" name="Object 19">
              <a:extLst>
                <a:ext uri="{FF2B5EF4-FFF2-40B4-BE49-F238E27FC236}">
                  <a16:creationId xmlns:a16="http://schemas.microsoft.com/office/drawing/2014/main" id="{468B80FE-5856-4C9F-902B-9133E35DDD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2" y="2494"/>
            <a:ext cx="80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2" name="公式" r:id="rId15" imgW="1054080" imgH="482400" progId="Equation.3">
                    <p:embed/>
                  </p:oleObj>
                </mc:Choice>
                <mc:Fallback>
                  <p:oleObj name="公式" r:id="rId15" imgW="1054080" imgH="482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2494"/>
                          <a:ext cx="800" cy="36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6" name="Object 20">
              <a:extLst>
                <a:ext uri="{FF2B5EF4-FFF2-40B4-BE49-F238E27FC236}">
                  <a16:creationId xmlns:a16="http://schemas.microsoft.com/office/drawing/2014/main" id="{C509D64B-E960-466A-B31C-8206CDECA7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1" y="2901"/>
            <a:ext cx="72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3" name="公式" r:id="rId17" imgW="977760" imgH="444240" progId="Equation.3">
                    <p:embed/>
                  </p:oleObj>
                </mc:Choice>
                <mc:Fallback>
                  <p:oleObj name="公式" r:id="rId17" imgW="977760" imgH="4442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1" y="2901"/>
                          <a:ext cx="726" cy="34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7" name="AutoShape 21">
              <a:extLst>
                <a:ext uri="{FF2B5EF4-FFF2-40B4-BE49-F238E27FC236}">
                  <a16:creationId xmlns:a16="http://schemas.microsoft.com/office/drawing/2014/main" id="{E6E478FF-D7E1-4463-A8D0-1A79CC6F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2236"/>
              <a:ext cx="137" cy="817"/>
            </a:xfrm>
            <a:prstGeom prst="leftBrace">
              <a:avLst>
                <a:gd name="adj1" fmla="val 49696"/>
                <a:gd name="adj2" fmla="val 50000"/>
              </a:avLst>
            </a:prstGeom>
            <a:noFill/>
            <a:ln w="28575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aseline="0">
                <a:solidFill>
                  <a:srgbClr val="000066"/>
                </a:solidFill>
                <a:ea typeface="华文中宋" panose="02010600040101010101" pitchFamily="2" charset="-122"/>
              </a:endParaRPr>
            </a:p>
          </p:txBody>
        </p:sp>
      </p:grpSp>
      <p:graphicFrame>
        <p:nvGraphicFramePr>
          <p:cNvPr id="96278" name="Object 22">
            <a:extLst>
              <a:ext uri="{FF2B5EF4-FFF2-40B4-BE49-F238E27FC236}">
                <a16:creationId xmlns:a16="http://schemas.microsoft.com/office/drawing/2014/main" id="{475CAD77-B6E5-4633-8125-BA46C00EA9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1188" y="6021388"/>
          <a:ext cx="17780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4" name="Equation" r:id="rId19" imgW="622080" imgH="177480" progId="Equation.3">
                  <p:embed/>
                </p:oleObj>
              </mc:Choice>
              <mc:Fallback>
                <p:oleObj name="Equation" r:id="rId19" imgW="622080" imgH="177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6021388"/>
                        <a:ext cx="1778000" cy="506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9" name="Text Box 23">
            <a:extLst>
              <a:ext uri="{FF2B5EF4-FFF2-40B4-BE49-F238E27FC236}">
                <a16:creationId xmlns:a16="http://schemas.microsoft.com/office/drawing/2014/main" id="{D6EB7BBE-6D80-410C-A9FC-6BD1F28C3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6021388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速度变换矢量式：</a:t>
            </a:r>
          </a:p>
        </p:txBody>
      </p:sp>
      <p:grpSp>
        <p:nvGrpSpPr>
          <p:cNvPr id="96280" name="Group 24">
            <a:extLst>
              <a:ext uri="{FF2B5EF4-FFF2-40B4-BE49-F238E27FC236}">
                <a16:creationId xmlns:a16="http://schemas.microsoft.com/office/drawing/2014/main" id="{2F80A81F-504F-4FA4-91B6-8DF667AEE3D8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1401763"/>
            <a:ext cx="2181225" cy="1785937"/>
            <a:chOff x="3275" y="475"/>
            <a:chExt cx="1374" cy="1125"/>
          </a:xfrm>
        </p:grpSpPr>
        <p:graphicFrame>
          <p:nvGraphicFramePr>
            <p:cNvPr id="96281" name="Object 25">
              <a:extLst>
                <a:ext uri="{FF2B5EF4-FFF2-40B4-BE49-F238E27FC236}">
                  <a16:creationId xmlns:a16="http://schemas.microsoft.com/office/drawing/2014/main" id="{407560A3-0D3F-45BF-8890-F40FCA492C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" y="475"/>
            <a:ext cx="113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5" name="公式" r:id="rId21" imgW="1866600" imgH="355320" progId="Equation.3">
                    <p:embed/>
                  </p:oleObj>
                </mc:Choice>
                <mc:Fallback>
                  <p:oleObj name="公式" r:id="rId21" imgW="1866600" imgH="35532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475"/>
                          <a:ext cx="1134" cy="23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82" name="Object 26">
              <a:extLst>
                <a:ext uri="{FF2B5EF4-FFF2-40B4-BE49-F238E27FC236}">
                  <a16:creationId xmlns:a16="http://schemas.microsoft.com/office/drawing/2014/main" id="{D50C83BD-CB7F-467D-8D34-1E0C9E1CCD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699"/>
            <a:ext cx="74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6" name="Equation" r:id="rId23" imgW="431640" imgH="203040" progId="Equation.3">
                    <p:embed/>
                  </p:oleObj>
                </mc:Choice>
                <mc:Fallback>
                  <p:oleObj name="Equation" r:id="rId23" imgW="431640" imgH="2030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699"/>
                          <a:ext cx="747" cy="33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83" name="Object 27">
              <a:extLst>
                <a:ext uri="{FF2B5EF4-FFF2-40B4-BE49-F238E27FC236}">
                  <a16:creationId xmlns:a16="http://schemas.microsoft.com/office/drawing/2014/main" id="{ECCD5DDE-FC46-4664-949A-68F3CDABEB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0" y="997"/>
            <a:ext cx="66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7" name="Equation" r:id="rId25" imgW="380880" imgH="177480" progId="Equation.3">
                    <p:embed/>
                  </p:oleObj>
                </mc:Choice>
                <mc:Fallback>
                  <p:oleObj name="Equation" r:id="rId25" imgW="380880" imgH="1774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" y="997"/>
                          <a:ext cx="660" cy="29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84" name="Object 28">
              <a:extLst>
                <a:ext uri="{FF2B5EF4-FFF2-40B4-BE49-F238E27FC236}">
                  <a16:creationId xmlns:a16="http://schemas.microsoft.com/office/drawing/2014/main" id="{5101FFA2-A254-42DA-B209-C7FADDB871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6" y="1293"/>
            <a:ext cx="64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8" name="Equation" r:id="rId27" imgW="355320" imgH="177480" progId="Equation.3">
                    <p:embed/>
                  </p:oleObj>
                </mc:Choice>
                <mc:Fallback>
                  <p:oleObj name="Equation" r:id="rId27" imgW="355320" imgH="1774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1293"/>
                          <a:ext cx="649" cy="30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85" name="AutoShape 29">
              <a:extLst>
                <a:ext uri="{FF2B5EF4-FFF2-40B4-BE49-F238E27FC236}">
                  <a16:creationId xmlns:a16="http://schemas.microsoft.com/office/drawing/2014/main" id="{16E613B8-6626-41A3-BF3B-881140EBBF89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275" y="623"/>
              <a:ext cx="136" cy="857"/>
            </a:xfrm>
            <a:prstGeom prst="leftBrace">
              <a:avLst>
                <a:gd name="adj1" fmla="val 52512"/>
                <a:gd name="adj2" fmla="val 50000"/>
              </a:avLst>
            </a:prstGeom>
            <a:noFill/>
            <a:ln w="28575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sz="2800" baseline="0">
                <a:solidFill>
                  <a:schemeClr val="tx2"/>
                </a:solidFill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59" grpId="0" animBg="1" autoUpdateAnimBg="0"/>
      <p:bldP spid="96260" grpId="0"/>
      <p:bldP spid="96261" grpId="0"/>
      <p:bldP spid="96262" grpId="0"/>
      <p:bldP spid="96263" grpId="0" animBg="1" autoUpdateAnimBg="0"/>
      <p:bldP spid="962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>
            <a:extLst>
              <a:ext uri="{FF2B5EF4-FFF2-40B4-BE49-F238E27FC236}">
                <a16:creationId xmlns:a16="http://schemas.microsoft.com/office/drawing/2014/main" id="{DEBD3D15-39D0-444D-8592-DAD93CABA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8208963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      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例 </a:t>
            </a:r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1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：飞船相对地球的速率为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u</a:t>
            </a:r>
            <a:r>
              <a:rPr lang="en-US" altLang="zh-CN" sz="16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3000" baseline="0">
                <a:solidFill>
                  <a:srgbClr val="FF0000"/>
                </a:solidFill>
                <a:ea typeface="华文中宋" panose="02010600040101010101" pitchFamily="2" charset="-122"/>
              </a:rPr>
              <a:t>=</a:t>
            </a:r>
            <a:r>
              <a:rPr lang="en-US" altLang="zh-CN" sz="14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0.95</a:t>
            </a:r>
            <a:r>
              <a:rPr lang="en-US" altLang="zh-CN" sz="12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，若以飞船为</a:t>
            </a:r>
          </a:p>
          <a:p>
            <a:pPr>
              <a:lnSpc>
                <a:spcPct val="130000"/>
              </a:lnSpc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参照系测得飞船长</a:t>
            </a:r>
            <a:r>
              <a:rPr lang="zh-CN" altLang="en-US" sz="14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15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m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，问地球上测得飞船长为多少？</a:t>
            </a:r>
          </a:p>
        </p:txBody>
      </p:sp>
      <p:graphicFrame>
        <p:nvGraphicFramePr>
          <p:cNvPr id="133123" name="Object 3">
            <a:extLst>
              <a:ext uri="{FF2B5EF4-FFF2-40B4-BE49-F238E27FC236}">
                <a16:creationId xmlns:a16="http://schemas.microsoft.com/office/drawing/2014/main" id="{122AFF35-5F81-45C2-B234-44F1F0EE1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1525" y="3275013"/>
          <a:ext cx="32416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8" name="公式" r:id="rId3" imgW="2819160" imgH="571320" progId="Equation.3">
                  <p:embed/>
                </p:oleObj>
              </mc:Choice>
              <mc:Fallback>
                <p:oleObj name="公式" r:id="rId3" imgW="281916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3275013"/>
                        <a:ext cx="32416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4">
            <a:extLst>
              <a:ext uri="{FF2B5EF4-FFF2-40B4-BE49-F238E27FC236}">
                <a16:creationId xmlns:a16="http://schemas.microsoft.com/office/drawing/2014/main" id="{2A3B87CB-0A21-4765-95D6-08B1CAE4A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2365375"/>
          <a:ext cx="16033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9" name="公式" r:id="rId5" imgW="1625400" imgH="457200" progId="Equation.3">
                  <p:embed/>
                </p:oleObj>
              </mc:Choice>
              <mc:Fallback>
                <p:oleObj name="公式" r:id="rId5" imgW="162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365375"/>
                        <a:ext cx="16033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>
            <a:extLst>
              <a:ext uri="{FF2B5EF4-FFF2-40B4-BE49-F238E27FC236}">
                <a16:creationId xmlns:a16="http://schemas.microsoft.com/office/drawing/2014/main" id="{2C7DA1C3-0CB4-475A-AE83-206D71A14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8013" y="2368550"/>
          <a:ext cx="18732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0" name="Equation" r:id="rId7" imgW="812520" imgH="203040" progId="Equation.3">
                  <p:embed/>
                </p:oleObj>
              </mc:Choice>
              <mc:Fallback>
                <p:oleObj name="Equation" r:id="rId7" imgW="8125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2368550"/>
                        <a:ext cx="18732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6" name="Text Box 6">
            <a:extLst>
              <a:ext uri="{FF2B5EF4-FFF2-40B4-BE49-F238E27FC236}">
                <a16:creationId xmlns:a16="http://schemas.microsoft.com/office/drawing/2014/main" id="{BA6A5DEE-D080-4174-8823-9A0C0D459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2201863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解：         </a:t>
            </a:r>
          </a:p>
        </p:txBody>
      </p:sp>
      <p:graphicFrame>
        <p:nvGraphicFramePr>
          <p:cNvPr id="133127" name="Object 7">
            <a:extLst>
              <a:ext uri="{FF2B5EF4-FFF2-40B4-BE49-F238E27FC236}">
                <a16:creationId xmlns:a16="http://schemas.microsoft.com/office/drawing/2014/main" id="{E1E33507-DFE8-43A8-AB7C-A621449E9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3" y="4144963"/>
          <a:ext cx="50609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1" name="公式" r:id="rId9" imgW="4431960" imgH="571320" progId="Equation.3">
                  <p:embed/>
                </p:oleObj>
              </mc:Choice>
              <mc:Fallback>
                <p:oleObj name="公式" r:id="rId9" imgW="4431960" imgH="571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4144963"/>
                        <a:ext cx="50609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 autoUpdateAnimBg="0"/>
      <p:bldP spid="133126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>
            <a:extLst>
              <a:ext uri="{FF2B5EF4-FFF2-40B4-BE49-F238E27FC236}">
                <a16:creationId xmlns:a16="http://schemas.microsoft.com/office/drawing/2014/main" id="{9E682C99-1F82-4A5B-B00E-4F7F9D4F0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55675"/>
            <a:ext cx="82915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例 </a:t>
            </a:r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2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：已知      介子的静质量为 </a:t>
            </a:r>
            <a:r>
              <a:rPr lang="zh-CN" altLang="en-US" baseline="0">
                <a:solidFill>
                  <a:srgbClr val="140280"/>
                </a:solidFill>
                <a:ea typeface="华文中宋" panose="02010600040101010101" pitchFamily="2" charset="-122"/>
              </a:rPr>
              <a:t>电子质量的</a:t>
            </a:r>
            <a:r>
              <a:rPr lang="en-US" altLang="zh-CN" baseline="0">
                <a:solidFill>
                  <a:srgbClr val="140280"/>
                </a:solidFill>
                <a:ea typeface="华文中宋" panose="02010600040101010101" pitchFamily="2" charset="-122"/>
              </a:rPr>
              <a:t>273.27</a:t>
            </a:r>
            <a:r>
              <a:rPr lang="zh-CN" altLang="en-US" baseline="0">
                <a:solidFill>
                  <a:srgbClr val="140280"/>
                </a:solidFill>
                <a:ea typeface="华文中宋" panose="02010600040101010101" pitchFamily="2" charset="-122"/>
              </a:rPr>
              <a:t>倍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，其固有寿命为</a:t>
            </a:r>
          </a:p>
        </p:txBody>
      </p:sp>
      <p:graphicFrame>
        <p:nvGraphicFramePr>
          <p:cNvPr id="134147" name="Object 3">
            <a:extLst>
              <a:ext uri="{FF2B5EF4-FFF2-40B4-BE49-F238E27FC236}">
                <a16:creationId xmlns:a16="http://schemas.microsoft.com/office/drawing/2014/main" id="{0723418A-8872-4825-82B8-65AF068B85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955675"/>
          <a:ext cx="5222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3" name="Equation" r:id="rId3" imgW="279360" imgH="291960" progId="Equation.3">
                  <p:embed/>
                </p:oleObj>
              </mc:Choice>
              <mc:Fallback>
                <p:oleObj name="Equation" r:id="rId3" imgW="279360" imgH="291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55675"/>
                        <a:ext cx="5222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>
            <a:extLst>
              <a:ext uri="{FF2B5EF4-FFF2-40B4-BE49-F238E27FC236}">
                <a16:creationId xmlns:a16="http://schemas.microsoft.com/office/drawing/2014/main" id="{F8214B6F-1536-449A-A8A8-9B60B9B885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65275"/>
          <a:ext cx="18637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4" name="Equation" r:id="rId5" imgW="1346040" imgH="279360" progId="Equation.3">
                  <p:embed/>
                </p:oleObj>
              </mc:Choice>
              <mc:Fallback>
                <p:oleObj name="Equation" r:id="rId5" imgW="134604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65275"/>
                        <a:ext cx="18637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>
            <a:extLst>
              <a:ext uri="{FF2B5EF4-FFF2-40B4-BE49-F238E27FC236}">
                <a16:creationId xmlns:a16="http://schemas.microsoft.com/office/drawing/2014/main" id="{E7937CC5-E031-490E-B66F-40F4D9D5B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489075"/>
          <a:ext cx="42402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5" name="Equation" r:id="rId7" imgW="3492360" imgH="330120" progId="Equation.3">
                  <p:embed/>
                </p:oleObj>
              </mc:Choice>
              <mc:Fallback>
                <p:oleObj name="Equation" r:id="rId7" imgW="349236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89075"/>
                        <a:ext cx="42402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0" name="Rectangle 6">
            <a:extLst>
              <a:ext uri="{FF2B5EF4-FFF2-40B4-BE49-F238E27FC236}">
                <a16:creationId xmlns:a16="http://schemas.microsoft.com/office/drawing/2014/main" id="{A9BE6147-F5F0-4CFB-A344-8E59147A5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4128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作</a:t>
            </a:r>
          </a:p>
        </p:txBody>
      </p:sp>
      <p:sp>
        <p:nvSpPr>
          <p:cNvPr id="134151" name="Rectangle 7">
            <a:extLst>
              <a:ext uri="{FF2B5EF4-FFF2-40B4-BE49-F238E27FC236}">
                <a16:creationId xmlns:a16="http://schemas.microsoft.com/office/drawing/2014/main" id="{567E702E-16F3-4B05-BECC-43D50F7F8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22475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匀速直线运动</a:t>
            </a:r>
            <a:r>
              <a:rPr lang="en-US" altLang="zh-CN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问它能否在衰变前通过</a:t>
            </a:r>
            <a:r>
              <a:rPr lang="en-US" altLang="zh-CN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17m</a:t>
            </a:r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的路程？</a:t>
            </a:r>
          </a:p>
        </p:txBody>
      </p:sp>
      <p:sp>
        <p:nvSpPr>
          <p:cNvPr id="134152" name="Rectangle 8">
            <a:extLst>
              <a:ext uri="{FF2B5EF4-FFF2-40B4-BE49-F238E27FC236}">
                <a16:creationId xmlns:a16="http://schemas.microsoft.com/office/drawing/2014/main" id="{BD228CB5-E7FA-428F-94EC-07DE2E91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708275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lang="en-US" altLang="zh-CN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设实验室参考系为</a:t>
            </a:r>
            <a:r>
              <a:rPr lang="en-US" altLang="zh-CN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</a:t>
            </a:r>
            <a:r>
              <a:rPr lang="en-US" altLang="zh-CN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随同</a:t>
            </a:r>
          </a:p>
        </p:txBody>
      </p:sp>
      <p:graphicFrame>
        <p:nvGraphicFramePr>
          <p:cNvPr id="134153" name="Object 9">
            <a:extLst>
              <a:ext uri="{FF2B5EF4-FFF2-40B4-BE49-F238E27FC236}">
                <a16:creationId xmlns:a16="http://schemas.microsoft.com/office/drawing/2014/main" id="{D8836D74-C71F-4EDB-B5A1-B6F323568B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632075"/>
          <a:ext cx="5222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6" name="Equation" r:id="rId9" imgW="279360" imgH="291960" progId="Equation.3">
                  <p:embed/>
                </p:oleObj>
              </mc:Choice>
              <mc:Fallback>
                <p:oleObj name="Equation" r:id="rId9" imgW="27936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32075"/>
                        <a:ext cx="5222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4" name="Rectangle 10">
            <a:extLst>
              <a:ext uri="{FF2B5EF4-FFF2-40B4-BE49-F238E27FC236}">
                <a16:creationId xmlns:a16="http://schemas.microsoft.com/office/drawing/2014/main" id="{8C6337EA-34D0-40EC-87EB-E47DD701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708275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介子运动的惯性系为</a:t>
            </a:r>
            <a:r>
              <a:rPr lang="en-US" altLang="zh-CN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en-US" altLang="zh-CN" baseline="0">
                <a:solidFill>
                  <a:srgbClr val="140280"/>
                </a:solidFill>
                <a:ea typeface="华文中宋" panose="02010600040101010101" pitchFamily="2" charset="-122"/>
              </a:rPr>
              <a:t>’</a:t>
            </a:r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</a:t>
            </a:r>
            <a:r>
              <a:rPr lang="en-US" altLang="zh-CN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</a:p>
        </p:txBody>
      </p:sp>
      <p:sp>
        <p:nvSpPr>
          <p:cNvPr id="134155" name="Rectangle 11">
            <a:extLst>
              <a:ext uri="{FF2B5EF4-FFF2-40B4-BE49-F238E27FC236}">
                <a16:creationId xmlns:a16="http://schemas.microsoft.com/office/drawing/2014/main" id="{1D6F6D88-76C0-4773-BDFA-42452CD94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41675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</a:t>
            </a:r>
            <a:r>
              <a:rPr lang="en-US" altLang="zh-CN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u=0.9200C, </a:t>
            </a:r>
            <a:r>
              <a:rPr lang="en-US" altLang="zh-CN" i="1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baseline="-2500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=</a:t>
            </a:r>
            <a:endParaRPr lang="en-US" altLang="zh-CN" baseline="0">
              <a:solidFill>
                <a:srgbClr val="14028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34156" name="Object 12">
            <a:extLst>
              <a:ext uri="{FF2B5EF4-FFF2-40B4-BE49-F238E27FC236}">
                <a16:creationId xmlns:a16="http://schemas.microsoft.com/office/drawing/2014/main" id="{5A7FD589-16AE-42BA-9CB7-137444C3D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317875"/>
          <a:ext cx="18637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7" name="Equation" r:id="rId11" imgW="1346040" imgH="279360" progId="Equation.3">
                  <p:embed/>
                </p:oleObj>
              </mc:Choice>
              <mc:Fallback>
                <p:oleObj name="Equation" r:id="rId11" imgW="134604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17875"/>
                        <a:ext cx="18637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7" name="Rectangle 13">
            <a:extLst>
              <a:ext uri="{FF2B5EF4-FFF2-40B4-BE49-F238E27FC236}">
                <a16:creationId xmlns:a16="http://schemas.microsoft.com/office/drawing/2014/main" id="{094AA591-0CD5-4857-BD9E-AD74E1E2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41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</a:t>
            </a:r>
          </a:p>
        </p:txBody>
      </p:sp>
      <p:graphicFrame>
        <p:nvGraphicFramePr>
          <p:cNvPr id="134158" name="Object 14">
            <a:extLst>
              <a:ext uri="{FF2B5EF4-FFF2-40B4-BE49-F238E27FC236}">
                <a16:creationId xmlns:a16="http://schemas.microsoft.com/office/drawing/2014/main" id="{246B204C-1CBE-46E0-8E1F-A13042791D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851275"/>
          <a:ext cx="48291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8" name="Equation" r:id="rId13" imgW="3022560" imgH="660240" progId="Equation.3">
                  <p:embed/>
                </p:oleObj>
              </mc:Choice>
              <mc:Fallback>
                <p:oleObj name="Equation" r:id="rId13" imgW="3022560" imgH="660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51275"/>
                        <a:ext cx="482917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9" name="Rectangle 15">
            <a:extLst>
              <a:ext uri="{FF2B5EF4-FFF2-40B4-BE49-F238E27FC236}">
                <a16:creationId xmlns:a16="http://schemas.microsoft.com/office/drawing/2014/main" id="{44B2BB4E-0892-4187-A992-C66EB162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79875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衰变前通过的路程</a:t>
            </a:r>
            <a:r>
              <a:rPr lang="en-US" altLang="zh-CN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</p:txBody>
      </p:sp>
      <p:graphicFrame>
        <p:nvGraphicFramePr>
          <p:cNvPr id="134160" name="Object 16">
            <a:extLst>
              <a:ext uri="{FF2B5EF4-FFF2-40B4-BE49-F238E27FC236}">
                <a16:creationId xmlns:a16="http://schemas.microsoft.com/office/drawing/2014/main" id="{6AD33ADF-C30B-4375-A8D6-AD16CD982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222875"/>
          <a:ext cx="40878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9" name="Equation" r:id="rId15" imgW="2489040" imgH="279360" progId="Equation.3">
                  <p:embed/>
                </p:oleObj>
              </mc:Choice>
              <mc:Fallback>
                <p:oleObj name="Equation" r:id="rId15" imgW="2489040" imgH="279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22875"/>
                        <a:ext cx="40878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1" name="Rectangle 17">
            <a:extLst>
              <a:ext uri="{FF2B5EF4-FFF2-40B4-BE49-F238E27FC236}">
                <a16:creationId xmlns:a16="http://schemas.microsoft.com/office/drawing/2014/main" id="{8E7F3E49-8DFD-4205-BBC7-FF644F10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450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它能在衰变前通过</a:t>
            </a:r>
            <a:r>
              <a:rPr lang="en-US" altLang="zh-CN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17m</a:t>
            </a:r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的路程。</a:t>
            </a:r>
          </a:p>
        </p:txBody>
      </p:sp>
      <p:sp>
        <p:nvSpPr>
          <p:cNvPr id="134162" name="Rectangle 18">
            <a:extLst>
              <a:ext uri="{FF2B5EF4-FFF2-40B4-BE49-F238E27FC236}">
                <a16:creationId xmlns:a16="http://schemas.microsoft.com/office/drawing/2014/main" id="{01298FDA-6E29-41C6-8650-DD0ED9FD1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832475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此题也可用长度收缩效应来解。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50" grpId="0" autoUpdateAnimBg="0"/>
      <p:bldP spid="134151" grpId="0" autoUpdateAnimBg="0"/>
      <p:bldP spid="134152" grpId="0" autoUpdateAnimBg="0"/>
      <p:bldP spid="134154" grpId="0" autoUpdateAnimBg="0"/>
      <p:bldP spid="134155" grpId="0" autoUpdateAnimBg="0"/>
      <p:bldP spid="134157" grpId="0" autoUpdateAnimBg="0"/>
      <p:bldP spid="134159" grpId="0" autoUpdateAnimBg="0"/>
      <p:bldP spid="134161" grpId="0" autoUpdateAnimBg="0"/>
      <p:bldP spid="13416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66B4D137-915D-4D15-9B79-7AE5682DB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869950"/>
            <a:ext cx="5075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§3</a:t>
            </a:r>
            <a:r>
              <a:rPr lang="en-US" altLang="zh-CN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4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狭义相对论质点力学</a:t>
            </a:r>
          </a:p>
        </p:txBody>
      </p:sp>
      <p:sp>
        <p:nvSpPr>
          <p:cNvPr id="135171" name="Text Box 3">
            <a:extLst>
              <a:ext uri="{FF2B5EF4-FFF2-40B4-BE49-F238E27FC236}">
                <a16:creationId xmlns:a16="http://schemas.microsoft.com/office/drawing/2014/main" id="{99E639B1-EF0F-4A7E-8CAD-DBA73B3A6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768600"/>
            <a:ext cx="63373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FontTx/>
              <a:buAutoNum type="arabicPeriod"/>
            </a:pP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onotype Sorts" pitchFamily="2" charset="2"/>
              </a:rPr>
              <a:t>基本规律在洛仑兹变换下形式不变，     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D0971617-E5D2-42E4-AF4E-8F7724C4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989138"/>
            <a:ext cx="62706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★</a:t>
            </a:r>
            <a:r>
              <a:rPr lang="en-US" altLang="zh-CN" sz="16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狭义相对论动力学的基本出发点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      </a:t>
            </a:r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5B352D07-3088-4E74-AF7E-74DC33171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4037013"/>
            <a:ext cx="521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onotype Sorts" pitchFamily="2" charset="2"/>
              </a:rPr>
              <a:t>2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  <a:sym typeface="Monotype Sorts" pitchFamily="2" charset="2"/>
              </a:rPr>
              <a:t>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  <a:sym typeface="Monotype Sorts" pitchFamily="2" charset="2"/>
              </a:rPr>
              <a:t>低速时转化为牛顿经典力学。          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6FB5D4F6-312F-4EEB-99EC-AF5471077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414713"/>
            <a:ext cx="589915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  <a:sym typeface="Monotype Sorts" pitchFamily="2" charset="2"/>
              </a:rPr>
              <a:t>符合相对性原理和光速不变原理。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utoUpdateAnimBg="0"/>
      <p:bldP spid="135171" grpId="0" build="p" autoUpdateAnimBg="0"/>
      <p:bldP spid="135172" grpId="0" autoUpdateAnimBg="0"/>
      <p:bldP spid="135173" grpId="0" autoUpdateAnimBg="0"/>
      <p:bldP spid="13517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>
            <a:extLst>
              <a:ext uri="{FF2B5EF4-FFF2-40B4-BE49-F238E27FC236}">
                <a16:creationId xmlns:a16="http://schemas.microsoft.com/office/drawing/2014/main" id="{E0E077EC-79FA-4A84-8AEB-76742417D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5863" y="2081213"/>
          <a:ext cx="14970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3" name="公式" r:id="rId3" imgW="1409400" imgH="457200" progId="Equation.3">
                  <p:embed/>
                </p:oleObj>
              </mc:Choice>
              <mc:Fallback>
                <p:oleObj name="公式" r:id="rId3" imgW="1409400" imgH="45720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2081213"/>
                        <a:ext cx="149701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>
            <a:extLst>
              <a:ext uri="{FF2B5EF4-FFF2-40B4-BE49-F238E27FC236}">
                <a16:creationId xmlns:a16="http://schemas.microsoft.com/office/drawing/2014/main" id="{9DC443B6-5162-439D-9D49-199B193B5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0" y="1885950"/>
          <a:ext cx="15128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4" name="公式" r:id="rId5" imgW="1320480" imgH="914400" progId="Equation.3">
                  <p:embed/>
                </p:oleObj>
              </mc:Choice>
              <mc:Fallback>
                <p:oleObj name="公式" r:id="rId5" imgW="1320480" imgH="91440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1885950"/>
                        <a:ext cx="15128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196" name="Group 4">
            <a:extLst>
              <a:ext uri="{FF2B5EF4-FFF2-40B4-BE49-F238E27FC236}">
                <a16:creationId xmlns:a16="http://schemas.microsoft.com/office/drawing/2014/main" id="{1180A6CB-2FE5-4B01-9593-36DE213EA8EA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3657600"/>
            <a:ext cx="6905625" cy="579438"/>
            <a:chOff x="480" y="2069"/>
            <a:chExt cx="4350" cy="365"/>
          </a:xfrm>
        </p:grpSpPr>
        <p:sp>
          <p:nvSpPr>
            <p:cNvPr id="136197" name="Text Box 5">
              <a:extLst>
                <a:ext uri="{FF2B5EF4-FFF2-40B4-BE49-F238E27FC236}">
                  <a16:creationId xmlns:a16="http://schemas.microsoft.com/office/drawing/2014/main" id="{7A557F57-F652-4BF3-8B22-4B12D0541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069"/>
              <a:ext cx="19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但   </a:t>
              </a:r>
              <a:r>
                <a:rPr lang="zh-CN" altLang="en-US" sz="14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的上限是</a:t>
              </a:r>
              <a:r>
                <a:rPr lang="zh-CN" altLang="en-US" sz="12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en-US" altLang="zh-CN" sz="32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c</a:t>
              </a:r>
              <a:r>
                <a:rPr lang="en-US" altLang="zh-CN" i="1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，</a:t>
              </a:r>
            </a:p>
          </p:txBody>
        </p:sp>
        <p:graphicFrame>
          <p:nvGraphicFramePr>
            <p:cNvPr id="136198" name="Object 6">
              <a:extLst>
                <a:ext uri="{FF2B5EF4-FFF2-40B4-BE49-F238E27FC236}">
                  <a16:creationId xmlns:a16="http://schemas.microsoft.com/office/drawing/2014/main" id="{CEE814A6-F944-4778-AE66-4E9C173CE9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2" y="2147"/>
            <a:ext cx="25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5" name="公式" r:id="rId7" imgW="139680" imgH="164880" progId="Equation.3">
                    <p:embed/>
                  </p:oleObj>
                </mc:Choice>
                <mc:Fallback>
                  <p:oleObj name="公式" r:id="rId7" imgW="139680" imgH="164880" progId="Equation.3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" y="2147"/>
                          <a:ext cx="25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199" name="Text Box 7">
              <a:extLst>
                <a:ext uri="{FF2B5EF4-FFF2-40B4-BE49-F238E27FC236}">
                  <a16:creationId xmlns:a16="http://schemas.microsoft.com/office/drawing/2014/main" id="{2BCBF8BF-B91E-46C0-84E9-2921315A1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069"/>
              <a:ext cx="276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要求</a:t>
              </a:r>
              <a:r>
                <a:rPr lang="zh-CN" altLang="en-US" sz="16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en-US" altLang="zh-CN" sz="30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m</a:t>
              </a:r>
              <a:r>
                <a:rPr lang="en-US" altLang="zh-CN" sz="16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 </a:t>
              </a: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随速率增大而增大， </a:t>
              </a:r>
            </a:p>
          </p:txBody>
        </p:sp>
      </p:grpSp>
      <p:graphicFrame>
        <p:nvGraphicFramePr>
          <p:cNvPr id="136200" name="Object 8">
            <a:extLst>
              <a:ext uri="{FF2B5EF4-FFF2-40B4-BE49-F238E27FC236}">
                <a16:creationId xmlns:a16="http://schemas.microsoft.com/office/drawing/2014/main" id="{E71939AF-C4F4-46C2-B56B-14920345C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8138" y="4605338"/>
          <a:ext cx="29479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6" name="公式" r:id="rId9" imgW="2095200" imgH="406080" progId="Equation.3">
                  <p:embed/>
                </p:oleObj>
              </mc:Choice>
              <mc:Fallback>
                <p:oleObj name="公式" r:id="rId9" imgW="2095200" imgH="40608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4605338"/>
                        <a:ext cx="29479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201" name="Group 9">
            <a:extLst>
              <a:ext uri="{FF2B5EF4-FFF2-40B4-BE49-F238E27FC236}">
                <a16:creationId xmlns:a16="http://schemas.microsoft.com/office/drawing/2014/main" id="{53619BF9-CC0C-45AE-801C-BE4609EEA70D}"/>
              </a:ext>
            </a:extLst>
          </p:cNvPr>
          <p:cNvGrpSpPr>
            <a:grpSpLocks/>
          </p:cNvGrpSpPr>
          <p:nvPr/>
        </p:nvGrpSpPr>
        <p:grpSpPr bwMode="auto">
          <a:xfrm>
            <a:off x="1236663" y="2936875"/>
            <a:ext cx="5186362" cy="576263"/>
            <a:chOff x="579" y="1532"/>
            <a:chExt cx="3267" cy="363"/>
          </a:xfrm>
        </p:grpSpPr>
        <p:sp>
          <p:nvSpPr>
            <p:cNvPr id="136202" name="Text Box 10">
              <a:extLst>
                <a:ext uri="{FF2B5EF4-FFF2-40B4-BE49-F238E27FC236}">
                  <a16:creationId xmlns:a16="http://schemas.microsoft.com/office/drawing/2014/main" id="{50F1A65F-4864-4539-B1EA-36BCD5C6B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562"/>
              <a:ext cx="11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持续作用  </a:t>
              </a:r>
            </a:p>
          </p:txBody>
        </p:sp>
        <p:graphicFrame>
          <p:nvGraphicFramePr>
            <p:cNvPr id="136203" name="Object 11">
              <a:extLst>
                <a:ext uri="{FF2B5EF4-FFF2-40B4-BE49-F238E27FC236}">
                  <a16:creationId xmlns:a16="http://schemas.microsoft.com/office/drawing/2014/main" id="{9DB221BC-49C7-4BCC-BCB7-119DCDF399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9" y="1532"/>
            <a:ext cx="30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7" name="公式" r:id="rId11" imgW="342720" imgH="380880" progId="Equation.3">
                    <p:embed/>
                  </p:oleObj>
                </mc:Choice>
                <mc:Fallback>
                  <p:oleObj name="公式" r:id="rId11" imgW="342720" imgH="380880" progId="Equation.3">
                    <p:embed/>
                    <p:pic>
                      <p:nvPicPr>
                        <p:cNvPr id="0" name="Object 1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" y="1532"/>
                          <a:ext cx="30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04" name="Object 12">
              <a:extLst>
                <a:ext uri="{FF2B5EF4-FFF2-40B4-BE49-F238E27FC236}">
                  <a16:creationId xmlns:a16="http://schemas.microsoft.com/office/drawing/2014/main" id="{E6C3991E-CDFA-4EC2-9AC8-61F55135CC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1532"/>
            <a:ext cx="268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8" name="Equation" r:id="rId13" imgW="190440" imgH="241200" progId="Equation.3">
                    <p:embed/>
                  </p:oleObj>
                </mc:Choice>
                <mc:Fallback>
                  <p:oleObj name="Equation" r:id="rId13" imgW="190440" imgH="241200" progId="Equation.3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532"/>
                          <a:ext cx="268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05" name="Text Box 13">
              <a:extLst>
                <a:ext uri="{FF2B5EF4-FFF2-40B4-BE49-F238E27FC236}">
                  <a16:creationId xmlns:a16="http://schemas.microsoft.com/office/drawing/2014/main" id="{B67194A5-03A6-4A72-BD41-1BCFAA7E8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57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持续</a:t>
              </a:r>
            </a:p>
          </p:txBody>
        </p:sp>
        <p:sp>
          <p:nvSpPr>
            <p:cNvPr id="136206" name="Line 14">
              <a:extLst>
                <a:ext uri="{FF2B5EF4-FFF2-40B4-BE49-F238E27FC236}">
                  <a16:creationId xmlns:a16="http://schemas.microsoft.com/office/drawing/2014/main" id="{4D353EB5-E520-4642-A3EA-904F93178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607"/>
              <a:ext cx="24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7" name="AutoShape 15">
              <a:extLst>
                <a:ext uri="{FF2B5EF4-FFF2-40B4-BE49-F238E27FC236}">
                  <a16:creationId xmlns:a16="http://schemas.microsoft.com/office/drawing/2014/main" id="{F889CEBF-1E2F-4A4E-8745-8FA4FE8A2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663"/>
              <a:ext cx="672" cy="96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FF99FF"/>
            </a:solidFill>
            <a:ln w="2857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36208" name="Rectangle 16">
            <a:extLst>
              <a:ext uri="{FF2B5EF4-FFF2-40B4-BE49-F238E27FC236}">
                <a16:creationId xmlns:a16="http://schemas.microsoft.com/office/drawing/2014/main" id="{0D14D187-E3EA-478D-A930-25216A75E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12875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相对论质量          </a:t>
            </a:r>
          </a:p>
        </p:txBody>
      </p:sp>
      <p:grpSp>
        <p:nvGrpSpPr>
          <p:cNvPr id="136209" name="Group 17">
            <a:extLst>
              <a:ext uri="{FF2B5EF4-FFF2-40B4-BE49-F238E27FC236}">
                <a16:creationId xmlns:a16="http://schemas.microsoft.com/office/drawing/2014/main" id="{F349AB78-3679-4D09-AEFC-4EA9972BFBFE}"/>
              </a:ext>
            </a:extLst>
          </p:cNvPr>
          <p:cNvGrpSpPr>
            <a:grpSpLocks/>
          </p:cNvGrpSpPr>
          <p:nvPr/>
        </p:nvGrpSpPr>
        <p:grpSpPr bwMode="auto">
          <a:xfrm>
            <a:off x="1231900" y="5097463"/>
            <a:ext cx="5962650" cy="1284287"/>
            <a:chOff x="576" y="2893"/>
            <a:chExt cx="3756" cy="809"/>
          </a:xfrm>
        </p:grpSpPr>
        <p:sp>
          <p:nvSpPr>
            <p:cNvPr id="136210" name="Text Box 18">
              <a:extLst>
                <a:ext uri="{FF2B5EF4-FFF2-40B4-BE49-F238E27FC236}">
                  <a16:creationId xmlns:a16="http://schemas.microsoft.com/office/drawing/2014/main" id="{41EA087D-FF32-4BE3-97FC-9EDC3DB77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222"/>
              <a:ext cx="27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猜想质量的表达形式 ？  </a:t>
              </a:r>
            </a:p>
          </p:txBody>
        </p:sp>
        <p:pic>
          <p:nvPicPr>
            <p:cNvPr id="136211" name="Picture 19" descr="AMCONFUS">
              <a:extLst>
                <a:ext uri="{FF2B5EF4-FFF2-40B4-BE49-F238E27FC236}">
                  <a16:creationId xmlns:a16="http://schemas.microsoft.com/office/drawing/2014/main" id="{4B54732F-0039-4C86-895B-C5E267A0C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893"/>
              <a:ext cx="695" cy="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6212" name="Text Box 20">
            <a:extLst>
              <a:ext uri="{FF2B5EF4-FFF2-40B4-BE49-F238E27FC236}">
                <a16:creationId xmlns:a16="http://schemas.microsoft.com/office/drawing/2014/main" id="{3F798C32-C0BF-4EF7-A534-D1756E897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838200"/>
            <a:ext cx="4572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</a:t>
            </a:r>
            <a:r>
              <a:rPr lang="zh-CN" altLang="en-US" sz="20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相对论质量和动量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8" grpId="0" autoUpdateAnimBg="0"/>
      <p:bldP spid="13621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>
            <a:extLst>
              <a:ext uri="{FF2B5EF4-FFF2-40B4-BE49-F238E27FC236}">
                <a16:creationId xmlns:a16="http://schemas.microsoft.com/office/drawing/2014/main" id="{C84AFF9F-8974-4001-A077-B2F98952B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例：分析垂直进入均匀磁场中的带电粒子运动情况。</a:t>
            </a:r>
          </a:p>
        </p:txBody>
      </p:sp>
      <p:graphicFrame>
        <p:nvGraphicFramePr>
          <p:cNvPr id="137219" name="Object 3">
            <a:extLst>
              <a:ext uri="{FF2B5EF4-FFF2-40B4-BE49-F238E27FC236}">
                <a16:creationId xmlns:a16="http://schemas.microsoft.com/office/drawing/2014/main" id="{CCCB3B97-D64B-4346-A49A-DF88B8360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1879600"/>
          <a:ext cx="42529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6" name="Equation" r:id="rId3" imgW="1841400" imgH="507960" progId="Equation.3">
                  <p:embed/>
                </p:oleObj>
              </mc:Choice>
              <mc:Fallback>
                <p:oleObj name="Equation" r:id="rId3" imgW="1841400" imgH="50796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879600"/>
                        <a:ext cx="42529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0" name="Text Box 4">
            <a:extLst>
              <a:ext uri="{FF2B5EF4-FFF2-40B4-BE49-F238E27FC236}">
                <a16:creationId xmlns:a16="http://schemas.microsoft.com/office/drawing/2014/main" id="{93373284-5E2A-4DDA-A6C4-B463CED28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8755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分析：</a:t>
            </a:r>
          </a:p>
        </p:txBody>
      </p:sp>
      <p:graphicFrame>
        <p:nvGraphicFramePr>
          <p:cNvPr id="137221" name="Object 5">
            <a:extLst>
              <a:ext uri="{FF2B5EF4-FFF2-40B4-BE49-F238E27FC236}">
                <a16:creationId xmlns:a16="http://schemas.microsoft.com/office/drawing/2014/main" id="{12CB8A90-E8A1-492A-B81E-3DDFD8E09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2995613"/>
          <a:ext cx="22447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7" name="Equation" r:id="rId5" imgW="1206360" imgH="507960" progId="Equation.3">
                  <p:embed/>
                </p:oleObj>
              </mc:Choice>
              <mc:Fallback>
                <p:oleObj name="Equation" r:id="rId5" imgW="1206360" imgH="50796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995613"/>
                        <a:ext cx="22447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2" name="Object 6">
            <a:extLst>
              <a:ext uri="{FF2B5EF4-FFF2-40B4-BE49-F238E27FC236}">
                <a16:creationId xmlns:a16="http://schemas.microsoft.com/office/drawing/2014/main" id="{E04EB4B4-7094-4DC7-B355-84F350CC2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8113" y="4219575"/>
          <a:ext cx="18446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8" name="公式" r:id="rId7" imgW="1663560" imgH="965160" progId="Equation.3">
                  <p:embed/>
                </p:oleObj>
              </mc:Choice>
              <mc:Fallback>
                <p:oleObj name="公式" r:id="rId7" imgW="1663560" imgH="96516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219575"/>
                        <a:ext cx="18446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23" name="Group 7">
            <a:extLst>
              <a:ext uri="{FF2B5EF4-FFF2-40B4-BE49-F238E27FC236}">
                <a16:creationId xmlns:a16="http://schemas.microsoft.com/office/drawing/2014/main" id="{E2D495CA-22E3-49C2-A18D-070D0B045B52}"/>
              </a:ext>
            </a:extLst>
          </p:cNvPr>
          <p:cNvGrpSpPr>
            <a:grpSpLocks/>
          </p:cNvGrpSpPr>
          <p:nvPr/>
        </p:nvGrpSpPr>
        <p:grpSpPr bwMode="auto">
          <a:xfrm>
            <a:off x="3435350" y="4286250"/>
            <a:ext cx="2159000" cy="1081088"/>
            <a:chOff x="2064" y="2383"/>
            <a:chExt cx="1360" cy="681"/>
          </a:xfrm>
        </p:grpSpPr>
        <p:sp>
          <p:nvSpPr>
            <p:cNvPr id="137224" name="AutoShape 8">
              <a:extLst>
                <a:ext uri="{FF2B5EF4-FFF2-40B4-BE49-F238E27FC236}">
                  <a16:creationId xmlns:a16="http://schemas.microsoft.com/office/drawing/2014/main" id="{65C7474E-59BB-4B62-908E-0C079D5DC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51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00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aseline="0">
                <a:solidFill>
                  <a:srgbClr val="000066"/>
                </a:solidFill>
                <a:ea typeface="华文中宋" panose="02010600040101010101" pitchFamily="2" charset="-122"/>
              </a:endParaRPr>
            </a:p>
          </p:txBody>
        </p:sp>
        <p:graphicFrame>
          <p:nvGraphicFramePr>
            <p:cNvPr id="137225" name="Object 9">
              <a:extLst>
                <a:ext uri="{FF2B5EF4-FFF2-40B4-BE49-F238E27FC236}">
                  <a16:creationId xmlns:a16="http://schemas.microsoft.com/office/drawing/2014/main" id="{9D632DC2-0A64-411B-802F-64F6FD6C98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5" y="2383"/>
            <a:ext cx="839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49" name="Equation" r:id="rId9" imgW="634680" imgH="545760" progId="Equation.3">
                    <p:embed/>
                  </p:oleObj>
                </mc:Choice>
                <mc:Fallback>
                  <p:oleObj name="Equation" r:id="rId9" imgW="634680" imgH="545760" progId="Equation.3">
                    <p:embed/>
                    <p:pic>
                      <p:nvPicPr>
                        <p:cNvPr id="0" name="Object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5" y="2383"/>
                          <a:ext cx="839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26" name="Group 10">
            <a:extLst>
              <a:ext uri="{FF2B5EF4-FFF2-40B4-BE49-F238E27FC236}">
                <a16:creationId xmlns:a16="http://schemas.microsoft.com/office/drawing/2014/main" id="{3BA4100B-4FC2-44B1-87D7-32CDA71EA3EC}"/>
              </a:ext>
            </a:extLst>
          </p:cNvPr>
          <p:cNvGrpSpPr>
            <a:grpSpLocks/>
          </p:cNvGrpSpPr>
          <p:nvPr/>
        </p:nvGrpSpPr>
        <p:grpSpPr bwMode="auto">
          <a:xfrm>
            <a:off x="1058863" y="5588000"/>
            <a:ext cx="7086600" cy="525463"/>
            <a:chOff x="593" y="3203"/>
            <a:chExt cx="4464" cy="331"/>
          </a:xfrm>
        </p:grpSpPr>
        <p:sp>
          <p:nvSpPr>
            <p:cNvPr id="137227" name="Text Box 11">
              <a:extLst>
                <a:ext uri="{FF2B5EF4-FFF2-40B4-BE49-F238E27FC236}">
                  <a16:creationId xmlns:a16="http://schemas.microsoft.com/office/drawing/2014/main" id="{B982C428-8970-4561-A921-42C007F56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" y="3203"/>
              <a:ext cx="4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上式是实验验证      与     关系的理论基础。</a:t>
              </a:r>
            </a:p>
          </p:txBody>
        </p:sp>
        <p:graphicFrame>
          <p:nvGraphicFramePr>
            <p:cNvPr id="137228" name="Object 12">
              <a:extLst>
                <a:ext uri="{FF2B5EF4-FFF2-40B4-BE49-F238E27FC236}">
                  <a16:creationId xmlns:a16="http://schemas.microsoft.com/office/drawing/2014/main" id="{77747BAA-5259-490A-A710-CB1130389E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3" y="3249"/>
            <a:ext cx="72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50" name="Equation" r:id="rId11" imgW="507960" imgH="203040" progId="Equation.3">
                    <p:embed/>
                  </p:oleObj>
                </mc:Choice>
                <mc:Fallback>
                  <p:oleObj name="Equation" r:id="rId11" imgW="507960" imgH="203040" progId="Equation.3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3" y="3249"/>
                          <a:ext cx="72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29" name="Group 13">
            <a:extLst>
              <a:ext uri="{FF2B5EF4-FFF2-40B4-BE49-F238E27FC236}">
                <a16:creationId xmlns:a16="http://schemas.microsoft.com/office/drawing/2014/main" id="{55C3D713-984D-4283-83A1-4281ED193AE8}"/>
              </a:ext>
            </a:extLst>
          </p:cNvPr>
          <p:cNvGrpSpPr>
            <a:grpSpLocks/>
          </p:cNvGrpSpPr>
          <p:nvPr/>
        </p:nvGrpSpPr>
        <p:grpSpPr bwMode="auto">
          <a:xfrm>
            <a:off x="6375400" y="2492375"/>
            <a:ext cx="2243138" cy="2257425"/>
            <a:chOff x="3916" y="1253"/>
            <a:chExt cx="1413" cy="1422"/>
          </a:xfrm>
        </p:grpSpPr>
        <p:sp>
          <p:nvSpPr>
            <p:cNvPr id="137230" name="Text Box 14">
              <a:extLst>
                <a:ext uri="{FF2B5EF4-FFF2-40B4-BE49-F238E27FC236}">
                  <a16:creationId xmlns:a16="http://schemas.microsoft.com/office/drawing/2014/main" id="{7D517F41-4626-4067-8D46-8F07E19F0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2387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圆周运动</a:t>
              </a:r>
            </a:p>
          </p:txBody>
        </p:sp>
        <p:grpSp>
          <p:nvGrpSpPr>
            <p:cNvPr id="137231" name="Group 15">
              <a:extLst>
                <a:ext uri="{FF2B5EF4-FFF2-40B4-BE49-F238E27FC236}">
                  <a16:creationId xmlns:a16="http://schemas.microsoft.com/office/drawing/2014/main" id="{0B5AA4C7-FA1A-4B50-9145-E15862576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296"/>
              <a:ext cx="1056" cy="1066"/>
              <a:chOff x="4416" y="1344"/>
              <a:chExt cx="1056" cy="1066"/>
            </a:xfrm>
          </p:grpSpPr>
          <p:sp>
            <p:nvSpPr>
              <p:cNvPr id="137232" name="Text Box 16">
                <a:extLst>
                  <a:ext uri="{FF2B5EF4-FFF2-40B4-BE49-F238E27FC236}">
                    <a16:creationId xmlns:a16="http://schemas.microsoft.com/office/drawing/2014/main" id="{0DE2B928-0D4A-44F0-A5F6-BAD17887F2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34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aseline="0">
                    <a:solidFill>
                      <a:srgbClr val="008000"/>
                    </a:solidFill>
                    <a:ea typeface="华文中宋" panose="02010600040101010101" pitchFamily="2" charset="-122"/>
                    <a:sym typeface="Symbol" panose="05050102010706020507" pitchFamily="18" charset="2"/>
                  </a:rPr>
                  <a:t>×  ×  ×  ×  </a:t>
                </a:r>
                <a:endParaRPr lang="en-US" altLang="zh-CN" sz="2000" baseline="0">
                  <a:solidFill>
                    <a:srgbClr val="008000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37233" name="Text Box 17">
                <a:extLst>
                  <a:ext uri="{FF2B5EF4-FFF2-40B4-BE49-F238E27FC236}">
                    <a16:creationId xmlns:a16="http://schemas.microsoft.com/office/drawing/2014/main" id="{73EF4C02-1F45-45EA-B603-CDF5F63F0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5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aseline="0">
                    <a:solidFill>
                      <a:srgbClr val="008000"/>
                    </a:solidFill>
                    <a:ea typeface="华文中宋" panose="02010600040101010101" pitchFamily="2" charset="-122"/>
                    <a:sym typeface="Symbol" panose="05050102010706020507" pitchFamily="18" charset="2"/>
                  </a:rPr>
                  <a:t>×  ×  ××</a:t>
                </a:r>
                <a:endParaRPr lang="en-US" altLang="zh-CN" sz="2000" baseline="0">
                  <a:solidFill>
                    <a:srgbClr val="008000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37234" name="Text Box 18">
                <a:extLst>
                  <a:ext uri="{FF2B5EF4-FFF2-40B4-BE49-F238E27FC236}">
                    <a16:creationId xmlns:a16="http://schemas.microsoft.com/office/drawing/2014/main" id="{7A17876F-A41D-4A1C-84F8-24168D124E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aseline="0">
                    <a:solidFill>
                      <a:srgbClr val="008000"/>
                    </a:solidFill>
                    <a:ea typeface="华文中宋" panose="02010600040101010101" pitchFamily="2" charset="-122"/>
                    <a:sym typeface="Symbol" panose="05050102010706020507" pitchFamily="18" charset="2"/>
                  </a:rPr>
                  <a:t>×  ×  ×  ×</a:t>
                </a:r>
                <a:endParaRPr lang="en-US" altLang="zh-CN" sz="2000" baseline="0">
                  <a:solidFill>
                    <a:srgbClr val="008000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137235" name="Text Box 19">
                <a:extLst>
                  <a:ext uri="{FF2B5EF4-FFF2-40B4-BE49-F238E27FC236}">
                    <a16:creationId xmlns:a16="http://schemas.microsoft.com/office/drawing/2014/main" id="{3B3F08F9-1139-4C03-9DB9-D776F91A67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160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aseline="0">
                    <a:solidFill>
                      <a:srgbClr val="008000"/>
                    </a:solidFill>
                    <a:ea typeface="华文中宋" panose="02010600040101010101" pitchFamily="2" charset="-122"/>
                    <a:sym typeface="Symbol" panose="05050102010706020507" pitchFamily="18" charset="2"/>
                  </a:rPr>
                  <a:t>×  ×  ×  ×</a:t>
                </a:r>
                <a:endParaRPr lang="en-US" altLang="zh-CN" sz="2000" baseline="0">
                  <a:solidFill>
                    <a:srgbClr val="008000"/>
                  </a:solidFill>
                  <a:ea typeface="华文中宋" panose="02010600040101010101" pitchFamily="2" charset="-122"/>
                </a:endParaRPr>
              </a:p>
            </p:txBody>
          </p:sp>
        </p:grpSp>
        <p:graphicFrame>
          <p:nvGraphicFramePr>
            <p:cNvPr id="137236" name="Object 20">
              <a:extLst>
                <a:ext uri="{FF2B5EF4-FFF2-40B4-BE49-F238E27FC236}">
                  <a16:creationId xmlns:a16="http://schemas.microsoft.com/office/drawing/2014/main" id="{6F631BBC-3D53-4B62-91C9-F5400C7E0B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4" y="1253"/>
            <a:ext cx="20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51" name="公式" r:id="rId13" imgW="317160" imgH="380880" progId="Equation.3">
                    <p:embed/>
                  </p:oleObj>
                </mc:Choice>
                <mc:Fallback>
                  <p:oleObj name="公式" r:id="rId13" imgW="317160" imgH="380880" progId="Equation.3">
                    <p:embed/>
                    <p:pic>
                      <p:nvPicPr>
                        <p:cNvPr id="0" name="Object 2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4" y="1253"/>
                          <a:ext cx="20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37" name="Oval 21">
              <a:extLst>
                <a:ext uri="{FF2B5EF4-FFF2-40B4-BE49-F238E27FC236}">
                  <a16:creationId xmlns:a16="http://schemas.microsoft.com/office/drawing/2014/main" id="{C681597C-A0F2-490F-ADA3-FAD4D49D4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797"/>
              <a:ext cx="96" cy="10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7238" name="Object 22">
              <a:extLst>
                <a:ext uri="{FF2B5EF4-FFF2-40B4-BE49-F238E27FC236}">
                  <a16:creationId xmlns:a16="http://schemas.microsoft.com/office/drawing/2014/main" id="{8FE832BF-5113-4C21-8843-CBF134A71E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6" y="1722"/>
            <a:ext cx="143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52" name="公式" r:id="rId15" imgW="228600" imgH="330120" progId="Equation.3">
                    <p:embed/>
                  </p:oleObj>
                </mc:Choice>
                <mc:Fallback>
                  <p:oleObj name="公式" r:id="rId15" imgW="228600" imgH="330120" progId="Equation.3">
                    <p:embed/>
                    <p:pic>
                      <p:nvPicPr>
                        <p:cNvPr id="0" name="Object 2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6" y="1722"/>
                          <a:ext cx="143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39" name="Line 23">
              <a:extLst>
                <a:ext uri="{FF2B5EF4-FFF2-40B4-BE49-F238E27FC236}">
                  <a16:creationId xmlns:a16="http://schemas.microsoft.com/office/drawing/2014/main" id="{6533240B-F715-499D-BCC3-DB68F116F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45"/>
              <a:ext cx="576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7240" name="Object 24">
              <a:extLst>
                <a:ext uri="{FF2B5EF4-FFF2-40B4-BE49-F238E27FC236}">
                  <a16:creationId xmlns:a16="http://schemas.microsoft.com/office/drawing/2014/main" id="{282C1A10-C1C4-4BF1-8507-CC7DAD56EB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1706"/>
            <a:ext cx="21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53" name="公式" r:id="rId17" imgW="241200" imgH="317160" progId="Equation.3">
                    <p:embed/>
                  </p:oleObj>
                </mc:Choice>
                <mc:Fallback>
                  <p:oleObj name="公式" r:id="rId17" imgW="241200" imgH="317160" progId="Equation.3">
                    <p:embed/>
                    <p:pic>
                      <p:nvPicPr>
                        <p:cNvPr id="0" name="Object 2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706"/>
                          <a:ext cx="21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41" name="Group 25">
            <a:extLst>
              <a:ext uri="{FF2B5EF4-FFF2-40B4-BE49-F238E27FC236}">
                <a16:creationId xmlns:a16="http://schemas.microsoft.com/office/drawing/2014/main" id="{DE472716-3F7B-4139-8C10-99F7AE8C869B}"/>
              </a:ext>
            </a:extLst>
          </p:cNvPr>
          <p:cNvGrpSpPr>
            <a:grpSpLocks/>
          </p:cNvGrpSpPr>
          <p:nvPr/>
        </p:nvGrpSpPr>
        <p:grpSpPr bwMode="auto">
          <a:xfrm>
            <a:off x="530225" y="1411288"/>
            <a:ext cx="5137150" cy="490537"/>
            <a:chOff x="113" y="572"/>
            <a:chExt cx="3236" cy="309"/>
          </a:xfrm>
        </p:grpSpPr>
        <p:graphicFrame>
          <p:nvGraphicFramePr>
            <p:cNvPr id="137242" name="Object 26">
              <a:extLst>
                <a:ext uri="{FF2B5EF4-FFF2-40B4-BE49-F238E27FC236}">
                  <a16:creationId xmlns:a16="http://schemas.microsoft.com/office/drawing/2014/main" id="{F2059760-E10E-412A-8223-A10EA47192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628"/>
            <a:ext cx="55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54" name="公式" r:id="rId19" imgW="888840" imgH="406080" progId="Equation.3">
                    <p:embed/>
                  </p:oleObj>
                </mc:Choice>
                <mc:Fallback>
                  <p:oleObj name="公式" r:id="rId19" imgW="888840" imgH="406080" progId="Equation.3">
                    <p:embed/>
                    <p:pic>
                      <p:nvPicPr>
                        <p:cNvPr id="0" name="Object 2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628"/>
                          <a:ext cx="55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3" name="Object 27">
              <a:extLst>
                <a:ext uri="{FF2B5EF4-FFF2-40B4-BE49-F238E27FC236}">
                  <a16:creationId xmlns:a16="http://schemas.microsoft.com/office/drawing/2014/main" id="{56F9D012-CACD-44C2-9A57-05FDB1B33F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7" y="572"/>
            <a:ext cx="22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55" name="Equation" r:id="rId21" imgW="190440" imgH="241200" progId="Equation.3">
                    <p:embed/>
                  </p:oleObj>
                </mc:Choice>
                <mc:Fallback>
                  <p:oleObj name="Equation" r:id="rId21" imgW="190440" imgH="241200" progId="Equation.3">
                    <p:embed/>
                    <p:pic>
                      <p:nvPicPr>
                        <p:cNvPr id="0" name="Object 2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572"/>
                          <a:ext cx="22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44" name="Rectangle 28">
              <a:extLst>
                <a:ext uri="{FF2B5EF4-FFF2-40B4-BE49-F238E27FC236}">
                  <a16:creationId xmlns:a16="http://schemas.microsoft.com/office/drawing/2014/main" id="{5011A7FA-9E90-4D73-BF2E-942ACE7BD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580"/>
              <a:ext cx="3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已知： 磁感强度为　，            。        </a:t>
              </a:r>
            </a:p>
          </p:txBody>
        </p:sp>
      </p:grpSp>
      <p:graphicFrame>
        <p:nvGraphicFramePr>
          <p:cNvPr id="137245" name="Object 29">
            <a:extLst>
              <a:ext uri="{FF2B5EF4-FFF2-40B4-BE49-F238E27FC236}">
                <a16:creationId xmlns:a16="http://schemas.microsoft.com/office/drawing/2014/main" id="{F403DBA3-DE10-404A-AB9C-17015C0BB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3" y="2924175"/>
          <a:ext cx="13319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6" name="公式" r:id="rId23" imgW="1218960" imgH="965160" progId="Equation.3">
                  <p:embed/>
                </p:oleObj>
              </mc:Choice>
              <mc:Fallback>
                <p:oleObj name="公式" r:id="rId23" imgW="1218960" imgH="9651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924175"/>
                        <a:ext cx="133191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build="p" autoUpdateAnimBg="0"/>
      <p:bldP spid="137220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">
            <a:extLst>
              <a:ext uri="{FF2B5EF4-FFF2-40B4-BE49-F238E27FC236}">
                <a16:creationId xmlns:a16="http://schemas.microsoft.com/office/drawing/2014/main" id="{EA5ECC50-1BBC-4FF2-83B5-A47744787C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7788" y="2027238"/>
          <a:ext cx="3571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5" name="Equation" r:id="rId3" imgW="177480" imgH="203040" progId="Equation.3">
                  <p:embed/>
                </p:oleObj>
              </mc:Choice>
              <mc:Fallback>
                <p:oleObj name="Equation" r:id="rId3" imgW="1774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2027238"/>
                        <a:ext cx="35718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3" name="Text Box 3">
            <a:extLst>
              <a:ext uri="{FF2B5EF4-FFF2-40B4-BE49-F238E27FC236}">
                <a16:creationId xmlns:a16="http://schemas.microsoft.com/office/drawing/2014/main" id="{2FF20476-DB54-4956-9782-F3F4EA8FB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9161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aseline="0">
                <a:solidFill>
                  <a:srgbClr val="000066"/>
                </a:solidFill>
                <a:ea typeface="华文中宋" panose="02010600040101010101" pitchFamily="2" charset="-122"/>
              </a:rPr>
              <a:t>—</a:t>
            </a:r>
            <a:r>
              <a:rPr lang="en-US" altLang="zh-CN" sz="12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镭源，</a:t>
            </a:r>
          </a:p>
        </p:txBody>
      </p:sp>
      <p:graphicFrame>
        <p:nvGraphicFramePr>
          <p:cNvPr id="138244" name="Object 4">
            <a:extLst>
              <a:ext uri="{FF2B5EF4-FFF2-40B4-BE49-F238E27FC236}">
                <a16:creationId xmlns:a16="http://schemas.microsoft.com/office/drawing/2014/main" id="{25E1AF7F-8385-464D-9318-386967139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8013" y="2003425"/>
          <a:ext cx="36988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6" name="Equation" r:id="rId5" imgW="190440" imgH="190440" progId="Equation.3">
                  <p:embed/>
                </p:oleObj>
              </mc:Choice>
              <mc:Fallback>
                <p:oleObj name="Equation" r:id="rId5" imgW="19044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2003425"/>
                        <a:ext cx="369887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>
            <a:extLst>
              <a:ext uri="{FF2B5EF4-FFF2-40B4-BE49-F238E27FC236}">
                <a16:creationId xmlns:a16="http://schemas.microsoft.com/office/drawing/2014/main" id="{873CDB79-8EDD-46F8-89CB-74EF8052D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916113"/>
            <a:ext cx="234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aseline="0">
                <a:solidFill>
                  <a:srgbClr val="000066"/>
                </a:solidFill>
                <a:ea typeface="华文中宋" panose="02010600040101010101" pitchFamily="2" charset="-122"/>
              </a:rPr>
              <a:t>—</a:t>
            </a:r>
            <a:r>
              <a:rPr lang="en-US" altLang="zh-CN" sz="12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感光底片，  </a:t>
            </a:r>
          </a:p>
        </p:txBody>
      </p:sp>
      <p:sp>
        <p:nvSpPr>
          <p:cNvPr id="138246" name="Text Box 6">
            <a:extLst>
              <a:ext uri="{FF2B5EF4-FFF2-40B4-BE49-F238E27FC236}">
                <a16:creationId xmlns:a16="http://schemas.microsoft.com/office/drawing/2014/main" id="{F6DB7C2E-8F69-4C16-8DB9-09665469F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968500"/>
            <a:ext cx="2303463" cy="466725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aseline="0">
                <a:solidFill>
                  <a:srgbClr val="FF0000"/>
                </a:solidFill>
                <a:ea typeface="华文中宋" panose="02010600040101010101" pitchFamily="2" charset="-122"/>
              </a:rPr>
              <a:t>★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实验装置：     </a:t>
            </a:r>
          </a:p>
        </p:txBody>
      </p:sp>
      <p:sp>
        <p:nvSpPr>
          <p:cNvPr id="138247" name="Text Box 7">
            <a:extLst>
              <a:ext uri="{FF2B5EF4-FFF2-40B4-BE49-F238E27FC236}">
                <a16:creationId xmlns:a16="http://schemas.microsoft.com/office/drawing/2014/main" id="{80F4F036-10C6-403F-9815-5CF07CCF1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922338"/>
            <a:ext cx="7634287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aseline="0">
                <a:solidFill>
                  <a:srgbClr val="FF0000"/>
                </a:solidFill>
                <a:ea typeface="华文中宋" panose="02010600040101010101" pitchFamily="2" charset="-122"/>
              </a:rPr>
              <a:t>★ </a:t>
            </a:r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1908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年德国布歇勒做出了质量与速度关系的实验，</a:t>
            </a:r>
          </a:p>
          <a:p>
            <a:pPr>
              <a:lnSpc>
                <a:spcPct val="110000"/>
              </a:lnSpc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     有力地支持了相对论。</a:t>
            </a:r>
          </a:p>
        </p:txBody>
      </p:sp>
      <p:sp>
        <p:nvSpPr>
          <p:cNvPr id="138248" name="Text Box 8">
            <a:extLst>
              <a:ext uri="{FF2B5EF4-FFF2-40B4-BE49-F238E27FC236}">
                <a16:creationId xmlns:a16="http://schemas.microsoft.com/office/drawing/2014/main" id="{327929B4-FB0F-44E0-A08F-68ACEED2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5573713"/>
            <a:ext cx="2349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产生均匀磁场 </a:t>
            </a:r>
          </a:p>
          <a:p>
            <a:r>
              <a:rPr lang="zh-CN" altLang="en-US" baseline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      的线圈</a:t>
            </a:r>
          </a:p>
        </p:txBody>
      </p:sp>
      <p:grpSp>
        <p:nvGrpSpPr>
          <p:cNvPr id="138249" name="Group 9">
            <a:extLst>
              <a:ext uri="{FF2B5EF4-FFF2-40B4-BE49-F238E27FC236}">
                <a16:creationId xmlns:a16="http://schemas.microsoft.com/office/drawing/2014/main" id="{0B892277-8A74-4A00-88E8-ADAC88896E15}"/>
              </a:ext>
            </a:extLst>
          </p:cNvPr>
          <p:cNvGrpSpPr>
            <a:grpSpLocks/>
          </p:cNvGrpSpPr>
          <p:nvPr/>
        </p:nvGrpSpPr>
        <p:grpSpPr bwMode="auto">
          <a:xfrm>
            <a:off x="1495425" y="3486150"/>
            <a:ext cx="2057400" cy="1905000"/>
            <a:chOff x="722" y="1616"/>
            <a:chExt cx="1296" cy="1200"/>
          </a:xfrm>
        </p:grpSpPr>
        <p:grpSp>
          <p:nvGrpSpPr>
            <p:cNvPr id="138250" name="Group 10">
              <a:extLst>
                <a:ext uri="{FF2B5EF4-FFF2-40B4-BE49-F238E27FC236}">
                  <a16:creationId xmlns:a16="http://schemas.microsoft.com/office/drawing/2014/main" id="{B7245FF0-BC62-4E4B-8B5B-5A1065FE5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" y="1616"/>
              <a:ext cx="1296" cy="1200"/>
              <a:chOff x="3408" y="576"/>
              <a:chExt cx="1296" cy="1200"/>
            </a:xfrm>
          </p:grpSpPr>
          <p:sp>
            <p:nvSpPr>
              <p:cNvPr id="138251" name="AutoShape 11">
                <a:extLst>
                  <a:ext uri="{FF2B5EF4-FFF2-40B4-BE49-F238E27FC236}">
                    <a16:creationId xmlns:a16="http://schemas.microsoft.com/office/drawing/2014/main" id="{B47D764B-93A6-4D89-8343-2A50DE4C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576"/>
                <a:ext cx="1296" cy="1200"/>
              </a:xfrm>
              <a:custGeom>
                <a:avLst/>
                <a:gdLst>
                  <a:gd name="G0" fmla="+- 2498 0 0"/>
                  <a:gd name="G1" fmla="+- 21600 0 2498"/>
                  <a:gd name="G2" fmla="+- 21600 0 249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98" y="10800"/>
                    </a:moveTo>
                    <a:cubicBezTo>
                      <a:pt x="2498" y="15385"/>
                      <a:pt x="6215" y="19102"/>
                      <a:pt x="10800" y="19102"/>
                    </a:cubicBezTo>
                    <a:cubicBezTo>
                      <a:pt x="15385" y="19102"/>
                      <a:pt x="19102" y="15385"/>
                      <a:pt x="19102" y="10800"/>
                    </a:cubicBezTo>
                    <a:cubicBezTo>
                      <a:pt x="19102" y="6215"/>
                      <a:pt x="15385" y="2498"/>
                      <a:pt x="10800" y="2498"/>
                    </a:cubicBezTo>
                    <a:cubicBezTo>
                      <a:pt x="6215" y="2498"/>
                      <a:pt x="2498" y="6215"/>
                      <a:pt x="2498" y="10800"/>
                    </a:cubicBezTo>
                    <a:close/>
                  </a:path>
                </a:pathLst>
              </a:cu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52" name="AutoShape 12">
                <a:extLst>
                  <a:ext uri="{FF2B5EF4-FFF2-40B4-BE49-F238E27FC236}">
                    <a16:creationId xmlns:a16="http://schemas.microsoft.com/office/drawing/2014/main" id="{2733C3D3-4D6A-42CB-935B-F1486FCE5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200" cy="1104"/>
              </a:xfrm>
              <a:custGeom>
                <a:avLst/>
                <a:gdLst>
                  <a:gd name="G0" fmla="+- 666 0 0"/>
                  <a:gd name="G1" fmla="+- 21600 0 666"/>
                  <a:gd name="G2" fmla="+- 21600 0 666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666" y="10800"/>
                    </a:moveTo>
                    <a:cubicBezTo>
                      <a:pt x="666" y="16397"/>
                      <a:pt x="5203" y="20934"/>
                      <a:pt x="10800" y="20934"/>
                    </a:cubicBezTo>
                    <a:cubicBezTo>
                      <a:pt x="16397" y="20934"/>
                      <a:pt x="20934" y="16397"/>
                      <a:pt x="20934" y="10800"/>
                    </a:cubicBezTo>
                    <a:cubicBezTo>
                      <a:pt x="20934" y="5203"/>
                      <a:pt x="16397" y="666"/>
                      <a:pt x="10800" y="666"/>
                    </a:cubicBezTo>
                    <a:cubicBezTo>
                      <a:pt x="5203" y="666"/>
                      <a:pt x="666" y="5203"/>
                      <a:pt x="666" y="10800"/>
                    </a:cubicBezTo>
                    <a:close/>
                  </a:path>
                </a:pathLst>
              </a:cu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38253" name="Object 13">
              <a:extLst>
                <a:ext uri="{FF2B5EF4-FFF2-40B4-BE49-F238E27FC236}">
                  <a16:creationId xmlns:a16="http://schemas.microsoft.com/office/drawing/2014/main" id="{837DABA5-68B3-4B26-944D-38BFA6B21F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3" y="1842"/>
            <a:ext cx="22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97" name="Equation" r:id="rId7" imgW="177480" imgH="203040" progId="Equation.3">
                    <p:embed/>
                  </p:oleObj>
                </mc:Choice>
                <mc:Fallback>
                  <p:oleObj name="Equation" r:id="rId7" imgW="177480" imgH="2030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" y="1842"/>
                          <a:ext cx="222" cy="254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8254" name="Group 14">
              <a:extLst>
                <a:ext uri="{FF2B5EF4-FFF2-40B4-BE49-F238E27FC236}">
                  <a16:creationId xmlns:a16="http://schemas.microsoft.com/office/drawing/2014/main" id="{B751E03A-04D2-4D88-8E15-9B44EB874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" y="2081"/>
              <a:ext cx="336" cy="282"/>
              <a:chOff x="2064" y="2241"/>
              <a:chExt cx="336" cy="282"/>
            </a:xfrm>
          </p:grpSpPr>
          <p:sp>
            <p:nvSpPr>
              <p:cNvPr id="138255" name="Arc 15">
                <a:extLst>
                  <a:ext uri="{FF2B5EF4-FFF2-40B4-BE49-F238E27FC236}">
                    <a16:creationId xmlns:a16="http://schemas.microsoft.com/office/drawing/2014/main" id="{181D83D6-4A98-4307-B701-879A31332EFB}"/>
                  </a:ext>
                </a:extLst>
              </p:cNvPr>
              <p:cNvSpPr>
                <a:spLocks/>
              </p:cNvSpPr>
              <p:nvPr/>
            </p:nvSpPr>
            <p:spPr bwMode="auto">
              <a:xfrm rot="17787507" flipH="1">
                <a:off x="2087" y="2231"/>
                <a:ext cx="267" cy="288"/>
              </a:xfrm>
              <a:custGeom>
                <a:avLst/>
                <a:gdLst>
                  <a:gd name="G0" fmla="+- 12496 0 0"/>
                  <a:gd name="G1" fmla="+- 21600 0 0"/>
                  <a:gd name="G2" fmla="+- 21600 0 0"/>
                  <a:gd name="T0" fmla="*/ 0 w 31592"/>
                  <a:gd name="T1" fmla="*/ 3981 h 21600"/>
                  <a:gd name="T2" fmla="*/ 31592 w 31592"/>
                  <a:gd name="T3" fmla="*/ 11506 h 21600"/>
                  <a:gd name="T4" fmla="*/ 12496 w 3159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592" h="21600" fill="none" extrusionOk="0">
                    <a:moveTo>
                      <a:pt x="0" y="3981"/>
                    </a:moveTo>
                    <a:cubicBezTo>
                      <a:pt x="3652" y="1391"/>
                      <a:pt x="8018" y="0"/>
                      <a:pt x="12496" y="0"/>
                    </a:cubicBezTo>
                    <a:cubicBezTo>
                      <a:pt x="20501" y="0"/>
                      <a:pt x="27850" y="4428"/>
                      <a:pt x="31592" y="11505"/>
                    </a:cubicBezTo>
                  </a:path>
                  <a:path w="31592" h="21600" stroke="0" extrusionOk="0">
                    <a:moveTo>
                      <a:pt x="0" y="3981"/>
                    </a:moveTo>
                    <a:cubicBezTo>
                      <a:pt x="3652" y="1391"/>
                      <a:pt x="8018" y="0"/>
                      <a:pt x="12496" y="0"/>
                    </a:cubicBezTo>
                    <a:cubicBezTo>
                      <a:pt x="20501" y="0"/>
                      <a:pt x="27850" y="4428"/>
                      <a:pt x="31592" y="11505"/>
                    </a:cubicBezTo>
                    <a:lnTo>
                      <a:pt x="12496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56" name="Arc 16">
                <a:extLst>
                  <a:ext uri="{FF2B5EF4-FFF2-40B4-BE49-F238E27FC236}">
                    <a16:creationId xmlns:a16="http://schemas.microsoft.com/office/drawing/2014/main" id="{40488F58-89C5-450D-AAD4-71C9823BC456}"/>
                  </a:ext>
                </a:extLst>
              </p:cNvPr>
              <p:cNvSpPr>
                <a:spLocks/>
              </p:cNvSpPr>
              <p:nvPr/>
            </p:nvSpPr>
            <p:spPr bwMode="auto">
              <a:xfrm rot="17787507" flipH="1">
                <a:off x="2074" y="2246"/>
                <a:ext cx="267" cy="288"/>
              </a:xfrm>
              <a:custGeom>
                <a:avLst/>
                <a:gdLst>
                  <a:gd name="G0" fmla="+- 12496 0 0"/>
                  <a:gd name="G1" fmla="+- 21600 0 0"/>
                  <a:gd name="G2" fmla="+- 21600 0 0"/>
                  <a:gd name="T0" fmla="*/ 0 w 31592"/>
                  <a:gd name="T1" fmla="*/ 3981 h 21600"/>
                  <a:gd name="T2" fmla="*/ 31592 w 31592"/>
                  <a:gd name="T3" fmla="*/ 11506 h 21600"/>
                  <a:gd name="T4" fmla="*/ 12496 w 3159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592" h="21600" fill="none" extrusionOk="0">
                    <a:moveTo>
                      <a:pt x="0" y="3981"/>
                    </a:moveTo>
                    <a:cubicBezTo>
                      <a:pt x="3652" y="1391"/>
                      <a:pt x="8018" y="0"/>
                      <a:pt x="12496" y="0"/>
                    </a:cubicBezTo>
                    <a:cubicBezTo>
                      <a:pt x="20501" y="0"/>
                      <a:pt x="27850" y="4428"/>
                      <a:pt x="31592" y="11505"/>
                    </a:cubicBezTo>
                  </a:path>
                  <a:path w="31592" h="21600" stroke="0" extrusionOk="0">
                    <a:moveTo>
                      <a:pt x="0" y="3981"/>
                    </a:moveTo>
                    <a:cubicBezTo>
                      <a:pt x="3652" y="1391"/>
                      <a:pt x="8018" y="0"/>
                      <a:pt x="12496" y="0"/>
                    </a:cubicBezTo>
                    <a:cubicBezTo>
                      <a:pt x="20501" y="0"/>
                      <a:pt x="27850" y="4428"/>
                      <a:pt x="31592" y="11505"/>
                    </a:cubicBezTo>
                    <a:lnTo>
                      <a:pt x="12496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57" name="Arc 17">
                <a:extLst>
                  <a:ext uri="{FF2B5EF4-FFF2-40B4-BE49-F238E27FC236}">
                    <a16:creationId xmlns:a16="http://schemas.microsoft.com/office/drawing/2014/main" id="{CBABEB14-1672-44C2-BCE4-CA1BD0B9464B}"/>
                  </a:ext>
                </a:extLst>
              </p:cNvPr>
              <p:cNvSpPr>
                <a:spLocks/>
              </p:cNvSpPr>
              <p:nvPr/>
            </p:nvSpPr>
            <p:spPr bwMode="auto">
              <a:xfrm rot="17787507" flipH="1">
                <a:off x="2122" y="2246"/>
                <a:ext cx="267" cy="288"/>
              </a:xfrm>
              <a:custGeom>
                <a:avLst/>
                <a:gdLst>
                  <a:gd name="G0" fmla="+- 12496 0 0"/>
                  <a:gd name="G1" fmla="+- 21600 0 0"/>
                  <a:gd name="G2" fmla="+- 21600 0 0"/>
                  <a:gd name="T0" fmla="*/ 0 w 31592"/>
                  <a:gd name="T1" fmla="*/ 3981 h 21600"/>
                  <a:gd name="T2" fmla="*/ 31592 w 31592"/>
                  <a:gd name="T3" fmla="*/ 11506 h 21600"/>
                  <a:gd name="T4" fmla="*/ 12496 w 3159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592" h="21600" fill="none" extrusionOk="0">
                    <a:moveTo>
                      <a:pt x="0" y="3981"/>
                    </a:moveTo>
                    <a:cubicBezTo>
                      <a:pt x="3652" y="1391"/>
                      <a:pt x="8018" y="0"/>
                      <a:pt x="12496" y="0"/>
                    </a:cubicBezTo>
                    <a:cubicBezTo>
                      <a:pt x="20501" y="0"/>
                      <a:pt x="27850" y="4428"/>
                      <a:pt x="31592" y="11505"/>
                    </a:cubicBezTo>
                  </a:path>
                  <a:path w="31592" h="21600" stroke="0" extrusionOk="0">
                    <a:moveTo>
                      <a:pt x="0" y="3981"/>
                    </a:moveTo>
                    <a:cubicBezTo>
                      <a:pt x="3652" y="1391"/>
                      <a:pt x="8018" y="0"/>
                      <a:pt x="12496" y="0"/>
                    </a:cubicBezTo>
                    <a:cubicBezTo>
                      <a:pt x="20501" y="0"/>
                      <a:pt x="27850" y="4428"/>
                      <a:pt x="31592" y="11505"/>
                    </a:cubicBezTo>
                    <a:lnTo>
                      <a:pt x="12496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8258" name="Group 18">
              <a:extLst>
                <a:ext uri="{FF2B5EF4-FFF2-40B4-BE49-F238E27FC236}">
                  <a16:creationId xmlns:a16="http://schemas.microsoft.com/office/drawing/2014/main" id="{FB9C5FC1-780F-45E7-A9D2-55AB53F4D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8" y="2144"/>
              <a:ext cx="672" cy="192"/>
              <a:chOff x="3648" y="3312"/>
              <a:chExt cx="672" cy="240"/>
            </a:xfrm>
          </p:grpSpPr>
          <p:sp>
            <p:nvSpPr>
              <p:cNvPr id="138259" name="Line 19">
                <a:extLst>
                  <a:ext uri="{FF2B5EF4-FFF2-40B4-BE49-F238E27FC236}">
                    <a16:creationId xmlns:a16="http://schemas.microsoft.com/office/drawing/2014/main" id="{EF855F39-82BB-42D7-A67E-F7CF26A60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260" name="Line 20">
                <a:extLst>
                  <a:ext uri="{FF2B5EF4-FFF2-40B4-BE49-F238E27FC236}">
                    <a16:creationId xmlns:a16="http://schemas.microsoft.com/office/drawing/2014/main" id="{86986AE0-B0A6-46AD-B765-5786FF658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3552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38261" name="Object 21">
              <a:extLst>
                <a:ext uri="{FF2B5EF4-FFF2-40B4-BE49-F238E27FC236}">
                  <a16:creationId xmlns:a16="http://schemas.microsoft.com/office/drawing/2014/main" id="{EEBE5175-E7D3-4344-8F2F-8EF8D35408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2" y="1888"/>
            <a:ext cx="23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98" name="公式" r:id="rId9" imgW="431640" imgH="457200" progId="Equation.3">
                    <p:embed/>
                  </p:oleObj>
                </mc:Choice>
                <mc:Fallback>
                  <p:oleObj name="公式" r:id="rId9" imgW="431640" imgH="457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1888"/>
                          <a:ext cx="237" cy="251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62" name="Object 22">
              <a:extLst>
                <a:ext uri="{FF2B5EF4-FFF2-40B4-BE49-F238E27FC236}">
                  <a16:creationId xmlns:a16="http://schemas.microsoft.com/office/drawing/2014/main" id="{9C102D74-96CE-4CD6-8095-AB18732E82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1" y="2341"/>
            <a:ext cx="25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99" name="公式" r:id="rId11" imgW="457200" imgH="457200" progId="Equation.3">
                    <p:embed/>
                  </p:oleObj>
                </mc:Choice>
                <mc:Fallback>
                  <p:oleObj name="公式" r:id="rId11" imgW="457200" imgH="457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2341"/>
                          <a:ext cx="258" cy="257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63" name="Line 23">
              <a:extLst>
                <a:ext uri="{FF2B5EF4-FFF2-40B4-BE49-F238E27FC236}">
                  <a16:creationId xmlns:a16="http://schemas.microsoft.com/office/drawing/2014/main" id="{5E5499C0-14F2-4E06-A33F-AAEA9A4C7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2096"/>
              <a:ext cx="0" cy="24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8264" name="Object 24">
              <a:extLst>
                <a:ext uri="{FF2B5EF4-FFF2-40B4-BE49-F238E27FC236}">
                  <a16:creationId xmlns:a16="http://schemas.microsoft.com/office/drawing/2014/main" id="{AB7F81C4-3664-48B3-BABA-F70FF49F84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9" y="1933"/>
            <a:ext cx="20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00" name="公式" r:id="rId13" imgW="317160" imgH="317160" progId="Equation.3">
                    <p:embed/>
                  </p:oleObj>
                </mc:Choice>
                <mc:Fallback>
                  <p:oleObj name="公式" r:id="rId13" imgW="317160" imgH="3171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9" y="1933"/>
                          <a:ext cx="202" cy="201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65" name="Line 25">
            <a:extLst>
              <a:ext uri="{FF2B5EF4-FFF2-40B4-BE49-F238E27FC236}">
                <a16:creationId xmlns:a16="http://schemas.microsoft.com/office/drawing/2014/main" id="{90AA63E4-CEE8-46A1-9C4F-421615340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1525" y="5286375"/>
            <a:ext cx="142875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66" name="Freeform 26">
            <a:extLst>
              <a:ext uri="{FF2B5EF4-FFF2-40B4-BE49-F238E27FC236}">
                <a16:creationId xmlns:a16="http://schemas.microsoft.com/office/drawing/2014/main" id="{1B8C6185-47D5-4B9A-9C74-94986CA01164}"/>
              </a:ext>
            </a:extLst>
          </p:cNvPr>
          <p:cNvSpPr>
            <a:spLocks/>
          </p:cNvSpPr>
          <p:nvPr/>
        </p:nvSpPr>
        <p:spPr bwMode="auto">
          <a:xfrm>
            <a:off x="4660900" y="3398838"/>
            <a:ext cx="3563938" cy="2566987"/>
          </a:xfrm>
          <a:custGeom>
            <a:avLst/>
            <a:gdLst>
              <a:gd name="T0" fmla="*/ 0 w 2833"/>
              <a:gd name="T1" fmla="*/ 0 h 2545"/>
              <a:gd name="T2" fmla="*/ 0 w 2833"/>
              <a:gd name="T3" fmla="*/ 2544 h 2545"/>
              <a:gd name="T4" fmla="*/ 2832 w 2833"/>
              <a:gd name="T5" fmla="*/ 2544 h 2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3" h="2545">
                <a:moveTo>
                  <a:pt x="0" y="0"/>
                </a:moveTo>
                <a:lnTo>
                  <a:pt x="0" y="2544"/>
                </a:lnTo>
                <a:lnTo>
                  <a:pt x="2832" y="2544"/>
                </a:lnTo>
              </a:path>
            </a:pathLst>
          </a:custGeom>
          <a:noFill/>
          <a:ln w="34925" cap="rnd" cmpd="sng">
            <a:solidFill>
              <a:schemeClr val="tx2"/>
            </a:solidFill>
            <a:prstDash val="solid"/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67" name="Line 27">
            <a:extLst>
              <a:ext uri="{FF2B5EF4-FFF2-40B4-BE49-F238E27FC236}">
                <a16:creationId xmlns:a16="http://schemas.microsoft.com/office/drawing/2014/main" id="{D303F578-0DC1-42CB-9AE7-7836879EF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0900" y="4511675"/>
            <a:ext cx="3019425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8" name="Line 28">
            <a:extLst>
              <a:ext uri="{FF2B5EF4-FFF2-40B4-BE49-F238E27FC236}">
                <a16:creationId xmlns:a16="http://schemas.microsoft.com/office/drawing/2014/main" id="{7D20849D-F315-4028-A0C8-8A4B1520C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0900" y="4995863"/>
            <a:ext cx="3019425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9" name="Line 29">
            <a:extLst>
              <a:ext uri="{FF2B5EF4-FFF2-40B4-BE49-F238E27FC236}">
                <a16:creationId xmlns:a16="http://schemas.microsoft.com/office/drawing/2014/main" id="{8A3F8A32-C606-4E32-AAEA-8B5F99AEF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0900" y="5480050"/>
            <a:ext cx="30194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0" name="Line 30">
            <a:extLst>
              <a:ext uri="{FF2B5EF4-FFF2-40B4-BE49-F238E27FC236}">
                <a16:creationId xmlns:a16="http://schemas.microsoft.com/office/drawing/2014/main" id="{5EE3941B-9611-46C0-B90B-34337390C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0900" y="4027488"/>
            <a:ext cx="3019425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1" name="Line 31">
            <a:extLst>
              <a:ext uri="{FF2B5EF4-FFF2-40B4-BE49-F238E27FC236}">
                <a16:creationId xmlns:a16="http://schemas.microsoft.com/office/drawing/2014/main" id="{F469CD8C-9219-4FA1-84DF-E5FE2D466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4027488"/>
            <a:ext cx="0" cy="1936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2" name="Line 32">
            <a:extLst>
              <a:ext uri="{FF2B5EF4-FFF2-40B4-BE49-F238E27FC236}">
                <a16:creationId xmlns:a16="http://schemas.microsoft.com/office/drawing/2014/main" id="{25A0D624-2E81-4D10-9680-5546E5093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3851275"/>
            <a:ext cx="11112" cy="2112963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3" name="Rectangle 33">
            <a:extLst>
              <a:ext uri="{FF2B5EF4-FFF2-40B4-BE49-F238E27FC236}">
                <a16:creationId xmlns:a16="http://schemas.microsoft.com/office/drawing/2014/main" id="{CAE789E0-6124-41C5-8666-E38B81BE7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5324475"/>
            <a:ext cx="349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1</a:t>
            </a:r>
          </a:p>
        </p:txBody>
      </p:sp>
      <p:sp>
        <p:nvSpPr>
          <p:cNvPr id="138274" name="Rectangle 34">
            <a:extLst>
              <a:ext uri="{FF2B5EF4-FFF2-40B4-BE49-F238E27FC236}">
                <a16:creationId xmlns:a16="http://schemas.microsoft.com/office/drawing/2014/main" id="{FE762569-1BDC-4764-9BA2-77BE3576E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4799013"/>
            <a:ext cx="349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2</a:t>
            </a:r>
          </a:p>
        </p:txBody>
      </p:sp>
      <p:sp>
        <p:nvSpPr>
          <p:cNvPr id="138275" name="Rectangle 35">
            <a:extLst>
              <a:ext uri="{FF2B5EF4-FFF2-40B4-BE49-F238E27FC236}">
                <a16:creationId xmlns:a16="http://schemas.microsoft.com/office/drawing/2014/main" id="{DE66B41E-4013-4F02-8101-887AB68C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4352925"/>
            <a:ext cx="349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3</a:t>
            </a:r>
          </a:p>
        </p:txBody>
      </p:sp>
      <p:sp>
        <p:nvSpPr>
          <p:cNvPr id="138276" name="Rectangle 36">
            <a:extLst>
              <a:ext uri="{FF2B5EF4-FFF2-40B4-BE49-F238E27FC236}">
                <a16:creationId xmlns:a16="http://schemas.microsoft.com/office/drawing/2014/main" id="{D997900C-805C-45A8-AE02-FE619FD25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3851275"/>
            <a:ext cx="349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4</a:t>
            </a:r>
          </a:p>
        </p:txBody>
      </p:sp>
      <p:sp>
        <p:nvSpPr>
          <p:cNvPr id="138277" name="Rectangle 37">
            <a:extLst>
              <a:ext uri="{FF2B5EF4-FFF2-40B4-BE49-F238E27FC236}">
                <a16:creationId xmlns:a16="http://schemas.microsoft.com/office/drawing/2014/main" id="{7AF2695A-67CC-4CB3-B395-599697B26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5970588"/>
            <a:ext cx="596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0.2</a:t>
            </a:r>
          </a:p>
        </p:txBody>
      </p:sp>
      <p:sp>
        <p:nvSpPr>
          <p:cNvPr id="138278" name="Rectangle 38">
            <a:extLst>
              <a:ext uri="{FF2B5EF4-FFF2-40B4-BE49-F238E27FC236}">
                <a16:creationId xmlns:a16="http://schemas.microsoft.com/office/drawing/2014/main" id="{6A488E39-D78F-4F5D-9034-AD88A1337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5978525"/>
            <a:ext cx="596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0.4</a:t>
            </a:r>
          </a:p>
        </p:txBody>
      </p:sp>
      <p:sp>
        <p:nvSpPr>
          <p:cNvPr id="138279" name="Rectangle 39">
            <a:extLst>
              <a:ext uri="{FF2B5EF4-FFF2-40B4-BE49-F238E27FC236}">
                <a16:creationId xmlns:a16="http://schemas.microsoft.com/office/drawing/2014/main" id="{682E0D35-DFC1-41B2-B90C-2B672169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8" y="5978525"/>
            <a:ext cx="596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1.0</a:t>
            </a:r>
          </a:p>
        </p:txBody>
      </p:sp>
      <p:sp>
        <p:nvSpPr>
          <p:cNvPr id="138280" name="Rectangle 40">
            <a:extLst>
              <a:ext uri="{FF2B5EF4-FFF2-40B4-BE49-F238E27FC236}">
                <a16:creationId xmlns:a16="http://schemas.microsoft.com/office/drawing/2014/main" id="{9143D223-9E63-4190-863B-605AA387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5978525"/>
            <a:ext cx="349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0</a:t>
            </a:r>
          </a:p>
        </p:txBody>
      </p:sp>
      <p:sp>
        <p:nvSpPr>
          <p:cNvPr id="138281" name="Rectangle 41">
            <a:extLst>
              <a:ext uri="{FF2B5EF4-FFF2-40B4-BE49-F238E27FC236}">
                <a16:creationId xmlns:a16="http://schemas.microsoft.com/office/drawing/2014/main" id="{D4FDE595-C603-4040-8B39-ED1D0DE0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5980113"/>
            <a:ext cx="596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0.6</a:t>
            </a:r>
          </a:p>
        </p:txBody>
      </p:sp>
      <p:sp>
        <p:nvSpPr>
          <p:cNvPr id="138282" name="Rectangle 42">
            <a:extLst>
              <a:ext uri="{FF2B5EF4-FFF2-40B4-BE49-F238E27FC236}">
                <a16:creationId xmlns:a16="http://schemas.microsoft.com/office/drawing/2014/main" id="{FD7EFEFD-85F2-4A45-985C-5E00BC84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5978525"/>
            <a:ext cx="6524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0.8</a:t>
            </a:r>
          </a:p>
        </p:txBody>
      </p:sp>
      <p:sp>
        <p:nvSpPr>
          <p:cNvPr id="138283" name="Arc 43">
            <a:extLst>
              <a:ext uri="{FF2B5EF4-FFF2-40B4-BE49-F238E27FC236}">
                <a16:creationId xmlns:a16="http://schemas.microsoft.com/office/drawing/2014/main" id="{6F2AE7AC-A1B1-4AD5-81AF-F906E3894FD6}"/>
              </a:ext>
            </a:extLst>
          </p:cNvPr>
          <p:cNvSpPr>
            <a:spLocks/>
          </p:cNvSpPr>
          <p:nvPr/>
        </p:nvSpPr>
        <p:spPr bwMode="auto">
          <a:xfrm rot="438763">
            <a:off x="6200775" y="3808413"/>
            <a:ext cx="1271588" cy="1671637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576 w 21576"/>
              <a:gd name="T1" fmla="*/ 1026 h 21515"/>
              <a:gd name="T2" fmla="*/ 1911 w 21576"/>
              <a:gd name="T3" fmla="*/ 21515 h 21515"/>
              <a:gd name="T4" fmla="*/ 0 w 21576"/>
              <a:gd name="T5" fmla="*/ 0 h 2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76" h="21515" fill="none" extrusionOk="0">
                <a:moveTo>
                  <a:pt x="21575" y="1025"/>
                </a:moveTo>
                <a:cubicBezTo>
                  <a:pt x="21062" y="11810"/>
                  <a:pt x="12665" y="20560"/>
                  <a:pt x="1911" y="21515"/>
                </a:cubicBezTo>
              </a:path>
              <a:path w="21576" h="21515" stroke="0" extrusionOk="0">
                <a:moveTo>
                  <a:pt x="21575" y="1025"/>
                </a:moveTo>
                <a:cubicBezTo>
                  <a:pt x="21062" y="11810"/>
                  <a:pt x="12665" y="20560"/>
                  <a:pt x="1911" y="21515"/>
                </a:cubicBez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600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sp>
        <p:nvSpPr>
          <p:cNvPr id="138284" name="Arc 44">
            <a:extLst>
              <a:ext uri="{FF2B5EF4-FFF2-40B4-BE49-F238E27FC236}">
                <a16:creationId xmlns:a16="http://schemas.microsoft.com/office/drawing/2014/main" id="{2547848C-45EE-454C-AD35-BCE4604AF3E7}"/>
              </a:ext>
            </a:extLst>
          </p:cNvPr>
          <p:cNvSpPr>
            <a:spLocks/>
          </p:cNvSpPr>
          <p:nvPr/>
        </p:nvSpPr>
        <p:spPr bwMode="auto">
          <a:xfrm>
            <a:off x="4600575" y="5191125"/>
            <a:ext cx="1612900" cy="2889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4153 w 14153"/>
              <a:gd name="T1" fmla="*/ 16317 h 21583"/>
              <a:gd name="T2" fmla="*/ 863 w 14153"/>
              <a:gd name="T3" fmla="*/ 21583 h 21583"/>
              <a:gd name="T4" fmla="*/ 0 w 14153"/>
              <a:gd name="T5" fmla="*/ 0 h 2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153" h="21583" fill="none" extrusionOk="0">
                <a:moveTo>
                  <a:pt x="14153" y="16317"/>
                </a:moveTo>
                <a:cubicBezTo>
                  <a:pt x="10449" y="19529"/>
                  <a:pt x="5762" y="21386"/>
                  <a:pt x="862" y="21582"/>
                </a:cubicBezTo>
              </a:path>
              <a:path w="14153" h="21583" stroke="0" extrusionOk="0">
                <a:moveTo>
                  <a:pt x="14153" y="16317"/>
                </a:moveTo>
                <a:cubicBezTo>
                  <a:pt x="10449" y="19529"/>
                  <a:pt x="5762" y="21386"/>
                  <a:pt x="862" y="21582"/>
                </a:cubicBez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600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138285" name="Object 45">
            <a:extLst>
              <a:ext uri="{FF2B5EF4-FFF2-40B4-BE49-F238E27FC236}">
                <a16:creationId xmlns:a16="http://schemas.microsoft.com/office/drawing/2014/main" id="{B18D8D1A-1543-467A-A127-2ADCDBE8F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4563" y="3227388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1" name="公式" r:id="rId15" imgW="977760" imgH="457200" progId="Equation.3">
                  <p:embed/>
                </p:oleObj>
              </mc:Choice>
              <mc:Fallback>
                <p:oleObj name="公式" r:id="rId15" imgW="977760" imgH="457200" progId="Equation.3">
                  <p:embed/>
                  <p:pic>
                    <p:nvPicPr>
                      <p:cNvPr id="0" name="Object 4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3227388"/>
                        <a:ext cx="86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86" name="Object 46">
            <a:extLst>
              <a:ext uri="{FF2B5EF4-FFF2-40B4-BE49-F238E27FC236}">
                <a16:creationId xmlns:a16="http://schemas.microsoft.com/office/drawing/2014/main" id="{CA00C49C-8717-443E-8E85-4E1DFEABC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3738" y="5583238"/>
          <a:ext cx="3286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2" name="公式" r:id="rId17" imgW="228600" imgH="685800" progId="Equation.3">
                  <p:embed/>
                </p:oleObj>
              </mc:Choice>
              <mc:Fallback>
                <p:oleObj name="公式" r:id="rId17" imgW="228600" imgH="685800" progId="Equation.3">
                  <p:embed/>
                  <p:pic>
                    <p:nvPicPr>
                      <p:cNvPr id="0" name="Object 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3738" y="5583238"/>
                        <a:ext cx="32861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87" name="Line 47">
            <a:extLst>
              <a:ext uri="{FF2B5EF4-FFF2-40B4-BE49-F238E27FC236}">
                <a16:creationId xmlns:a16="http://schemas.microsoft.com/office/drawing/2014/main" id="{B0ED4871-DA83-4690-A54D-EB07CB44B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3595688"/>
            <a:ext cx="11113" cy="2328862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8" name="Line 48">
            <a:extLst>
              <a:ext uri="{FF2B5EF4-FFF2-40B4-BE49-F238E27FC236}">
                <a16:creationId xmlns:a16="http://schemas.microsoft.com/office/drawing/2014/main" id="{E7DB19B6-FC39-458C-97A9-6D00E0D57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3038" y="3595688"/>
            <a:ext cx="11112" cy="2328862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9" name="Line 49">
            <a:extLst>
              <a:ext uri="{FF2B5EF4-FFF2-40B4-BE49-F238E27FC236}">
                <a16:creationId xmlns:a16="http://schemas.microsoft.com/office/drawing/2014/main" id="{C2AC0C2A-7C43-4BA9-BD2F-8DEA1CC16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8988" y="3595688"/>
            <a:ext cx="11112" cy="2328862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90" name="Line 50">
            <a:extLst>
              <a:ext uri="{FF2B5EF4-FFF2-40B4-BE49-F238E27FC236}">
                <a16:creationId xmlns:a16="http://schemas.microsoft.com/office/drawing/2014/main" id="{489C8C55-0E46-4FD9-8334-92A6E190E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5563" y="3595688"/>
            <a:ext cx="11112" cy="2328862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91" name="Line 51">
            <a:extLst>
              <a:ext uri="{FF2B5EF4-FFF2-40B4-BE49-F238E27FC236}">
                <a16:creationId xmlns:a16="http://schemas.microsoft.com/office/drawing/2014/main" id="{4E72F684-BC19-4A88-A6B1-8A560900C7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1263" y="3743325"/>
            <a:ext cx="25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8292" name="Group 52">
            <a:extLst>
              <a:ext uri="{FF2B5EF4-FFF2-40B4-BE49-F238E27FC236}">
                <a16:creationId xmlns:a16="http://schemas.microsoft.com/office/drawing/2014/main" id="{931BE044-847B-4F52-A55E-B365FAA9380A}"/>
              </a:ext>
            </a:extLst>
          </p:cNvPr>
          <p:cNvGrpSpPr>
            <a:grpSpLocks/>
          </p:cNvGrpSpPr>
          <p:nvPr/>
        </p:nvGrpSpPr>
        <p:grpSpPr bwMode="auto">
          <a:xfrm>
            <a:off x="2635250" y="2506663"/>
            <a:ext cx="6248400" cy="528637"/>
            <a:chOff x="484" y="1162"/>
            <a:chExt cx="3936" cy="333"/>
          </a:xfrm>
        </p:grpSpPr>
        <p:graphicFrame>
          <p:nvGraphicFramePr>
            <p:cNvPr id="138293" name="Object 53">
              <a:extLst>
                <a:ext uri="{FF2B5EF4-FFF2-40B4-BE49-F238E27FC236}">
                  <a16:creationId xmlns:a16="http://schemas.microsoft.com/office/drawing/2014/main" id="{C901036F-3E4F-4490-AB16-7EADC216DD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" y="1220"/>
            <a:ext cx="67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03" name="公式" r:id="rId19" imgW="1422360" imgH="457200" progId="Equation.3">
                    <p:embed/>
                  </p:oleObj>
                </mc:Choice>
                <mc:Fallback>
                  <p:oleObj name="公式" r:id="rId19" imgW="1422360" imgH="4572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1220"/>
                          <a:ext cx="67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94" name="Text Box 54">
              <a:extLst>
                <a:ext uri="{FF2B5EF4-FFF2-40B4-BE49-F238E27FC236}">
                  <a16:creationId xmlns:a16="http://schemas.microsoft.com/office/drawing/2014/main" id="{85EEFD63-0F02-4199-B0CA-B0EBBD882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162"/>
              <a:ext cx="3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—</a:t>
              </a:r>
              <a:r>
                <a:rPr lang="en-US" altLang="zh-CN" sz="12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 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产生均匀电场的平行板电容器。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utoUpdateAnimBg="0"/>
      <p:bldP spid="138245" grpId="0" autoUpdateAnimBg="0"/>
      <p:bldP spid="138246" grpId="0" animBg="1" autoUpdateAnimBg="0"/>
      <p:bldP spid="138247" grpId="0" autoUpdateAnimBg="0"/>
      <p:bldP spid="13824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>
            <a:extLst>
              <a:ext uri="{FF2B5EF4-FFF2-40B4-BE49-F238E27FC236}">
                <a16:creationId xmlns:a16="http://schemas.microsoft.com/office/drawing/2014/main" id="{81CF0C75-FA46-49F9-BB24-8999F0E94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实验证明：  </a:t>
            </a:r>
          </a:p>
        </p:txBody>
      </p:sp>
      <p:graphicFrame>
        <p:nvGraphicFramePr>
          <p:cNvPr id="139267" name="Object 3">
            <a:extLst>
              <a:ext uri="{FF2B5EF4-FFF2-40B4-BE49-F238E27FC236}">
                <a16:creationId xmlns:a16="http://schemas.microsoft.com/office/drawing/2014/main" id="{FAA64256-3B06-4299-A92F-8A4276AC5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1916113"/>
          <a:ext cx="29622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1" name="公式" r:id="rId3" imgW="2590560" imgH="1054080" progId="Equation.3">
                  <p:embed/>
                </p:oleObj>
              </mc:Choice>
              <mc:Fallback>
                <p:oleObj name="公式" r:id="rId3" imgW="2590560" imgH="105408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916113"/>
                        <a:ext cx="29622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8" name="Text Box 4">
            <a:extLst>
              <a:ext uri="{FF2B5EF4-FFF2-40B4-BE49-F238E27FC236}">
                <a16:creationId xmlns:a16="http://schemas.microsoft.com/office/drawing/2014/main" id="{55957760-3F95-4348-8179-BBC4C9AA9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21163"/>
            <a:ext cx="26781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m</a:t>
            </a:r>
            <a:r>
              <a:rPr lang="en-US" altLang="zh-CN" sz="3000" baseline="-25000">
                <a:solidFill>
                  <a:srgbClr val="FF0000"/>
                </a:solidFill>
                <a:ea typeface="华文中宋" panose="02010600040101010101" pitchFamily="2" charset="-122"/>
              </a:rPr>
              <a:t>0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i="1" baseline="0">
                <a:solidFill>
                  <a:srgbClr val="000066"/>
                </a:solidFill>
                <a:ea typeface="华文中宋" panose="02010600040101010101" pitchFamily="2" charset="-122"/>
              </a:rPr>
              <a:t>—</a:t>
            </a:r>
            <a:r>
              <a:rPr lang="en-US" altLang="zh-CN" sz="3000" i="1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静止质量    </a:t>
            </a:r>
            <a:endParaRPr lang="zh-CN" altLang="en-US" baseline="-2500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sp>
        <p:nvSpPr>
          <p:cNvPr id="139269" name="Text Box 5">
            <a:extLst>
              <a:ext uri="{FF2B5EF4-FFF2-40B4-BE49-F238E27FC236}">
                <a16:creationId xmlns:a16="http://schemas.microsoft.com/office/drawing/2014/main" id="{02A974C5-FFD5-4EFF-BFCD-B0A34069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51388"/>
            <a:ext cx="49672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m 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 </a:t>
            </a:r>
            <a:r>
              <a:rPr lang="en-US" altLang="zh-CN" sz="2800" baseline="0">
                <a:solidFill>
                  <a:srgbClr val="000066"/>
                </a:solidFill>
                <a:ea typeface="华文中宋" panose="02010600040101010101" pitchFamily="2" charset="-122"/>
              </a:rPr>
              <a:t>—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运动质量（相对论质量）</a:t>
            </a:r>
          </a:p>
        </p:txBody>
      </p:sp>
      <p:sp>
        <p:nvSpPr>
          <p:cNvPr id="139270" name="Text Box 6">
            <a:extLst>
              <a:ext uri="{FF2B5EF4-FFF2-40B4-BE49-F238E27FC236}">
                <a16:creationId xmlns:a16="http://schemas.microsoft.com/office/drawing/2014/main" id="{704EFF56-8706-498C-8DD1-ADC9AF505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27650"/>
            <a:ext cx="6553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即物体相对观察者以速度</a:t>
            </a:r>
            <a:r>
              <a:rPr lang="zh-CN" altLang="en-US" sz="12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v</a:t>
            </a:r>
            <a:r>
              <a:rPr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12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运动时的质量。</a:t>
            </a:r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D3E6821D-B9F9-4601-B403-065D07DA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254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CN" altLang="en-US" baseline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质速关系式           </a:t>
            </a:r>
          </a:p>
        </p:txBody>
      </p:sp>
      <p:sp>
        <p:nvSpPr>
          <p:cNvPr id="139272" name="Text Box 8">
            <a:extLst>
              <a:ext uri="{FF2B5EF4-FFF2-40B4-BE49-F238E27FC236}">
                <a16:creationId xmlns:a16="http://schemas.microsoft.com/office/drawing/2014/main" id="{F3CB13DE-B033-4394-B5E1-E0FF3B5BB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3213100"/>
            <a:ext cx="16557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2600" baseline="0">
              <a:solidFill>
                <a:srgbClr val="006600"/>
              </a:solidFill>
              <a:ea typeface="华文中宋" panose="02010600040101010101" pitchFamily="2" charset="-122"/>
            </a:endParaRPr>
          </a:p>
        </p:txBody>
      </p:sp>
      <p:sp>
        <p:nvSpPr>
          <p:cNvPr id="139273" name="Text Box 9">
            <a:extLst>
              <a:ext uri="{FF2B5EF4-FFF2-40B4-BE49-F238E27FC236}">
                <a16:creationId xmlns:a16="http://schemas.microsoft.com/office/drawing/2014/main" id="{6B0E5080-8BC3-4B70-B53E-6F03896A7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1633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其中：        </a:t>
            </a:r>
          </a:p>
        </p:txBody>
      </p:sp>
      <p:grpSp>
        <p:nvGrpSpPr>
          <p:cNvPr id="139274" name="Group 10">
            <a:extLst>
              <a:ext uri="{FF2B5EF4-FFF2-40B4-BE49-F238E27FC236}">
                <a16:creationId xmlns:a16="http://schemas.microsoft.com/office/drawing/2014/main" id="{8C5506E8-DF24-4B68-A3C8-08228EADFD4A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784225"/>
            <a:ext cx="4392612" cy="3363913"/>
            <a:chOff x="2835" y="1447"/>
            <a:chExt cx="2767" cy="2119"/>
          </a:xfrm>
        </p:grpSpPr>
        <p:sp>
          <p:nvSpPr>
            <p:cNvPr id="139275" name="Freeform 11">
              <a:extLst>
                <a:ext uri="{FF2B5EF4-FFF2-40B4-BE49-F238E27FC236}">
                  <a16:creationId xmlns:a16="http://schemas.microsoft.com/office/drawing/2014/main" id="{AB486567-EFEE-4803-BBC2-E2BF905D7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1560"/>
              <a:ext cx="2296" cy="1689"/>
            </a:xfrm>
            <a:custGeom>
              <a:avLst/>
              <a:gdLst>
                <a:gd name="T0" fmla="*/ 0 w 2833"/>
                <a:gd name="T1" fmla="*/ 0 h 2545"/>
                <a:gd name="T2" fmla="*/ 0 w 2833"/>
                <a:gd name="T3" fmla="*/ 2544 h 2545"/>
                <a:gd name="T4" fmla="*/ 2832 w 2833"/>
                <a:gd name="T5" fmla="*/ 2544 h 2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33" h="2545">
                  <a:moveTo>
                    <a:pt x="0" y="0"/>
                  </a:moveTo>
                  <a:lnTo>
                    <a:pt x="0" y="2544"/>
                  </a:lnTo>
                  <a:lnTo>
                    <a:pt x="2832" y="2544"/>
                  </a:lnTo>
                </a:path>
              </a:pathLst>
            </a:custGeom>
            <a:noFill/>
            <a:ln w="34925" cap="rnd" cmpd="sng">
              <a:solidFill>
                <a:schemeClr val="tx2"/>
              </a:solidFill>
              <a:prstDash val="solid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6" name="Line 12">
              <a:extLst>
                <a:ext uri="{FF2B5EF4-FFF2-40B4-BE49-F238E27FC236}">
                  <a16:creationId xmlns:a16="http://schemas.microsoft.com/office/drawing/2014/main" id="{C7D67876-BC08-4569-8098-18EACB965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292"/>
              <a:ext cx="194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7" name="Line 13">
              <a:extLst>
                <a:ext uri="{FF2B5EF4-FFF2-40B4-BE49-F238E27FC236}">
                  <a16:creationId xmlns:a16="http://schemas.microsoft.com/office/drawing/2014/main" id="{020CAB24-804D-468E-914B-BE7A141DE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610"/>
              <a:ext cx="194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8" name="Line 14">
              <a:extLst>
                <a:ext uri="{FF2B5EF4-FFF2-40B4-BE49-F238E27FC236}">
                  <a16:creationId xmlns:a16="http://schemas.microsoft.com/office/drawing/2014/main" id="{FFF6D5B1-5023-40A9-A037-C39A0C5D7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929"/>
              <a:ext cx="1945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9" name="Line 15">
              <a:extLst>
                <a:ext uri="{FF2B5EF4-FFF2-40B4-BE49-F238E27FC236}">
                  <a16:creationId xmlns:a16="http://schemas.microsoft.com/office/drawing/2014/main" id="{D17AABDD-5F6F-41E9-8DF7-D7F866AAE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1973"/>
              <a:ext cx="194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0" name="Line 16">
              <a:extLst>
                <a:ext uri="{FF2B5EF4-FFF2-40B4-BE49-F238E27FC236}">
                  <a16:creationId xmlns:a16="http://schemas.microsoft.com/office/drawing/2014/main" id="{9EB3D17A-217A-4E2A-91B1-E6FC42494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2" y="1973"/>
              <a:ext cx="0" cy="1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1" name="Line 17">
              <a:extLst>
                <a:ext uri="{FF2B5EF4-FFF2-40B4-BE49-F238E27FC236}">
                  <a16:creationId xmlns:a16="http://schemas.microsoft.com/office/drawing/2014/main" id="{130DBA49-CAE3-44FB-AB65-5918044AD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1857"/>
              <a:ext cx="7" cy="139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82" name="Rectangle 18">
              <a:extLst>
                <a:ext uri="{FF2B5EF4-FFF2-40B4-BE49-F238E27FC236}">
                  <a16:creationId xmlns:a16="http://schemas.microsoft.com/office/drawing/2014/main" id="{352D3369-5A87-484D-AE1E-4F5187CC8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827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6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1</a:t>
              </a:r>
            </a:p>
          </p:txBody>
        </p:sp>
        <p:sp>
          <p:nvSpPr>
            <p:cNvPr id="139283" name="Rectangle 19">
              <a:extLst>
                <a:ext uri="{FF2B5EF4-FFF2-40B4-BE49-F238E27FC236}">
                  <a16:creationId xmlns:a16="http://schemas.microsoft.com/office/drawing/2014/main" id="{0FDC81CD-E83A-4971-A831-EE48D6C91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481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6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2</a:t>
              </a:r>
            </a:p>
          </p:txBody>
        </p:sp>
        <p:sp>
          <p:nvSpPr>
            <p:cNvPr id="139284" name="Rectangle 20">
              <a:extLst>
                <a:ext uri="{FF2B5EF4-FFF2-40B4-BE49-F238E27FC236}">
                  <a16:creationId xmlns:a16="http://schemas.microsoft.com/office/drawing/2014/main" id="{C5EC1991-E268-4096-BAC2-E221C7F5B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187"/>
              <a:ext cx="22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6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3</a:t>
              </a:r>
            </a:p>
          </p:txBody>
        </p:sp>
        <p:sp>
          <p:nvSpPr>
            <p:cNvPr id="139285" name="Rectangle 21">
              <a:extLst>
                <a:ext uri="{FF2B5EF4-FFF2-40B4-BE49-F238E27FC236}">
                  <a16:creationId xmlns:a16="http://schemas.microsoft.com/office/drawing/2014/main" id="{C8776ECF-A327-447A-B9D5-E40601D8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857"/>
              <a:ext cx="220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6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4</a:t>
              </a:r>
            </a:p>
          </p:txBody>
        </p:sp>
        <p:sp>
          <p:nvSpPr>
            <p:cNvPr id="139286" name="Rectangle 22">
              <a:extLst>
                <a:ext uri="{FF2B5EF4-FFF2-40B4-BE49-F238E27FC236}">
                  <a16:creationId xmlns:a16="http://schemas.microsoft.com/office/drawing/2014/main" id="{F5EB36EA-08AB-4536-929F-75CC04D39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3252"/>
              <a:ext cx="37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6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0.2</a:t>
              </a:r>
            </a:p>
          </p:txBody>
        </p:sp>
        <p:sp>
          <p:nvSpPr>
            <p:cNvPr id="139287" name="Rectangle 23">
              <a:extLst>
                <a:ext uri="{FF2B5EF4-FFF2-40B4-BE49-F238E27FC236}">
                  <a16:creationId xmlns:a16="http://schemas.microsoft.com/office/drawing/2014/main" id="{CB5F0C80-1DA7-43FA-8D3C-E5E5ECB5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3257"/>
              <a:ext cx="37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6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0.4</a:t>
              </a:r>
            </a:p>
          </p:txBody>
        </p:sp>
        <p:sp>
          <p:nvSpPr>
            <p:cNvPr id="139288" name="Rectangle 24">
              <a:extLst>
                <a:ext uri="{FF2B5EF4-FFF2-40B4-BE49-F238E27FC236}">
                  <a16:creationId xmlns:a16="http://schemas.microsoft.com/office/drawing/2014/main" id="{442284F5-AE83-4991-8ADB-3501011A4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" y="3257"/>
              <a:ext cx="37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6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1.0</a:t>
              </a:r>
            </a:p>
          </p:txBody>
        </p:sp>
        <p:sp>
          <p:nvSpPr>
            <p:cNvPr id="139289" name="Rectangle 25">
              <a:extLst>
                <a:ext uri="{FF2B5EF4-FFF2-40B4-BE49-F238E27FC236}">
                  <a16:creationId xmlns:a16="http://schemas.microsoft.com/office/drawing/2014/main" id="{E465FD66-C4C4-47EA-B020-1655B642B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257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6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0</a:t>
              </a:r>
            </a:p>
          </p:txBody>
        </p:sp>
        <p:sp>
          <p:nvSpPr>
            <p:cNvPr id="139290" name="Rectangle 26">
              <a:extLst>
                <a:ext uri="{FF2B5EF4-FFF2-40B4-BE49-F238E27FC236}">
                  <a16:creationId xmlns:a16="http://schemas.microsoft.com/office/drawing/2014/main" id="{8D79615A-799B-47E0-8D88-1E8BBE658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" y="3258"/>
              <a:ext cx="37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6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0.6</a:t>
              </a:r>
            </a:p>
          </p:txBody>
        </p:sp>
        <p:sp>
          <p:nvSpPr>
            <p:cNvPr id="139291" name="Rectangle 27">
              <a:extLst>
                <a:ext uri="{FF2B5EF4-FFF2-40B4-BE49-F238E27FC236}">
                  <a16:creationId xmlns:a16="http://schemas.microsoft.com/office/drawing/2014/main" id="{44F58235-0157-4F19-841F-92DC43E55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3257"/>
              <a:ext cx="4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6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0.8</a:t>
              </a:r>
            </a:p>
          </p:txBody>
        </p:sp>
        <p:sp>
          <p:nvSpPr>
            <p:cNvPr id="139292" name="Arc 28">
              <a:extLst>
                <a:ext uri="{FF2B5EF4-FFF2-40B4-BE49-F238E27FC236}">
                  <a16:creationId xmlns:a16="http://schemas.microsoft.com/office/drawing/2014/main" id="{6D0EBDBC-8ACD-4D68-ADA4-762FD6B5DCBF}"/>
                </a:ext>
              </a:extLst>
            </p:cNvPr>
            <p:cNvSpPr>
              <a:spLocks/>
            </p:cNvSpPr>
            <p:nvPr/>
          </p:nvSpPr>
          <p:spPr bwMode="auto">
            <a:xfrm rot="438763">
              <a:off x="4029" y="1829"/>
              <a:ext cx="819" cy="11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576 w 21576"/>
                <a:gd name="T1" fmla="*/ 1026 h 21515"/>
                <a:gd name="T2" fmla="*/ 1911 w 21576"/>
                <a:gd name="T3" fmla="*/ 21515 h 21515"/>
                <a:gd name="T4" fmla="*/ 0 w 21576"/>
                <a:gd name="T5" fmla="*/ 0 h 2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76" h="21515" fill="none" extrusionOk="0">
                  <a:moveTo>
                    <a:pt x="21575" y="1025"/>
                  </a:moveTo>
                  <a:cubicBezTo>
                    <a:pt x="21062" y="11810"/>
                    <a:pt x="12665" y="20560"/>
                    <a:pt x="1911" y="21515"/>
                  </a:cubicBezTo>
                </a:path>
                <a:path w="21576" h="21515" stroke="0" extrusionOk="0">
                  <a:moveTo>
                    <a:pt x="21575" y="1025"/>
                  </a:moveTo>
                  <a:cubicBezTo>
                    <a:pt x="21062" y="11810"/>
                    <a:pt x="12665" y="20560"/>
                    <a:pt x="1911" y="2151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600" baseline="0">
                <a:solidFill>
                  <a:srgbClr val="000066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39293" name="Arc 29">
              <a:extLst>
                <a:ext uri="{FF2B5EF4-FFF2-40B4-BE49-F238E27FC236}">
                  <a16:creationId xmlns:a16="http://schemas.microsoft.com/office/drawing/2014/main" id="{508E05CE-A5FC-4B29-8DF5-2EB84218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2739"/>
              <a:ext cx="1039" cy="19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4153 w 14153"/>
                <a:gd name="T1" fmla="*/ 16317 h 21583"/>
                <a:gd name="T2" fmla="*/ 863 w 14153"/>
                <a:gd name="T3" fmla="*/ 21583 h 21583"/>
                <a:gd name="T4" fmla="*/ 0 w 14153"/>
                <a:gd name="T5" fmla="*/ 0 h 2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153" h="21583" fill="none" extrusionOk="0">
                  <a:moveTo>
                    <a:pt x="14153" y="16317"/>
                  </a:moveTo>
                  <a:cubicBezTo>
                    <a:pt x="10449" y="19529"/>
                    <a:pt x="5762" y="21386"/>
                    <a:pt x="862" y="21582"/>
                  </a:cubicBezTo>
                </a:path>
                <a:path w="14153" h="21583" stroke="0" extrusionOk="0">
                  <a:moveTo>
                    <a:pt x="14153" y="16317"/>
                  </a:moveTo>
                  <a:cubicBezTo>
                    <a:pt x="10449" y="19529"/>
                    <a:pt x="5762" y="21386"/>
                    <a:pt x="862" y="2158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600" baseline="0">
                <a:solidFill>
                  <a:srgbClr val="000066"/>
                </a:solidFill>
                <a:ea typeface="华文中宋" panose="02010600040101010101" pitchFamily="2" charset="-122"/>
              </a:endParaRPr>
            </a:p>
          </p:txBody>
        </p:sp>
        <p:graphicFrame>
          <p:nvGraphicFramePr>
            <p:cNvPr id="139294" name="Object 30">
              <a:extLst>
                <a:ext uri="{FF2B5EF4-FFF2-40B4-BE49-F238E27FC236}">
                  <a16:creationId xmlns:a16="http://schemas.microsoft.com/office/drawing/2014/main" id="{559AEC0B-3D7C-4164-9693-0FD9E389CE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8" y="1447"/>
            <a:ext cx="55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02" name="公式" r:id="rId5" imgW="977760" imgH="457200" progId="Equation.3">
                    <p:embed/>
                  </p:oleObj>
                </mc:Choice>
                <mc:Fallback>
                  <p:oleObj name="公式" r:id="rId5" imgW="977760" imgH="457200" progId="Equation.3">
                    <p:embed/>
                    <p:pic>
                      <p:nvPicPr>
                        <p:cNvPr id="0" name="Object 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" y="1447"/>
                          <a:ext cx="556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95" name="Object 31">
              <a:extLst>
                <a:ext uri="{FF2B5EF4-FFF2-40B4-BE49-F238E27FC236}">
                  <a16:creationId xmlns:a16="http://schemas.microsoft.com/office/drawing/2014/main" id="{D219FAC9-1B79-4039-B182-504DCA895F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90" y="2997"/>
            <a:ext cx="212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03" name="公式" r:id="rId7" imgW="228600" imgH="685800" progId="Equation.3">
                    <p:embed/>
                  </p:oleObj>
                </mc:Choice>
                <mc:Fallback>
                  <p:oleObj name="公式" r:id="rId7" imgW="228600" imgH="685800" progId="Equation.3">
                    <p:embed/>
                    <p:pic>
                      <p:nvPicPr>
                        <p:cNvPr id="0" name="Object 3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0" y="2997"/>
                          <a:ext cx="212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96" name="Line 32">
              <a:extLst>
                <a:ext uri="{FF2B5EF4-FFF2-40B4-BE49-F238E27FC236}">
                  <a16:creationId xmlns:a16="http://schemas.microsoft.com/office/drawing/2014/main" id="{B8A70998-1F31-457C-AEBB-C994529B1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" y="1689"/>
              <a:ext cx="7" cy="153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7" name="Line 33">
              <a:extLst>
                <a:ext uri="{FF2B5EF4-FFF2-40B4-BE49-F238E27FC236}">
                  <a16:creationId xmlns:a16="http://schemas.microsoft.com/office/drawing/2014/main" id="{E6B928C7-5230-44A1-B3E7-66E1EC723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7" y="1689"/>
              <a:ext cx="7" cy="153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8" name="Line 34">
              <a:extLst>
                <a:ext uri="{FF2B5EF4-FFF2-40B4-BE49-F238E27FC236}">
                  <a16:creationId xmlns:a16="http://schemas.microsoft.com/office/drawing/2014/main" id="{B1F8DAAD-3E57-4912-AEDF-BB6235E25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" y="1689"/>
              <a:ext cx="7" cy="153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9" name="Line 35">
              <a:extLst>
                <a:ext uri="{FF2B5EF4-FFF2-40B4-BE49-F238E27FC236}">
                  <a16:creationId xmlns:a16="http://schemas.microsoft.com/office/drawing/2014/main" id="{5CACEB1C-DEAE-4F77-B1ED-455A8291F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9" y="1689"/>
              <a:ext cx="7" cy="153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0" name="Line 36">
              <a:extLst>
                <a:ext uri="{FF2B5EF4-FFF2-40B4-BE49-F238E27FC236}">
                  <a16:creationId xmlns:a16="http://schemas.microsoft.com/office/drawing/2014/main" id="{E30ADCC8-AA65-4E71-A77C-EBACCADD87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5" y="1797"/>
              <a:ext cx="1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build="p" autoUpdateAnimBg="0"/>
      <p:bldP spid="139268" grpId="0" build="p" autoUpdateAnimBg="0"/>
      <p:bldP spid="139269" grpId="0" build="p" autoUpdateAnimBg="0"/>
      <p:bldP spid="139270" grpId="0" build="p" autoUpdateAnimBg="0"/>
      <p:bldP spid="139271" grpId="0" build="p" autoUpdateAnimBg="0"/>
      <p:bldP spid="139272" grpId="0" autoUpdateAnimBg="0"/>
      <p:bldP spid="13927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>
            <a:extLst>
              <a:ext uri="{FF2B5EF4-FFF2-40B4-BE49-F238E27FC236}">
                <a16:creationId xmlns:a16="http://schemas.microsoft.com/office/drawing/2014/main" id="{7237F783-7387-42B5-B77A-0C3DAE00C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76288"/>
            <a:ext cx="248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★</a:t>
            </a:r>
            <a:r>
              <a:rPr lang="en-US" altLang="zh-CN" sz="9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说明：       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49961484-9CDF-42D8-9F71-E54014AF3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8413"/>
            <a:ext cx="792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⑴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质速关系式揭示了物质与运动的不可分割的属性；</a:t>
            </a:r>
          </a:p>
        </p:txBody>
      </p:sp>
      <p:sp>
        <p:nvSpPr>
          <p:cNvPr id="140292" name="Text Box 4">
            <a:extLst>
              <a:ext uri="{FF2B5EF4-FFF2-40B4-BE49-F238E27FC236}">
                <a16:creationId xmlns:a16="http://schemas.microsoft.com/office/drawing/2014/main" id="{16145AFB-B654-4415-9C3C-144A4A256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1800"/>
            <a:ext cx="70040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⑵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恒力作用于物体时，物体的速度 </a:t>
            </a:r>
            <a:r>
              <a:rPr kumimoji="0"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v</a:t>
            </a:r>
            <a:r>
              <a:rPr kumimoji="0" lang="en-US" altLang="zh-CN" sz="1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kumimoji="0" lang="zh-CN" altLang="en-US" sz="3000" baseline="0">
                <a:solidFill>
                  <a:srgbClr val="FF0000"/>
                </a:solidFill>
                <a:ea typeface="华文中宋" panose="02010600040101010101" pitchFamily="2" charset="-122"/>
              </a:rPr>
              <a:t>＜</a:t>
            </a:r>
            <a:r>
              <a:rPr kumimoji="0" lang="zh-CN" altLang="en-US" sz="9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     </a:t>
            </a:r>
          </a:p>
        </p:txBody>
      </p:sp>
      <p:grpSp>
        <p:nvGrpSpPr>
          <p:cNvPr id="140293" name="Group 5">
            <a:extLst>
              <a:ext uri="{FF2B5EF4-FFF2-40B4-BE49-F238E27FC236}">
                <a16:creationId xmlns:a16="http://schemas.microsoft.com/office/drawing/2014/main" id="{69F65829-E07A-4C24-B375-150E02704CEA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3001963"/>
            <a:ext cx="3530600" cy="2446337"/>
            <a:chOff x="3152" y="1539"/>
            <a:chExt cx="2224" cy="1541"/>
          </a:xfrm>
        </p:grpSpPr>
        <p:sp>
          <p:nvSpPr>
            <p:cNvPr id="140294" name="Line 6">
              <a:extLst>
                <a:ext uri="{FF2B5EF4-FFF2-40B4-BE49-F238E27FC236}">
                  <a16:creationId xmlns:a16="http://schemas.microsoft.com/office/drawing/2014/main" id="{92C90C33-32C9-4325-8D64-0D4C826C9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2812"/>
              <a:ext cx="180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5" name="Line 7">
              <a:extLst>
                <a:ext uri="{FF2B5EF4-FFF2-40B4-BE49-F238E27FC236}">
                  <a16:creationId xmlns:a16="http://schemas.microsoft.com/office/drawing/2014/main" id="{C1DFE93B-A3B6-4C8A-9753-D58F70604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9" y="1775"/>
              <a:ext cx="0" cy="10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6" name="Freeform 8">
              <a:extLst>
                <a:ext uri="{FF2B5EF4-FFF2-40B4-BE49-F238E27FC236}">
                  <a16:creationId xmlns:a16="http://schemas.microsoft.com/office/drawing/2014/main" id="{16F64752-A681-4DDF-9EFB-59284345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2068"/>
              <a:ext cx="1621" cy="744"/>
            </a:xfrm>
            <a:custGeom>
              <a:avLst/>
              <a:gdLst>
                <a:gd name="T0" fmla="*/ 0 w 1728"/>
                <a:gd name="T1" fmla="*/ 744 h 744"/>
                <a:gd name="T2" fmla="*/ 624 w 1728"/>
                <a:gd name="T3" fmla="*/ 120 h 744"/>
                <a:gd name="T4" fmla="*/ 1728 w 1728"/>
                <a:gd name="T5" fmla="*/ 2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" h="744">
                  <a:moveTo>
                    <a:pt x="0" y="744"/>
                  </a:moveTo>
                  <a:cubicBezTo>
                    <a:pt x="168" y="492"/>
                    <a:pt x="336" y="240"/>
                    <a:pt x="624" y="120"/>
                  </a:cubicBezTo>
                  <a:cubicBezTo>
                    <a:pt x="912" y="0"/>
                    <a:pt x="1544" y="40"/>
                    <a:pt x="1728" y="2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7" name="Line 9">
              <a:extLst>
                <a:ext uri="{FF2B5EF4-FFF2-40B4-BE49-F238E27FC236}">
                  <a16:creationId xmlns:a16="http://schemas.microsoft.com/office/drawing/2014/main" id="{969E5184-9B0A-46BA-8E84-0A53C4597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2063"/>
              <a:ext cx="162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8" name="Text Box 10">
              <a:extLst>
                <a:ext uri="{FF2B5EF4-FFF2-40B4-BE49-F238E27FC236}">
                  <a16:creationId xmlns:a16="http://schemas.microsoft.com/office/drawing/2014/main" id="{BC8A0C38-2EEA-4ED4-9454-3CF36CBF8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539"/>
              <a:ext cx="23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3400" i="1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v</a:t>
              </a:r>
            </a:p>
          </p:txBody>
        </p:sp>
        <p:sp>
          <p:nvSpPr>
            <p:cNvPr id="140299" name="Text Box 11">
              <a:extLst>
                <a:ext uri="{FF2B5EF4-FFF2-40B4-BE49-F238E27FC236}">
                  <a16:creationId xmlns:a16="http://schemas.microsoft.com/office/drawing/2014/main" id="{5BE9E4C8-75FA-42EE-ABEE-C469CFE96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2721"/>
              <a:ext cx="18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3000" i="1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t</a:t>
              </a:r>
            </a:p>
          </p:txBody>
        </p:sp>
        <p:sp>
          <p:nvSpPr>
            <p:cNvPr id="140300" name="Text Box 12">
              <a:extLst>
                <a:ext uri="{FF2B5EF4-FFF2-40B4-BE49-F238E27FC236}">
                  <a16:creationId xmlns:a16="http://schemas.microsoft.com/office/drawing/2014/main" id="{7F63EBCA-FC6C-4CC9-87C7-A40986E33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" y="2734"/>
              <a:ext cx="33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i="1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O</a:t>
              </a:r>
              <a:r>
                <a:rPr kumimoji="0" lang="en-US" altLang="zh-CN" sz="3000" i="1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</a:p>
          </p:txBody>
        </p:sp>
        <p:sp>
          <p:nvSpPr>
            <p:cNvPr id="140301" name="Text Box 13">
              <a:extLst>
                <a:ext uri="{FF2B5EF4-FFF2-40B4-BE49-F238E27FC236}">
                  <a16:creationId xmlns:a16="http://schemas.microsoft.com/office/drawing/2014/main" id="{CA815B77-78E1-4591-A02E-10E375F4C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887"/>
              <a:ext cx="35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3000" i="1" baseline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c </a:t>
              </a:r>
            </a:p>
          </p:txBody>
        </p:sp>
      </p:grpSp>
      <p:sp>
        <p:nvSpPr>
          <p:cNvPr id="140302" name="Text Box 14">
            <a:extLst>
              <a:ext uri="{FF2B5EF4-FFF2-40B4-BE49-F238E27FC236}">
                <a16:creationId xmlns:a16="http://schemas.microsoft.com/office/drawing/2014/main" id="{BB207391-3D68-448A-A9AA-1DBF79AB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206625"/>
            <a:ext cx="4114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v</a:t>
            </a:r>
            <a:r>
              <a:rPr kumimoji="0" lang="en-US" altLang="zh-CN" sz="3000" baseline="0">
                <a:solidFill>
                  <a:srgbClr val="FF0000"/>
                </a:solidFill>
                <a:ea typeface="华文中宋" panose="02010600040101010101" pitchFamily="2" charset="-122"/>
              </a:rPr>
              <a:t> →</a:t>
            </a:r>
            <a:r>
              <a:rPr kumimoji="0"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kumimoji="0" lang="en-US" altLang="zh-CN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时，</a:t>
            </a:r>
            <a:r>
              <a:rPr kumimoji="0"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m </a:t>
            </a:r>
            <a:r>
              <a:rPr kumimoji="0" lang="en-US" altLang="zh-CN" sz="3000" baseline="0">
                <a:solidFill>
                  <a:srgbClr val="FF0000"/>
                </a:solidFill>
                <a:ea typeface="华文中宋" panose="02010600040101010101" pitchFamily="2" charset="-122"/>
              </a:rPr>
              <a:t>→</a:t>
            </a:r>
            <a:r>
              <a:rPr kumimoji="0"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3000" baseline="0">
                <a:solidFill>
                  <a:srgbClr val="FF0000"/>
                </a:solidFill>
                <a:ea typeface="华文中宋" panose="02010600040101010101" pitchFamily="2" charset="-122"/>
              </a:rPr>
              <a:t>∞</a:t>
            </a:r>
            <a:r>
              <a:rPr kumimoji="0" lang="zh-CN" altLang="en-US" sz="3000" baseline="0">
                <a:solidFill>
                  <a:srgbClr val="000066"/>
                </a:solidFill>
                <a:ea typeface="华文中宋" panose="02010600040101010101" pitchFamily="2" charset="-122"/>
              </a:rPr>
              <a:t>，</a:t>
            </a:r>
          </a:p>
        </p:txBody>
      </p:sp>
      <p:sp>
        <p:nvSpPr>
          <p:cNvPr id="140303" name="Text Box 15">
            <a:extLst>
              <a:ext uri="{FF2B5EF4-FFF2-40B4-BE49-F238E27FC236}">
                <a16:creationId xmlns:a16="http://schemas.microsoft.com/office/drawing/2014/main" id="{DE8BF046-E690-462D-AB8D-FA3CD95B3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57575"/>
            <a:ext cx="30972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3000" i="1" baseline="0">
                <a:solidFill>
                  <a:srgbClr val="800000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2800" baseline="0">
                <a:solidFill>
                  <a:srgbClr val="800000"/>
                </a:solidFill>
                <a:ea typeface="华文中宋" panose="02010600040101010101" pitchFamily="2" charset="-122"/>
              </a:rPr>
              <a:t>∴</a:t>
            </a:r>
            <a:r>
              <a:rPr kumimoji="0" lang="en-US" altLang="zh-CN" sz="3000" baseline="0">
                <a:solidFill>
                  <a:srgbClr val="800000"/>
                </a:solidFill>
                <a:ea typeface="华文中宋" panose="02010600040101010101" pitchFamily="2" charset="-122"/>
              </a:rPr>
              <a:t>      </a:t>
            </a:r>
            <a:r>
              <a:rPr kumimoji="0" lang="en-US" altLang="zh-CN" sz="3000" i="1" baseline="0">
                <a:solidFill>
                  <a:srgbClr val="800000"/>
                </a:solidFill>
                <a:ea typeface="华文中宋" panose="02010600040101010101" pitchFamily="2" charset="-122"/>
              </a:rPr>
              <a:t> a </a:t>
            </a:r>
            <a:r>
              <a:rPr kumimoji="0" lang="en-US" altLang="zh-CN" sz="3000" baseline="0">
                <a:solidFill>
                  <a:srgbClr val="800000"/>
                </a:solidFill>
                <a:ea typeface="华文中宋" panose="02010600040101010101" pitchFamily="2" charset="-122"/>
              </a:rPr>
              <a:t>→ 0 </a:t>
            </a:r>
            <a:r>
              <a:rPr kumimoji="0"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，    </a:t>
            </a:r>
            <a:r>
              <a:rPr kumimoji="0" lang="zh-CN" altLang="en-US" sz="3000" i="1" baseline="0">
                <a:solidFill>
                  <a:srgbClr val="800000"/>
                </a:solidFill>
                <a:ea typeface="华文中宋" panose="02010600040101010101" pitchFamily="2" charset="-122"/>
              </a:rPr>
              <a:t>   </a:t>
            </a:r>
            <a:endParaRPr kumimoji="0" lang="zh-CN" altLang="en-US" sz="3000" baseline="0">
              <a:solidFill>
                <a:srgbClr val="800000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140304" name="Object 16">
            <a:extLst>
              <a:ext uri="{FF2B5EF4-FFF2-40B4-BE49-F238E27FC236}">
                <a16:creationId xmlns:a16="http://schemas.microsoft.com/office/drawing/2014/main" id="{89CE7941-B085-42F4-B1BD-E144823FD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6638" y="2927350"/>
          <a:ext cx="2311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3" name="公式" r:id="rId3" imgW="2184120" imgH="393480" progId="Equation.3">
                  <p:embed/>
                </p:oleObj>
              </mc:Choice>
              <mc:Fallback>
                <p:oleObj name="公式" r:id="rId3" imgW="218412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2927350"/>
                        <a:ext cx="23114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5" name="Rectangle 17">
            <a:extLst>
              <a:ext uri="{FF2B5EF4-FFF2-40B4-BE49-F238E27FC236}">
                <a16:creationId xmlns:a16="http://schemas.microsoft.com/office/drawing/2014/main" id="{E743FEEC-CC9A-4CA4-B7C6-AE3C8A83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081463"/>
            <a:ext cx="4098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32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v</a:t>
            </a:r>
            <a:r>
              <a:rPr kumimoji="0" lang="en-US" altLang="zh-CN" sz="1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不可能超过光速</a:t>
            </a:r>
            <a:r>
              <a:rPr kumimoji="0" lang="zh-CN" altLang="en-US" sz="14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en-US" altLang="zh-CN" sz="3000" i="1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kumimoji="0" lang="en-US" altLang="zh-CN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     </a:t>
            </a:r>
          </a:p>
        </p:txBody>
      </p:sp>
      <p:grpSp>
        <p:nvGrpSpPr>
          <p:cNvPr id="140306" name="Group 18">
            <a:extLst>
              <a:ext uri="{FF2B5EF4-FFF2-40B4-BE49-F238E27FC236}">
                <a16:creationId xmlns:a16="http://schemas.microsoft.com/office/drawing/2014/main" id="{C704A696-A974-459C-B9F7-2BC6D28E5F15}"/>
              </a:ext>
            </a:extLst>
          </p:cNvPr>
          <p:cNvGrpSpPr>
            <a:grpSpLocks/>
          </p:cNvGrpSpPr>
          <p:nvPr/>
        </p:nvGrpSpPr>
        <p:grpSpPr bwMode="auto">
          <a:xfrm>
            <a:off x="1268413" y="5562600"/>
            <a:ext cx="2871787" cy="388938"/>
            <a:chOff x="798" y="3185"/>
            <a:chExt cx="1809" cy="245"/>
          </a:xfrm>
        </p:grpSpPr>
        <p:graphicFrame>
          <p:nvGraphicFramePr>
            <p:cNvPr id="140307" name="Object 19">
              <a:extLst>
                <a:ext uri="{FF2B5EF4-FFF2-40B4-BE49-F238E27FC236}">
                  <a16:creationId xmlns:a16="http://schemas.microsoft.com/office/drawing/2014/main" id="{3DE91AD7-7DEB-4CAB-BF68-8AD75C0FCD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8" y="3185"/>
            <a:ext cx="85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14" name="公式" r:id="rId5" imgW="1180800" imgH="330120" progId="Equation.3">
                    <p:embed/>
                  </p:oleObj>
                </mc:Choice>
                <mc:Fallback>
                  <p:oleObj name="公式" r:id="rId5" imgW="1180800" imgH="330120" progId="Equation.3">
                    <p:embed/>
                    <p:pic>
                      <p:nvPicPr>
                        <p:cNvPr id="0" name="Object 1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" y="3185"/>
                          <a:ext cx="85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08" name="Object 20">
              <a:extLst>
                <a:ext uri="{FF2B5EF4-FFF2-40B4-BE49-F238E27FC236}">
                  <a16:creationId xmlns:a16="http://schemas.microsoft.com/office/drawing/2014/main" id="{91ACE076-1FCC-4263-8EF5-B9B6FBD17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0" y="3203"/>
            <a:ext cx="90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15" name="公式" r:id="rId7" imgW="1320480" imgH="266400" progId="Equation.3">
                    <p:embed/>
                  </p:oleObj>
                </mc:Choice>
                <mc:Fallback>
                  <p:oleObj name="公式" r:id="rId7" imgW="1320480" imgH="266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3203"/>
                          <a:ext cx="90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309" name="Group 21">
            <a:extLst>
              <a:ext uri="{FF2B5EF4-FFF2-40B4-BE49-F238E27FC236}">
                <a16:creationId xmlns:a16="http://schemas.microsoft.com/office/drawing/2014/main" id="{B21B4FA7-D203-46FB-9929-07265E11A0D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872038"/>
            <a:ext cx="3816350" cy="503237"/>
            <a:chOff x="384" y="2750"/>
            <a:chExt cx="2404" cy="317"/>
          </a:xfrm>
        </p:grpSpPr>
        <p:sp>
          <p:nvSpPr>
            <p:cNvPr id="140310" name="Text Box 22">
              <a:extLst>
                <a:ext uri="{FF2B5EF4-FFF2-40B4-BE49-F238E27FC236}">
                  <a16:creationId xmlns:a16="http://schemas.microsoft.com/office/drawing/2014/main" id="{A3BF5279-2F6A-4793-92D0-32977C9ED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5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⑶  </a:t>
              </a:r>
            </a:p>
          </p:txBody>
        </p:sp>
        <p:graphicFrame>
          <p:nvGraphicFramePr>
            <p:cNvPr id="140311" name="Object 23">
              <a:extLst>
                <a:ext uri="{FF2B5EF4-FFF2-40B4-BE49-F238E27FC236}">
                  <a16:creationId xmlns:a16="http://schemas.microsoft.com/office/drawing/2014/main" id="{9F3F9EE2-CCA4-4658-9D18-659D1C14F0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2" y="2840"/>
            <a:ext cx="77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16" name="公式" r:id="rId9" imgW="1155600" imgH="317160" progId="Equation.3">
                    <p:embed/>
                  </p:oleObj>
                </mc:Choice>
                <mc:Fallback>
                  <p:oleObj name="公式" r:id="rId9" imgW="1155600" imgH="317160" progId="Equation.3">
                    <p:embed/>
                    <p:pic>
                      <p:nvPicPr>
                        <p:cNvPr id="0" name="Object 2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840"/>
                          <a:ext cx="77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2" name="Object 24">
              <a:extLst>
                <a:ext uri="{FF2B5EF4-FFF2-40B4-BE49-F238E27FC236}">
                  <a16:creationId xmlns:a16="http://schemas.microsoft.com/office/drawing/2014/main" id="{8C5BD5B3-6DBF-4E8A-937F-BAC2BA3308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0" y="2762"/>
            <a:ext cx="108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17" name="公式" r:id="rId11" imgW="1625400" imgH="457200" progId="Equation.3">
                    <p:embed/>
                  </p:oleObj>
                </mc:Choice>
                <mc:Fallback>
                  <p:oleObj name="公式" r:id="rId11" imgW="1625400" imgH="457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2762"/>
                          <a:ext cx="108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build="p" autoUpdateAnimBg="0"/>
      <p:bldP spid="140291" grpId="0" build="p" autoUpdateAnimBg="0"/>
      <p:bldP spid="140292" grpId="0" build="p" autoUpdateAnimBg="0"/>
      <p:bldP spid="140302" grpId="0" build="p" autoUpdateAnimBg="0"/>
      <p:bldP spid="140303" grpId="0" build="p" autoUpdateAnimBg="0"/>
      <p:bldP spid="140305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7B60B627-EDA3-49FF-8706-4BAEA37C3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765175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质速关系式也可用讲义的方法来推求：</a:t>
            </a:r>
          </a:p>
        </p:txBody>
      </p:sp>
      <p:sp>
        <p:nvSpPr>
          <p:cNvPr id="141315" name="Line 3">
            <a:extLst>
              <a:ext uri="{FF2B5EF4-FFF2-40B4-BE49-F238E27FC236}">
                <a16:creationId xmlns:a16="http://schemas.microsoft.com/office/drawing/2014/main" id="{6C75356C-C16D-435E-8F24-E55685681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990725"/>
            <a:ext cx="0" cy="1439863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sm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6" name="Line 4">
            <a:extLst>
              <a:ext uri="{FF2B5EF4-FFF2-40B4-BE49-F238E27FC236}">
                <a16:creationId xmlns:a16="http://schemas.microsoft.com/office/drawing/2014/main" id="{81DCA357-7D92-428E-BEB4-6F49B15D37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8463" y="3422650"/>
            <a:ext cx="3513137" cy="79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none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1317" name="Object 5">
            <a:extLst>
              <a:ext uri="{FF2B5EF4-FFF2-40B4-BE49-F238E27FC236}">
                <a16:creationId xmlns:a16="http://schemas.microsoft.com/office/drawing/2014/main" id="{C5A0C7E8-FDF5-4B78-8687-78B884E61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8463" y="1858963"/>
          <a:ext cx="4318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9" name="Equation" r:id="rId3" imgW="177480" imgH="203040" progId="Equation.3">
                  <p:embed/>
                </p:oleObj>
              </mc:Choice>
              <mc:Fallback>
                <p:oleObj name="Equation" r:id="rId3" imgW="1774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1858963"/>
                        <a:ext cx="4318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Line 6">
            <a:extLst>
              <a:ext uri="{FF2B5EF4-FFF2-40B4-BE49-F238E27FC236}">
                <a16:creationId xmlns:a16="http://schemas.microsoft.com/office/drawing/2014/main" id="{78ADC589-C725-4208-8FD2-5B60340D5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0788" y="1984375"/>
            <a:ext cx="0" cy="12525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sm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>
            <a:extLst>
              <a:ext uri="{FF2B5EF4-FFF2-40B4-BE49-F238E27FC236}">
                <a16:creationId xmlns:a16="http://schemas.microsoft.com/office/drawing/2014/main" id="{964DD616-1972-492D-AB31-EDE9D5F80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0788" y="3203575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1320" name="Object 8">
            <a:extLst>
              <a:ext uri="{FF2B5EF4-FFF2-40B4-BE49-F238E27FC236}">
                <a16:creationId xmlns:a16="http://schemas.microsoft.com/office/drawing/2014/main" id="{803CB7E8-CEFB-4974-B8D5-3CB681632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4588" y="1679575"/>
          <a:ext cx="48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0" name="Equation" r:id="rId5" imgW="190440" imgH="177480" progId="Equation.3">
                  <p:embed/>
                </p:oleObj>
              </mc:Choice>
              <mc:Fallback>
                <p:oleObj name="Equation" r:id="rId5" imgW="19044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1679575"/>
                        <a:ext cx="48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1" name="Line 9">
            <a:extLst>
              <a:ext uri="{FF2B5EF4-FFF2-40B4-BE49-F238E27FC236}">
                <a16:creationId xmlns:a16="http://schemas.microsoft.com/office/drawing/2014/main" id="{163A9640-36A1-4A68-89EB-C6CC4B3F6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0788" y="2441575"/>
            <a:ext cx="862012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 type="none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1322" name="Object 10">
            <a:extLst>
              <a:ext uri="{FF2B5EF4-FFF2-40B4-BE49-F238E27FC236}">
                <a16:creationId xmlns:a16="http://schemas.microsoft.com/office/drawing/2014/main" id="{7AB97A54-24EF-46D5-BAE5-6E0A47203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4188" y="2060575"/>
          <a:ext cx="3873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1" name="Equation" r:id="rId7" imgW="152280" imgH="164880" progId="Equation.3">
                  <p:embed/>
                </p:oleObj>
              </mc:Choice>
              <mc:Fallback>
                <p:oleObj name="Equation" r:id="rId7" imgW="152280" imgH="164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4188" y="2060575"/>
                        <a:ext cx="3873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3" name="Text Box 11">
            <a:extLst>
              <a:ext uri="{FF2B5EF4-FFF2-40B4-BE49-F238E27FC236}">
                <a16:creationId xmlns:a16="http://schemas.microsoft.com/office/drawing/2014/main" id="{8304BFBD-E3C0-4B4F-A1ED-0C7B8D969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6475" y="3406775"/>
            <a:ext cx="3746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000" i="1" baseline="0">
                <a:solidFill>
                  <a:srgbClr val="006600"/>
                </a:solidFill>
                <a:ea typeface="华文中宋" panose="02010600040101010101" pitchFamily="2" charset="-122"/>
              </a:rPr>
              <a:t>x</a:t>
            </a:r>
          </a:p>
        </p:txBody>
      </p:sp>
      <p:graphicFrame>
        <p:nvGraphicFramePr>
          <p:cNvPr id="141324" name="Object 12">
            <a:extLst>
              <a:ext uri="{FF2B5EF4-FFF2-40B4-BE49-F238E27FC236}">
                <a16:creationId xmlns:a16="http://schemas.microsoft.com/office/drawing/2014/main" id="{11BED53D-E189-40B5-A447-3EDFD0DB9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2038" y="2778125"/>
          <a:ext cx="4619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2" name="Equation" r:id="rId9" imgW="215640" imgH="215640" progId="Equation.3">
                  <p:embed/>
                </p:oleObj>
              </mc:Choice>
              <mc:Fallback>
                <p:oleObj name="Equation" r:id="rId9" imgW="2156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2038" y="2778125"/>
                        <a:ext cx="46196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5" name="Line 13">
            <a:extLst>
              <a:ext uri="{FF2B5EF4-FFF2-40B4-BE49-F238E27FC236}">
                <a16:creationId xmlns:a16="http://schemas.microsoft.com/office/drawing/2014/main" id="{E355B71D-6418-447F-B9C8-E17F38759D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7588" y="3432175"/>
            <a:ext cx="685800" cy="533400"/>
          </a:xfrm>
          <a:prstGeom prst="line">
            <a:avLst/>
          </a:prstGeom>
          <a:noFill/>
          <a:ln w="28575">
            <a:solidFill>
              <a:srgbClr val="4A7B3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6" name="Line 14">
            <a:extLst>
              <a:ext uri="{FF2B5EF4-FFF2-40B4-BE49-F238E27FC236}">
                <a16:creationId xmlns:a16="http://schemas.microsoft.com/office/drawing/2014/main" id="{5FE0ED2A-1DBD-4E9D-8778-33985913C8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1188" y="3203575"/>
            <a:ext cx="609600" cy="6096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7" name="Oval 15">
            <a:extLst>
              <a:ext uri="{FF2B5EF4-FFF2-40B4-BE49-F238E27FC236}">
                <a16:creationId xmlns:a16="http://schemas.microsoft.com/office/drawing/2014/main" id="{67641BC7-E9EF-44F0-9B0C-57E91E989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2593975"/>
            <a:ext cx="219075" cy="219075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8" name="Oval 16">
            <a:extLst>
              <a:ext uri="{FF2B5EF4-FFF2-40B4-BE49-F238E27FC236}">
                <a16:creationId xmlns:a16="http://schemas.microsoft.com/office/drawing/2014/main" id="{5F4BE445-26B4-4F08-AB2E-6340A833C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588" y="2593975"/>
            <a:ext cx="219075" cy="219075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9" name="Line 17">
            <a:extLst>
              <a:ext uri="{FF2B5EF4-FFF2-40B4-BE49-F238E27FC236}">
                <a16:creationId xmlns:a16="http://schemas.microsoft.com/office/drawing/2014/main" id="{C1503CE0-ACEE-4BF5-9F82-509DF524E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6388" y="2746375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1330" name="Object 18">
            <a:extLst>
              <a:ext uri="{FF2B5EF4-FFF2-40B4-BE49-F238E27FC236}">
                <a16:creationId xmlns:a16="http://schemas.microsoft.com/office/drawing/2014/main" id="{F241354D-CE80-451E-887B-5E13418BEA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4388" y="2212975"/>
          <a:ext cx="3016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3" name="Equation" r:id="rId11" imgW="228600" imgH="228600" progId="Equation.3">
                  <p:embed/>
                </p:oleObj>
              </mc:Choice>
              <mc:Fallback>
                <p:oleObj name="Equation" r:id="rId11" imgW="2286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8" y="2212975"/>
                        <a:ext cx="3016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1" name="Object 19">
            <a:extLst>
              <a:ext uri="{FF2B5EF4-FFF2-40B4-BE49-F238E27FC236}">
                <a16:creationId xmlns:a16="http://schemas.microsoft.com/office/drawing/2014/main" id="{FEFB8485-185D-4BC4-B9B8-23EF3D489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7388" y="2212975"/>
          <a:ext cx="3016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4" name="Equation" r:id="rId13" imgW="228600" imgH="228600" progId="Equation.3">
                  <p:embed/>
                </p:oleObj>
              </mc:Choice>
              <mc:Fallback>
                <p:oleObj name="Equation" r:id="rId13" imgW="2286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2212975"/>
                        <a:ext cx="3016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2" name="Object 20">
            <a:extLst>
              <a:ext uri="{FF2B5EF4-FFF2-40B4-BE49-F238E27FC236}">
                <a16:creationId xmlns:a16="http://schemas.microsoft.com/office/drawing/2014/main" id="{C75D1A54-1D8D-4807-A8E1-6FBC3E622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8188" y="2898775"/>
          <a:ext cx="457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5" name="Equation" r:id="rId15" imgW="355320" imgH="253800" progId="Equation.3">
                  <p:embed/>
                </p:oleObj>
              </mc:Choice>
              <mc:Fallback>
                <p:oleObj name="Equation" r:id="rId15" imgW="355320" imgH="253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188" y="2898775"/>
                        <a:ext cx="4572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3" name="Object 21">
            <a:extLst>
              <a:ext uri="{FF2B5EF4-FFF2-40B4-BE49-F238E27FC236}">
                <a16:creationId xmlns:a16="http://schemas.microsoft.com/office/drawing/2014/main" id="{CB173CDD-4484-42DE-BFBA-D155D2EC3B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1188" y="2898775"/>
          <a:ext cx="457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6" name="Equation" r:id="rId17" imgW="355320" imgH="253800" progId="Equation.3">
                  <p:embed/>
                </p:oleObj>
              </mc:Choice>
              <mc:Fallback>
                <p:oleObj name="Equation" r:id="rId17" imgW="355320" imgH="253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2898775"/>
                        <a:ext cx="4572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4" name="Line 22">
            <a:extLst>
              <a:ext uri="{FF2B5EF4-FFF2-40B4-BE49-F238E27FC236}">
                <a16:creationId xmlns:a16="http://schemas.microsoft.com/office/drawing/2014/main" id="{8E638EDD-A86F-4AB1-A14B-9C4C79FB4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3388" y="2724150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5" name="Line 23">
            <a:extLst>
              <a:ext uri="{FF2B5EF4-FFF2-40B4-BE49-F238E27FC236}">
                <a16:creationId xmlns:a16="http://schemas.microsoft.com/office/drawing/2014/main" id="{3DC3C2F7-4959-4E66-BB30-B265F6E38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2188" y="2692400"/>
            <a:ext cx="304800" cy="0"/>
          </a:xfrm>
          <a:prstGeom prst="line">
            <a:avLst/>
          </a:prstGeom>
          <a:noFill/>
          <a:ln w="28575">
            <a:solidFill>
              <a:srgbClr val="1402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1336" name="Object 24">
            <a:extLst>
              <a:ext uri="{FF2B5EF4-FFF2-40B4-BE49-F238E27FC236}">
                <a16:creationId xmlns:a16="http://schemas.microsoft.com/office/drawing/2014/main" id="{8A896F94-28BF-44FE-A9FD-071BAE1EB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23188" y="2517775"/>
          <a:ext cx="3873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7" name="Equation" r:id="rId19" imgW="152280" imgH="164880" progId="Equation.3">
                  <p:embed/>
                </p:oleObj>
              </mc:Choice>
              <mc:Fallback>
                <p:oleObj name="Equation" r:id="rId19" imgW="152280" imgH="1648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188" y="2517775"/>
                        <a:ext cx="3873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7" name="Object 25">
            <a:extLst>
              <a:ext uri="{FF2B5EF4-FFF2-40B4-BE49-F238E27FC236}">
                <a16:creationId xmlns:a16="http://schemas.microsoft.com/office/drawing/2014/main" id="{E3498035-35B1-47DF-826D-87D798392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3788" y="2593975"/>
          <a:ext cx="6873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8" name="Equation" r:id="rId21" imgW="368280" imgH="190440" progId="Equation.3">
                  <p:embed/>
                </p:oleObj>
              </mc:Choice>
              <mc:Fallback>
                <p:oleObj name="Equation" r:id="rId21" imgW="368280" imgH="1904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2593975"/>
                        <a:ext cx="68738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8" name="Oval 26">
            <a:extLst>
              <a:ext uri="{FF2B5EF4-FFF2-40B4-BE49-F238E27FC236}">
                <a16:creationId xmlns:a16="http://schemas.microsoft.com/office/drawing/2014/main" id="{1CF5E098-95C9-493B-9B54-D4C3CEC3B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2746375"/>
            <a:ext cx="107950" cy="85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1339" name="Object 27">
            <a:extLst>
              <a:ext uri="{FF2B5EF4-FFF2-40B4-BE49-F238E27FC236}">
                <a16:creationId xmlns:a16="http://schemas.microsoft.com/office/drawing/2014/main" id="{7347EE35-B810-44F8-9E2D-93F4D1A9C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1588" y="2365375"/>
          <a:ext cx="546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9" name="Equation" r:id="rId23" imgW="545760" imgH="291960" progId="Equation.3">
                  <p:embed/>
                </p:oleObj>
              </mc:Choice>
              <mc:Fallback>
                <p:oleObj name="Equation" r:id="rId23" imgW="545760" imgH="2919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2365375"/>
                        <a:ext cx="546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0" name="Object 28">
            <a:extLst>
              <a:ext uri="{FF2B5EF4-FFF2-40B4-BE49-F238E27FC236}">
                <a16:creationId xmlns:a16="http://schemas.microsoft.com/office/drawing/2014/main" id="{41EDEE88-ED72-4806-A100-A870B4154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3988" y="3432175"/>
          <a:ext cx="2952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0" name="Equation" r:id="rId25" imgW="228600" imgH="253800" progId="Equation.3">
                  <p:embed/>
                </p:oleObj>
              </mc:Choice>
              <mc:Fallback>
                <p:oleObj name="Equation" r:id="rId25" imgW="228600" imgH="253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3432175"/>
                        <a:ext cx="2952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58" name="Group 46">
            <a:extLst>
              <a:ext uri="{FF2B5EF4-FFF2-40B4-BE49-F238E27FC236}">
                <a16:creationId xmlns:a16="http://schemas.microsoft.com/office/drawing/2014/main" id="{CE2B35B8-1059-4760-8A36-BB3B6AE6BD42}"/>
              </a:ext>
            </a:extLst>
          </p:cNvPr>
          <p:cNvGrpSpPr>
            <a:grpSpLocks/>
          </p:cNvGrpSpPr>
          <p:nvPr/>
        </p:nvGrpSpPr>
        <p:grpSpPr bwMode="auto">
          <a:xfrm>
            <a:off x="788988" y="1146175"/>
            <a:ext cx="7461250" cy="549275"/>
            <a:chOff x="497" y="722"/>
            <a:chExt cx="4700" cy="346"/>
          </a:xfrm>
        </p:grpSpPr>
        <p:sp>
          <p:nvSpPr>
            <p:cNvPr id="141342" name="Text Box 30">
              <a:extLst>
                <a:ext uri="{FF2B5EF4-FFF2-40B4-BE49-F238E27FC236}">
                  <a16:creationId xmlns:a16="http://schemas.microsoft.com/office/drawing/2014/main" id="{32C9B73E-54AA-459E-84C3-AE5D263CA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" y="722"/>
              <a:ext cx="470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sz="23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设惯性系    以匀速</a:t>
              </a:r>
              <a:r>
                <a:rPr lang="zh-CN" altLang="en-US" sz="10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en-US" altLang="zh-CN" sz="30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u</a:t>
              </a:r>
              <a:r>
                <a:rPr lang="en-US" altLang="zh-CN" sz="14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 </a:t>
              </a:r>
              <a:r>
                <a:rPr lang="zh-CN" altLang="en-US" sz="23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沿       方向相对惯性系   运动，</a:t>
              </a:r>
              <a:endParaRPr lang="zh-CN" altLang="en-US" sz="2300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141343" name="Object 31">
              <a:extLst>
                <a:ext uri="{FF2B5EF4-FFF2-40B4-BE49-F238E27FC236}">
                  <a16:creationId xmlns:a16="http://schemas.microsoft.com/office/drawing/2014/main" id="{0AD81B3E-7F9E-4F26-8223-1F74EB7485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0" y="801"/>
            <a:ext cx="27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71" name="Equation" r:id="rId27" imgW="253800" imgH="241200" progId="Equation.3">
                    <p:embed/>
                  </p:oleObj>
                </mc:Choice>
                <mc:Fallback>
                  <p:oleObj name="Equation" r:id="rId27" imgW="253800" imgH="241200" progId="Equation.3">
                    <p:embed/>
                    <p:pic>
                      <p:nvPicPr>
                        <p:cNvPr id="0" name="Object 3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" y="801"/>
                          <a:ext cx="27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44" name="Object 32">
              <a:extLst>
                <a:ext uri="{FF2B5EF4-FFF2-40B4-BE49-F238E27FC236}">
                  <a16:creationId xmlns:a16="http://schemas.microsoft.com/office/drawing/2014/main" id="{6C291426-DE01-4784-95A0-88AE45999A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799"/>
            <a:ext cx="20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72" name="Equation" r:id="rId29" imgW="190440" imgH="177480" progId="Equation.3">
                    <p:embed/>
                  </p:oleObj>
                </mc:Choice>
                <mc:Fallback>
                  <p:oleObj name="Equation" r:id="rId29" imgW="190440" imgH="1774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799"/>
                          <a:ext cx="20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45" name="Object 33">
              <a:extLst>
                <a:ext uri="{FF2B5EF4-FFF2-40B4-BE49-F238E27FC236}">
                  <a16:creationId xmlns:a16="http://schemas.microsoft.com/office/drawing/2014/main" id="{C7388C6F-7F40-4B21-8643-23AC4C7D3D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5" y="799"/>
            <a:ext cx="15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73" name="公式" r:id="rId31" imgW="545760" imgH="317160" progId="Equation.3">
                    <p:embed/>
                  </p:oleObj>
                </mc:Choice>
                <mc:Fallback>
                  <p:oleObj name="公式" r:id="rId31" imgW="545760" imgH="3171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799"/>
                          <a:ext cx="159" cy="18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1346" name="Rectangle 34">
            <a:extLst>
              <a:ext uri="{FF2B5EF4-FFF2-40B4-BE49-F238E27FC236}">
                <a16:creationId xmlns:a16="http://schemas.microsoft.com/office/drawing/2014/main" id="{6FEB32D4-7439-4E91-B525-002C634FE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1831975"/>
            <a:ext cx="44402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惯性系中有一静止在</a:t>
            </a:r>
            <a:r>
              <a:rPr lang="en-US" altLang="zh-CN" sz="2300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en-US" altLang="zh-CN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</a:t>
            </a:r>
            <a:r>
              <a:rPr lang="en-US" altLang="zh-CN" sz="2300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en-US" altLang="zh-CN" sz="2300" baseline="-2500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处的</a:t>
            </a:r>
          </a:p>
        </p:txBody>
      </p:sp>
      <p:graphicFrame>
        <p:nvGraphicFramePr>
          <p:cNvPr id="141347" name="Object 35">
            <a:extLst>
              <a:ext uri="{FF2B5EF4-FFF2-40B4-BE49-F238E27FC236}">
                <a16:creationId xmlns:a16="http://schemas.microsoft.com/office/drawing/2014/main" id="{5F07C436-B937-4993-B55A-CE880945D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588" y="1908175"/>
          <a:ext cx="4318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4" name="Equation" r:id="rId33" imgW="177480" imgH="203040" progId="Equation.3">
                  <p:embed/>
                </p:oleObj>
              </mc:Choice>
              <mc:Fallback>
                <p:oleObj name="Equation" r:id="rId33" imgW="177480" imgH="2030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1908175"/>
                        <a:ext cx="4318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48" name="Rectangle 36">
            <a:extLst>
              <a:ext uri="{FF2B5EF4-FFF2-40B4-BE49-F238E27FC236}">
                <a16:creationId xmlns:a16="http://schemas.microsoft.com/office/drawing/2014/main" id="{F0870F43-841D-4913-A3D3-E5D7A605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2365375"/>
            <a:ext cx="434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粒子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,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由于內力的作用分裂为质量相等的两部分，即</a:t>
            </a:r>
          </a:p>
        </p:txBody>
      </p:sp>
      <p:graphicFrame>
        <p:nvGraphicFramePr>
          <p:cNvPr id="141349" name="Object 37">
            <a:extLst>
              <a:ext uri="{FF2B5EF4-FFF2-40B4-BE49-F238E27FC236}">
                <a16:creationId xmlns:a16="http://schemas.microsoft.com/office/drawing/2014/main" id="{D086F682-1E88-42FF-B06F-6FE782A660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3355975"/>
          <a:ext cx="9556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5" name="Equation" r:id="rId35" imgW="558720" imgH="253800" progId="Equation.3">
                  <p:embed/>
                </p:oleObj>
              </mc:Choice>
              <mc:Fallback>
                <p:oleObj name="Equation" r:id="rId35" imgW="558720" imgH="253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355975"/>
                        <a:ext cx="9556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50" name="Object 38">
            <a:extLst>
              <a:ext uri="{FF2B5EF4-FFF2-40B4-BE49-F238E27FC236}">
                <a16:creationId xmlns:a16="http://schemas.microsoft.com/office/drawing/2014/main" id="{B1539EEA-16C1-4C3F-B0A2-2C9193938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8" y="3346450"/>
          <a:ext cx="7604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6" name="Equation" r:id="rId37" imgW="444240" imgH="266400" progId="Equation.3">
                  <p:embed/>
                </p:oleObj>
              </mc:Choice>
              <mc:Fallback>
                <p:oleObj name="Equation" r:id="rId37" imgW="444240" imgH="2664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3346450"/>
                        <a:ext cx="7604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51" name="Object 39">
            <a:extLst>
              <a:ext uri="{FF2B5EF4-FFF2-40B4-BE49-F238E27FC236}">
                <a16:creationId xmlns:a16="http://schemas.microsoft.com/office/drawing/2014/main" id="{FBDD0EEF-DC96-4A85-BF62-9AFD01DAB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7788" y="3355975"/>
          <a:ext cx="608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7" name="Equation" r:id="rId39" imgW="355320" imgH="253800" progId="Equation.3">
                  <p:embed/>
                </p:oleObj>
              </mc:Choice>
              <mc:Fallback>
                <p:oleObj name="Equation" r:id="rId39" imgW="355320" imgH="253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3355975"/>
                        <a:ext cx="608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52" name="Text Box 40">
            <a:extLst>
              <a:ext uri="{FF2B5EF4-FFF2-40B4-BE49-F238E27FC236}">
                <a16:creationId xmlns:a16="http://schemas.microsoft.com/office/drawing/2014/main" id="{90C442A6-2756-4944-938E-B9F3257C6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33559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以速度</a:t>
            </a:r>
            <a:r>
              <a:rPr lang="en-US" altLang="zh-CN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</a:t>
            </a:r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沿</a:t>
            </a:r>
            <a:r>
              <a:rPr lang="en-US" altLang="zh-CN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</a:p>
        </p:txBody>
      </p:sp>
      <p:sp>
        <p:nvSpPr>
          <p:cNvPr id="141353" name="Rectangle 41">
            <a:extLst>
              <a:ext uri="{FF2B5EF4-FFF2-40B4-BE49-F238E27FC236}">
                <a16:creationId xmlns:a16="http://schemas.microsoft.com/office/drawing/2014/main" id="{493E83CC-4A3E-40E0-839F-0FB6CFE9A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3965575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轴正向运动，</a:t>
            </a:r>
            <a:r>
              <a:rPr lang="en-US" altLang="zh-CN" i="1" baseline="0">
                <a:solidFill>
                  <a:srgbClr val="990033"/>
                </a:solidFill>
                <a:ea typeface="华文中宋" panose="02010600040101010101" pitchFamily="2" charset="-122"/>
              </a:rPr>
              <a:t>M</a:t>
            </a:r>
            <a:r>
              <a:rPr lang="en-US" altLang="zh-CN" i="1" baseline="-25000">
                <a:solidFill>
                  <a:srgbClr val="990033"/>
                </a:solidFill>
                <a:ea typeface="华文中宋" panose="02010600040101010101" pitchFamily="2" charset="-122"/>
              </a:rPr>
              <a:t>B</a:t>
            </a:r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以速度</a:t>
            </a:r>
            <a:r>
              <a:rPr lang="en-US" altLang="zh-CN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-u</a:t>
            </a:r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沿</a:t>
            </a:r>
            <a:r>
              <a:rPr lang="en-US" altLang="zh-CN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-x</a:t>
            </a:r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运动。</a:t>
            </a:r>
          </a:p>
          <a:p>
            <a:endParaRPr lang="en-US" altLang="zh-CN" i="1" baseline="-25000">
              <a:solidFill>
                <a:srgbClr val="990033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1354" name="Rectangle 42">
            <a:extLst>
              <a:ext uri="{FF2B5EF4-FFF2-40B4-BE49-F238E27FC236}">
                <a16:creationId xmlns:a16="http://schemas.microsoft.com/office/drawing/2014/main" id="{427505C9-9388-457E-9F5D-A5E725378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4575175"/>
            <a:ext cx="84582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在惯性系</a:t>
            </a:r>
            <a:r>
              <a:rPr lang="en-US" altLang="zh-CN" sz="2300" i="1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S’</a:t>
            </a:r>
            <a:r>
              <a:rPr lang="zh-CN" altLang="en-US" sz="2300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看来，</a:t>
            </a:r>
          </a:p>
        </p:txBody>
      </p:sp>
      <p:graphicFrame>
        <p:nvGraphicFramePr>
          <p:cNvPr id="141355" name="Object 43">
            <a:extLst>
              <a:ext uri="{FF2B5EF4-FFF2-40B4-BE49-F238E27FC236}">
                <a16:creationId xmlns:a16="http://schemas.microsoft.com/office/drawing/2014/main" id="{254CABCD-2607-4CAD-8B68-4E8B81FD2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1188" y="4575175"/>
          <a:ext cx="608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8" name="Equation" r:id="rId41" imgW="355320" imgH="253800" progId="Equation.3">
                  <p:embed/>
                </p:oleObj>
              </mc:Choice>
              <mc:Fallback>
                <p:oleObj name="Equation" r:id="rId41" imgW="355320" imgH="2538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4575175"/>
                        <a:ext cx="608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56" name="Rectangle 44">
            <a:extLst>
              <a:ext uri="{FF2B5EF4-FFF2-40B4-BE49-F238E27FC236}">
                <a16:creationId xmlns:a16="http://schemas.microsoft.com/office/drawing/2014/main" id="{6A8395C6-C53A-4495-8DCB-591A72D78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4575175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静止不动，</a:t>
            </a:r>
            <a:r>
              <a:rPr lang="en-US" altLang="zh-CN" sz="2300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lang="en-US" altLang="zh-CN" sz="2300" i="1" baseline="-2500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en-US" altLang="zh-CN" sz="2300" i="1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’</a:t>
            </a:r>
            <a:r>
              <a:rPr lang="en-US" altLang="zh-CN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=0, </a:t>
            </a:r>
            <a:r>
              <a:rPr lang="en-US" altLang="zh-CN" i="1" baseline="0">
                <a:solidFill>
                  <a:srgbClr val="990033"/>
                </a:solidFill>
                <a:ea typeface="华文中宋" panose="02010600040101010101" pitchFamily="2" charset="-122"/>
              </a:rPr>
              <a:t>M</a:t>
            </a:r>
            <a:r>
              <a:rPr lang="en-US" altLang="zh-CN" i="1" baseline="-25000">
                <a:solidFill>
                  <a:srgbClr val="990033"/>
                </a:solidFill>
                <a:ea typeface="华文中宋" panose="02010600040101010101" pitchFamily="2" charset="-122"/>
              </a:rPr>
              <a:t>B</a:t>
            </a:r>
            <a:r>
              <a:rPr lang="zh-CN" altLang="en-US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的速度</a:t>
            </a:r>
            <a:r>
              <a:rPr lang="en-US" altLang="zh-CN" sz="2300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lang="en-US" altLang="zh-CN" sz="2300" i="1" baseline="-2500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en-US" altLang="zh-CN" sz="2300" i="1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’</a:t>
            </a:r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</a:p>
        </p:txBody>
      </p:sp>
      <p:graphicFrame>
        <p:nvGraphicFramePr>
          <p:cNvPr id="141357" name="Object 45">
            <a:extLst>
              <a:ext uri="{FF2B5EF4-FFF2-40B4-BE49-F238E27FC236}">
                <a16:creationId xmlns:a16="http://schemas.microsoft.com/office/drawing/2014/main" id="{58FBCA4B-6451-4C2F-B3BB-FCF9CF2D2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6188" y="5032375"/>
          <a:ext cx="446246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9" name="Equation" r:id="rId43" imgW="2908080" imgH="672840" progId="Equation.3">
                  <p:embed/>
                </p:oleObj>
              </mc:Choice>
              <mc:Fallback>
                <p:oleObj name="Equation" r:id="rId43" imgW="2908080" imgH="6728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5032375"/>
                        <a:ext cx="4462462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autoUpdateAnimBg="0"/>
      <p:bldP spid="141346" grpId="0" autoUpdateAnimBg="0"/>
      <p:bldP spid="141348" grpId="0" autoUpdateAnimBg="0"/>
      <p:bldP spid="141352" grpId="0" autoUpdateAnimBg="0"/>
      <p:bldP spid="141353" grpId="0" autoUpdateAnimBg="0"/>
      <p:bldP spid="141354" grpId="0" autoUpdateAnimBg="0"/>
      <p:bldP spid="14135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89A9255A-2BE5-45F3-B8A1-6F0CB5F21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0805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在惯性系</a:t>
            </a:r>
            <a:r>
              <a:rPr lang="en-US" altLang="zh-CN" sz="2300" i="1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 </a:t>
            </a:r>
            <a:r>
              <a:rPr lang="zh-CN" altLang="en-US" sz="2300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看来，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粒子分裂后其质心仍在</a:t>
            </a:r>
            <a:r>
              <a:rPr lang="en-US" altLang="zh-CN" sz="2300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en-US" altLang="zh-CN" sz="2300" baseline="-2500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处不动。根据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质心的定义，质心相对于</a:t>
            </a:r>
            <a:r>
              <a:rPr lang="en-US" altLang="zh-CN" sz="2300" i="1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S’</a:t>
            </a:r>
            <a:r>
              <a:rPr lang="zh-CN" altLang="en-US" sz="2300" baseline="0">
                <a:solidFill>
                  <a:srgbClr val="1402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系的运动速度：</a:t>
            </a:r>
          </a:p>
        </p:txBody>
      </p:sp>
      <p:graphicFrame>
        <p:nvGraphicFramePr>
          <p:cNvPr id="142339" name="Object 3">
            <a:extLst>
              <a:ext uri="{FF2B5EF4-FFF2-40B4-BE49-F238E27FC236}">
                <a16:creationId xmlns:a16="http://schemas.microsoft.com/office/drawing/2014/main" id="{2F03380E-8385-403A-9E3F-B9CA889AB7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6513" y="1746250"/>
          <a:ext cx="41751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9" name="Equation" r:id="rId3" imgW="2590560" imgH="647640" progId="Equation.3">
                  <p:embed/>
                </p:oleObj>
              </mc:Choice>
              <mc:Fallback>
                <p:oleObj name="Equation" r:id="rId3" imgW="2590560" imgH="647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746250"/>
                        <a:ext cx="41751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0" name="Text Box 4">
            <a:extLst>
              <a:ext uri="{FF2B5EF4-FFF2-40B4-BE49-F238E27FC236}">
                <a16:creationId xmlns:a16="http://schemas.microsoft.com/office/drawing/2014/main" id="{42B0273C-4B2B-44ED-A9F1-7C2CE78B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838" y="2100263"/>
            <a:ext cx="329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990033"/>
                </a:solidFill>
                <a:ea typeface="华文中宋" panose="02010600040101010101" pitchFamily="2" charset="-122"/>
              </a:rPr>
              <a:t>式中</a:t>
            </a:r>
            <a:r>
              <a:rPr lang="en-US" altLang="zh-CN" sz="2300" i="1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lang="en-US" altLang="zh-CN" sz="2300" i="1" baseline="-2500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en-US" altLang="zh-CN" sz="2300" i="1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’</a:t>
            </a:r>
            <a:r>
              <a:rPr lang="en-US" altLang="zh-CN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=0, </a:t>
            </a:r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故：</a:t>
            </a:r>
          </a:p>
        </p:txBody>
      </p:sp>
      <p:graphicFrame>
        <p:nvGraphicFramePr>
          <p:cNvPr id="142341" name="Object 5">
            <a:extLst>
              <a:ext uri="{FF2B5EF4-FFF2-40B4-BE49-F238E27FC236}">
                <a16:creationId xmlns:a16="http://schemas.microsoft.com/office/drawing/2014/main" id="{0149FDDD-096C-4910-9547-E42634BB8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5213" y="2813050"/>
          <a:ext cx="34401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0" name="Equation" r:id="rId5" imgW="2133360" imgH="647640" progId="Equation.3">
                  <p:embed/>
                </p:oleObj>
              </mc:Choice>
              <mc:Fallback>
                <p:oleObj name="Equation" r:id="rId5" imgW="2133360" imgH="647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813050"/>
                        <a:ext cx="344011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Rectangle 6">
            <a:extLst>
              <a:ext uri="{FF2B5EF4-FFF2-40B4-BE49-F238E27FC236}">
                <a16:creationId xmlns:a16="http://schemas.microsoft.com/office/drawing/2014/main" id="{59A7CEB9-33B2-4095-9BD3-2F83AEE6F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3194050"/>
            <a:ext cx="76835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故：</a:t>
            </a:r>
          </a:p>
        </p:txBody>
      </p:sp>
      <p:graphicFrame>
        <p:nvGraphicFramePr>
          <p:cNvPr id="142343" name="Object 7">
            <a:extLst>
              <a:ext uri="{FF2B5EF4-FFF2-40B4-BE49-F238E27FC236}">
                <a16:creationId xmlns:a16="http://schemas.microsoft.com/office/drawing/2014/main" id="{D3C204A3-F39C-43BF-A9AB-102ECF98B2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8113" y="2762250"/>
          <a:ext cx="323532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1" name="Equation" r:id="rId7" imgW="2006280" imgH="711000" progId="Equation.3">
                  <p:embed/>
                </p:oleObj>
              </mc:Choice>
              <mc:Fallback>
                <p:oleObj name="Equation" r:id="rId7" imgW="200628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2762250"/>
                        <a:ext cx="323532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4" name="Object 8">
            <a:extLst>
              <a:ext uri="{FF2B5EF4-FFF2-40B4-BE49-F238E27FC236}">
                <a16:creationId xmlns:a16="http://schemas.microsoft.com/office/drawing/2014/main" id="{E4FB3471-C088-43DA-8A9A-2D8CA95AE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913" y="4108450"/>
          <a:ext cx="608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2" name="Equation" r:id="rId9" imgW="355320" imgH="253800" progId="Equation.3">
                  <p:embed/>
                </p:oleObj>
              </mc:Choice>
              <mc:Fallback>
                <p:oleObj name="Equation" r:id="rId9" imgW="35532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4108450"/>
                        <a:ext cx="608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5" name="Text Box 9">
            <a:extLst>
              <a:ext uri="{FF2B5EF4-FFF2-40B4-BE49-F238E27FC236}">
                <a16:creationId xmlns:a16="http://schemas.microsoft.com/office/drawing/2014/main" id="{A6279F54-9570-4851-8770-448EB9193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4108450"/>
            <a:ext cx="710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140280"/>
                </a:solidFill>
                <a:ea typeface="华文中宋" panose="02010600040101010101" pitchFamily="2" charset="-122"/>
              </a:rPr>
              <a:t>为静止质量，用</a:t>
            </a:r>
          </a:p>
        </p:txBody>
      </p:sp>
      <p:graphicFrame>
        <p:nvGraphicFramePr>
          <p:cNvPr id="142346" name="Object 10">
            <a:extLst>
              <a:ext uri="{FF2B5EF4-FFF2-40B4-BE49-F238E27FC236}">
                <a16:creationId xmlns:a16="http://schemas.microsoft.com/office/drawing/2014/main" id="{D05C51B9-0BA8-4A33-B524-2F110AC2E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4738" y="4108450"/>
          <a:ext cx="5635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3" name="Equation" r:id="rId11" imgW="330120" imgH="253800" progId="Equation.3">
                  <p:embed/>
                </p:oleObj>
              </mc:Choice>
              <mc:Fallback>
                <p:oleObj name="Equation" r:id="rId11" imgW="33012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4108450"/>
                        <a:ext cx="5635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7" name="Rectangle 11">
            <a:extLst>
              <a:ext uri="{FF2B5EF4-FFF2-40B4-BE49-F238E27FC236}">
                <a16:creationId xmlns:a16="http://schemas.microsoft.com/office/drawing/2014/main" id="{EAAAA545-B211-42A9-95EF-D2612C15F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410845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表示，则运动</a:t>
            </a:r>
            <a:r>
              <a:rPr lang="zh-CN" altLang="en-US" baseline="0">
                <a:solidFill>
                  <a:srgbClr val="140280"/>
                </a:solidFill>
                <a:ea typeface="华文中宋" panose="02010600040101010101" pitchFamily="2" charset="-122"/>
              </a:rPr>
              <a:t>质量：</a:t>
            </a:r>
          </a:p>
        </p:txBody>
      </p:sp>
      <p:graphicFrame>
        <p:nvGraphicFramePr>
          <p:cNvPr id="142348" name="Object 12">
            <a:extLst>
              <a:ext uri="{FF2B5EF4-FFF2-40B4-BE49-F238E27FC236}">
                <a16:creationId xmlns:a16="http://schemas.microsoft.com/office/drawing/2014/main" id="{62CC48C7-2B94-4385-8CD8-15B0EDC0D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7113" y="4718050"/>
          <a:ext cx="300196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4" name="Equation" r:id="rId13" imgW="1777680" imgH="711000" progId="Equation.3">
                  <p:embed/>
                </p:oleObj>
              </mc:Choice>
              <mc:Fallback>
                <p:oleObj name="Equation" r:id="rId13" imgW="1777680" imgH="7110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4718050"/>
                        <a:ext cx="3001962" cy="1116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40" grpId="0" autoUpdateAnimBg="0"/>
      <p:bldP spid="142342" grpId="0" autoUpdateAnimBg="0"/>
      <p:bldP spid="142345" grpId="0" autoUpdateAnimBg="0"/>
      <p:bldP spid="1423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EB82A52A-966A-48F2-8566-C3C003E12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1085850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加速度变换        </a:t>
            </a:r>
          </a:p>
        </p:txBody>
      </p:sp>
      <p:graphicFrame>
        <p:nvGraphicFramePr>
          <p:cNvPr id="97283" name="Object 3">
            <a:extLst>
              <a:ext uri="{FF2B5EF4-FFF2-40B4-BE49-F238E27FC236}">
                <a16:creationId xmlns:a16="http://schemas.microsoft.com/office/drawing/2014/main" id="{7D890149-2F9F-420F-AC5F-41BA63402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628775"/>
          <a:ext cx="1457325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2" name="公式" r:id="rId3" imgW="1231560" imgH="1701720" progId="Equation.3">
                  <p:embed/>
                </p:oleObj>
              </mc:Choice>
              <mc:Fallback>
                <p:oleObj name="公式" r:id="rId3" imgW="1231560" imgH="1701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628775"/>
                        <a:ext cx="1457325" cy="17986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C90A176D-A7D1-4619-B70C-5D283BDD2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1225" y="1597025"/>
          <a:ext cx="1563688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3" name="公式" r:id="rId5" imgW="1231560" imgH="1701720" progId="Equation.3">
                  <p:embed/>
                </p:oleObj>
              </mc:Choice>
              <mc:Fallback>
                <p:oleObj name="公式" r:id="rId5" imgW="1231560" imgH="1701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1597025"/>
                        <a:ext cx="1563688" cy="1974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Text Box 5">
            <a:extLst>
              <a:ext uri="{FF2B5EF4-FFF2-40B4-BE49-F238E27FC236}">
                <a16:creationId xmlns:a16="http://schemas.microsoft.com/office/drawing/2014/main" id="{E13746FE-1FF8-473F-976E-26E61B6D6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1844675"/>
            <a:ext cx="533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正变换</a:t>
            </a:r>
          </a:p>
          <a:p>
            <a:pPr eaLnBrk="0" hangingPunct="0"/>
            <a:endParaRPr kumimoji="0" lang="en-US" altLang="zh-CN" baseline="0">
              <a:solidFill>
                <a:srgbClr val="FF0000"/>
              </a:solidFill>
              <a:ea typeface="华文中宋" panose="02010600040101010101" pitchFamily="2" charset="-122"/>
            </a:endParaRPr>
          </a:p>
        </p:txBody>
      </p:sp>
      <p:sp>
        <p:nvSpPr>
          <p:cNvPr id="97286" name="Text Box 6">
            <a:extLst>
              <a:ext uri="{FF2B5EF4-FFF2-40B4-BE49-F238E27FC236}">
                <a16:creationId xmlns:a16="http://schemas.microsoft.com/office/drawing/2014/main" id="{13E31F4B-C7FB-42CC-8E3F-DE65BBB95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1844675"/>
            <a:ext cx="533400" cy="1565275"/>
          </a:xfrm>
          <a:prstGeom prst="rect">
            <a:avLst/>
          </a:prstGeom>
          <a:noFill/>
          <a:ln w="12699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逆变换</a:t>
            </a:r>
          </a:p>
          <a:p>
            <a:pPr eaLnBrk="0" hangingPunct="0"/>
            <a:endParaRPr kumimoji="0" lang="en-US" altLang="zh-CN" baseline="0">
              <a:solidFill>
                <a:srgbClr val="FF0000"/>
              </a:solidFill>
              <a:ea typeface="华文中宋" panose="02010600040101010101" pitchFamily="2" charset="-122"/>
            </a:endParaRPr>
          </a:p>
        </p:txBody>
      </p:sp>
      <p:grpSp>
        <p:nvGrpSpPr>
          <p:cNvPr id="97287" name="Group 7">
            <a:extLst>
              <a:ext uri="{FF2B5EF4-FFF2-40B4-BE49-F238E27FC236}">
                <a16:creationId xmlns:a16="http://schemas.microsoft.com/office/drawing/2014/main" id="{F9ACF1E9-0023-40BB-B4BC-76880A58850E}"/>
              </a:ext>
            </a:extLst>
          </p:cNvPr>
          <p:cNvGrpSpPr>
            <a:grpSpLocks/>
          </p:cNvGrpSpPr>
          <p:nvPr/>
        </p:nvGrpSpPr>
        <p:grpSpPr bwMode="auto">
          <a:xfrm>
            <a:off x="1074738" y="3605213"/>
            <a:ext cx="2084387" cy="493712"/>
            <a:chOff x="567" y="1752"/>
            <a:chExt cx="1313" cy="311"/>
          </a:xfrm>
        </p:grpSpPr>
        <p:sp>
          <p:nvSpPr>
            <p:cNvPr id="97288" name="Rectangle 8">
              <a:extLst>
                <a:ext uri="{FF2B5EF4-FFF2-40B4-BE49-F238E27FC236}">
                  <a16:creationId xmlns:a16="http://schemas.microsoft.com/office/drawing/2014/main" id="{AF6E02CD-9E30-4C3F-BF46-7BF3E21F2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800"/>
              <a:ext cx="700" cy="2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常量，</a:t>
              </a:r>
            </a:p>
          </p:txBody>
        </p:sp>
        <p:sp>
          <p:nvSpPr>
            <p:cNvPr id="97289" name="Rectangle 9">
              <a:extLst>
                <a:ext uri="{FF2B5EF4-FFF2-40B4-BE49-F238E27FC236}">
                  <a16:creationId xmlns:a16="http://schemas.microsoft.com/office/drawing/2014/main" id="{79E6AC68-6262-4D25-88BD-D5009CE19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1752"/>
              <a:ext cx="126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  </a:t>
              </a:r>
              <a:endParaRPr lang="en-US" altLang="zh-CN" sz="2800" baseline="0">
                <a:solidFill>
                  <a:srgbClr val="000066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7290" name="Rectangle 10">
              <a:extLst>
                <a:ext uri="{FF2B5EF4-FFF2-40B4-BE49-F238E27FC236}">
                  <a16:creationId xmlns:a16="http://schemas.microsoft.com/office/drawing/2014/main" id="{4ADF69CA-AF18-4420-A993-1F7BD831D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752"/>
              <a:ext cx="4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∵</a:t>
              </a:r>
              <a:r>
                <a:rPr lang="en-US" altLang="zh-CN" sz="3000" i="1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u  </a:t>
              </a:r>
              <a:endParaRPr lang="en-US" altLang="zh-CN" sz="2800" baseline="0">
                <a:solidFill>
                  <a:srgbClr val="000066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97291" name="Rectangle 11">
              <a:extLst>
                <a:ext uri="{FF2B5EF4-FFF2-40B4-BE49-F238E27FC236}">
                  <a16:creationId xmlns:a16="http://schemas.microsoft.com/office/drawing/2014/main" id="{1AD410DC-656D-4733-8067-6F049A3FA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769"/>
              <a:ext cx="143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=</a:t>
              </a:r>
              <a:endParaRPr lang="en-US" altLang="zh-CN" sz="2800" baseline="0">
                <a:solidFill>
                  <a:srgbClr val="000066"/>
                </a:solidFill>
                <a:ea typeface="华文中宋" panose="02010600040101010101" pitchFamily="2" charset="-122"/>
              </a:endParaRPr>
            </a:p>
          </p:txBody>
        </p:sp>
      </p:grpSp>
      <p:graphicFrame>
        <p:nvGraphicFramePr>
          <p:cNvPr id="97292" name="Object 12">
            <a:extLst>
              <a:ext uri="{FF2B5EF4-FFF2-40B4-BE49-F238E27FC236}">
                <a16:creationId xmlns:a16="http://schemas.microsoft.com/office/drawing/2014/main" id="{5147EFC3-96B3-42B3-9392-0C61EEE0C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8025" y="4329113"/>
          <a:ext cx="11652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4" name="Equation" r:id="rId7" imgW="876240" imgH="330120" progId="Equation.3">
                  <p:embed/>
                </p:oleObj>
              </mc:Choice>
              <mc:Fallback>
                <p:oleObj name="Equation" r:id="rId7" imgW="87624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4329113"/>
                        <a:ext cx="1165225" cy="3952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3" name="Text Box 13">
            <a:extLst>
              <a:ext uri="{FF2B5EF4-FFF2-40B4-BE49-F238E27FC236}">
                <a16:creationId xmlns:a16="http://schemas.microsoft.com/office/drawing/2014/main" id="{9EB34E26-7DA6-456E-8004-892F8E3DD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4252913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加速度变换矢量式：       </a:t>
            </a:r>
          </a:p>
        </p:txBody>
      </p:sp>
      <p:sp>
        <p:nvSpPr>
          <p:cNvPr id="97294" name="AutoShape 14">
            <a:extLst>
              <a:ext uri="{FF2B5EF4-FFF2-40B4-BE49-F238E27FC236}">
                <a16:creationId xmlns:a16="http://schemas.microsoft.com/office/drawing/2014/main" id="{957D6FBF-786D-40C4-A919-368A7783F6A5}"/>
              </a:ext>
            </a:extLst>
          </p:cNvPr>
          <p:cNvSpPr>
            <a:spLocks/>
          </p:cNvSpPr>
          <p:nvPr/>
        </p:nvSpPr>
        <p:spPr bwMode="auto">
          <a:xfrm>
            <a:off x="1638300" y="1835150"/>
            <a:ext cx="209550" cy="1376363"/>
          </a:xfrm>
          <a:prstGeom prst="leftBrace">
            <a:avLst>
              <a:gd name="adj1" fmla="val 54735"/>
              <a:gd name="adj2" fmla="val 50000"/>
            </a:avLst>
          </a:prstGeom>
          <a:noFill/>
          <a:ln w="28575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baseline="0">
              <a:solidFill>
                <a:srgbClr val="800000"/>
              </a:solidFill>
              <a:ea typeface="华文中宋" panose="02010600040101010101" pitchFamily="2" charset="-122"/>
            </a:endParaRPr>
          </a:p>
        </p:txBody>
      </p:sp>
      <p:sp>
        <p:nvSpPr>
          <p:cNvPr id="97295" name="AutoShape 15">
            <a:extLst>
              <a:ext uri="{FF2B5EF4-FFF2-40B4-BE49-F238E27FC236}">
                <a16:creationId xmlns:a16="http://schemas.microsoft.com/office/drawing/2014/main" id="{34F4BA9E-AB71-4246-B94C-1B9752B20FCE}"/>
              </a:ext>
            </a:extLst>
          </p:cNvPr>
          <p:cNvSpPr>
            <a:spLocks/>
          </p:cNvSpPr>
          <p:nvPr/>
        </p:nvSpPr>
        <p:spPr bwMode="auto">
          <a:xfrm>
            <a:off x="5591175" y="1908175"/>
            <a:ext cx="215900" cy="1376363"/>
          </a:xfrm>
          <a:prstGeom prst="leftBrace">
            <a:avLst>
              <a:gd name="adj1" fmla="val 53125"/>
              <a:gd name="adj2" fmla="val 50000"/>
            </a:avLst>
          </a:prstGeom>
          <a:noFill/>
          <a:ln w="28575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grpSp>
        <p:nvGrpSpPr>
          <p:cNvPr id="97296" name="Group 16">
            <a:extLst>
              <a:ext uri="{FF2B5EF4-FFF2-40B4-BE49-F238E27FC236}">
                <a16:creationId xmlns:a16="http://schemas.microsoft.com/office/drawing/2014/main" id="{DB746670-E82D-40C8-B3DD-344CE2F131C2}"/>
              </a:ext>
            </a:extLst>
          </p:cNvPr>
          <p:cNvGrpSpPr>
            <a:grpSpLocks/>
          </p:cNvGrpSpPr>
          <p:nvPr/>
        </p:nvGrpSpPr>
        <p:grpSpPr bwMode="auto">
          <a:xfrm>
            <a:off x="3267075" y="3636963"/>
            <a:ext cx="4508500" cy="466725"/>
            <a:chOff x="1948" y="1772"/>
            <a:chExt cx="2840" cy="294"/>
          </a:xfrm>
        </p:grpSpPr>
        <p:sp>
          <p:nvSpPr>
            <p:cNvPr id="97297" name="Rectangle 17">
              <a:extLst>
                <a:ext uri="{FF2B5EF4-FFF2-40B4-BE49-F238E27FC236}">
                  <a16:creationId xmlns:a16="http://schemas.microsoft.com/office/drawing/2014/main" id="{CB741BD9-7B10-4152-82CE-DD8CA04A2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791"/>
              <a:ext cx="342" cy="27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∴  </a:t>
              </a:r>
            </a:p>
          </p:txBody>
        </p:sp>
        <p:sp>
          <p:nvSpPr>
            <p:cNvPr id="97298" name="Rectangle 18">
              <a:extLst>
                <a:ext uri="{FF2B5EF4-FFF2-40B4-BE49-F238E27FC236}">
                  <a16:creationId xmlns:a16="http://schemas.microsoft.com/office/drawing/2014/main" id="{1BBBA3A1-32BC-4570-88C2-1D00860D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1791"/>
              <a:ext cx="1727" cy="2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系都是惯性系。</a:t>
              </a:r>
            </a:p>
          </p:txBody>
        </p:sp>
        <p:sp>
          <p:nvSpPr>
            <p:cNvPr id="97299" name="Rectangle 19">
              <a:extLst>
                <a:ext uri="{FF2B5EF4-FFF2-40B4-BE49-F238E27FC236}">
                  <a16:creationId xmlns:a16="http://schemas.microsoft.com/office/drawing/2014/main" id="{6D19FA7F-B4C6-4F69-AB6D-03CC0B7BD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791"/>
              <a:ext cx="534" cy="2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系和   </a:t>
              </a:r>
            </a:p>
          </p:txBody>
        </p:sp>
        <p:sp>
          <p:nvSpPr>
            <p:cNvPr id="97300" name="Rectangle 20">
              <a:extLst>
                <a:ext uri="{FF2B5EF4-FFF2-40B4-BE49-F238E27FC236}">
                  <a16:creationId xmlns:a16="http://schemas.microsoft.com/office/drawing/2014/main" id="{B8BAD6B6-00AA-43CA-AFB5-B83908591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772"/>
              <a:ext cx="159" cy="27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i="1" baseline="0">
                  <a:solidFill>
                    <a:srgbClr val="006600"/>
                  </a:solidFill>
                  <a:ea typeface="华文中宋" panose="02010600040101010101" pitchFamily="2" charset="-122"/>
                </a:rPr>
                <a:t>S</a:t>
              </a:r>
              <a:endParaRPr lang="en-US" altLang="zh-CN" sz="2800" baseline="0">
                <a:solidFill>
                  <a:srgbClr val="006600"/>
                </a:solidFill>
                <a:ea typeface="华文中宋" panose="02010600040101010101" pitchFamily="2" charset="-122"/>
              </a:endParaRPr>
            </a:p>
          </p:txBody>
        </p:sp>
        <p:graphicFrame>
          <p:nvGraphicFramePr>
            <p:cNvPr id="97301" name="Object 21">
              <a:extLst>
                <a:ext uri="{FF2B5EF4-FFF2-40B4-BE49-F238E27FC236}">
                  <a16:creationId xmlns:a16="http://schemas.microsoft.com/office/drawing/2014/main" id="{0773FACC-365B-4455-A566-7AF6AF2865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1791"/>
            <a:ext cx="31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5" name="Equation" r:id="rId9" imgW="228600" imgH="215640" progId="Equation.3">
                    <p:embed/>
                  </p:oleObj>
                </mc:Choice>
                <mc:Fallback>
                  <p:oleObj name="Equation" r:id="rId9" imgW="22860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791"/>
                          <a:ext cx="315" cy="25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5" grpId="0"/>
      <p:bldP spid="97286" grpId="0" animBg="1" autoUpdateAnimBg="0"/>
      <p:bldP spid="97293" grpId="0"/>
      <p:bldP spid="97294" grpId="0" animBg="1" autoUpdateAnimBg="0"/>
      <p:bldP spid="97295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2" name="Object 2">
            <a:extLst>
              <a:ext uri="{FF2B5EF4-FFF2-40B4-BE49-F238E27FC236}">
                <a16:creationId xmlns:a16="http://schemas.microsoft.com/office/drawing/2014/main" id="{7F854083-0437-4037-B03F-C1832A7217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9550" y="1612900"/>
          <a:ext cx="31654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1" name="公式" r:id="rId3" imgW="2730240" imgH="914400" progId="Equation.3">
                  <p:embed/>
                </p:oleObj>
              </mc:Choice>
              <mc:Fallback>
                <p:oleObj name="公式" r:id="rId3" imgW="2730240" imgH="91440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612900"/>
                        <a:ext cx="316547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3" name="Object 3">
            <a:extLst>
              <a:ext uri="{FF2B5EF4-FFF2-40B4-BE49-F238E27FC236}">
                <a16:creationId xmlns:a16="http://schemas.microsoft.com/office/drawing/2014/main" id="{F263B670-7979-4805-803D-2C1E4FF36D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0" y="1612900"/>
          <a:ext cx="27860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2" name="Equation" r:id="rId5" imgW="1269720" imgH="507960" progId="Equation.3">
                  <p:embed/>
                </p:oleObj>
              </mc:Choice>
              <mc:Fallback>
                <p:oleObj name="Equation" r:id="rId5" imgW="1269720" imgH="50796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1612900"/>
                        <a:ext cx="27860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4" name="Text Box 4">
            <a:extLst>
              <a:ext uri="{FF2B5EF4-FFF2-40B4-BE49-F238E27FC236}">
                <a16:creationId xmlns:a16="http://schemas.microsoft.com/office/drawing/2014/main" id="{1B9AE113-293F-447D-B91A-A5E71BB27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182938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式中：</a:t>
            </a:r>
          </a:p>
        </p:txBody>
      </p:sp>
      <p:graphicFrame>
        <p:nvGraphicFramePr>
          <p:cNvPr id="143365" name="Object 5">
            <a:extLst>
              <a:ext uri="{FF2B5EF4-FFF2-40B4-BE49-F238E27FC236}">
                <a16:creationId xmlns:a16="http://schemas.microsoft.com/office/drawing/2014/main" id="{2DE155FC-5607-40AC-8B1E-A1A835FC9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200" y="2909888"/>
          <a:ext cx="27114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3" name="公式" r:id="rId7" imgW="2590560" imgH="1054080" progId="Equation.3">
                  <p:embed/>
                </p:oleObj>
              </mc:Choice>
              <mc:Fallback>
                <p:oleObj name="公式" r:id="rId7" imgW="2590560" imgH="105408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909888"/>
                        <a:ext cx="271145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66" name="Group 6">
            <a:extLst>
              <a:ext uri="{FF2B5EF4-FFF2-40B4-BE49-F238E27FC236}">
                <a16:creationId xmlns:a16="http://schemas.microsoft.com/office/drawing/2014/main" id="{1230BFAC-48DE-42CA-AB0A-B59C8FFB08D9}"/>
              </a:ext>
            </a:extLst>
          </p:cNvPr>
          <p:cNvGrpSpPr>
            <a:grpSpLocks/>
          </p:cNvGrpSpPr>
          <p:nvPr/>
        </p:nvGrpSpPr>
        <p:grpSpPr bwMode="auto">
          <a:xfrm>
            <a:off x="974725" y="4349750"/>
            <a:ext cx="5541963" cy="457200"/>
            <a:chOff x="432" y="2496"/>
            <a:chExt cx="3491" cy="288"/>
          </a:xfrm>
        </p:grpSpPr>
        <p:sp>
          <p:nvSpPr>
            <p:cNvPr id="143367" name="Text Box 7">
              <a:extLst>
                <a:ext uri="{FF2B5EF4-FFF2-40B4-BE49-F238E27FC236}">
                  <a16:creationId xmlns:a16="http://schemas.microsoft.com/office/drawing/2014/main" id="{742A4C06-CCC2-4B5C-AA33-BDDA0FF42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3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当                 时，转化为牛顿定律：     </a:t>
              </a:r>
            </a:p>
          </p:txBody>
        </p:sp>
        <p:graphicFrame>
          <p:nvGraphicFramePr>
            <p:cNvPr id="143368" name="Object 8">
              <a:extLst>
                <a:ext uri="{FF2B5EF4-FFF2-40B4-BE49-F238E27FC236}">
                  <a16:creationId xmlns:a16="http://schemas.microsoft.com/office/drawing/2014/main" id="{2C9DA548-918D-48D0-BA57-5B3705657F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9" y="2568"/>
            <a:ext cx="82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74" name="公式" r:id="rId9" imgW="1180800" imgH="253800" progId="Equation.3">
                    <p:embed/>
                  </p:oleObj>
                </mc:Choice>
                <mc:Fallback>
                  <p:oleObj name="公式" r:id="rId9" imgW="1180800" imgH="253800" progId="Equation.3">
                    <p:embed/>
                    <p:pic>
                      <p:nvPicPr>
                        <p:cNvPr id="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" y="2568"/>
                          <a:ext cx="826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369" name="Object 9">
            <a:extLst>
              <a:ext uri="{FF2B5EF4-FFF2-40B4-BE49-F238E27FC236}">
                <a16:creationId xmlns:a16="http://schemas.microsoft.com/office/drawing/2014/main" id="{C4D568FF-EEC0-4296-84FF-9C26000BB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4925" y="4997450"/>
          <a:ext cx="35099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5" name="公式" r:id="rId11" imgW="2844720" imgH="888840" progId="Equation.3">
                  <p:embed/>
                </p:oleObj>
              </mc:Choice>
              <mc:Fallback>
                <p:oleObj name="公式" r:id="rId11" imgW="284472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4997450"/>
                        <a:ext cx="350996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0" name="Text Box 10">
            <a:extLst>
              <a:ext uri="{FF2B5EF4-FFF2-40B4-BE49-F238E27FC236}">
                <a16:creationId xmlns:a16="http://schemas.microsoft.com/office/drawing/2014/main" id="{515B13C6-53CA-490D-8F8D-F38CE4C8C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64801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</a:t>
            </a:r>
            <a:r>
              <a:rPr lang="zh-CN" altLang="en-US" sz="20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狭义相对论质点力学动力学基本方程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build="p" autoUpdateAnimBg="0"/>
      <p:bldP spid="143370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>
            <a:extLst>
              <a:ext uri="{FF2B5EF4-FFF2-40B4-BE49-F238E27FC236}">
                <a16:creationId xmlns:a16="http://schemas.microsoft.com/office/drawing/2014/main" id="{DA3A9933-B34D-4FB7-8C50-A537DD905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84313"/>
            <a:ext cx="35814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1.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相对论动能  </a:t>
            </a:r>
          </a:p>
        </p:txBody>
      </p:sp>
      <p:graphicFrame>
        <p:nvGraphicFramePr>
          <p:cNvPr id="144387" name="Object 3">
            <a:extLst>
              <a:ext uri="{FF2B5EF4-FFF2-40B4-BE49-F238E27FC236}">
                <a16:creationId xmlns:a16="http://schemas.microsoft.com/office/drawing/2014/main" id="{5122A1ED-3C04-4572-B01D-EF4114983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7625" y="1989138"/>
          <a:ext cx="218916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8" name="Equation" r:id="rId3" imgW="1091880" imgH="291960" progId="Equation.3">
                  <p:embed/>
                </p:oleObj>
              </mc:Choice>
              <mc:Fallback>
                <p:oleObj name="Equation" r:id="rId3" imgW="1091880" imgH="29196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1989138"/>
                        <a:ext cx="2189163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8" name="Object 4">
            <a:extLst>
              <a:ext uri="{FF2B5EF4-FFF2-40B4-BE49-F238E27FC236}">
                <a16:creationId xmlns:a16="http://schemas.microsoft.com/office/drawing/2014/main" id="{936F8232-2DEF-4D05-BFF3-7686C0F9A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6788" y="1751013"/>
          <a:ext cx="172878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9" name="Equation" r:id="rId5" imgW="812520" imgH="533160" progId="Equation.3">
                  <p:embed/>
                </p:oleObj>
              </mc:Choice>
              <mc:Fallback>
                <p:oleObj name="Equation" r:id="rId5" imgW="812520" imgH="53316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1751013"/>
                        <a:ext cx="1728787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>
            <a:extLst>
              <a:ext uri="{FF2B5EF4-FFF2-40B4-BE49-F238E27FC236}">
                <a16:creationId xmlns:a16="http://schemas.microsoft.com/office/drawing/2014/main" id="{F915A31F-DC41-435F-9801-DB13C1A1F9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0663" y="1773238"/>
          <a:ext cx="30305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0" name="Equation" r:id="rId7" imgW="1485720" imgH="507960" progId="Equation.3">
                  <p:embed/>
                </p:oleObj>
              </mc:Choice>
              <mc:Fallback>
                <p:oleObj name="Equation" r:id="rId7" imgW="1485720" imgH="50796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1773238"/>
                        <a:ext cx="30305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6">
            <a:extLst>
              <a:ext uri="{FF2B5EF4-FFF2-40B4-BE49-F238E27FC236}">
                <a16:creationId xmlns:a16="http://schemas.microsoft.com/office/drawing/2014/main" id="{1378107B-2969-4E84-A906-5DF61FB33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8038" y="2870200"/>
          <a:ext cx="35893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1" name="Equation" r:id="rId9" imgW="1523880" imgH="253800" progId="Equation.3">
                  <p:embed/>
                </p:oleObj>
              </mc:Choice>
              <mc:Fallback>
                <p:oleObj name="Equation" r:id="rId9" imgW="1523880" imgH="25380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870200"/>
                        <a:ext cx="35893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7">
            <a:extLst>
              <a:ext uri="{FF2B5EF4-FFF2-40B4-BE49-F238E27FC236}">
                <a16:creationId xmlns:a16="http://schemas.microsoft.com/office/drawing/2014/main" id="{A1EE909E-74D9-481D-B90F-5331DB537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6925" y="3989388"/>
          <a:ext cx="30241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2" name="公式" r:id="rId11" imgW="2603160" imgH="457200" progId="Equation.3">
                  <p:embed/>
                </p:oleObj>
              </mc:Choice>
              <mc:Fallback>
                <p:oleObj name="公式" r:id="rId11" imgW="2603160" imgH="45720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3989388"/>
                        <a:ext cx="302418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8">
            <a:extLst>
              <a:ext uri="{FF2B5EF4-FFF2-40B4-BE49-F238E27FC236}">
                <a16:creationId xmlns:a16="http://schemas.microsoft.com/office/drawing/2014/main" id="{3F3D598C-67CE-470F-AAD2-9798E291D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4863" y="3465513"/>
          <a:ext cx="41687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3" name="Equation" r:id="rId13" imgW="1892160" imgH="253800" progId="Equation.3">
                  <p:embed/>
                </p:oleObj>
              </mc:Choice>
              <mc:Fallback>
                <p:oleObj name="Equation" r:id="rId13" imgW="1892160" imgH="25380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465513"/>
                        <a:ext cx="41687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3" name="Object 9">
            <a:extLst>
              <a:ext uri="{FF2B5EF4-FFF2-40B4-BE49-F238E27FC236}">
                <a16:creationId xmlns:a16="http://schemas.microsoft.com/office/drawing/2014/main" id="{8F170AED-C3B9-4E2A-8FC2-4ED182CB82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2463" y="4708525"/>
          <a:ext cx="48974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4" name="公式" r:id="rId15" imgW="4749480" imgH="520560" progId="Equation.3">
                  <p:embed/>
                </p:oleObj>
              </mc:Choice>
              <mc:Fallback>
                <p:oleObj name="公式" r:id="rId15" imgW="4749480" imgH="52056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4708525"/>
                        <a:ext cx="489743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4" name="Object 10">
            <a:extLst>
              <a:ext uri="{FF2B5EF4-FFF2-40B4-BE49-F238E27FC236}">
                <a16:creationId xmlns:a16="http://schemas.microsoft.com/office/drawing/2014/main" id="{E2471F09-9200-4833-B6ED-9E7704C6B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8613" y="5394325"/>
          <a:ext cx="32829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5" name="公式" r:id="rId17" imgW="2958840" imgH="888840" progId="Equation.3">
                  <p:embed/>
                </p:oleObj>
              </mc:Choice>
              <mc:Fallback>
                <p:oleObj name="公式" r:id="rId17" imgW="2958840" imgH="88884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394325"/>
                        <a:ext cx="32829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5" name="Object 11">
            <a:extLst>
              <a:ext uri="{FF2B5EF4-FFF2-40B4-BE49-F238E27FC236}">
                <a16:creationId xmlns:a16="http://schemas.microsoft.com/office/drawing/2014/main" id="{A1CED791-C3B6-4087-A2B9-E91DB0418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9675" y="5383213"/>
          <a:ext cx="27368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6" name="公式" r:id="rId19" imgW="2412720" imgH="888840" progId="Equation.3">
                  <p:embed/>
                </p:oleObj>
              </mc:Choice>
              <mc:Fallback>
                <p:oleObj name="公式" r:id="rId19" imgW="2412720" imgH="88884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5383213"/>
                        <a:ext cx="27368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6" name="Text Box 12">
            <a:extLst>
              <a:ext uri="{FF2B5EF4-FFF2-40B4-BE49-F238E27FC236}">
                <a16:creationId xmlns:a16="http://schemas.microsoft.com/office/drawing/2014/main" id="{A77D7E4B-15C1-491A-A4AE-E59741078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4714875"/>
            <a:ext cx="106045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其中：</a:t>
            </a:r>
          </a:p>
        </p:txBody>
      </p:sp>
      <p:sp>
        <p:nvSpPr>
          <p:cNvPr id="144397" name="Text Box 13">
            <a:extLst>
              <a:ext uri="{FF2B5EF4-FFF2-40B4-BE49-F238E27FC236}">
                <a16:creationId xmlns:a16="http://schemas.microsoft.com/office/drawing/2014/main" id="{1C8EC0A9-B190-44C4-AE87-40E33090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868363"/>
            <a:ext cx="51435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三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、</a:t>
            </a:r>
            <a:r>
              <a:rPr lang="zh-CN" altLang="en-US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相对论质量与能量的关系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build="p" autoUpdateAnimBg="0"/>
      <p:bldP spid="144396" grpId="0" build="p" autoUpdateAnimBg="0"/>
      <p:bldP spid="144397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Object 2">
            <a:extLst>
              <a:ext uri="{FF2B5EF4-FFF2-40B4-BE49-F238E27FC236}">
                <a16:creationId xmlns:a16="http://schemas.microsoft.com/office/drawing/2014/main" id="{E77D4234-1D41-4CD6-984A-CCAE5A02F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2288" y="1058863"/>
          <a:ext cx="37687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9" name="公式" r:id="rId3" imgW="3708360" imgH="533160" progId="Equation.3">
                  <p:embed/>
                </p:oleObj>
              </mc:Choice>
              <mc:Fallback>
                <p:oleObj name="公式" r:id="rId3" imgW="3708360" imgH="53316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1058863"/>
                        <a:ext cx="37687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3">
            <a:extLst>
              <a:ext uri="{FF2B5EF4-FFF2-40B4-BE49-F238E27FC236}">
                <a16:creationId xmlns:a16="http://schemas.microsoft.com/office/drawing/2014/main" id="{66695612-236A-4ACE-8EF1-B42F006DE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5750" y="2066925"/>
          <a:ext cx="36909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0" name="公式" r:id="rId5" imgW="3492360" imgH="444240" progId="Equation.3">
                  <p:embed/>
                </p:oleObj>
              </mc:Choice>
              <mc:Fallback>
                <p:oleObj name="公式" r:id="rId5" imgW="3492360" imgH="44424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2066925"/>
                        <a:ext cx="36909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2" name="Object 4">
            <a:extLst>
              <a:ext uri="{FF2B5EF4-FFF2-40B4-BE49-F238E27FC236}">
                <a16:creationId xmlns:a16="http://schemas.microsoft.com/office/drawing/2014/main" id="{9CAB24E4-493B-47C7-94B9-E07EF086A7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0913" y="2868613"/>
          <a:ext cx="65738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1" name="公式" r:id="rId7" imgW="6248160" imgH="533160" progId="Equation.3">
                  <p:embed/>
                </p:oleObj>
              </mc:Choice>
              <mc:Fallback>
                <p:oleObj name="公式" r:id="rId7" imgW="6248160" imgH="53316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2868613"/>
                        <a:ext cx="657383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>
            <a:extLst>
              <a:ext uri="{FF2B5EF4-FFF2-40B4-BE49-F238E27FC236}">
                <a16:creationId xmlns:a16="http://schemas.microsoft.com/office/drawing/2014/main" id="{0C5FCFEA-4133-4D73-976D-277D2E8D3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787400"/>
          <a:ext cx="28829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2" name="公式" r:id="rId9" imgW="2984400" imgH="1054080" progId="Equation.3">
                  <p:embed/>
                </p:oleObj>
              </mc:Choice>
              <mc:Fallback>
                <p:oleObj name="公式" r:id="rId9" imgW="2984400" imgH="105408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87400"/>
                        <a:ext cx="28829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>
            <a:extLst>
              <a:ext uri="{FF2B5EF4-FFF2-40B4-BE49-F238E27FC236}">
                <a16:creationId xmlns:a16="http://schemas.microsoft.com/office/drawing/2014/main" id="{AF2D75CA-B854-489A-9F9C-65848E45E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6825" y="3573463"/>
          <a:ext cx="3951288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3" name="公式" r:id="rId11" imgW="3682800" imgH="1104840" progId="Equation.3">
                  <p:embed/>
                </p:oleObj>
              </mc:Choice>
              <mc:Fallback>
                <p:oleObj name="公式" r:id="rId11" imgW="3682800" imgH="110484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3573463"/>
                        <a:ext cx="3951288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>
            <a:extLst>
              <a:ext uri="{FF2B5EF4-FFF2-40B4-BE49-F238E27FC236}">
                <a16:creationId xmlns:a16="http://schemas.microsoft.com/office/drawing/2014/main" id="{969F9B52-10DA-4AB3-872D-D82590D83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8113" y="3798888"/>
          <a:ext cx="23796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4" name="公式" r:id="rId13" imgW="2298600" imgH="533160" progId="Equation.3">
                  <p:embed/>
                </p:oleObj>
              </mc:Choice>
              <mc:Fallback>
                <p:oleObj name="公式" r:id="rId13" imgW="2298600" imgH="53316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3798888"/>
                        <a:ext cx="237966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6" name="Rectangle 8">
            <a:extLst>
              <a:ext uri="{FF2B5EF4-FFF2-40B4-BE49-F238E27FC236}">
                <a16:creationId xmlns:a16="http://schemas.microsoft.com/office/drawing/2014/main" id="{5A7A2010-D11E-4F05-B82F-F6A6AE55E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523557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相对论动能：</a:t>
            </a:r>
          </a:p>
        </p:txBody>
      </p:sp>
      <p:graphicFrame>
        <p:nvGraphicFramePr>
          <p:cNvPr id="145417" name="Object 9">
            <a:extLst>
              <a:ext uri="{FF2B5EF4-FFF2-40B4-BE49-F238E27FC236}">
                <a16:creationId xmlns:a16="http://schemas.microsoft.com/office/drawing/2014/main" id="{625387EF-9BB5-4E92-A805-7FEF5102A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9138" y="5143500"/>
          <a:ext cx="31146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5" name="公式" r:id="rId15" imgW="2946240" imgH="533160" progId="Equation.3">
                  <p:embed/>
                </p:oleObj>
              </mc:Choice>
              <mc:Fallback>
                <p:oleObj name="公式" r:id="rId15" imgW="2946240" imgH="53316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5143500"/>
                        <a:ext cx="3114675" cy="595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Text Box 10">
            <a:extLst>
              <a:ext uri="{FF2B5EF4-FFF2-40B4-BE49-F238E27FC236}">
                <a16:creationId xmlns:a16="http://schemas.microsoft.com/office/drawing/2014/main" id="{83E45977-FD52-49FF-8E94-618751CFA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336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两端微分得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6" grpId="0" build="p" autoUpdateAnimBg="0"/>
      <p:bldP spid="145418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>
            <a:extLst>
              <a:ext uri="{FF2B5EF4-FFF2-40B4-BE49-F238E27FC236}">
                <a16:creationId xmlns:a16="http://schemas.microsoft.com/office/drawing/2014/main" id="{F05194A6-9BB8-4731-943B-8193F7B3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420813"/>
            <a:ext cx="179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100" baseline="0">
                <a:solidFill>
                  <a:srgbClr val="FF0000"/>
                </a:solidFill>
                <a:ea typeface="华文中宋" panose="02010600040101010101" pitchFamily="2" charset="-122"/>
              </a:rPr>
              <a:t>★</a:t>
            </a:r>
            <a:r>
              <a:rPr lang="en-US" altLang="zh-CN" sz="14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说明：     </a:t>
            </a:r>
          </a:p>
        </p:txBody>
      </p:sp>
      <p:sp>
        <p:nvSpPr>
          <p:cNvPr id="146435" name="Text Box 3">
            <a:extLst>
              <a:ext uri="{FF2B5EF4-FFF2-40B4-BE49-F238E27FC236}">
                <a16:creationId xmlns:a16="http://schemas.microsoft.com/office/drawing/2014/main" id="{38587BF3-7DDE-4A0D-92FF-BF141F9E7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297113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与经典动能形式完全不同。</a:t>
            </a:r>
          </a:p>
        </p:txBody>
      </p:sp>
      <p:grpSp>
        <p:nvGrpSpPr>
          <p:cNvPr id="146436" name="Group 4">
            <a:extLst>
              <a:ext uri="{FF2B5EF4-FFF2-40B4-BE49-F238E27FC236}">
                <a16:creationId xmlns:a16="http://schemas.microsoft.com/office/drawing/2014/main" id="{AD34355E-1C50-4A87-A9D0-4EFAADA9CD07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2693988"/>
            <a:ext cx="5976937" cy="695325"/>
            <a:chOff x="476" y="1470"/>
            <a:chExt cx="3765" cy="438"/>
          </a:xfrm>
        </p:grpSpPr>
        <p:sp>
          <p:nvSpPr>
            <p:cNvPr id="146437" name="Text Box 5">
              <a:extLst>
                <a:ext uri="{FF2B5EF4-FFF2-40B4-BE49-F238E27FC236}">
                  <a16:creationId xmlns:a16="http://schemas.microsoft.com/office/drawing/2014/main" id="{7A1E7A5E-C318-433A-89E1-3B6AD7FA9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525"/>
              <a:ext cx="37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例：若电子速度为                     ，则有          </a:t>
              </a:r>
            </a:p>
          </p:txBody>
        </p:sp>
        <p:graphicFrame>
          <p:nvGraphicFramePr>
            <p:cNvPr id="146438" name="Object 6">
              <a:extLst>
                <a:ext uri="{FF2B5EF4-FFF2-40B4-BE49-F238E27FC236}">
                  <a16:creationId xmlns:a16="http://schemas.microsoft.com/office/drawing/2014/main" id="{92C9FC98-9779-4ABF-8475-BC7A0475F3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1470"/>
            <a:ext cx="1027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44" name="公式" r:id="rId3" imgW="1143000" imgH="647640" progId="Equation.3">
                    <p:embed/>
                  </p:oleObj>
                </mc:Choice>
                <mc:Fallback>
                  <p:oleObj name="公式" r:id="rId3" imgW="1143000" imgH="647640" progId="Equation.3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470"/>
                          <a:ext cx="1027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6439" name="Object 7">
            <a:extLst>
              <a:ext uri="{FF2B5EF4-FFF2-40B4-BE49-F238E27FC236}">
                <a16:creationId xmlns:a16="http://schemas.microsoft.com/office/drawing/2014/main" id="{E3EF8FE6-5A70-477D-AF0B-65767C2CCD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451225"/>
          <a:ext cx="6821488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5" name="公式" r:id="rId5" imgW="6146640" imgH="1066680" progId="Equation.3">
                  <p:embed/>
                </p:oleObj>
              </mc:Choice>
              <mc:Fallback>
                <p:oleObj name="公式" r:id="rId5" imgW="6146640" imgH="106668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51225"/>
                        <a:ext cx="6821488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0" name="Object 8">
            <a:extLst>
              <a:ext uri="{FF2B5EF4-FFF2-40B4-BE49-F238E27FC236}">
                <a16:creationId xmlns:a16="http://schemas.microsoft.com/office/drawing/2014/main" id="{55288C5E-28C2-4C5E-97FA-93E170F28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3825" y="5800725"/>
          <a:ext cx="36004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6" name="公式" r:id="rId7" imgW="2781000" imgH="457200" progId="Equation.3">
                  <p:embed/>
                </p:oleObj>
              </mc:Choice>
              <mc:Fallback>
                <p:oleObj name="公式" r:id="rId7" imgW="2781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5800725"/>
                        <a:ext cx="36004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1" name="Object 9">
            <a:extLst>
              <a:ext uri="{FF2B5EF4-FFF2-40B4-BE49-F238E27FC236}">
                <a16:creationId xmlns:a16="http://schemas.microsoft.com/office/drawing/2014/main" id="{EED39E8A-D3BB-45BA-801A-D7AE043BA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350" y="793750"/>
          <a:ext cx="32845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7" name="公式" r:id="rId9" imgW="2946240" imgH="533160" progId="Equation.3">
                  <p:embed/>
                </p:oleObj>
              </mc:Choice>
              <mc:Fallback>
                <p:oleObj name="公式" r:id="rId9" imgW="2946240" imgH="53316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793750"/>
                        <a:ext cx="3284538" cy="608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2" name="Text Box 10">
            <a:extLst>
              <a:ext uri="{FF2B5EF4-FFF2-40B4-BE49-F238E27FC236}">
                <a16:creationId xmlns:a16="http://schemas.microsoft.com/office/drawing/2014/main" id="{2A80146C-B88E-4BFE-AB28-ABE7D3D9E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832350"/>
            <a:ext cx="8583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⑵ 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随着外力不断作功，质点动能可不断增加至非常大，</a:t>
            </a:r>
          </a:p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       但其速率不可能超过光速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46443" name="Text Box 11">
            <a:extLst>
              <a:ext uri="{FF2B5EF4-FFF2-40B4-BE49-F238E27FC236}">
                <a16:creationId xmlns:a16="http://schemas.microsoft.com/office/drawing/2014/main" id="{F5E42DF4-85D8-49B1-8782-E7113DC4E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844675"/>
            <a:ext cx="86407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⑴ 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上式指静质量为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m</a:t>
            </a:r>
            <a:r>
              <a:rPr lang="en-US" altLang="zh-CN" sz="3000" baseline="-25000">
                <a:solidFill>
                  <a:srgbClr val="FF0000"/>
                </a:solidFill>
                <a:ea typeface="华文中宋" panose="02010600040101010101" pitchFamily="2" charset="-122"/>
              </a:rPr>
              <a:t>0</a:t>
            </a:r>
            <a:r>
              <a:rPr lang="en-US" altLang="zh-CN" baseline="-2500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的质点以速度</a:t>
            </a:r>
            <a:r>
              <a:rPr lang="zh-CN" altLang="en-US" sz="14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v</a:t>
            </a:r>
            <a:r>
              <a:rPr lang="en-US" altLang="zh-CN" sz="1400" i="1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运动时的</a:t>
            </a: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相对论动能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，</a:t>
            </a:r>
            <a:endParaRPr lang="zh-CN" altLang="en-US" i="1" baseline="-2500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6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6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6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build="p" autoUpdateAnimBg="0"/>
      <p:bldP spid="146435" grpId="0" build="p" autoUpdateAnimBg="0"/>
      <p:bldP spid="146442" grpId="0" build="p" autoUpdateAnimBg="0"/>
      <p:bldP spid="14644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Object 2">
            <a:extLst>
              <a:ext uri="{FF2B5EF4-FFF2-40B4-BE49-F238E27FC236}">
                <a16:creationId xmlns:a16="http://schemas.microsoft.com/office/drawing/2014/main" id="{28C5F56F-4C80-4F35-A46A-6EB131A76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8463" y="2465388"/>
          <a:ext cx="597376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8" name="公式" r:id="rId3" imgW="5270400" imgH="1028520" progId="Equation.3">
                  <p:embed/>
                </p:oleObj>
              </mc:Choice>
              <mc:Fallback>
                <p:oleObj name="公式" r:id="rId3" imgW="5270400" imgH="1028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2465388"/>
                        <a:ext cx="5973762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59" name="Text Box 3">
            <a:extLst>
              <a:ext uri="{FF2B5EF4-FFF2-40B4-BE49-F238E27FC236}">
                <a16:creationId xmlns:a16="http://schemas.microsoft.com/office/drawing/2014/main" id="{00E3183E-ED44-4DEA-8D67-FB06A834D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387985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略去高阶无穷小    </a:t>
            </a:r>
          </a:p>
        </p:txBody>
      </p:sp>
      <p:grpSp>
        <p:nvGrpSpPr>
          <p:cNvPr id="147467" name="Group 11">
            <a:extLst>
              <a:ext uri="{FF2B5EF4-FFF2-40B4-BE49-F238E27FC236}">
                <a16:creationId xmlns:a16="http://schemas.microsoft.com/office/drawing/2014/main" id="{649D540E-46B8-455D-9A8D-7D2B210451A2}"/>
              </a:ext>
            </a:extLst>
          </p:cNvPr>
          <p:cNvGrpSpPr>
            <a:grpSpLocks/>
          </p:cNvGrpSpPr>
          <p:nvPr/>
        </p:nvGrpSpPr>
        <p:grpSpPr bwMode="auto">
          <a:xfrm>
            <a:off x="581025" y="954088"/>
            <a:ext cx="8001000" cy="457200"/>
            <a:chOff x="366" y="601"/>
            <a:chExt cx="5040" cy="288"/>
          </a:xfrm>
        </p:grpSpPr>
        <p:sp>
          <p:nvSpPr>
            <p:cNvPr id="147462" name="Text Box 6">
              <a:extLst>
                <a:ext uri="{FF2B5EF4-FFF2-40B4-BE49-F238E27FC236}">
                  <a16:creationId xmlns:a16="http://schemas.microsoft.com/office/drawing/2014/main" id="{00FEC6FD-889E-47C1-B762-41D459EF3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" y="601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⑶  </a:t>
              </a:r>
              <a:r>
                <a:rPr kumimoji="0"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在                的低速时，转化为经典力学动能。</a:t>
              </a:r>
            </a:p>
          </p:txBody>
        </p:sp>
        <p:graphicFrame>
          <p:nvGraphicFramePr>
            <p:cNvPr id="147461" name="Object 5">
              <a:extLst>
                <a:ext uri="{FF2B5EF4-FFF2-40B4-BE49-F238E27FC236}">
                  <a16:creationId xmlns:a16="http://schemas.microsoft.com/office/drawing/2014/main" id="{4F7B6470-A0FE-491F-AE01-F741881520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2" y="663"/>
            <a:ext cx="77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469" name="公式" r:id="rId5" imgW="1091880" imgH="253800" progId="Equation.3">
                    <p:embed/>
                  </p:oleObj>
                </mc:Choice>
                <mc:Fallback>
                  <p:oleObj name="公式" r:id="rId5" imgW="1091880" imgH="253800" progId="Equation.3">
                    <p:embed/>
                    <p:pic>
                      <p:nvPicPr>
                        <p:cNvPr id="0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663"/>
                          <a:ext cx="77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7463" name="AutoShape 7">
            <a:extLst>
              <a:ext uri="{FF2B5EF4-FFF2-40B4-BE49-F238E27FC236}">
                <a16:creationId xmlns:a16="http://schemas.microsoft.com/office/drawing/2014/main" id="{900448DC-7B8D-494C-8BC5-171EEBBC0576}"/>
              </a:ext>
            </a:extLst>
          </p:cNvPr>
          <p:cNvSpPr>
            <a:spLocks/>
          </p:cNvSpPr>
          <p:nvPr/>
        </p:nvSpPr>
        <p:spPr bwMode="auto">
          <a:xfrm rot="-5389130">
            <a:off x="5555457" y="2824956"/>
            <a:ext cx="215900" cy="1801813"/>
          </a:xfrm>
          <a:prstGeom prst="leftBrace">
            <a:avLst>
              <a:gd name="adj1" fmla="val 6954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7464" name="Object 8">
            <a:extLst>
              <a:ext uri="{FF2B5EF4-FFF2-40B4-BE49-F238E27FC236}">
                <a16:creationId xmlns:a16="http://schemas.microsoft.com/office/drawing/2014/main" id="{72119D33-F5F1-4D9F-A026-DFF989495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0" y="4625975"/>
          <a:ext cx="22304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0" name="公式" r:id="rId7" imgW="2095200" imgH="888840" progId="Equation.3">
                  <p:embed/>
                </p:oleObj>
              </mc:Choice>
              <mc:Fallback>
                <p:oleObj name="公式" r:id="rId7" imgW="209520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4625975"/>
                        <a:ext cx="2230438" cy="935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5" name="Text Box 9">
            <a:extLst>
              <a:ext uri="{FF2B5EF4-FFF2-40B4-BE49-F238E27FC236}">
                <a16:creationId xmlns:a16="http://schemas.microsoft.com/office/drawing/2014/main" id="{5A9493A8-C123-4FA8-B62D-72F1C9798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484028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得：    </a:t>
            </a:r>
          </a:p>
        </p:txBody>
      </p:sp>
      <p:graphicFrame>
        <p:nvGraphicFramePr>
          <p:cNvPr id="147466" name="Object 10">
            <a:extLst>
              <a:ext uri="{FF2B5EF4-FFF2-40B4-BE49-F238E27FC236}">
                <a16:creationId xmlns:a16="http://schemas.microsoft.com/office/drawing/2014/main" id="{EF3D6974-95AF-4EEA-A4A9-838DA2933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341438"/>
          <a:ext cx="76295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1" name="公式" r:id="rId9" imgW="6730920" imgH="1028520" progId="Equation.3">
                  <p:embed/>
                </p:oleObj>
              </mc:Choice>
              <mc:Fallback>
                <p:oleObj name="公式" r:id="rId9" imgW="6730920" imgH="10285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762952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/>
      <p:bldP spid="14746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>
            <a:extLst>
              <a:ext uri="{FF2B5EF4-FFF2-40B4-BE49-F238E27FC236}">
                <a16:creationId xmlns:a16="http://schemas.microsoft.com/office/drawing/2014/main" id="{412395DA-429D-434B-85CA-DC745D757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相对论能量</a:t>
            </a:r>
          </a:p>
        </p:txBody>
      </p:sp>
      <p:graphicFrame>
        <p:nvGraphicFramePr>
          <p:cNvPr id="148483" name="Object 3">
            <a:extLst>
              <a:ext uri="{FF2B5EF4-FFF2-40B4-BE49-F238E27FC236}">
                <a16:creationId xmlns:a16="http://schemas.microsoft.com/office/drawing/2014/main" id="{B7E41C09-505F-4AAD-87BE-3D1E629BF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1498600"/>
          <a:ext cx="3783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7" name="公式" r:id="rId3" imgW="3365280" imgH="533160" progId="Equation.3">
                  <p:embed/>
                </p:oleObj>
              </mc:Choice>
              <mc:Fallback>
                <p:oleObj name="公式" r:id="rId3" imgW="3365280" imgH="53316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498600"/>
                        <a:ext cx="3783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484" name="Group 4">
            <a:extLst>
              <a:ext uri="{FF2B5EF4-FFF2-40B4-BE49-F238E27FC236}">
                <a16:creationId xmlns:a16="http://schemas.microsoft.com/office/drawing/2014/main" id="{69E28BEA-18C5-4DCB-B205-E490AE849BD8}"/>
              </a:ext>
            </a:extLst>
          </p:cNvPr>
          <p:cNvGrpSpPr>
            <a:grpSpLocks/>
          </p:cNvGrpSpPr>
          <p:nvPr/>
        </p:nvGrpSpPr>
        <p:grpSpPr bwMode="auto">
          <a:xfrm>
            <a:off x="1887538" y="3225800"/>
            <a:ext cx="2657475" cy="519113"/>
            <a:chOff x="1098" y="1706"/>
            <a:chExt cx="1674" cy="327"/>
          </a:xfrm>
        </p:grpSpPr>
        <p:sp>
          <p:nvSpPr>
            <p:cNvPr id="148485" name="Text Box 5">
              <a:extLst>
                <a:ext uri="{FF2B5EF4-FFF2-40B4-BE49-F238E27FC236}">
                  <a16:creationId xmlns:a16="http://schemas.microsoft.com/office/drawing/2014/main" id="{62C7AF7A-CEF3-451D-A602-A29ACDAB5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706"/>
              <a:ext cx="13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—</a:t>
              </a:r>
              <a:r>
                <a:rPr lang="en-US" altLang="zh-CN" sz="14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 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动能 ，  </a:t>
              </a:r>
            </a:p>
          </p:txBody>
        </p:sp>
        <p:graphicFrame>
          <p:nvGraphicFramePr>
            <p:cNvPr id="148486" name="Object 6">
              <a:extLst>
                <a:ext uri="{FF2B5EF4-FFF2-40B4-BE49-F238E27FC236}">
                  <a16:creationId xmlns:a16="http://schemas.microsoft.com/office/drawing/2014/main" id="{36AB66EF-8814-4AFC-A161-DF921510EB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8" y="1752"/>
            <a:ext cx="37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498" name="公式" r:id="rId5" imgW="622080" imgH="457200" progId="Equation.3">
                    <p:embed/>
                  </p:oleObj>
                </mc:Choice>
                <mc:Fallback>
                  <p:oleObj name="公式" r:id="rId5" imgW="622080" imgH="457200" progId="Equation.3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1752"/>
                          <a:ext cx="37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487" name="Group 7">
            <a:extLst>
              <a:ext uri="{FF2B5EF4-FFF2-40B4-BE49-F238E27FC236}">
                <a16:creationId xmlns:a16="http://schemas.microsoft.com/office/drawing/2014/main" id="{AC1E55C4-BA4D-4142-BC38-D1E42CF14157}"/>
              </a:ext>
            </a:extLst>
          </p:cNvPr>
          <p:cNvGrpSpPr>
            <a:grpSpLocks/>
          </p:cNvGrpSpPr>
          <p:nvPr/>
        </p:nvGrpSpPr>
        <p:grpSpPr bwMode="auto">
          <a:xfrm>
            <a:off x="3994150" y="3225800"/>
            <a:ext cx="4222750" cy="550863"/>
            <a:chOff x="2425" y="1706"/>
            <a:chExt cx="2660" cy="347"/>
          </a:xfrm>
        </p:grpSpPr>
        <p:sp>
          <p:nvSpPr>
            <p:cNvPr id="148488" name="Text Box 8">
              <a:extLst>
                <a:ext uri="{FF2B5EF4-FFF2-40B4-BE49-F238E27FC236}">
                  <a16:creationId xmlns:a16="http://schemas.microsoft.com/office/drawing/2014/main" id="{1EC0C4DC-C07B-4F1F-ADF4-5567B8703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715"/>
              <a:ext cx="15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—</a:t>
              </a:r>
              <a:r>
                <a:rPr lang="en-US" altLang="zh-CN" sz="12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 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静止能量</a:t>
              </a:r>
            </a:p>
          </p:txBody>
        </p:sp>
        <p:graphicFrame>
          <p:nvGraphicFramePr>
            <p:cNvPr id="148489" name="Object 9">
              <a:extLst>
                <a:ext uri="{FF2B5EF4-FFF2-40B4-BE49-F238E27FC236}">
                  <a16:creationId xmlns:a16="http://schemas.microsoft.com/office/drawing/2014/main" id="{7149F5C4-F870-4577-920C-27658023C1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5" y="1706"/>
            <a:ext cx="1181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499" name="公式" r:id="rId7" imgW="1815840" imgH="533160" progId="Equation.3">
                    <p:embed/>
                  </p:oleObj>
                </mc:Choice>
                <mc:Fallback>
                  <p:oleObj name="公式" r:id="rId7" imgW="1815840" imgH="533160" progId="Equation.3">
                    <p:embed/>
                    <p:pic>
                      <p:nvPicPr>
                        <p:cNvPr id="0" name="Object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" y="1706"/>
                          <a:ext cx="1181" cy="34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490" name="Object 10">
            <a:extLst>
              <a:ext uri="{FF2B5EF4-FFF2-40B4-BE49-F238E27FC236}">
                <a16:creationId xmlns:a16="http://schemas.microsoft.com/office/drawing/2014/main" id="{FFAD729E-7344-4089-BBEF-3A66C3924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290763"/>
          <a:ext cx="36718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0" name="公式" r:id="rId9" imgW="3377880" imgH="533160" progId="Equation.3">
                  <p:embed/>
                </p:oleObj>
              </mc:Choice>
              <mc:Fallback>
                <p:oleObj name="公式" r:id="rId9" imgW="3377880" imgH="53316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90763"/>
                        <a:ext cx="36718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1" name="Object 11">
            <a:extLst>
              <a:ext uri="{FF2B5EF4-FFF2-40B4-BE49-F238E27FC236}">
                <a16:creationId xmlns:a16="http://schemas.microsoft.com/office/drawing/2014/main" id="{8D7756E2-1248-49B0-B955-449D79C81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017963"/>
          <a:ext cx="29210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1" name="公式" r:id="rId11" imgW="2501640" imgH="533160" progId="Equation.3">
                  <p:embed/>
                </p:oleObj>
              </mc:Choice>
              <mc:Fallback>
                <p:oleObj name="公式" r:id="rId11" imgW="2501640" imgH="53316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17963"/>
                        <a:ext cx="2921000" cy="5603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2" name="Text Box 12">
            <a:extLst>
              <a:ext uri="{FF2B5EF4-FFF2-40B4-BE49-F238E27FC236}">
                <a16:creationId xmlns:a16="http://schemas.microsoft.com/office/drawing/2014/main" id="{78CFA64E-5B1A-47F6-97BD-0EEDA6FDC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090988"/>
            <a:ext cx="334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总能 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=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静能 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+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动能：     </a:t>
            </a:r>
          </a:p>
        </p:txBody>
      </p:sp>
      <p:graphicFrame>
        <p:nvGraphicFramePr>
          <p:cNvPr id="148493" name="Object 13">
            <a:extLst>
              <a:ext uri="{FF2B5EF4-FFF2-40B4-BE49-F238E27FC236}">
                <a16:creationId xmlns:a16="http://schemas.microsoft.com/office/drawing/2014/main" id="{1C181D22-8E7A-442E-8E0F-31E195B12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0213" y="5170488"/>
          <a:ext cx="17716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2" name="公式" r:id="rId13" imgW="1511280" imgH="444240" progId="Equation.3">
                  <p:embed/>
                </p:oleObj>
              </mc:Choice>
              <mc:Fallback>
                <p:oleObj name="公式" r:id="rId13" imgW="151128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5170488"/>
                        <a:ext cx="1771650" cy="477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4" name="Text Box 14">
            <a:extLst>
              <a:ext uri="{FF2B5EF4-FFF2-40B4-BE49-F238E27FC236}">
                <a16:creationId xmlns:a16="http://schemas.microsoft.com/office/drawing/2014/main" id="{B2E19120-DF8D-465C-A530-026A35E37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253038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爱因斯坦质能关系式：    </a:t>
            </a:r>
          </a:p>
        </p:txBody>
      </p:sp>
      <p:sp>
        <p:nvSpPr>
          <p:cNvPr id="148495" name="Text Box 15">
            <a:extLst>
              <a:ext uri="{FF2B5EF4-FFF2-40B4-BE49-F238E27FC236}">
                <a16:creationId xmlns:a16="http://schemas.microsoft.com/office/drawing/2014/main" id="{EC0C2E41-5A0A-4C9C-9B36-829AA8A62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3225800"/>
            <a:ext cx="132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其中：   </a:t>
            </a:r>
          </a:p>
        </p:txBody>
      </p:sp>
      <p:sp>
        <p:nvSpPr>
          <p:cNvPr id="148496" name="Text Box 16">
            <a:extLst>
              <a:ext uri="{FF2B5EF4-FFF2-40B4-BE49-F238E27FC236}">
                <a16:creationId xmlns:a16="http://schemas.microsoft.com/office/drawing/2014/main" id="{C84901BC-50D3-4736-81A8-6989F4608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617663"/>
            <a:ext cx="330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（相对论动能公式）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build="p" autoUpdateAnimBg="0"/>
      <p:bldP spid="148492" grpId="0" build="p" autoUpdateAnimBg="0"/>
      <p:bldP spid="148494" grpId="0" build="p" autoUpdateAnimBg="0"/>
      <p:bldP spid="148495" grpId="0" build="p" autoUpdateAnimBg="0"/>
      <p:bldP spid="148496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06" name="Group 2">
            <a:extLst>
              <a:ext uri="{FF2B5EF4-FFF2-40B4-BE49-F238E27FC236}">
                <a16:creationId xmlns:a16="http://schemas.microsoft.com/office/drawing/2014/main" id="{DDE9A783-0A51-4AC4-8CD0-D779434D35CA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1268413"/>
            <a:ext cx="8229600" cy="1114425"/>
            <a:chOff x="376" y="935"/>
            <a:chExt cx="5184" cy="702"/>
          </a:xfrm>
        </p:grpSpPr>
        <p:graphicFrame>
          <p:nvGraphicFramePr>
            <p:cNvPr id="149507" name="Object 3">
              <a:extLst>
                <a:ext uri="{FF2B5EF4-FFF2-40B4-BE49-F238E27FC236}">
                  <a16:creationId xmlns:a16="http://schemas.microsoft.com/office/drawing/2014/main" id="{D57A785B-998A-4BF5-ACDF-C1B72FD34E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0" y="981"/>
            <a:ext cx="112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18" name="公式" r:id="rId3" imgW="1815840" imgH="533160" progId="Equation.3">
                    <p:embed/>
                  </p:oleObj>
                </mc:Choice>
                <mc:Fallback>
                  <p:oleObj name="公式" r:id="rId3" imgW="1815840" imgH="533160" progId="Equation.3">
                    <p:embed/>
                    <p:pic>
                      <p:nvPicPr>
                        <p:cNvPr id="0" name="Object 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981"/>
                          <a:ext cx="112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08" name="Text Box 4">
              <a:extLst>
                <a:ext uri="{FF2B5EF4-FFF2-40B4-BE49-F238E27FC236}">
                  <a16:creationId xmlns:a16="http://schemas.microsoft.com/office/drawing/2014/main" id="{13C56D7D-36B3-4559-A949-F4A137D10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" y="935"/>
              <a:ext cx="5184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140000"/>
                </a:lnSpc>
                <a:buFontTx/>
                <a:buAutoNum type="arabicParenBoth"/>
              </a:pPr>
              <a:r>
                <a:rPr kumimoji="0" lang="en-US" altLang="zh-CN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 </a:t>
              </a:r>
              <a:r>
                <a:rPr kumimoji="0"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是任何宏观静止的物体具有的能量，即</a:t>
              </a:r>
            </a:p>
            <a:p>
              <a:pPr eaLnBrk="0" hangingPunct="0">
                <a:lnSpc>
                  <a:spcPct val="140000"/>
                </a:lnSpc>
              </a:pPr>
              <a:r>
                <a:rPr kumimoji="0"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最小能量。</a:t>
              </a:r>
            </a:p>
          </p:txBody>
        </p:sp>
      </p:grpSp>
      <p:sp>
        <p:nvSpPr>
          <p:cNvPr id="149509" name="Text Box 5">
            <a:extLst>
              <a:ext uri="{FF2B5EF4-FFF2-40B4-BE49-F238E27FC236}">
                <a16:creationId xmlns:a16="http://schemas.microsoft.com/office/drawing/2014/main" id="{4A8D36AD-CA3E-4B42-9FA5-1085DF034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36613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1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★</a:t>
            </a:r>
            <a:r>
              <a:rPr kumimoji="0" lang="en-US" altLang="zh-CN" sz="12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说明：    </a:t>
            </a:r>
          </a:p>
        </p:txBody>
      </p:sp>
      <p:grpSp>
        <p:nvGrpSpPr>
          <p:cNvPr id="149510" name="Group 6">
            <a:extLst>
              <a:ext uri="{FF2B5EF4-FFF2-40B4-BE49-F238E27FC236}">
                <a16:creationId xmlns:a16="http://schemas.microsoft.com/office/drawing/2014/main" id="{E81C0F53-4D94-4708-ACE2-5166741DBE1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347913"/>
            <a:ext cx="8458200" cy="1098550"/>
            <a:chOff x="236" y="1247"/>
            <a:chExt cx="5328" cy="692"/>
          </a:xfrm>
        </p:grpSpPr>
        <p:graphicFrame>
          <p:nvGraphicFramePr>
            <p:cNvPr id="149511" name="Object 7">
              <a:extLst>
                <a:ext uri="{FF2B5EF4-FFF2-40B4-BE49-F238E27FC236}">
                  <a16:creationId xmlns:a16="http://schemas.microsoft.com/office/drawing/2014/main" id="{B5210AFA-F707-45D8-BC1E-0DBD235B75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3" y="1253"/>
            <a:ext cx="106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19" name="公式" r:id="rId5" imgW="1511280" imgH="444240" progId="Equation.3">
                    <p:embed/>
                  </p:oleObj>
                </mc:Choice>
                <mc:Fallback>
                  <p:oleObj name="公式" r:id="rId5" imgW="1511280" imgH="444240" progId="Equation.3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" y="1253"/>
                          <a:ext cx="106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12" name="Text Box 8">
              <a:extLst>
                <a:ext uri="{FF2B5EF4-FFF2-40B4-BE49-F238E27FC236}">
                  <a16:creationId xmlns:a16="http://schemas.microsoft.com/office/drawing/2014/main" id="{1BC5952A-5759-454A-ADD3-CB8393F14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" y="1247"/>
              <a:ext cx="5328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kumimoji="0" lang="en-US" altLang="zh-CN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kumimoji="0" lang="en-US" altLang="zh-CN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(2)</a:t>
              </a:r>
              <a:r>
                <a:rPr kumimoji="0" lang="en-US" altLang="zh-CN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  </a:t>
              </a:r>
              <a:r>
                <a:rPr kumimoji="0"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表明相对论质量是能量的量度，根据质速</a:t>
              </a:r>
            </a:p>
            <a:p>
              <a:pPr eaLnBrk="0" hangingPunct="0">
                <a:lnSpc>
                  <a:spcPct val="120000"/>
                </a:lnSpc>
              </a:pPr>
              <a:r>
                <a:rPr kumimoji="0"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关系，</a:t>
              </a:r>
              <a:r>
                <a:rPr kumimoji="0" lang="en-US" altLang="zh-CN" sz="31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E</a:t>
              </a:r>
              <a:r>
                <a:rPr kumimoji="0" lang="en-US" altLang="zh-CN" i="1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kumimoji="0"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和</a:t>
              </a:r>
              <a:r>
                <a:rPr kumimoji="0" lang="zh-CN" altLang="en-US" sz="1600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kumimoji="0" lang="en-US" altLang="zh-CN" sz="31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m</a:t>
              </a:r>
              <a:r>
                <a:rPr kumimoji="0" lang="en-US" altLang="zh-CN" sz="1400" i="1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kumimoji="0"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是与惯性系有关的相对量。 </a:t>
              </a:r>
            </a:p>
          </p:txBody>
        </p:sp>
      </p:grpSp>
      <p:grpSp>
        <p:nvGrpSpPr>
          <p:cNvPr id="149513" name="Group 9">
            <a:extLst>
              <a:ext uri="{FF2B5EF4-FFF2-40B4-BE49-F238E27FC236}">
                <a16:creationId xmlns:a16="http://schemas.microsoft.com/office/drawing/2014/main" id="{0E2E4143-758C-404F-A77F-67EB24CDA5D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429000"/>
            <a:ext cx="8299450" cy="1406525"/>
            <a:chOff x="328" y="2227"/>
            <a:chExt cx="5228" cy="886"/>
          </a:xfrm>
        </p:grpSpPr>
        <p:sp>
          <p:nvSpPr>
            <p:cNvPr id="149514" name="Text Box 10">
              <a:extLst>
                <a:ext uri="{FF2B5EF4-FFF2-40B4-BE49-F238E27FC236}">
                  <a16:creationId xmlns:a16="http://schemas.microsoft.com/office/drawing/2014/main" id="{3FEEEEC2-63AE-4BBF-848B-127E0E0F6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" y="2227"/>
              <a:ext cx="5228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kumimoji="0" lang="en-US" altLang="zh-CN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(3)</a:t>
              </a:r>
              <a:r>
                <a:rPr kumimoji="0" lang="en-US" altLang="zh-CN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kumimoji="0"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质能关系              是狭义相对论重要推论之一，反映</a:t>
              </a:r>
            </a:p>
            <a:p>
              <a:pPr eaLnBrk="0" hangingPunct="0">
                <a:lnSpc>
                  <a:spcPct val="120000"/>
                </a:lnSpc>
              </a:pPr>
              <a:r>
                <a:rPr kumimoji="0"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质能统一性。对孤立系统，总能量守恒就代表总质量守</a:t>
              </a:r>
            </a:p>
            <a:p>
              <a:pPr eaLnBrk="0" hangingPunct="0">
                <a:lnSpc>
                  <a:spcPct val="120000"/>
                </a:lnSpc>
              </a:pPr>
              <a:r>
                <a:rPr kumimoji="0"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恒，反之亦然。</a:t>
              </a:r>
            </a:p>
          </p:txBody>
        </p:sp>
        <p:graphicFrame>
          <p:nvGraphicFramePr>
            <p:cNvPr id="149515" name="Object 11">
              <a:extLst>
                <a:ext uri="{FF2B5EF4-FFF2-40B4-BE49-F238E27FC236}">
                  <a16:creationId xmlns:a16="http://schemas.microsoft.com/office/drawing/2014/main" id="{16E73CC4-3A34-409A-B5BE-8C511B8716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4" y="2247"/>
            <a:ext cx="93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20" name="公式" r:id="rId7" imgW="1511280" imgH="444240" progId="Equation.3">
                    <p:embed/>
                  </p:oleObj>
                </mc:Choice>
                <mc:Fallback>
                  <p:oleObj name="公式" r:id="rId7" imgW="1511280" imgH="4442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247"/>
                          <a:ext cx="938" cy="27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16" name="Text Box 12">
            <a:extLst>
              <a:ext uri="{FF2B5EF4-FFF2-40B4-BE49-F238E27FC236}">
                <a16:creationId xmlns:a16="http://schemas.microsoft.com/office/drawing/2014/main" id="{B5BD2DBB-9DBB-4AE4-B788-AB54223BC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868863"/>
            <a:ext cx="541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(4)</a:t>
            </a:r>
            <a:r>
              <a:rPr kumimoji="0"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质量变化与能量变化的关系：     </a:t>
            </a:r>
          </a:p>
        </p:txBody>
      </p:sp>
      <p:graphicFrame>
        <p:nvGraphicFramePr>
          <p:cNvPr id="149517" name="Object 13">
            <a:extLst>
              <a:ext uri="{FF2B5EF4-FFF2-40B4-BE49-F238E27FC236}">
                <a16:creationId xmlns:a16="http://schemas.microsoft.com/office/drawing/2014/main" id="{27D8E116-EB1B-4D40-841C-5A4880723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5399088"/>
          <a:ext cx="215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1" name="公式" r:id="rId9" imgW="2019240" imgH="444240" progId="Equation.3">
                  <p:embed/>
                </p:oleObj>
              </mc:Choice>
              <mc:Fallback>
                <p:oleObj name="公式" r:id="rId9" imgW="201924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5399088"/>
                        <a:ext cx="2159000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build="p" autoUpdateAnimBg="0"/>
      <p:bldP spid="149516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>
            <a:extLst>
              <a:ext uri="{FF2B5EF4-FFF2-40B4-BE49-F238E27FC236}">
                <a16:creationId xmlns:a16="http://schemas.microsoft.com/office/drawing/2014/main" id="{C509E82F-A964-4835-8166-9E1506812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例： 太阳由于热核反应而辐射能量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onotype Sorts" pitchFamily="2" charset="2"/>
              </a:rPr>
              <a:t></a:t>
            </a:r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Monotype Sorts" pitchFamily="2" charset="2"/>
              </a:rPr>
              <a:t>质量亏损</a:t>
            </a:r>
            <a:endParaRPr lang="zh-CN" altLang="en-US" baseline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50531" name="Object 3">
            <a:extLst>
              <a:ext uri="{FF2B5EF4-FFF2-40B4-BE49-F238E27FC236}">
                <a16:creationId xmlns:a16="http://schemas.microsoft.com/office/drawing/2014/main" id="{BD8A9551-FDCC-4281-AF3D-C740428AE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3475" y="1544638"/>
          <a:ext cx="37592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4" name="公式" r:id="rId3" imgW="3504960" imgH="444240" progId="Equation.3">
                  <p:embed/>
                </p:oleObj>
              </mc:Choice>
              <mc:Fallback>
                <p:oleObj name="公式" r:id="rId3" imgW="3504960" imgH="44424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544638"/>
                        <a:ext cx="37592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2" name="Object 4">
            <a:extLst>
              <a:ext uri="{FF2B5EF4-FFF2-40B4-BE49-F238E27FC236}">
                <a16:creationId xmlns:a16="http://schemas.microsoft.com/office/drawing/2014/main" id="{C296153A-038D-463F-AF93-465B70FCB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228850"/>
          <a:ext cx="43529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5" name="公式" r:id="rId5" imgW="4381200" imgH="596880" progId="Equation.3">
                  <p:embed/>
                </p:oleObj>
              </mc:Choice>
              <mc:Fallback>
                <p:oleObj name="公式" r:id="rId5" imgW="4381200" imgH="59688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28850"/>
                        <a:ext cx="43529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5">
            <a:extLst>
              <a:ext uri="{FF2B5EF4-FFF2-40B4-BE49-F238E27FC236}">
                <a16:creationId xmlns:a16="http://schemas.microsoft.com/office/drawing/2014/main" id="{965D2976-95E3-4404-8AC3-494AF4A73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8863" y="2947988"/>
          <a:ext cx="45926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6" name="公式" r:id="rId7" imgW="4228920" imgH="888840" progId="Equation.3">
                  <p:embed/>
                </p:oleObj>
              </mc:Choice>
              <mc:Fallback>
                <p:oleObj name="公式" r:id="rId7" imgW="4228920" imgH="88884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2947988"/>
                        <a:ext cx="45926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Object 6">
            <a:extLst>
              <a:ext uri="{FF2B5EF4-FFF2-40B4-BE49-F238E27FC236}">
                <a16:creationId xmlns:a16="http://schemas.microsoft.com/office/drawing/2014/main" id="{98DAEFE0-EE82-4B18-8437-942998B9E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4738" y="4016375"/>
          <a:ext cx="529748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7" name="公式" r:id="rId9" imgW="4559040" imgH="927000" progId="Equation.3">
                  <p:embed/>
                </p:oleObj>
              </mc:Choice>
              <mc:Fallback>
                <p:oleObj name="公式" r:id="rId9" imgW="4559040" imgH="92700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4016375"/>
                        <a:ext cx="5297487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5" name="Object 7">
            <a:extLst>
              <a:ext uri="{FF2B5EF4-FFF2-40B4-BE49-F238E27FC236}">
                <a16:creationId xmlns:a16="http://schemas.microsoft.com/office/drawing/2014/main" id="{FFDC5B01-3A87-4F0E-AC1A-01F9ACC7FE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5213" y="5324475"/>
          <a:ext cx="33162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8" name="公式" r:id="rId11" imgW="2806560" imgH="888840" progId="Equation.3">
                  <p:embed/>
                </p:oleObj>
              </mc:Choice>
              <mc:Fallback>
                <p:oleObj name="公式" r:id="rId11" imgW="2806560" imgH="88884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5324475"/>
                        <a:ext cx="3316287" cy="933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536" name="Group 8">
            <a:extLst>
              <a:ext uri="{FF2B5EF4-FFF2-40B4-BE49-F238E27FC236}">
                <a16:creationId xmlns:a16="http://schemas.microsoft.com/office/drawing/2014/main" id="{9F0C6CDD-22C1-4B1C-836A-5D798E54D9E6}"/>
              </a:ext>
            </a:extLst>
          </p:cNvPr>
          <p:cNvGrpSpPr>
            <a:grpSpLocks/>
          </p:cNvGrpSpPr>
          <p:nvPr/>
        </p:nvGrpSpPr>
        <p:grpSpPr bwMode="auto">
          <a:xfrm>
            <a:off x="6199188" y="1797050"/>
            <a:ext cx="2476500" cy="1728788"/>
            <a:chOff x="3905" y="845"/>
            <a:chExt cx="1560" cy="1089"/>
          </a:xfrm>
        </p:grpSpPr>
        <p:grpSp>
          <p:nvGrpSpPr>
            <p:cNvPr id="150537" name="Group 9">
              <a:extLst>
                <a:ext uri="{FF2B5EF4-FFF2-40B4-BE49-F238E27FC236}">
                  <a16:creationId xmlns:a16="http://schemas.microsoft.com/office/drawing/2014/main" id="{AA81E2F4-BF41-4E9F-BA2E-455209D61F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845"/>
              <a:ext cx="1560" cy="1089"/>
              <a:chOff x="3787" y="845"/>
              <a:chExt cx="1560" cy="1089"/>
            </a:xfrm>
          </p:grpSpPr>
          <p:sp>
            <p:nvSpPr>
              <p:cNvPr id="150538" name="Oval 10">
                <a:extLst>
                  <a:ext uri="{FF2B5EF4-FFF2-40B4-BE49-F238E27FC236}">
                    <a16:creationId xmlns:a16="http://schemas.microsoft.com/office/drawing/2014/main" id="{16CAA679-426D-4B5F-B656-3FBE883F7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845"/>
                <a:ext cx="500" cy="453"/>
              </a:xfrm>
              <a:prstGeom prst="ellipse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539" name="Oval 11">
                <a:extLst>
                  <a:ext uri="{FF2B5EF4-FFF2-40B4-BE49-F238E27FC236}">
                    <a16:creationId xmlns:a16="http://schemas.microsoft.com/office/drawing/2014/main" id="{CB38EDCB-63C2-4C5A-A461-E65A56DF5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1494"/>
                <a:ext cx="207" cy="196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0540" name="Object 12">
                <a:extLst>
                  <a:ext uri="{FF2B5EF4-FFF2-40B4-BE49-F238E27FC236}">
                    <a16:creationId xmlns:a16="http://schemas.microsoft.com/office/drawing/2014/main" id="{22D294D4-4F38-4402-B8F9-B07E1E3046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48" y="1752"/>
              <a:ext cx="171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549" name="公式" r:id="rId13" imgW="342720" imgH="317160" progId="Equation.3">
                      <p:embed/>
                    </p:oleObj>
                  </mc:Choice>
                  <mc:Fallback>
                    <p:oleObj name="公式" r:id="rId13" imgW="342720" imgH="317160" progId="Equation.3">
                      <p:embed/>
                      <p:pic>
                        <p:nvPicPr>
                          <p:cNvPr id="0" name="Object 1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8" y="1752"/>
                            <a:ext cx="171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0541" name="Line 13">
                <a:extLst>
                  <a:ext uri="{FF2B5EF4-FFF2-40B4-BE49-F238E27FC236}">
                    <a16:creationId xmlns:a16="http://schemas.microsoft.com/office/drawing/2014/main" id="{E04A3843-EC08-4685-A197-EA6E332B4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447233">
                <a:off x="4105" y="1028"/>
                <a:ext cx="1097" cy="6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0542" name="Object 14">
                <a:extLst>
                  <a:ext uri="{FF2B5EF4-FFF2-40B4-BE49-F238E27FC236}">
                    <a16:creationId xmlns:a16="http://schemas.microsoft.com/office/drawing/2014/main" id="{78427DD8-1F00-45E4-B30E-1D47FD57FA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95" y="1124"/>
              <a:ext cx="135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550" name="公式" r:id="rId15" imgW="215640" imgH="241200" progId="Equation.3">
                      <p:embed/>
                    </p:oleObj>
                  </mc:Choice>
                  <mc:Fallback>
                    <p:oleObj name="公式" r:id="rId15" imgW="215640" imgH="241200" progId="Equation.3">
                      <p:embed/>
                      <p:pic>
                        <p:nvPicPr>
                          <p:cNvPr id="0" name="Object 1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5" y="1124"/>
                            <a:ext cx="135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0543" name="Object 15">
              <a:extLst>
                <a:ext uri="{FF2B5EF4-FFF2-40B4-BE49-F238E27FC236}">
                  <a16:creationId xmlns:a16="http://schemas.microsoft.com/office/drawing/2014/main" id="{BBBAD8D1-BAF0-4103-A3E7-94BF3F3234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6" y="1317"/>
            <a:ext cx="1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551" name="公式" r:id="rId17" imgW="291960" imgH="330120" progId="Equation.3">
                    <p:embed/>
                  </p:oleObj>
                </mc:Choice>
                <mc:Fallback>
                  <p:oleObj name="公式" r:id="rId17" imgW="291960" imgH="33012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6" y="1317"/>
                          <a:ext cx="1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>
            <a:extLst>
              <a:ext uri="{FF2B5EF4-FFF2-40B4-BE49-F238E27FC236}">
                <a16:creationId xmlns:a16="http://schemas.microsoft.com/office/drawing/2014/main" id="{FA16F465-FD82-494E-8BCA-7E54BB3E3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836613"/>
            <a:ext cx="6172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四</a:t>
            </a:r>
            <a:r>
              <a:rPr lang="zh-CN" altLang="en-US" sz="20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相对论动量与能量的关系</a:t>
            </a:r>
          </a:p>
        </p:txBody>
      </p:sp>
      <p:graphicFrame>
        <p:nvGraphicFramePr>
          <p:cNvPr id="151555" name="Object 3">
            <a:extLst>
              <a:ext uri="{FF2B5EF4-FFF2-40B4-BE49-F238E27FC236}">
                <a16:creationId xmlns:a16="http://schemas.microsoft.com/office/drawing/2014/main" id="{1CE09EAF-6F4F-45FC-A10C-8F634A8F6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7975" y="1347788"/>
          <a:ext cx="3525838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0" name="公式" r:id="rId3" imgW="3073320" imgH="1054080" progId="Equation.3">
                  <p:embed/>
                </p:oleObj>
              </mc:Choice>
              <mc:Fallback>
                <p:oleObj name="公式" r:id="rId3" imgW="3073320" imgH="105408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1347788"/>
                        <a:ext cx="3525838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6" name="Text Box 4">
            <a:extLst>
              <a:ext uri="{FF2B5EF4-FFF2-40B4-BE49-F238E27FC236}">
                <a16:creationId xmlns:a16="http://schemas.microsoft.com/office/drawing/2014/main" id="{25E41EE4-9C16-4AC8-A572-2BB3B7888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16129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将该式两边平方得：</a:t>
            </a:r>
          </a:p>
        </p:txBody>
      </p:sp>
      <p:graphicFrame>
        <p:nvGraphicFramePr>
          <p:cNvPr id="151557" name="Object 5">
            <a:extLst>
              <a:ext uri="{FF2B5EF4-FFF2-40B4-BE49-F238E27FC236}">
                <a16:creationId xmlns:a16="http://schemas.microsoft.com/office/drawing/2014/main" id="{CB1F15F5-E9F9-4E8C-82C3-BFA112F2A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2288" y="4702175"/>
          <a:ext cx="33464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1" name="公式" r:id="rId5" imgW="3162240" imgH="545760" progId="Equation.3">
                  <p:embed/>
                </p:oleObj>
              </mc:Choice>
              <mc:Fallback>
                <p:oleObj name="公式" r:id="rId5" imgW="3162240" imgH="54576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4702175"/>
                        <a:ext cx="3346450" cy="582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58" name="Group 6">
            <a:extLst>
              <a:ext uri="{FF2B5EF4-FFF2-40B4-BE49-F238E27FC236}">
                <a16:creationId xmlns:a16="http://schemas.microsoft.com/office/drawing/2014/main" id="{96DAD806-1B92-4CD9-A830-9D3DBED16A6F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4437063"/>
            <a:ext cx="2024062" cy="2049462"/>
            <a:chOff x="4241" y="2478"/>
            <a:chExt cx="1275" cy="1291"/>
          </a:xfrm>
        </p:grpSpPr>
        <p:sp>
          <p:nvSpPr>
            <p:cNvPr id="151559" name="AutoShape 7">
              <a:extLst>
                <a:ext uri="{FF2B5EF4-FFF2-40B4-BE49-F238E27FC236}">
                  <a16:creationId xmlns:a16="http://schemas.microsoft.com/office/drawing/2014/main" id="{13FA026E-3CA2-4BF4-BC94-A1989E7525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105" y="2614"/>
              <a:ext cx="1043" cy="771"/>
            </a:xfrm>
            <a:prstGeom prst="rtTriangle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1560" name="Object 8">
              <a:extLst>
                <a:ext uri="{FF2B5EF4-FFF2-40B4-BE49-F238E27FC236}">
                  <a16:creationId xmlns:a16="http://schemas.microsoft.com/office/drawing/2014/main" id="{B1E3E842-814F-43F8-A041-ED9B24D191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6" y="2886"/>
            <a:ext cx="24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72" name="公式" r:id="rId7" imgW="317160" imgH="291960" progId="Equation.3">
                    <p:embed/>
                  </p:oleObj>
                </mc:Choice>
                <mc:Fallback>
                  <p:oleObj name="公式" r:id="rId7" imgW="317160" imgH="291960" progId="Equation.3">
                    <p:embed/>
                    <p:pic>
                      <p:nvPicPr>
                        <p:cNvPr id="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6" y="2886"/>
                          <a:ext cx="24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1" name="Object 9">
              <a:extLst>
                <a:ext uri="{FF2B5EF4-FFF2-40B4-BE49-F238E27FC236}">
                  <a16:creationId xmlns:a16="http://schemas.microsoft.com/office/drawing/2014/main" id="{12860A31-A397-4C54-861B-AE2CAE636A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6" y="2851"/>
            <a:ext cx="480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73" name="Equation" r:id="rId9" imgW="444240" imgH="304560" progId="Equation.3">
                    <p:embed/>
                  </p:oleObj>
                </mc:Choice>
                <mc:Fallback>
                  <p:oleObj name="Equation" r:id="rId9" imgW="444240" imgH="304560" progId="Equation.3">
                    <p:embed/>
                    <p:pic>
                      <p:nvPicPr>
                        <p:cNvPr id="0" name="Object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6" y="2851"/>
                          <a:ext cx="480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2" name="Object 10">
              <a:extLst>
                <a:ext uri="{FF2B5EF4-FFF2-40B4-BE49-F238E27FC236}">
                  <a16:creationId xmlns:a16="http://schemas.microsoft.com/office/drawing/2014/main" id="{1EFFA343-30BB-4B6C-8897-356777A494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3538"/>
            <a:ext cx="366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74" name="公式" r:id="rId11" imgW="749160" imgH="330120" progId="Equation.3">
                    <p:embed/>
                  </p:oleObj>
                </mc:Choice>
                <mc:Fallback>
                  <p:oleObj name="公式" r:id="rId11" imgW="749160" imgH="330120" progId="Equation.3">
                    <p:embed/>
                    <p:pic>
                      <p:nvPicPr>
                        <p:cNvPr id="0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38"/>
                          <a:ext cx="366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63" name="Line 11">
              <a:extLst>
                <a:ext uri="{FF2B5EF4-FFF2-40B4-BE49-F238E27FC236}">
                  <a16:creationId xmlns:a16="http://schemas.microsoft.com/office/drawing/2014/main" id="{AD6A08F3-FB4E-49F6-ADE7-BC3E3873A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" y="343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64" name="Line 12">
              <a:extLst>
                <a:ext uri="{FF2B5EF4-FFF2-40B4-BE49-F238E27FC236}">
                  <a16:creationId xmlns:a16="http://schemas.microsoft.com/office/drawing/2014/main" id="{5A519EC5-3327-4336-B639-AAAFFE128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3434"/>
              <a:ext cx="0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51565" name="Object 13">
            <a:extLst>
              <a:ext uri="{FF2B5EF4-FFF2-40B4-BE49-F238E27FC236}">
                <a16:creationId xmlns:a16="http://schemas.microsoft.com/office/drawing/2014/main" id="{C100140C-1E2D-4408-8487-327CF2632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2549525"/>
          <a:ext cx="24463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5" name="公式" r:id="rId13" imgW="2311200" imgH="1015920" progId="Equation.3">
                  <p:embed/>
                </p:oleObj>
              </mc:Choice>
              <mc:Fallback>
                <p:oleObj name="公式" r:id="rId13" imgW="2311200" imgH="1015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2549525"/>
                        <a:ext cx="244633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6" name="Object 14">
            <a:extLst>
              <a:ext uri="{FF2B5EF4-FFF2-40B4-BE49-F238E27FC236}">
                <a16:creationId xmlns:a16="http://schemas.microsoft.com/office/drawing/2014/main" id="{1EB55842-860B-4DC7-A74C-6A348D06C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550" y="2778125"/>
          <a:ext cx="40671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6" name="公式" r:id="rId15" imgW="3987720" imgH="533160" progId="Equation.3">
                  <p:embed/>
                </p:oleObj>
              </mc:Choice>
              <mc:Fallback>
                <p:oleObj name="公式" r:id="rId15" imgW="3987720" imgH="533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2778125"/>
                        <a:ext cx="40671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7" name="Object 15">
            <a:extLst>
              <a:ext uri="{FF2B5EF4-FFF2-40B4-BE49-F238E27FC236}">
                <a16:creationId xmlns:a16="http://schemas.microsoft.com/office/drawing/2014/main" id="{685512D9-1ECB-4CB0-9701-2905B78158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7975" y="3930650"/>
          <a:ext cx="23018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7" name="公式" r:id="rId17" imgW="2044440" imgH="393480" progId="Equation.3">
                  <p:embed/>
                </p:oleObj>
              </mc:Choice>
              <mc:Fallback>
                <p:oleObj name="公式" r:id="rId17" imgW="204444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3930650"/>
                        <a:ext cx="23018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8" name="Object 16">
            <a:extLst>
              <a:ext uri="{FF2B5EF4-FFF2-40B4-BE49-F238E27FC236}">
                <a16:creationId xmlns:a16="http://schemas.microsoft.com/office/drawing/2014/main" id="{53D5BA9F-2365-46E5-91A1-1AD437949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1825" y="3844925"/>
          <a:ext cx="15986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8" name="公式" r:id="rId19" imgW="1511280" imgH="444240" progId="Equation.3">
                  <p:embed/>
                </p:oleObj>
              </mc:Choice>
              <mc:Fallback>
                <p:oleObj name="公式" r:id="rId19" imgW="151128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3844925"/>
                        <a:ext cx="15986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9" name="Text Box 17">
            <a:extLst>
              <a:ext uri="{FF2B5EF4-FFF2-40B4-BE49-F238E27FC236}">
                <a16:creationId xmlns:a16="http://schemas.microsoft.com/office/drawing/2014/main" id="{D1E31779-733F-4CBB-8043-828409A4C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630863"/>
            <a:ext cx="4730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en-US" altLang="zh-CN" sz="12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相对论动量与能量的关系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build="p" autoUpdateAnimBg="0"/>
      <p:bldP spid="151556" grpId="0" build="p" autoUpdateAnimBg="0"/>
      <p:bldP spid="151569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>
            <a:extLst>
              <a:ext uri="{FF2B5EF4-FFF2-40B4-BE49-F238E27FC236}">
                <a16:creationId xmlns:a16="http://schemas.microsoft.com/office/drawing/2014/main" id="{F2CEB41A-FBC7-4B11-9BEF-35F352D1A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1603375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光子：</a:t>
            </a:r>
          </a:p>
        </p:txBody>
      </p:sp>
      <p:graphicFrame>
        <p:nvGraphicFramePr>
          <p:cNvPr id="152579" name="Object 3">
            <a:extLst>
              <a:ext uri="{FF2B5EF4-FFF2-40B4-BE49-F238E27FC236}">
                <a16:creationId xmlns:a16="http://schemas.microsoft.com/office/drawing/2014/main" id="{F0A7372E-F380-4E70-B29A-0D8BC7E82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9013" y="1624013"/>
          <a:ext cx="13906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7" name="公式" r:id="rId3" imgW="1180800" imgH="457200" progId="Equation.3">
                  <p:embed/>
                </p:oleObj>
              </mc:Choice>
              <mc:Fallback>
                <p:oleObj name="公式" r:id="rId3" imgW="1180800" imgH="45720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1624013"/>
                        <a:ext cx="13906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Object 4">
            <a:extLst>
              <a:ext uri="{FF2B5EF4-FFF2-40B4-BE49-F238E27FC236}">
                <a16:creationId xmlns:a16="http://schemas.microsoft.com/office/drawing/2014/main" id="{86E5FEB1-B4F7-4D94-88C1-1429C7359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3543300"/>
          <a:ext cx="22987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8" name="公式" r:id="rId5" imgW="2323800" imgH="444240" progId="Equation.3">
                  <p:embed/>
                </p:oleObj>
              </mc:Choice>
              <mc:Fallback>
                <p:oleObj name="公式" r:id="rId5" imgW="2323800" imgH="44424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543300"/>
                        <a:ext cx="22987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5">
            <a:extLst>
              <a:ext uri="{FF2B5EF4-FFF2-40B4-BE49-F238E27FC236}">
                <a16:creationId xmlns:a16="http://schemas.microsoft.com/office/drawing/2014/main" id="{674031E4-4E1E-4206-BAA8-F1FCB40AE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5065713"/>
          <a:ext cx="11318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9" name="Equation" r:id="rId7" imgW="583920" imgH="507960" progId="Equation.3">
                  <p:embed/>
                </p:oleObj>
              </mc:Choice>
              <mc:Fallback>
                <p:oleObj name="Equation" r:id="rId7" imgW="583920" imgH="50796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5065713"/>
                        <a:ext cx="113188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>
            <a:extLst>
              <a:ext uri="{FF2B5EF4-FFF2-40B4-BE49-F238E27FC236}">
                <a16:creationId xmlns:a16="http://schemas.microsoft.com/office/drawing/2014/main" id="{B1C456AC-A98D-47BA-AEF0-9B163E957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5086350"/>
          <a:ext cx="16637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0" name="Equation" r:id="rId9" imgW="850680" imgH="507960" progId="Equation.3">
                  <p:embed/>
                </p:oleObj>
              </mc:Choice>
              <mc:Fallback>
                <p:oleObj name="Equation" r:id="rId9" imgW="850680" imgH="50796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086350"/>
                        <a:ext cx="16637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>
            <a:extLst>
              <a:ext uri="{FF2B5EF4-FFF2-40B4-BE49-F238E27FC236}">
                <a16:creationId xmlns:a16="http://schemas.microsoft.com/office/drawing/2014/main" id="{2123351B-0A61-4F79-91C3-0277C6617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0725" y="3314700"/>
          <a:ext cx="12985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1" name="公式" r:id="rId11" imgW="1130040" imgH="927000" progId="Equation.3">
                  <p:embed/>
                </p:oleObj>
              </mc:Choice>
              <mc:Fallback>
                <p:oleObj name="公式" r:id="rId11" imgW="1130040" imgH="92700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3314700"/>
                        <a:ext cx="129857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8">
            <a:extLst>
              <a:ext uri="{FF2B5EF4-FFF2-40B4-BE49-F238E27FC236}">
                <a16:creationId xmlns:a16="http://schemas.microsoft.com/office/drawing/2014/main" id="{86E7C837-727C-48D5-98CE-8A72E1A7E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2650" y="3317875"/>
          <a:ext cx="10906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2" name="公式" r:id="rId13" imgW="939600" imgH="927000" progId="Equation.3">
                  <p:embed/>
                </p:oleObj>
              </mc:Choice>
              <mc:Fallback>
                <p:oleObj name="公式" r:id="rId13" imgW="939600" imgH="92700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0" y="3317875"/>
                        <a:ext cx="109061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5" name="Text Box 9">
            <a:extLst>
              <a:ext uri="{FF2B5EF4-FFF2-40B4-BE49-F238E27FC236}">
                <a16:creationId xmlns:a16="http://schemas.microsoft.com/office/drawing/2014/main" id="{7C4F5EF0-03BE-4F5D-BCB1-72AEB3D8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0" y="3579813"/>
            <a:ext cx="173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质量：</a:t>
            </a:r>
          </a:p>
        </p:txBody>
      </p:sp>
      <p:sp>
        <p:nvSpPr>
          <p:cNvPr id="152586" name="Text Box 10">
            <a:extLst>
              <a:ext uri="{FF2B5EF4-FFF2-40B4-BE49-F238E27FC236}">
                <a16:creationId xmlns:a16="http://schemas.microsoft.com/office/drawing/2014/main" id="{B72C3AE8-661A-4C1F-A910-1E95C72AC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162401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静质量：  </a:t>
            </a:r>
          </a:p>
        </p:txBody>
      </p:sp>
      <p:sp>
        <p:nvSpPr>
          <p:cNvPr id="152587" name="Text Box 11">
            <a:extLst>
              <a:ext uri="{FF2B5EF4-FFF2-40B4-BE49-F238E27FC236}">
                <a16:creationId xmlns:a16="http://schemas.microsoft.com/office/drawing/2014/main" id="{F082283F-28D8-4737-9FC4-9A1D2538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25146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静能：</a:t>
            </a:r>
          </a:p>
        </p:txBody>
      </p:sp>
      <p:graphicFrame>
        <p:nvGraphicFramePr>
          <p:cNvPr id="152588" name="Object 12">
            <a:extLst>
              <a:ext uri="{FF2B5EF4-FFF2-40B4-BE49-F238E27FC236}">
                <a16:creationId xmlns:a16="http://schemas.microsoft.com/office/drawing/2014/main" id="{F2B4F3D5-C435-4CEA-BA9D-F0F582770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4525" y="2525713"/>
          <a:ext cx="10604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3" name="公式" r:id="rId15" imgW="1168200" imgH="457200" progId="Equation.3">
                  <p:embed/>
                </p:oleObj>
              </mc:Choice>
              <mc:Fallback>
                <p:oleObj name="公式" r:id="rId15" imgW="11682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2525713"/>
                        <a:ext cx="10604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9" name="Text Box 13">
            <a:extLst>
              <a:ext uri="{FF2B5EF4-FFF2-40B4-BE49-F238E27FC236}">
                <a16:creationId xmlns:a16="http://schemas.microsoft.com/office/drawing/2014/main" id="{3D0FB641-3F27-45DA-ABE2-51FE1995C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3579813"/>
            <a:ext cx="151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总能： </a:t>
            </a:r>
          </a:p>
        </p:txBody>
      </p:sp>
      <p:sp>
        <p:nvSpPr>
          <p:cNvPr id="152590" name="Text Box 14">
            <a:extLst>
              <a:ext uri="{FF2B5EF4-FFF2-40B4-BE49-F238E27FC236}">
                <a16:creationId xmlns:a16="http://schemas.microsoft.com/office/drawing/2014/main" id="{9EF0CA03-ED86-4FFE-8D5A-E62650F9F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2500313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动量：</a:t>
            </a:r>
          </a:p>
        </p:txBody>
      </p:sp>
      <p:graphicFrame>
        <p:nvGraphicFramePr>
          <p:cNvPr id="152591" name="Object 15">
            <a:extLst>
              <a:ext uri="{FF2B5EF4-FFF2-40B4-BE49-F238E27FC236}">
                <a16:creationId xmlns:a16="http://schemas.microsoft.com/office/drawing/2014/main" id="{54C84E06-AB08-49FB-9BA1-B9026758D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0" y="1708150"/>
          <a:ext cx="97948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4" name="公式" r:id="rId17" imgW="876240" imgH="253800" progId="Equation.3">
                  <p:embed/>
                </p:oleObj>
              </mc:Choice>
              <mc:Fallback>
                <p:oleObj name="公式" r:id="rId17" imgW="876240" imgH="253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708150"/>
                        <a:ext cx="979488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2" name="Object 16">
            <a:extLst>
              <a:ext uri="{FF2B5EF4-FFF2-40B4-BE49-F238E27FC236}">
                <a16:creationId xmlns:a16="http://schemas.microsoft.com/office/drawing/2014/main" id="{791D68DB-C829-4BC3-9C4A-069611070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6775" y="2516188"/>
          <a:ext cx="129698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5" name="Equation" r:id="rId19" imgW="660240" imgH="203040" progId="Equation.3">
                  <p:embed/>
                </p:oleObj>
              </mc:Choice>
              <mc:Fallback>
                <p:oleObj name="Equation" r:id="rId19" imgW="66024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775" y="2516188"/>
                        <a:ext cx="1296988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3" name="Text Box 17">
            <a:extLst>
              <a:ext uri="{FF2B5EF4-FFF2-40B4-BE49-F238E27FC236}">
                <a16:creationId xmlns:a16="http://schemas.microsoft.com/office/drawing/2014/main" id="{D9725EF2-6E04-4AF1-BC5F-11F5D0412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479425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且有：</a:t>
            </a:r>
          </a:p>
        </p:txBody>
      </p:sp>
      <p:graphicFrame>
        <p:nvGraphicFramePr>
          <p:cNvPr id="152594" name="Object 18">
            <a:extLst>
              <a:ext uri="{FF2B5EF4-FFF2-40B4-BE49-F238E27FC236}">
                <a16:creationId xmlns:a16="http://schemas.microsoft.com/office/drawing/2014/main" id="{2DF8F8D7-FFFF-43F9-9147-5EA68CB51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88" y="4435475"/>
          <a:ext cx="13382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6" name="Equation" r:id="rId21" imgW="672840" imgH="203040" progId="Equation.3">
                  <p:embed/>
                </p:oleObj>
              </mc:Choice>
              <mc:Fallback>
                <p:oleObj name="Equation" r:id="rId21" imgW="67284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435475"/>
                        <a:ext cx="13382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5" name="AutoShape 19">
            <a:extLst>
              <a:ext uri="{FF2B5EF4-FFF2-40B4-BE49-F238E27FC236}">
                <a16:creationId xmlns:a16="http://schemas.microsoft.com/office/drawing/2014/main" id="{CD7286F2-10D1-4CDC-A018-B48DD44DCE81}"/>
              </a:ext>
            </a:extLst>
          </p:cNvPr>
          <p:cNvSpPr>
            <a:spLocks/>
          </p:cNvSpPr>
          <p:nvPr/>
        </p:nvSpPr>
        <p:spPr bwMode="auto">
          <a:xfrm>
            <a:off x="2071688" y="4630738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38100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aseline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2596" name="Rectangle 20">
            <a:extLst>
              <a:ext uri="{FF2B5EF4-FFF2-40B4-BE49-F238E27FC236}">
                <a16:creationId xmlns:a16="http://schemas.microsoft.com/office/drawing/2014/main" id="{55FADA99-7279-4560-93B6-E09F1A4D0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4953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光子的质量</a:t>
            </a:r>
            <a:r>
              <a:rPr lang="zh-CN" altLang="en-US" sz="20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动量和能量：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2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2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2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2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build="p" autoUpdateAnimBg="0"/>
      <p:bldP spid="152585" grpId="0" build="p" autoUpdateAnimBg="0"/>
      <p:bldP spid="152586" grpId="0" build="p" autoUpdateAnimBg="0"/>
      <p:bldP spid="152587" grpId="0" build="p" autoUpdateAnimBg="0"/>
      <p:bldP spid="152589" grpId="0" build="p" autoUpdateAnimBg="0"/>
      <p:bldP spid="152590" grpId="0" build="p" autoUpdateAnimBg="0"/>
      <p:bldP spid="152593" grpId="0" build="p" autoUpdateAnimBg="0"/>
      <p:bldP spid="152595" grpId="0" animBg="1" autoUpdateAnimBg="0"/>
      <p:bldP spid="15259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>
            <a:extLst>
              <a:ext uri="{FF2B5EF4-FFF2-40B4-BE49-F238E27FC236}">
                <a16:creationId xmlns:a16="http://schemas.microsoft.com/office/drawing/2014/main" id="{6F3D990A-B0A2-470D-9210-20D51201F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2550" y="2660650"/>
          <a:ext cx="4889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2" name="Equation" r:id="rId3" imgW="253800" imgH="215640" progId="Equation.3">
                  <p:embed/>
                </p:oleObj>
              </mc:Choice>
              <mc:Fallback>
                <p:oleObj name="Equation" r:id="rId3" imgW="2538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660650"/>
                        <a:ext cx="4889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07" name="Group 3">
            <a:extLst>
              <a:ext uri="{FF2B5EF4-FFF2-40B4-BE49-F238E27FC236}">
                <a16:creationId xmlns:a16="http://schemas.microsoft.com/office/drawing/2014/main" id="{3752E801-3610-4CD6-B703-AB6C467A8165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2654300"/>
            <a:ext cx="3538538" cy="457200"/>
            <a:chOff x="1009" y="1203"/>
            <a:chExt cx="2229" cy="288"/>
          </a:xfrm>
        </p:grpSpPr>
        <p:sp>
          <p:nvSpPr>
            <p:cNvPr id="98308" name="Rectangle 4">
              <a:extLst>
                <a:ext uri="{FF2B5EF4-FFF2-40B4-BE49-F238E27FC236}">
                  <a16:creationId xmlns:a16="http://schemas.microsoft.com/office/drawing/2014/main" id="{D1A7024D-9451-48EB-98AF-82A4CDBD2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203"/>
              <a:ext cx="20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系中测得的两点间距离</a:t>
              </a:r>
            </a:p>
          </p:txBody>
        </p:sp>
        <p:graphicFrame>
          <p:nvGraphicFramePr>
            <p:cNvPr id="98309" name="Object 5">
              <a:extLst>
                <a:ext uri="{FF2B5EF4-FFF2-40B4-BE49-F238E27FC236}">
                  <a16:creationId xmlns:a16="http://schemas.microsoft.com/office/drawing/2014/main" id="{49497D5F-9209-486D-AD3D-5718D9317F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9" y="1237"/>
            <a:ext cx="28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3" name="公式" r:id="rId5" imgW="368280" imgH="330120" progId="Equation.3">
                    <p:embed/>
                  </p:oleObj>
                </mc:Choice>
                <mc:Fallback>
                  <p:oleObj name="公式" r:id="rId5" imgW="368280" imgH="3301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1237"/>
                          <a:ext cx="28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10" name="Object 6">
            <a:extLst>
              <a:ext uri="{FF2B5EF4-FFF2-40B4-BE49-F238E27FC236}">
                <a16:creationId xmlns:a16="http://schemas.microsoft.com/office/drawing/2014/main" id="{1AAC267E-3F9A-4619-A356-90B881F24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2550" y="2184400"/>
          <a:ext cx="5619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Equation" r:id="rId7" imgW="203040" imgH="203040" progId="Equation.3">
                  <p:embed/>
                </p:oleObj>
              </mc:Choice>
              <mc:Fallback>
                <p:oleObj name="Equation" r:id="rId7" imgW="2030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184400"/>
                        <a:ext cx="5619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11" name="Group 7">
            <a:extLst>
              <a:ext uri="{FF2B5EF4-FFF2-40B4-BE49-F238E27FC236}">
                <a16:creationId xmlns:a16="http://schemas.microsoft.com/office/drawing/2014/main" id="{31C07F73-7109-426B-A1D7-E836BE7FB354}"/>
              </a:ext>
            </a:extLst>
          </p:cNvPr>
          <p:cNvGrpSpPr>
            <a:grpSpLocks/>
          </p:cNvGrpSpPr>
          <p:nvPr/>
        </p:nvGrpSpPr>
        <p:grpSpPr bwMode="auto">
          <a:xfrm>
            <a:off x="2165350" y="2116138"/>
            <a:ext cx="6516688" cy="457200"/>
            <a:chOff x="980" y="864"/>
            <a:chExt cx="4105" cy="288"/>
          </a:xfrm>
        </p:grpSpPr>
        <p:sp>
          <p:nvSpPr>
            <p:cNvPr id="98312" name="Rectangle 8">
              <a:extLst>
                <a:ext uri="{FF2B5EF4-FFF2-40B4-BE49-F238E27FC236}">
                  <a16:creationId xmlns:a16="http://schemas.microsoft.com/office/drawing/2014/main" id="{CAD06AC6-20C2-471F-BC9B-37B17B522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864"/>
              <a:ext cx="39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系中测得的两点间距离（两事件的空间间隔）</a:t>
              </a:r>
            </a:p>
          </p:txBody>
        </p:sp>
        <p:graphicFrame>
          <p:nvGraphicFramePr>
            <p:cNvPr id="98313" name="Object 9">
              <a:extLst>
                <a:ext uri="{FF2B5EF4-FFF2-40B4-BE49-F238E27FC236}">
                  <a16:creationId xmlns:a16="http://schemas.microsoft.com/office/drawing/2014/main" id="{78C34C6A-5AB5-4015-B610-D40DC6E4DB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0" y="888"/>
            <a:ext cx="31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5" name="公式" r:id="rId9" imgW="177480" imgH="203040" progId="Equation.3">
                    <p:embed/>
                  </p:oleObj>
                </mc:Choice>
                <mc:Fallback>
                  <p:oleObj name="公式" r:id="rId9" imgW="17748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888"/>
                          <a:ext cx="31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14" name="Object 10">
            <a:extLst>
              <a:ext uri="{FF2B5EF4-FFF2-40B4-BE49-F238E27FC236}">
                <a16:creationId xmlns:a16="http://schemas.microsoft.com/office/drawing/2014/main" id="{DF96523D-7402-4FD9-A37D-6E138E90D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7350" y="3125788"/>
          <a:ext cx="67373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6" name="公式" r:id="rId11" imgW="3124080" imgH="342720" progId="Equation.3">
                  <p:embed/>
                </p:oleObj>
              </mc:Choice>
              <mc:Fallback>
                <p:oleObj name="公式" r:id="rId11" imgW="3124080" imgH="342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3125788"/>
                        <a:ext cx="673735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5" name="Text Box 11">
            <a:extLst>
              <a:ext uri="{FF2B5EF4-FFF2-40B4-BE49-F238E27FC236}">
                <a16:creationId xmlns:a16="http://schemas.microsoft.com/office/drawing/2014/main" id="{4490B55A-2BD4-43FC-859E-375FF5397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28775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绝对空间间隔       </a:t>
            </a:r>
          </a:p>
        </p:txBody>
      </p:sp>
      <p:graphicFrame>
        <p:nvGraphicFramePr>
          <p:cNvPr id="98316" name="Object 12">
            <a:extLst>
              <a:ext uri="{FF2B5EF4-FFF2-40B4-BE49-F238E27FC236}">
                <a16:creationId xmlns:a16="http://schemas.microsoft.com/office/drawing/2014/main" id="{516ECD55-EB7E-44A7-A99C-72E12EDD7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8" y="3957638"/>
          <a:ext cx="66595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7" name="公式" r:id="rId13" imgW="3174840" imgH="342720" progId="Equation.3">
                  <p:embed/>
                </p:oleObj>
              </mc:Choice>
              <mc:Fallback>
                <p:oleObj name="公式" r:id="rId13" imgW="3174840" imgH="342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3957638"/>
                        <a:ext cx="6659562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7" name="Object 13">
            <a:extLst>
              <a:ext uri="{FF2B5EF4-FFF2-40B4-BE49-F238E27FC236}">
                <a16:creationId xmlns:a16="http://schemas.microsoft.com/office/drawing/2014/main" id="{7F485F27-B681-47AB-8337-E52601224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7150" y="4919663"/>
          <a:ext cx="1143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8" name="Equation" r:id="rId15" imgW="444240" imgH="215640" progId="Equation.3">
                  <p:embed/>
                </p:oleObj>
              </mc:Choice>
              <mc:Fallback>
                <p:oleObj name="Equation" r:id="rId15" imgW="44424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4919663"/>
                        <a:ext cx="1143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8" name="Rectangle 14">
            <a:extLst>
              <a:ext uri="{FF2B5EF4-FFF2-40B4-BE49-F238E27FC236}">
                <a16:creationId xmlns:a16="http://schemas.microsoft.com/office/drawing/2014/main" id="{46FB09DB-0B1F-4A4C-B3FD-A6C61C6EB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565775"/>
            <a:ext cx="708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经典力学认为空间两点间的距离是一个不变量，</a:t>
            </a:r>
          </a:p>
          <a:p>
            <a:pPr eaLnBrk="0" hangingPunct="0"/>
            <a:r>
              <a:rPr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与参照系的选择和观察者的运动无关。</a:t>
            </a:r>
          </a:p>
        </p:txBody>
      </p:sp>
      <p:sp>
        <p:nvSpPr>
          <p:cNvPr id="98319" name="Rectangle 15">
            <a:extLst>
              <a:ext uri="{FF2B5EF4-FFF2-40B4-BE49-F238E27FC236}">
                <a16:creationId xmlns:a16="http://schemas.microsoft.com/office/drawing/2014/main" id="{48045C84-8394-4ADD-8159-438E1F6A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5540375"/>
            <a:ext cx="224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★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结论：     </a:t>
            </a:r>
          </a:p>
        </p:txBody>
      </p:sp>
      <p:sp>
        <p:nvSpPr>
          <p:cNvPr id="98320" name="Text Box 16">
            <a:extLst>
              <a:ext uri="{FF2B5EF4-FFF2-40B4-BE49-F238E27FC236}">
                <a16:creationId xmlns:a16="http://schemas.microsoft.com/office/drawing/2014/main" id="{28D635E4-B5E2-4FD8-9769-CB801482F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4860925"/>
            <a:ext cx="262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</a:t>
            </a:r>
            <a:r>
              <a:rPr lang="zh-CN" altLang="en-US" sz="28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G</a:t>
            </a:r>
            <a:r>
              <a:rPr lang="en-US" altLang="zh-CN" sz="14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-</a:t>
            </a:r>
            <a:r>
              <a:rPr lang="en-US" altLang="zh-CN" sz="12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lang="en-US" altLang="zh-CN" sz="9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   </a:t>
            </a:r>
          </a:p>
        </p:txBody>
      </p:sp>
      <p:sp>
        <p:nvSpPr>
          <p:cNvPr id="98321" name="Rectangle 17">
            <a:extLst>
              <a:ext uri="{FF2B5EF4-FFF2-40B4-BE49-F238E27FC236}">
                <a16:creationId xmlns:a16="http://schemas.microsoft.com/office/drawing/2014/main" id="{AB3AD9FE-F2E6-4A96-AB56-7B3CE233D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1020763"/>
            <a:ext cx="4311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CN" altLang="en-US" sz="2600" u="sng" baseline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经典力学的时空观</a:t>
            </a: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8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5" grpId="0" build="p" autoUpdateAnimBg="0"/>
      <p:bldP spid="98318" grpId="0" build="p" autoUpdateAnimBg="0"/>
      <p:bldP spid="98319" grpId="0" build="p" autoUpdateAnimBg="0"/>
      <p:bldP spid="98320" grpId="0" build="p" autoUpdateAnimBg="0"/>
      <p:bldP spid="98321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>
            <a:extLst>
              <a:ext uri="{FF2B5EF4-FFF2-40B4-BE49-F238E27FC236}">
                <a16:creationId xmlns:a16="http://schemas.microsoft.com/office/drawing/2014/main" id="{A78C5D30-C739-4719-BCE2-B6902273C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873125"/>
            <a:ext cx="55864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狭</a:t>
            </a:r>
            <a:r>
              <a:rPr lang="zh-CN" altLang="en-US" sz="18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r>
              <a:rPr lang="zh-CN" altLang="en-US" sz="18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r>
              <a:rPr lang="zh-CN" altLang="en-US" sz="18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 sz="18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论</a:t>
            </a:r>
            <a:r>
              <a:rPr lang="zh-CN" altLang="en-US" sz="18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r>
              <a:rPr lang="zh-CN" altLang="en-US" sz="18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zh-CN" altLang="en-US" sz="18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课    </a:t>
            </a:r>
          </a:p>
        </p:txBody>
      </p:sp>
      <p:sp>
        <p:nvSpPr>
          <p:cNvPr id="153603" name="Text Box 3">
            <a:extLst>
              <a:ext uri="{FF2B5EF4-FFF2-40B4-BE49-F238E27FC236}">
                <a16:creationId xmlns:a16="http://schemas.microsoft.com/office/drawing/2014/main" id="{CDF8C67F-1279-4104-BEB1-43BB61AA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606550"/>
            <a:ext cx="3740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一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、</a:t>
            </a:r>
            <a:r>
              <a:rPr lang="zh-CN" altLang="en-US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基本原理和公式        </a:t>
            </a:r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id="{A5DB71C4-097D-419A-8895-A4957F255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3033713"/>
            <a:ext cx="4897438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30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在任何惯性系中光在真空中的传播</a:t>
            </a:r>
          </a:p>
          <a:p>
            <a:pPr eaLnBrk="0" hangingPunct="0"/>
            <a:r>
              <a:rPr lang="zh-CN" altLang="en-US" sz="230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速度不变，恒为</a:t>
            </a:r>
            <a:r>
              <a:rPr lang="zh-CN" altLang="en-US" sz="90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32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lang="en-US" altLang="zh-CN" sz="2300" i="1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30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53605" name="Rectangle 5">
            <a:extLst>
              <a:ext uri="{FF2B5EF4-FFF2-40B4-BE49-F238E27FC236}">
                <a16:creationId xmlns:a16="http://schemas.microsoft.com/office/drawing/2014/main" id="{648885C4-8A7C-4DC6-A698-C839F577D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2528888"/>
            <a:ext cx="328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(1)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相对性原理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      </a:t>
            </a:r>
          </a:p>
        </p:txBody>
      </p:sp>
      <p:sp>
        <p:nvSpPr>
          <p:cNvPr id="153606" name="Rectangle 6">
            <a:extLst>
              <a:ext uri="{FF2B5EF4-FFF2-40B4-BE49-F238E27FC236}">
                <a16:creationId xmlns:a16="http://schemas.microsoft.com/office/drawing/2014/main" id="{B23B6C69-D792-408D-A66F-5DDA01888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2543175"/>
            <a:ext cx="58547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30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一切物理定律在任何惯性系中形式相同。     </a:t>
            </a:r>
          </a:p>
        </p:txBody>
      </p:sp>
      <p:sp>
        <p:nvSpPr>
          <p:cNvPr id="153607" name="Rectangle 7">
            <a:extLst>
              <a:ext uri="{FF2B5EF4-FFF2-40B4-BE49-F238E27FC236}">
                <a16:creationId xmlns:a16="http://schemas.microsoft.com/office/drawing/2014/main" id="{33A062A7-D0A7-4494-BA98-63217F497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3048000"/>
            <a:ext cx="450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(2)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光速不变原理：           </a:t>
            </a:r>
          </a:p>
        </p:txBody>
      </p:sp>
      <p:sp>
        <p:nvSpPr>
          <p:cNvPr id="153608" name="Rectangle 8">
            <a:extLst>
              <a:ext uri="{FF2B5EF4-FFF2-40B4-BE49-F238E27FC236}">
                <a16:creationId xmlns:a16="http://schemas.microsoft.com/office/drawing/2014/main" id="{3BFB1864-0928-49A6-AB7C-B72FA354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097088"/>
            <a:ext cx="521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狭义相对论的两个基本原理      </a:t>
            </a:r>
          </a:p>
        </p:txBody>
      </p:sp>
      <p:sp>
        <p:nvSpPr>
          <p:cNvPr id="153609" name="Text Box 9">
            <a:extLst>
              <a:ext uri="{FF2B5EF4-FFF2-40B4-BE49-F238E27FC236}">
                <a16:creationId xmlns:a16="http://schemas.microsoft.com/office/drawing/2014/main" id="{061AC5DF-876C-447B-8E55-D4B6DA7F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3859213"/>
            <a:ext cx="3259137" cy="469900"/>
          </a:xfrm>
          <a:prstGeom prst="rect">
            <a:avLst/>
          </a:prstGeom>
          <a:noFill/>
          <a:ln w="12699">
            <a:solidFill>
              <a:srgbClr val="FFFFFF">
                <a:alpha val="0"/>
              </a:srgb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2</a:t>
            </a:r>
            <a:r>
              <a:rPr lang="en-US" altLang="zh-CN" baseline="0">
                <a:solidFill>
                  <a:srgbClr val="000066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.</a:t>
            </a:r>
            <a:r>
              <a:rPr lang="zh-CN" altLang="en-US" baseline="0">
                <a:solidFill>
                  <a:srgbClr val="000066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洛仑兹坐标变换  </a:t>
            </a:r>
          </a:p>
        </p:txBody>
      </p:sp>
      <p:sp>
        <p:nvSpPr>
          <p:cNvPr id="153610" name="AutoShape 10">
            <a:extLst>
              <a:ext uri="{FF2B5EF4-FFF2-40B4-BE49-F238E27FC236}">
                <a16:creationId xmlns:a16="http://schemas.microsoft.com/office/drawing/2014/main" id="{3A1E47C1-557E-4A3B-8C70-C4318A043F04}"/>
              </a:ext>
            </a:extLst>
          </p:cNvPr>
          <p:cNvSpPr>
            <a:spLocks/>
          </p:cNvSpPr>
          <p:nvPr/>
        </p:nvSpPr>
        <p:spPr bwMode="auto">
          <a:xfrm>
            <a:off x="2374900" y="4618038"/>
            <a:ext cx="288925" cy="1681162"/>
          </a:xfrm>
          <a:prstGeom prst="leftBrace">
            <a:avLst>
              <a:gd name="adj1" fmla="val 48489"/>
              <a:gd name="adj2" fmla="val 50000"/>
            </a:avLst>
          </a:prstGeom>
          <a:noFill/>
          <a:ln w="28575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11" name="Object 11">
            <a:extLst>
              <a:ext uri="{FF2B5EF4-FFF2-40B4-BE49-F238E27FC236}">
                <a16:creationId xmlns:a16="http://schemas.microsoft.com/office/drawing/2014/main" id="{9886667C-E7FB-4CE4-AF82-35C8C4A83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4150" y="4113213"/>
          <a:ext cx="24590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6" name="公式" r:id="rId3" imgW="2387520" imgH="990360" progId="Equation.3">
                  <p:embed/>
                </p:oleObj>
              </mc:Choice>
              <mc:Fallback>
                <p:oleObj name="公式" r:id="rId3" imgW="2387520" imgH="990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113213"/>
                        <a:ext cx="2459038" cy="1123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2" name="Object 12">
            <a:extLst>
              <a:ext uri="{FF2B5EF4-FFF2-40B4-BE49-F238E27FC236}">
                <a16:creationId xmlns:a16="http://schemas.microsoft.com/office/drawing/2014/main" id="{E13E21E5-C41C-4F43-BDFC-6CCC4C29B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7488" y="5207000"/>
          <a:ext cx="24257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7" name="公式" r:id="rId5" imgW="2298600" imgH="1434960" progId="Equation.3">
                  <p:embed/>
                </p:oleObj>
              </mc:Choice>
              <mc:Fallback>
                <p:oleObj name="公式" r:id="rId5" imgW="2298600" imgH="1434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5207000"/>
                        <a:ext cx="2425700" cy="1643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3" name="AutoShape 13">
            <a:extLst>
              <a:ext uri="{FF2B5EF4-FFF2-40B4-BE49-F238E27FC236}">
                <a16:creationId xmlns:a16="http://schemas.microsoft.com/office/drawing/2014/main" id="{AF186A8E-465E-4511-B381-69B33F9F1A81}"/>
              </a:ext>
            </a:extLst>
          </p:cNvPr>
          <p:cNvSpPr>
            <a:spLocks/>
          </p:cNvSpPr>
          <p:nvPr/>
        </p:nvSpPr>
        <p:spPr bwMode="auto">
          <a:xfrm>
            <a:off x="6191250" y="4513263"/>
            <a:ext cx="287338" cy="1871662"/>
          </a:xfrm>
          <a:prstGeom prst="leftBrace">
            <a:avLst>
              <a:gd name="adj1" fmla="val 54282"/>
              <a:gd name="adj2" fmla="val 50000"/>
            </a:avLst>
          </a:prstGeom>
          <a:noFill/>
          <a:ln w="28575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14" name="Object 14">
            <a:extLst>
              <a:ext uri="{FF2B5EF4-FFF2-40B4-BE49-F238E27FC236}">
                <a16:creationId xmlns:a16="http://schemas.microsoft.com/office/drawing/2014/main" id="{275C95EE-B415-4B8B-AE13-66BD07B2F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2413" y="4041775"/>
          <a:ext cx="239712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8" name="公式" r:id="rId7" imgW="2311200" imgH="990360" progId="Equation.3">
                  <p:embed/>
                </p:oleObj>
              </mc:Choice>
              <mc:Fallback>
                <p:oleObj name="公式" r:id="rId7" imgW="2311200" imgH="990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4041775"/>
                        <a:ext cx="2397125" cy="11033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5" name="Object 15">
            <a:extLst>
              <a:ext uri="{FF2B5EF4-FFF2-40B4-BE49-F238E27FC236}">
                <a16:creationId xmlns:a16="http://schemas.microsoft.com/office/drawing/2014/main" id="{08B8AD3F-E99F-4EBB-BFF7-2F2093DFE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2900" y="5232400"/>
          <a:ext cx="230663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9" name="公式" r:id="rId9" imgW="2209680" imgH="1434960" progId="Equation.3">
                  <p:embed/>
                </p:oleObj>
              </mc:Choice>
              <mc:Fallback>
                <p:oleObj name="公式" r:id="rId9" imgW="2209680" imgH="1434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5232400"/>
                        <a:ext cx="2306638" cy="1625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  <p:bldP spid="153603" grpId="0" autoUpdateAnimBg="0"/>
      <p:bldP spid="153604" grpId="0" autoUpdateAnimBg="0"/>
      <p:bldP spid="153605" grpId="0" autoUpdateAnimBg="0"/>
      <p:bldP spid="153606" grpId="0" autoUpdateAnimBg="0"/>
      <p:bldP spid="153607" grpId="0" autoUpdateAnimBg="0"/>
      <p:bldP spid="153608" grpId="0" autoUpdateAnimBg="0"/>
      <p:bldP spid="153609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6" name="Object 2">
            <a:extLst>
              <a:ext uri="{FF2B5EF4-FFF2-40B4-BE49-F238E27FC236}">
                <a16:creationId xmlns:a16="http://schemas.microsoft.com/office/drawing/2014/main" id="{EBE5D45F-402A-4269-B20D-4FB7975B8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525" y="1252538"/>
          <a:ext cx="2376488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7" name="公式" r:id="rId3" imgW="2044440" imgH="1320480" progId="Equation.3">
                  <p:embed/>
                </p:oleObj>
              </mc:Choice>
              <mc:Fallback>
                <p:oleObj name="公式" r:id="rId3" imgW="2044440" imgH="1320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1252538"/>
                        <a:ext cx="2376488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7" name="Object 3">
            <a:extLst>
              <a:ext uri="{FF2B5EF4-FFF2-40B4-BE49-F238E27FC236}">
                <a16:creationId xmlns:a16="http://schemas.microsoft.com/office/drawing/2014/main" id="{5DCD5781-01D9-46DE-B9E2-FF916FADF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7200" y="1225550"/>
          <a:ext cx="249555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8" name="公式" r:id="rId5" imgW="2349360" imgH="1422360" progId="Equation.3">
                  <p:embed/>
                </p:oleObj>
              </mc:Choice>
              <mc:Fallback>
                <p:oleObj name="公式" r:id="rId5" imgW="2349360" imgH="1422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225550"/>
                        <a:ext cx="249555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8" name="Text Box 4">
            <a:extLst>
              <a:ext uri="{FF2B5EF4-FFF2-40B4-BE49-F238E27FC236}">
                <a16:creationId xmlns:a16="http://schemas.microsoft.com/office/drawing/2014/main" id="{B88913ED-11CC-444A-B683-1156FDF12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836613"/>
            <a:ext cx="3887787" cy="469900"/>
          </a:xfrm>
          <a:prstGeom prst="rect">
            <a:avLst/>
          </a:prstGeom>
          <a:noFill/>
          <a:ln w="12699">
            <a:solidFill>
              <a:srgbClr val="FFFFFF">
                <a:alpha val="0"/>
              </a:srgb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3.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由洛仑兹速度变换：</a:t>
            </a:r>
          </a:p>
        </p:txBody>
      </p:sp>
      <p:graphicFrame>
        <p:nvGraphicFramePr>
          <p:cNvPr id="154629" name="Object 5">
            <a:extLst>
              <a:ext uri="{FF2B5EF4-FFF2-40B4-BE49-F238E27FC236}">
                <a16:creationId xmlns:a16="http://schemas.microsoft.com/office/drawing/2014/main" id="{5E8C90BB-31DE-4D79-ABD2-86B1771A6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2600" y="3925888"/>
          <a:ext cx="3001963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9" name="公式" r:id="rId7" imgW="2666880" imgH="1054080" progId="Equation.3">
                  <p:embed/>
                </p:oleObj>
              </mc:Choice>
              <mc:Fallback>
                <p:oleObj name="公式" r:id="rId7" imgW="2666880" imgH="1054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925888"/>
                        <a:ext cx="3001963" cy="11064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0" name="Text Box 6">
            <a:extLst>
              <a:ext uri="{FF2B5EF4-FFF2-40B4-BE49-F238E27FC236}">
                <a16:creationId xmlns:a16="http://schemas.microsoft.com/office/drawing/2014/main" id="{12639475-F2E8-4F2A-84AD-70155D5E2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187825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5.</a:t>
            </a:r>
            <a:r>
              <a:rPr kumimoji="0"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时间膨胀效应   </a:t>
            </a:r>
          </a:p>
        </p:txBody>
      </p:sp>
      <p:sp>
        <p:nvSpPr>
          <p:cNvPr id="154631" name="Text Box 7">
            <a:extLst>
              <a:ext uri="{FF2B5EF4-FFF2-40B4-BE49-F238E27FC236}">
                <a16:creationId xmlns:a16="http://schemas.microsoft.com/office/drawing/2014/main" id="{4BED024A-EADD-4349-BE07-B9DA7CB33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508625"/>
            <a:ext cx="309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6.</a:t>
            </a:r>
            <a:r>
              <a:rPr kumimoji="0" lang="en-US" altLang="zh-CN" sz="14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长度收缩效应</a:t>
            </a:r>
          </a:p>
        </p:txBody>
      </p:sp>
      <p:graphicFrame>
        <p:nvGraphicFramePr>
          <p:cNvPr id="154632" name="Object 8">
            <a:extLst>
              <a:ext uri="{FF2B5EF4-FFF2-40B4-BE49-F238E27FC236}">
                <a16:creationId xmlns:a16="http://schemas.microsoft.com/office/drawing/2014/main" id="{0E887CA5-1710-4F4B-AA89-3C5237F87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2600" y="5437188"/>
          <a:ext cx="30384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0" name="公式" r:id="rId9" imgW="2616120" imgH="583920" progId="Equation.3">
                  <p:embed/>
                </p:oleObj>
              </mc:Choice>
              <mc:Fallback>
                <p:oleObj name="公式" r:id="rId9" imgW="2616120" imgH="583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5437188"/>
                        <a:ext cx="3038475" cy="620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3" name="Text Box 9">
            <a:extLst>
              <a:ext uri="{FF2B5EF4-FFF2-40B4-BE49-F238E27FC236}">
                <a16:creationId xmlns:a16="http://schemas.microsoft.com/office/drawing/2014/main" id="{CDF04D03-334B-412B-927C-9FAF3F13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4548188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运动时钟变慢    </a:t>
            </a:r>
          </a:p>
        </p:txBody>
      </p:sp>
      <p:sp>
        <p:nvSpPr>
          <p:cNvPr id="154634" name="Text Box 10">
            <a:extLst>
              <a:ext uri="{FF2B5EF4-FFF2-40B4-BE49-F238E27FC236}">
                <a16:creationId xmlns:a16="http://schemas.microsoft.com/office/drawing/2014/main" id="{F73E5436-FE69-41E4-BED4-9E14810DA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4116388"/>
            <a:ext cx="224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固有时间最短   </a:t>
            </a:r>
          </a:p>
        </p:txBody>
      </p:sp>
      <p:sp>
        <p:nvSpPr>
          <p:cNvPr id="154635" name="Text Box 11">
            <a:extLst>
              <a:ext uri="{FF2B5EF4-FFF2-40B4-BE49-F238E27FC236}">
                <a16:creationId xmlns:a16="http://schemas.microsoft.com/office/drawing/2014/main" id="{41BF10FC-2E86-45CC-BE26-44F248CEA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555625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固有长度最长  </a:t>
            </a:r>
          </a:p>
        </p:txBody>
      </p:sp>
      <p:sp>
        <p:nvSpPr>
          <p:cNvPr id="154636" name="Text Box 12">
            <a:extLst>
              <a:ext uri="{FF2B5EF4-FFF2-40B4-BE49-F238E27FC236}">
                <a16:creationId xmlns:a16="http://schemas.microsoft.com/office/drawing/2014/main" id="{E40BA269-55F6-4681-A7DE-A1A018971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959100"/>
            <a:ext cx="864076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lang="en-US" altLang="zh-CN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同时性的相对性：</a:t>
            </a:r>
            <a:r>
              <a:rPr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在某一惯性系中</a:t>
            </a:r>
            <a:r>
              <a:rPr lang="zh-CN" altLang="en-US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同时不同地</a:t>
            </a:r>
            <a:r>
              <a:rPr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发生的两</a:t>
            </a:r>
          </a:p>
          <a:p>
            <a:pPr>
              <a:lnSpc>
                <a:spcPct val="110000"/>
              </a:lnSpc>
            </a:pPr>
            <a:r>
              <a:rPr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</a:t>
            </a:r>
            <a:r>
              <a:rPr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事件在另个惯性系中</a:t>
            </a: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不同时</a:t>
            </a:r>
            <a:r>
              <a:rPr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发生。</a:t>
            </a:r>
            <a:r>
              <a:rPr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4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nimBg="1" autoUpdateAnimBg="0"/>
      <p:bldP spid="154630" grpId="0" autoUpdateAnimBg="0"/>
      <p:bldP spid="154631" grpId="0" autoUpdateAnimBg="0"/>
      <p:bldP spid="154633" grpId="0" build="p" autoUpdateAnimBg="0"/>
      <p:bldP spid="154634" grpId="0" build="p" autoUpdateAnimBg="0"/>
      <p:bldP spid="154635" grpId="0" autoUpdateAnimBg="0"/>
      <p:bldP spid="154636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D48E4EEC-ACBF-46AA-9379-9B7CDF691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42975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7.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相对论质量          </a:t>
            </a:r>
          </a:p>
        </p:txBody>
      </p:sp>
      <p:graphicFrame>
        <p:nvGraphicFramePr>
          <p:cNvPr id="155651" name="Object 3">
            <a:extLst>
              <a:ext uri="{FF2B5EF4-FFF2-40B4-BE49-F238E27FC236}">
                <a16:creationId xmlns:a16="http://schemas.microsoft.com/office/drawing/2014/main" id="{3F172ACB-89AA-4F72-B607-7A9AE55FC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7088" y="679450"/>
          <a:ext cx="29622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0" name="公式" r:id="rId3" imgW="2590560" imgH="1054080" progId="Equation.3">
                  <p:embed/>
                </p:oleObj>
              </mc:Choice>
              <mc:Fallback>
                <p:oleObj name="公式" r:id="rId3" imgW="2590560" imgH="105408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679450"/>
                        <a:ext cx="2962275" cy="1120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2" name="Text Box 4">
            <a:extLst>
              <a:ext uri="{FF2B5EF4-FFF2-40B4-BE49-F238E27FC236}">
                <a16:creationId xmlns:a16="http://schemas.microsoft.com/office/drawing/2014/main" id="{729A3BDA-78A1-455F-99C7-ECBDF59AA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2095500"/>
            <a:ext cx="324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8.</a:t>
            </a:r>
            <a:r>
              <a:rPr kumimoji="0"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相对论动量 </a:t>
            </a:r>
          </a:p>
        </p:txBody>
      </p:sp>
      <p:graphicFrame>
        <p:nvGraphicFramePr>
          <p:cNvPr id="155653" name="Object 5">
            <a:extLst>
              <a:ext uri="{FF2B5EF4-FFF2-40B4-BE49-F238E27FC236}">
                <a16:creationId xmlns:a16="http://schemas.microsoft.com/office/drawing/2014/main" id="{6794FB9A-0B59-4C59-B8EB-E60F2E0FA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25" y="1924050"/>
          <a:ext cx="40259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1" name="公式" r:id="rId5" imgW="3555720" imgH="1054080" progId="Equation.3">
                  <p:embed/>
                </p:oleObj>
              </mc:Choice>
              <mc:Fallback>
                <p:oleObj name="公式" r:id="rId5" imgW="3555720" imgH="105408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924050"/>
                        <a:ext cx="4025900" cy="1096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Text Box 6">
            <a:extLst>
              <a:ext uri="{FF2B5EF4-FFF2-40B4-BE49-F238E27FC236}">
                <a16:creationId xmlns:a16="http://schemas.microsoft.com/office/drawing/2014/main" id="{24326967-5F56-4327-B4F2-10CFD3BF5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3271838"/>
            <a:ext cx="35814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9.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相对论动能  </a:t>
            </a:r>
          </a:p>
        </p:txBody>
      </p:sp>
      <p:graphicFrame>
        <p:nvGraphicFramePr>
          <p:cNvPr id="155655" name="Object 7">
            <a:extLst>
              <a:ext uri="{FF2B5EF4-FFF2-40B4-BE49-F238E27FC236}">
                <a16:creationId xmlns:a16="http://schemas.microsoft.com/office/drawing/2014/main" id="{AD0FAD83-FA9E-4F8D-8C86-800656FBB7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8913" y="3167063"/>
          <a:ext cx="29527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2" name="公式" r:id="rId7" imgW="2946240" imgH="533160" progId="Equation.3">
                  <p:embed/>
                </p:oleObj>
              </mc:Choice>
              <mc:Fallback>
                <p:oleObj name="公式" r:id="rId7" imgW="2946240" imgH="53316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3167063"/>
                        <a:ext cx="2952750" cy="555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656" name="Group 8">
            <a:extLst>
              <a:ext uri="{FF2B5EF4-FFF2-40B4-BE49-F238E27FC236}">
                <a16:creationId xmlns:a16="http://schemas.microsoft.com/office/drawing/2014/main" id="{021030F6-1411-4F0E-BA5D-14EEEFA352A5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3189288"/>
            <a:ext cx="2935287" cy="549275"/>
            <a:chOff x="3651" y="1700"/>
            <a:chExt cx="1849" cy="346"/>
          </a:xfrm>
        </p:grpSpPr>
        <p:sp>
          <p:nvSpPr>
            <p:cNvPr id="155657" name="Text Box 9">
              <a:extLst>
                <a:ext uri="{FF2B5EF4-FFF2-40B4-BE49-F238E27FC236}">
                  <a16:creationId xmlns:a16="http://schemas.microsoft.com/office/drawing/2014/main" id="{C55ABEBD-3C66-45EA-BF36-DA4D31C31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728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静能</a:t>
              </a:r>
            </a:p>
          </p:txBody>
        </p:sp>
        <p:graphicFrame>
          <p:nvGraphicFramePr>
            <p:cNvPr id="155658" name="Object 10">
              <a:extLst>
                <a:ext uri="{FF2B5EF4-FFF2-40B4-BE49-F238E27FC236}">
                  <a16:creationId xmlns:a16="http://schemas.microsoft.com/office/drawing/2014/main" id="{B1ABBC29-C2B3-40BD-934E-46478704D0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1" y="1700"/>
            <a:ext cx="1179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73" name="公式" r:id="rId9" imgW="1815840" imgH="533160" progId="Equation.3">
                    <p:embed/>
                  </p:oleObj>
                </mc:Choice>
                <mc:Fallback>
                  <p:oleObj name="公式" r:id="rId9" imgW="1815840" imgH="533160" progId="Equation.3">
                    <p:embed/>
                    <p:pic>
                      <p:nvPicPr>
                        <p:cNvPr id="0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1" y="1700"/>
                          <a:ext cx="1179" cy="34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>
                              <a:alpha val="0"/>
                            </a:srgb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5659" name="Object 11">
            <a:extLst>
              <a:ext uri="{FF2B5EF4-FFF2-40B4-BE49-F238E27FC236}">
                <a16:creationId xmlns:a16="http://schemas.microsoft.com/office/drawing/2014/main" id="{DDF1B297-FFD6-4EDF-AE94-FB8EA354C4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8338" y="3917950"/>
          <a:ext cx="19700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4" name="公式" r:id="rId11" imgW="1676160" imgH="520560" progId="Equation.3">
                  <p:embed/>
                </p:oleObj>
              </mc:Choice>
              <mc:Fallback>
                <p:oleObj name="公式" r:id="rId11" imgW="167616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3917950"/>
                        <a:ext cx="1970087" cy="5603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0" name="Text Box 12">
            <a:extLst>
              <a:ext uri="{FF2B5EF4-FFF2-40B4-BE49-F238E27FC236}">
                <a16:creationId xmlns:a16="http://schemas.microsoft.com/office/drawing/2014/main" id="{370F1E33-B406-46EB-B91E-8787D283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4005263"/>
            <a:ext cx="239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10.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质能关系式   </a:t>
            </a:r>
          </a:p>
        </p:txBody>
      </p:sp>
      <p:graphicFrame>
        <p:nvGraphicFramePr>
          <p:cNvPr id="155661" name="Object 13">
            <a:extLst>
              <a:ext uri="{FF2B5EF4-FFF2-40B4-BE49-F238E27FC236}">
                <a16:creationId xmlns:a16="http://schemas.microsoft.com/office/drawing/2014/main" id="{19B41AD5-9EDC-4015-8A6D-27459EAC1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1663" y="3959225"/>
          <a:ext cx="2016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5" name="公式" r:id="rId13" imgW="2019240" imgH="444240" progId="Equation.3">
                  <p:embed/>
                </p:oleObj>
              </mc:Choice>
              <mc:Fallback>
                <p:oleObj name="公式" r:id="rId13" imgW="201924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63" y="3959225"/>
                        <a:ext cx="2016125" cy="450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2" name="Object 14">
            <a:extLst>
              <a:ext uri="{FF2B5EF4-FFF2-40B4-BE49-F238E27FC236}">
                <a16:creationId xmlns:a16="http://schemas.microsoft.com/office/drawing/2014/main" id="{D2666A90-940F-4EFB-AD0D-5A17B62B44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5900" y="4711700"/>
          <a:ext cx="33115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6" name="公式" r:id="rId15" imgW="3162240" imgH="545760" progId="Equation.3">
                  <p:embed/>
                </p:oleObj>
              </mc:Choice>
              <mc:Fallback>
                <p:oleObj name="公式" r:id="rId15" imgW="3162240" imgH="54576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4711700"/>
                        <a:ext cx="3311525" cy="576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3" name="Text Box 15">
            <a:extLst>
              <a:ext uri="{FF2B5EF4-FFF2-40B4-BE49-F238E27FC236}">
                <a16:creationId xmlns:a16="http://schemas.microsoft.com/office/drawing/2014/main" id="{BDDC58B2-AA22-4DFA-8A3B-B2485C19A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4784725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11.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动量与能量的关系     </a:t>
            </a:r>
          </a:p>
        </p:txBody>
      </p:sp>
      <p:sp>
        <p:nvSpPr>
          <p:cNvPr id="155664" name="Text Box 16">
            <a:extLst>
              <a:ext uri="{FF2B5EF4-FFF2-40B4-BE49-F238E27FC236}">
                <a16:creationId xmlns:a16="http://schemas.microsoft.com/office/drawing/2014/main" id="{57E07164-04E7-4B8D-8EC8-737941CAE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5711825"/>
            <a:ext cx="201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12.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光子</a:t>
            </a:r>
          </a:p>
        </p:txBody>
      </p:sp>
      <p:graphicFrame>
        <p:nvGraphicFramePr>
          <p:cNvPr id="155665" name="Object 17">
            <a:extLst>
              <a:ext uri="{FF2B5EF4-FFF2-40B4-BE49-F238E27FC236}">
                <a16:creationId xmlns:a16="http://schemas.microsoft.com/office/drawing/2014/main" id="{B78F1E81-9DB9-41BF-9BA7-901CE924A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8600" y="5940425"/>
          <a:ext cx="20097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7" name="公式" r:id="rId17" imgW="1942920" imgH="888840" progId="Equation.3">
                  <p:embed/>
                </p:oleObj>
              </mc:Choice>
              <mc:Fallback>
                <p:oleObj name="公式" r:id="rId17" imgW="1942920" imgH="88884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5940425"/>
                        <a:ext cx="20097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6" name="Object 18">
            <a:extLst>
              <a:ext uri="{FF2B5EF4-FFF2-40B4-BE49-F238E27FC236}">
                <a16:creationId xmlns:a16="http://schemas.microsoft.com/office/drawing/2014/main" id="{3AA101D3-BB17-4397-8796-961E3DEB46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0" y="5503863"/>
          <a:ext cx="12239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8" name="公式" r:id="rId19" imgW="1130040" imgH="927000" progId="Equation.3">
                  <p:embed/>
                </p:oleObj>
              </mc:Choice>
              <mc:Fallback>
                <p:oleObj name="公式" r:id="rId19" imgW="1130040" imgH="92700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5503863"/>
                        <a:ext cx="122396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7" name="Object 19">
            <a:extLst>
              <a:ext uri="{FF2B5EF4-FFF2-40B4-BE49-F238E27FC236}">
                <a16:creationId xmlns:a16="http://schemas.microsoft.com/office/drawing/2014/main" id="{7537070A-5813-4CD5-BD93-1BA1ED0AE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5175" y="5521325"/>
          <a:ext cx="100806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9" name="公式" r:id="rId21" imgW="939600" imgH="927000" progId="Equation.3">
                  <p:embed/>
                </p:oleObj>
              </mc:Choice>
              <mc:Fallback>
                <p:oleObj name="公式" r:id="rId21" imgW="939600" imgH="92700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5521325"/>
                        <a:ext cx="1008063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8" name="Object 20">
            <a:extLst>
              <a:ext uri="{FF2B5EF4-FFF2-40B4-BE49-F238E27FC236}">
                <a16:creationId xmlns:a16="http://schemas.microsoft.com/office/drawing/2014/main" id="{732BC300-82FB-4926-9F99-08A917C0E6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4788" y="5503863"/>
          <a:ext cx="2184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0" name="公式" r:id="rId23" imgW="2031840" imgH="330120" progId="Equation.3">
                  <p:embed/>
                </p:oleObj>
              </mc:Choice>
              <mc:Fallback>
                <p:oleObj name="公式" r:id="rId23" imgW="2031840" imgH="3301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5503863"/>
                        <a:ext cx="2184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9" name="AutoShape 21">
            <a:extLst>
              <a:ext uri="{FF2B5EF4-FFF2-40B4-BE49-F238E27FC236}">
                <a16:creationId xmlns:a16="http://schemas.microsoft.com/office/drawing/2014/main" id="{46BE4C88-4A5C-4BE4-B259-81D94A9DD699}"/>
              </a:ext>
            </a:extLst>
          </p:cNvPr>
          <p:cNvSpPr>
            <a:spLocks/>
          </p:cNvSpPr>
          <p:nvPr/>
        </p:nvSpPr>
        <p:spPr bwMode="auto">
          <a:xfrm>
            <a:off x="5033963" y="563721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31750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aseline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5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5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utoUpdateAnimBg="0"/>
      <p:bldP spid="155652" grpId="0" build="p" autoUpdateAnimBg="0"/>
      <p:bldP spid="155654" grpId="0" build="p" autoUpdateAnimBg="0"/>
      <p:bldP spid="155660" grpId="0" build="p" autoUpdateAnimBg="0"/>
      <p:bldP spid="155663" grpId="0" build="p" autoUpdateAnimBg="0"/>
      <p:bldP spid="155664" grpId="0" build="p" autoUpdateAnimBg="0"/>
      <p:bldP spid="155669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>
            <a:extLst>
              <a:ext uri="{FF2B5EF4-FFF2-40B4-BE49-F238E27FC236}">
                <a16:creationId xmlns:a16="http://schemas.microsoft.com/office/drawing/2014/main" id="{0EAF50EC-5D38-4062-B08B-C89F00AAE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1258888"/>
            <a:ext cx="184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600" baseline="0">
              <a:solidFill>
                <a:srgbClr val="800000"/>
              </a:solidFill>
              <a:ea typeface="华文中宋" panose="02010600040101010101" pitchFamily="2" charset="-122"/>
            </a:endParaRP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FCC2DD0F-D3D0-4AD1-898D-275C32965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735013"/>
            <a:ext cx="8915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例 </a:t>
            </a:r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1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已知米尺静止与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S’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系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,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且与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X’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轴成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45</a:t>
            </a:r>
            <a:r>
              <a:rPr lang="en-US" altLang="zh-CN" baseline="0">
                <a:solidFill>
                  <a:srgbClr val="000066"/>
                </a:solidFill>
                <a:cs typeface="Times New Roman" panose="02020603050405020304" pitchFamily="18" charset="0"/>
              </a:rPr>
              <a:t>º,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S’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系以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u=</a:t>
            </a:r>
          </a:p>
        </p:txBody>
      </p:sp>
      <p:graphicFrame>
        <p:nvGraphicFramePr>
          <p:cNvPr id="156676" name="Object 4">
            <a:extLst>
              <a:ext uri="{FF2B5EF4-FFF2-40B4-BE49-F238E27FC236}">
                <a16:creationId xmlns:a16="http://schemas.microsoft.com/office/drawing/2014/main" id="{0A4CA4C1-BC64-44FD-B13C-1DE47A3862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1438" y="1843088"/>
          <a:ext cx="22621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4" name="公式" r:id="rId3" imgW="2108160" imgH="457200" progId="Equation.3">
                  <p:embed/>
                </p:oleObj>
              </mc:Choice>
              <mc:Fallback>
                <p:oleObj name="公式" r:id="rId3" imgW="21081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1843088"/>
                        <a:ext cx="22621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>
            <a:extLst>
              <a:ext uri="{FF2B5EF4-FFF2-40B4-BE49-F238E27FC236}">
                <a16:creationId xmlns:a16="http://schemas.microsoft.com/office/drawing/2014/main" id="{AAFB9626-29EF-4457-8C13-C6B2F083D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0163" y="2419350"/>
          <a:ext cx="23495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5" name="公式" r:id="rId5" imgW="2070000" imgH="520560" progId="Equation.3">
                  <p:embed/>
                </p:oleObj>
              </mc:Choice>
              <mc:Fallback>
                <p:oleObj name="公式" r:id="rId5" imgW="207000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2419350"/>
                        <a:ext cx="23495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AutoShape 6">
            <a:extLst>
              <a:ext uri="{FF2B5EF4-FFF2-40B4-BE49-F238E27FC236}">
                <a16:creationId xmlns:a16="http://schemas.microsoft.com/office/drawing/2014/main" id="{B5EC8BB7-E274-4798-9DE6-D5846254673F}"/>
              </a:ext>
            </a:extLst>
          </p:cNvPr>
          <p:cNvSpPr>
            <a:spLocks/>
          </p:cNvSpPr>
          <p:nvPr/>
        </p:nvSpPr>
        <p:spPr bwMode="auto">
          <a:xfrm>
            <a:off x="2324100" y="1957388"/>
            <a:ext cx="169863" cy="785812"/>
          </a:xfrm>
          <a:prstGeom prst="leftBrace">
            <a:avLst>
              <a:gd name="adj1" fmla="val 38551"/>
              <a:gd name="adj2" fmla="val 50000"/>
            </a:avLst>
          </a:prstGeom>
          <a:noFill/>
          <a:ln w="28575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300" b="0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156679" name="Object 7">
            <a:extLst>
              <a:ext uri="{FF2B5EF4-FFF2-40B4-BE49-F238E27FC236}">
                <a16:creationId xmlns:a16="http://schemas.microsoft.com/office/drawing/2014/main" id="{7AE2E57A-9360-482D-901C-569105977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4450" y="3067050"/>
          <a:ext cx="28654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6" name="公式" r:id="rId7" imgW="2958840" imgH="571320" progId="Equation.3">
                  <p:embed/>
                </p:oleObj>
              </mc:Choice>
              <mc:Fallback>
                <p:oleObj name="公式" r:id="rId7" imgW="2958840" imgH="571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3067050"/>
                        <a:ext cx="286543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0" name="Object 8">
            <a:extLst>
              <a:ext uri="{FF2B5EF4-FFF2-40B4-BE49-F238E27FC236}">
                <a16:creationId xmlns:a16="http://schemas.microsoft.com/office/drawing/2014/main" id="{93E508F2-978F-4C08-BBFD-A799F760FF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4450" y="3797300"/>
          <a:ext cx="12096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7" name="公式" r:id="rId9" imgW="1041120" imgH="520560" progId="Equation.3">
                  <p:embed/>
                </p:oleObj>
              </mc:Choice>
              <mc:Fallback>
                <p:oleObj name="公式" r:id="rId9" imgW="104112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3797300"/>
                        <a:ext cx="120967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1" name="AutoShape 9">
            <a:extLst>
              <a:ext uri="{FF2B5EF4-FFF2-40B4-BE49-F238E27FC236}">
                <a16:creationId xmlns:a16="http://schemas.microsoft.com/office/drawing/2014/main" id="{5CB16DCE-62EB-4764-AD4D-4C51A50CAA76}"/>
              </a:ext>
            </a:extLst>
          </p:cNvPr>
          <p:cNvSpPr>
            <a:spLocks/>
          </p:cNvSpPr>
          <p:nvPr/>
        </p:nvSpPr>
        <p:spPr bwMode="auto">
          <a:xfrm>
            <a:off x="2282825" y="33813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300" b="0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grpSp>
        <p:nvGrpSpPr>
          <p:cNvPr id="156682" name="Group 10">
            <a:extLst>
              <a:ext uri="{FF2B5EF4-FFF2-40B4-BE49-F238E27FC236}">
                <a16:creationId xmlns:a16="http://schemas.microsoft.com/office/drawing/2014/main" id="{C02F09A3-E91B-4FAC-A964-3B95F9CE0B0D}"/>
              </a:ext>
            </a:extLst>
          </p:cNvPr>
          <p:cNvGrpSpPr>
            <a:grpSpLocks/>
          </p:cNvGrpSpPr>
          <p:nvPr/>
        </p:nvGrpSpPr>
        <p:grpSpPr bwMode="auto">
          <a:xfrm>
            <a:off x="5843588" y="1622425"/>
            <a:ext cx="3206750" cy="2597150"/>
            <a:chOff x="3376" y="624"/>
            <a:chExt cx="2020" cy="1636"/>
          </a:xfrm>
        </p:grpSpPr>
        <p:sp>
          <p:nvSpPr>
            <p:cNvPr id="156683" name="Line 11">
              <a:extLst>
                <a:ext uri="{FF2B5EF4-FFF2-40B4-BE49-F238E27FC236}">
                  <a16:creationId xmlns:a16="http://schemas.microsoft.com/office/drawing/2014/main" id="{2279E4DD-DB5C-447E-A9AA-02DA71BF7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948"/>
              <a:ext cx="15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4" name="Line 12">
              <a:extLst>
                <a:ext uri="{FF2B5EF4-FFF2-40B4-BE49-F238E27FC236}">
                  <a16:creationId xmlns:a16="http://schemas.microsoft.com/office/drawing/2014/main" id="{0E41E87D-7984-4790-B47E-0DA062DF0D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889"/>
              <a:ext cx="0" cy="105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5" name="Rectangle 13">
              <a:extLst>
                <a:ext uri="{FF2B5EF4-FFF2-40B4-BE49-F238E27FC236}">
                  <a16:creationId xmlns:a16="http://schemas.microsoft.com/office/drawing/2014/main" id="{D3425026-8B89-49F5-AF37-EE9690B4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574139">
              <a:off x="3943" y="1521"/>
              <a:ext cx="1152" cy="47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86" name="Line 14">
              <a:extLst>
                <a:ext uri="{FF2B5EF4-FFF2-40B4-BE49-F238E27FC236}">
                  <a16:creationId xmlns:a16="http://schemas.microsoft.com/office/drawing/2014/main" id="{F6E3E4E4-D279-4F8E-9DB0-E1BF7F729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92"/>
              <a:ext cx="1824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7" name="Line 15">
              <a:extLst>
                <a:ext uri="{FF2B5EF4-FFF2-40B4-BE49-F238E27FC236}">
                  <a16:creationId xmlns:a16="http://schemas.microsoft.com/office/drawing/2014/main" id="{9BB91827-3886-44E3-87D8-A4E30859C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889"/>
              <a:ext cx="0" cy="1103"/>
            </a:xfrm>
            <a:prstGeom prst="line">
              <a:avLst/>
            </a:prstGeom>
            <a:noFill/>
            <a:ln w="31750">
              <a:solidFill>
                <a:srgbClr val="0066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8" name="Line 16">
              <a:extLst>
                <a:ext uri="{FF2B5EF4-FFF2-40B4-BE49-F238E27FC236}">
                  <a16:creationId xmlns:a16="http://schemas.microsoft.com/office/drawing/2014/main" id="{34D8E59E-15DB-435C-AB49-4A3168000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153"/>
              <a:ext cx="0" cy="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9" name="Line 17">
              <a:extLst>
                <a:ext uri="{FF2B5EF4-FFF2-40B4-BE49-F238E27FC236}">
                  <a16:creationId xmlns:a16="http://schemas.microsoft.com/office/drawing/2014/main" id="{C160D6E2-0556-4FE3-B857-2C6264B3C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1153"/>
              <a:ext cx="0" cy="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0" name="Line 18">
              <a:extLst>
                <a:ext uri="{FF2B5EF4-FFF2-40B4-BE49-F238E27FC236}">
                  <a16:creationId xmlns:a16="http://schemas.microsoft.com/office/drawing/2014/main" id="{94818327-D8FB-440F-90A6-509D976C1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153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1" name="Rectangle 19">
              <a:extLst>
                <a:ext uri="{FF2B5EF4-FFF2-40B4-BE49-F238E27FC236}">
                  <a16:creationId xmlns:a16="http://schemas.microsoft.com/office/drawing/2014/main" id="{565CCFB5-1AF4-4EA7-8B87-B4A455D372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348863" flipH="1">
              <a:off x="3886" y="1519"/>
              <a:ext cx="960" cy="4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92" name="Line 20">
              <a:extLst>
                <a:ext uri="{FF2B5EF4-FFF2-40B4-BE49-F238E27FC236}">
                  <a16:creationId xmlns:a16="http://schemas.microsoft.com/office/drawing/2014/main" id="{78D0C9F4-D1E5-440A-B2DB-57657D994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071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6693" name="Object 21">
              <a:extLst>
                <a:ext uri="{FF2B5EF4-FFF2-40B4-BE49-F238E27FC236}">
                  <a16:creationId xmlns:a16="http://schemas.microsoft.com/office/drawing/2014/main" id="{CABEEEDD-89CA-4BD5-96A5-27B6019F9F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9" y="893"/>
            <a:ext cx="22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18" name="Equation" r:id="rId11" imgW="152280" imgH="164880" progId="Equation.3">
                    <p:embed/>
                  </p:oleObj>
                </mc:Choice>
                <mc:Fallback>
                  <p:oleObj name="Equation" r:id="rId11" imgW="152280" imgH="1648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893"/>
                          <a:ext cx="22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94" name="Object 22">
              <a:extLst>
                <a:ext uri="{FF2B5EF4-FFF2-40B4-BE49-F238E27FC236}">
                  <a16:creationId xmlns:a16="http://schemas.microsoft.com/office/drawing/2014/main" id="{F1F0F2DA-4EE7-4BD1-B89B-3036EFE032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6" y="653"/>
            <a:ext cx="22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19" name="Equation" r:id="rId13" imgW="177480" imgH="203040" progId="Equation.3">
                    <p:embed/>
                  </p:oleObj>
                </mc:Choice>
                <mc:Fallback>
                  <p:oleObj name="Equation" r:id="rId13" imgW="177480" imgH="2030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6" y="653"/>
                          <a:ext cx="22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95" name="Object 23">
              <a:extLst>
                <a:ext uri="{FF2B5EF4-FFF2-40B4-BE49-F238E27FC236}">
                  <a16:creationId xmlns:a16="http://schemas.microsoft.com/office/drawing/2014/main" id="{E0C1DC06-01ED-46FE-8256-D589EF5B27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2" y="624"/>
            <a:ext cx="312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20" name="Equation" r:id="rId15" imgW="228600" imgH="215640" progId="Equation.3">
                    <p:embed/>
                  </p:oleObj>
                </mc:Choice>
                <mc:Fallback>
                  <p:oleObj name="Equation" r:id="rId15" imgW="22860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" y="624"/>
                          <a:ext cx="312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96" name="Object 24">
              <a:extLst>
                <a:ext uri="{FF2B5EF4-FFF2-40B4-BE49-F238E27FC236}">
                  <a16:creationId xmlns:a16="http://schemas.microsoft.com/office/drawing/2014/main" id="{E56E3846-7DF7-40CF-BA60-B9BD4EABC0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4" y="1442"/>
            <a:ext cx="22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21" name="Equation" r:id="rId17" imgW="164880" imgH="215640" progId="Equation.3">
                    <p:embed/>
                  </p:oleObj>
                </mc:Choice>
                <mc:Fallback>
                  <p:oleObj name="Equation" r:id="rId17" imgW="164880" imgH="2156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442"/>
                          <a:ext cx="22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697" name="Freeform 25">
              <a:extLst>
                <a:ext uri="{FF2B5EF4-FFF2-40B4-BE49-F238E27FC236}">
                  <a16:creationId xmlns:a16="http://schemas.microsoft.com/office/drawing/2014/main" id="{61607A96-91AA-4B9D-9D0E-CDB508114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1794"/>
              <a:ext cx="45" cy="140"/>
            </a:xfrm>
            <a:custGeom>
              <a:avLst/>
              <a:gdLst>
                <a:gd name="T0" fmla="*/ 0 w 45"/>
                <a:gd name="T1" fmla="*/ 0 h 152"/>
                <a:gd name="T2" fmla="*/ 22 w 45"/>
                <a:gd name="T3" fmla="*/ 15 h 152"/>
                <a:gd name="T4" fmla="*/ 45 w 45"/>
                <a:gd name="T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52">
                  <a:moveTo>
                    <a:pt x="0" y="0"/>
                  </a:moveTo>
                  <a:cubicBezTo>
                    <a:pt x="7" y="5"/>
                    <a:pt x="18" y="7"/>
                    <a:pt x="22" y="15"/>
                  </a:cubicBezTo>
                  <a:cubicBezTo>
                    <a:pt x="31" y="34"/>
                    <a:pt x="45" y="127"/>
                    <a:pt x="45" y="152"/>
                  </a:cubicBezTo>
                </a:path>
              </a:pathLst>
            </a:custGeom>
            <a:noFill/>
            <a:ln w="19050" cap="flat" cmpd="sng">
              <a:solidFill>
                <a:srgbClr val="000066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6698" name="Object 26">
              <a:extLst>
                <a:ext uri="{FF2B5EF4-FFF2-40B4-BE49-F238E27FC236}">
                  <a16:creationId xmlns:a16="http://schemas.microsoft.com/office/drawing/2014/main" id="{FB1F9D0D-5073-4A64-983E-3A2F299B30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0" y="1727"/>
            <a:ext cx="344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22" name="Equation" r:id="rId19" imgW="330120" imgH="203040" progId="Equation.3">
                    <p:embed/>
                  </p:oleObj>
                </mc:Choice>
                <mc:Fallback>
                  <p:oleObj name="Equation" r:id="rId19" imgW="330120" imgH="2030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" y="1727"/>
                          <a:ext cx="344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99" name="Object 27">
              <a:extLst>
                <a:ext uri="{FF2B5EF4-FFF2-40B4-BE49-F238E27FC236}">
                  <a16:creationId xmlns:a16="http://schemas.microsoft.com/office/drawing/2014/main" id="{C587B62D-C2BF-45BE-AE49-2007D69F85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2036"/>
            <a:ext cx="24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23" name="Equation" r:id="rId21" imgW="164880" imgH="164880" progId="Equation.3">
                    <p:embed/>
                  </p:oleObj>
                </mc:Choice>
                <mc:Fallback>
                  <p:oleObj name="Equation" r:id="rId21" imgW="164880" imgH="1648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036"/>
                          <a:ext cx="24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0" name="Object 28">
              <a:extLst>
                <a:ext uri="{FF2B5EF4-FFF2-40B4-BE49-F238E27FC236}">
                  <a16:creationId xmlns:a16="http://schemas.microsoft.com/office/drawing/2014/main" id="{BB000ACB-CC99-472E-9E1A-21FF32554F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1639"/>
            <a:ext cx="35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24" name="Equation" r:id="rId23" imgW="215640" imgH="215640" progId="Equation.3">
                    <p:embed/>
                  </p:oleObj>
                </mc:Choice>
                <mc:Fallback>
                  <p:oleObj name="Equation" r:id="rId23" imgW="21564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39"/>
                          <a:ext cx="35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1" name="Object 29">
              <a:extLst>
                <a:ext uri="{FF2B5EF4-FFF2-40B4-BE49-F238E27FC236}">
                  <a16:creationId xmlns:a16="http://schemas.microsoft.com/office/drawing/2014/main" id="{798DF93C-7E88-46C3-8898-3114661038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6" y="1298"/>
            <a:ext cx="21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25" name="Equation" r:id="rId25" imgW="114120" imgH="203040" progId="Equation.3">
                    <p:embed/>
                  </p:oleObj>
                </mc:Choice>
                <mc:Fallback>
                  <p:oleObj name="Equation" r:id="rId25" imgW="114120" imgH="2030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1298"/>
                          <a:ext cx="21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6702" name="Object 30">
            <a:extLst>
              <a:ext uri="{FF2B5EF4-FFF2-40B4-BE49-F238E27FC236}">
                <a16:creationId xmlns:a16="http://schemas.microsoft.com/office/drawing/2014/main" id="{02BD1609-BDCF-41E9-BBCA-DBFF2B9F9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7275" y="4579938"/>
          <a:ext cx="77771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6" name="公式" r:id="rId27" imgW="7149960" imgH="647640" progId="Equation.3">
                  <p:embed/>
                </p:oleObj>
              </mc:Choice>
              <mc:Fallback>
                <p:oleObj name="公式" r:id="rId27" imgW="7149960" imgH="647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4579938"/>
                        <a:ext cx="777716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3" name="Object 31">
            <a:extLst>
              <a:ext uri="{FF2B5EF4-FFF2-40B4-BE49-F238E27FC236}">
                <a16:creationId xmlns:a16="http://schemas.microsoft.com/office/drawing/2014/main" id="{A68EEB08-A009-46D0-BED3-CAEBF6F38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5410200"/>
          <a:ext cx="54419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7" name="公式" r:id="rId29" imgW="5600520" imgH="1104840" progId="Equation.3">
                  <p:embed/>
                </p:oleObj>
              </mc:Choice>
              <mc:Fallback>
                <p:oleObj name="公式" r:id="rId29" imgW="5600520" imgH="11048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5410200"/>
                        <a:ext cx="544195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04" name="Object 32">
            <a:extLst>
              <a:ext uri="{FF2B5EF4-FFF2-40B4-BE49-F238E27FC236}">
                <a16:creationId xmlns:a16="http://schemas.microsoft.com/office/drawing/2014/main" id="{A3E13100-B53F-470D-90F6-ED3515D00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1650" y="5748338"/>
          <a:ext cx="19113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8" name="公式" r:id="rId31" imgW="1650960" imgH="355320" progId="Equation.3">
                  <p:embed/>
                </p:oleObj>
              </mc:Choice>
              <mc:Fallback>
                <p:oleObj name="公式" r:id="rId31" imgW="1650960" imgH="3553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5748338"/>
                        <a:ext cx="191135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705" name="Group 33">
            <a:extLst>
              <a:ext uri="{FF2B5EF4-FFF2-40B4-BE49-F238E27FC236}">
                <a16:creationId xmlns:a16="http://schemas.microsoft.com/office/drawing/2014/main" id="{3F74C4C6-61EB-44AD-9EFC-A6E1FDDBF6FC}"/>
              </a:ext>
            </a:extLst>
          </p:cNvPr>
          <p:cNvGrpSpPr>
            <a:grpSpLocks/>
          </p:cNvGrpSpPr>
          <p:nvPr/>
        </p:nvGrpSpPr>
        <p:grpSpPr bwMode="auto">
          <a:xfrm>
            <a:off x="1322388" y="2074863"/>
            <a:ext cx="1362075" cy="457200"/>
            <a:chOff x="385" y="919"/>
            <a:chExt cx="858" cy="288"/>
          </a:xfrm>
        </p:grpSpPr>
        <p:graphicFrame>
          <p:nvGraphicFramePr>
            <p:cNvPr id="156706" name="Object 34">
              <a:extLst>
                <a:ext uri="{FF2B5EF4-FFF2-40B4-BE49-F238E27FC236}">
                  <a16:creationId xmlns:a16="http://schemas.microsoft.com/office/drawing/2014/main" id="{B6509939-426F-4851-8402-98884F116A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958"/>
            <a:ext cx="2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29" name="公式" r:id="rId33" imgW="482400" imgH="355320" progId="Equation.3">
                    <p:embed/>
                  </p:oleObj>
                </mc:Choice>
                <mc:Fallback>
                  <p:oleObj name="公式" r:id="rId33" imgW="482400" imgH="3553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958"/>
                          <a:ext cx="27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707" name="Text Box 35">
              <a:extLst>
                <a:ext uri="{FF2B5EF4-FFF2-40B4-BE49-F238E27FC236}">
                  <a16:creationId xmlns:a16="http://schemas.microsoft.com/office/drawing/2014/main" id="{38B1A5F7-D845-4CCF-9CF6-E8355E59B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" y="919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系：   </a:t>
              </a:r>
            </a:p>
          </p:txBody>
        </p:sp>
      </p:grpSp>
      <p:grpSp>
        <p:nvGrpSpPr>
          <p:cNvPr id="156708" name="Group 36">
            <a:extLst>
              <a:ext uri="{FF2B5EF4-FFF2-40B4-BE49-F238E27FC236}">
                <a16:creationId xmlns:a16="http://schemas.microsoft.com/office/drawing/2014/main" id="{DFB953E7-0FD0-4396-B56A-6282048B6F7B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3475038"/>
            <a:ext cx="1323975" cy="457200"/>
            <a:chOff x="409" y="1674"/>
            <a:chExt cx="834" cy="288"/>
          </a:xfrm>
        </p:grpSpPr>
        <p:graphicFrame>
          <p:nvGraphicFramePr>
            <p:cNvPr id="156709" name="Object 37">
              <a:extLst>
                <a:ext uri="{FF2B5EF4-FFF2-40B4-BE49-F238E27FC236}">
                  <a16:creationId xmlns:a16="http://schemas.microsoft.com/office/drawing/2014/main" id="{38771A82-504C-47D5-8E18-43751010CE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" y="1736"/>
            <a:ext cx="21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30" name="公式" r:id="rId35" imgW="291960" imgH="330120" progId="Equation.3">
                    <p:embed/>
                  </p:oleObj>
                </mc:Choice>
                <mc:Fallback>
                  <p:oleObj name="公式" r:id="rId35" imgW="291960" imgH="33012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" y="1736"/>
                          <a:ext cx="211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710" name="Text Box 38">
              <a:extLst>
                <a:ext uri="{FF2B5EF4-FFF2-40B4-BE49-F238E27FC236}">
                  <a16:creationId xmlns:a16="http://schemas.microsoft.com/office/drawing/2014/main" id="{EABEDB6E-41DE-4462-A44F-FE784A65E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" y="1674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系：   </a:t>
              </a:r>
            </a:p>
          </p:txBody>
        </p:sp>
      </p:grpSp>
      <p:sp>
        <p:nvSpPr>
          <p:cNvPr id="156711" name="Text Box 39">
            <a:extLst>
              <a:ext uri="{FF2B5EF4-FFF2-40B4-BE49-F238E27FC236}">
                <a16:creationId xmlns:a16="http://schemas.microsoft.com/office/drawing/2014/main" id="{CA842914-F7F6-4DBE-8DF8-E4A45233C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817688"/>
            <a:ext cx="132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解：       </a:t>
            </a:r>
          </a:p>
        </p:txBody>
      </p:sp>
      <p:graphicFrame>
        <p:nvGraphicFramePr>
          <p:cNvPr id="156712" name="Object 40">
            <a:extLst>
              <a:ext uri="{FF2B5EF4-FFF2-40B4-BE49-F238E27FC236}">
                <a16:creationId xmlns:a16="http://schemas.microsoft.com/office/drawing/2014/main" id="{8E388BBB-E056-4EE7-8943-092467133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0588" y="658813"/>
          <a:ext cx="7096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1" name="Equation" r:id="rId37" imgW="533160" imgH="647640" progId="Equation.3">
                  <p:embed/>
                </p:oleObj>
              </mc:Choice>
              <mc:Fallback>
                <p:oleObj name="Equation" r:id="rId37" imgW="533160" imgH="647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8" y="658813"/>
                        <a:ext cx="7096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3" name="Rectangle 41">
            <a:extLst>
              <a:ext uri="{FF2B5EF4-FFF2-40B4-BE49-F238E27FC236}">
                <a16:creationId xmlns:a16="http://schemas.microsoft.com/office/drawing/2014/main" id="{9C111A86-EC05-450C-853C-CAF1718D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268413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沿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X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轴相对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S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系运动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,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求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: S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系中米尺长度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?</a:t>
            </a:r>
            <a:r>
              <a:rPr lang="en-US" altLang="zh-CN" baseline="0">
                <a:solidFill>
                  <a:srgbClr val="000066"/>
                </a:solidFill>
                <a:cs typeface="Times New Roman" panose="02020603050405020304" pitchFamily="18" charset="0"/>
              </a:rPr>
              <a:t>θ=?</a:t>
            </a:r>
            <a:endParaRPr lang="en-US" altLang="zh-CN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utoUpdateAnimBg="0"/>
      <p:bldP spid="156675" grpId="0" autoUpdateAnimBg="0"/>
      <p:bldP spid="156678" grpId="0" animBg="1" autoUpdateAnimBg="0"/>
      <p:bldP spid="156681" grpId="0" animBg="1" autoUpdateAnimBg="0"/>
      <p:bldP spid="156711" grpId="0" autoUpdateAnimBg="0"/>
      <p:bldP spid="156713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698" name="Object 2">
            <a:extLst>
              <a:ext uri="{FF2B5EF4-FFF2-40B4-BE49-F238E27FC236}">
                <a16:creationId xmlns:a16="http://schemas.microsoft.com/office/drawing/2014/main" id="{887052B6-18B1-4E3D-B287-2CCE0FAEE6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7688" y="2420938"/>
          <a:ext cx="31686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0" name="Equation" r:id="rId3" imgW="1485720" imgH="291960" progId="Equation.3">
                  <p:embed/>
                </p:oleObj>
              </mc:Choice>
              <mc:Fallback>
                <p:oleObj name="Equation" r:id="rId3" imgW="1485720" imgH="29196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2420938"/>
                        <a:ext cx="31686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>
            <a:extLst>
              <a:ext uri="{FF2B5EF4-FFF2-40B4-BE49-F238E27FC236}">
                <a16:creationId xmlns:a16="http://schemas.microsoft.com/office/drawing/2014/main" id="{5322F12B-F5C0-4095-A8DF-D78097479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3" y="3175000"/>
          <a:ext cx="143033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1" name="公式" r:id="rId5" imgW="1371600" imgH="330120" progId="Equation.3">
                  <p:embed/>
                </p:oleObj>
              </mc:Choice>
              <mc:Fallback>
                <p:oleObj name="公式" r:id="rId5" imgW="1371600" imgH="33012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3175000"/>
                        <a:ext cx="143033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Text Box 4">
            <a:extLst>
              <a:ext uri="{FF2B5EF4-FFF2-40B4-BE49-F238E27FC236}">
                <a16:creationId xmlns:a16="http://schemas.microsoft.com/office/drawing/2014/main" id="{41BA4F6A-A2F9-4B75-9084-61D796CB9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3937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由能量守恒</a:t>
            </a:r>
          </a:p>
        </p:txBody>
      </p:sp>
      <p:graphicFrame>
        <p:nvGraphicFramePr>
          <p:cNvPr id="157701" name="Object 5">
            <a:extLst>
              <a:ext uri="{FF2B5EF4-FFF2-40B4-BE49-F238E27FC236}">
                <a16:creationId xmlns:a16="http://schemas.microsoft.com/office/drawing/2014/main" id="{5DDD3590-AC33-4F45-8307-78F069949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8088" y="3863975"/>
          <a:ext cx="26257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2" name="公式" r:id="rId7" imgW="2311200" imgH="533160" progId="Equation.3">
                  <p:embed/>
                </p:oleObj>
              </mc:Choice>
              <mc:Fallback>
                <p:oleObj name="公式" r:id="rId7" imgW="2311200" imgH="53316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3863975"/>
                        <a:ext cx="26257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>
            <a:extLst>
              <a:ext uri="{FF2B5EF4-FFF2-40B4-BE49-F238E27FC236}">
                <a16:creationId xmlns:a16="http://schemas.microsoft.com/office/drawing/2014/main" id="{37C5108C-8D9A-485E-8131-99AB24F4D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3" y="4564063"/>
          <a:ext cx="4421187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3" name="公式" r:id="rId9" imgW="3835080" imgH="1054080" progId="Equation.3">
                  <p:embed/>
                </p:oleObj>
              </mc:Choice>
              <mc:Fallback>
                <p:oleObj name="公式" r:id="rId9" imgW="3835080" imgH="105408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4564063"/>
                        <a:ext cx="4421187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3" name="Object 7">
            <a:extLst>
              <a:ext uri="{FF2B5EF4-FFF2-40B4-BE49-F238E27FC236}">
                <a16:creationId xmlns:a16="http://schemas.microsoft.com/office/drawing/2014/main" id="{2E4BEA81-CB3A-4822-8D6C-CE9337CD7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6650" y="4868863"/>
          <a:ext cx="11652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4" name="公式" r:id="rId11" imgW="1104840" imgH="457200" progId="Equation.3">
                  <p:embed/>
                </p:oleObj>
              </mc:Choice>
              <mc:Fallback>
                <p:oleObj name="公式" r:id="rId11" imgW="1104840" imgH="45720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4868863"/>
                        <a:ext cx="11652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4" name="Text Box 8">
            <a:extLst>
              <a:ext uri="{FF2B5EF4-FFF2-40B4-BE49-F238E27FC236}">
                <a16:creationId xmlns:a16="http://schemas.microsoft.com/office/drawing/2014/main" id="{3CBD8CAA-35AE-499E-B3B7-E82E7FE39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58420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损失的能量转换成静能。</a:t>
            </a:r>
          </a:p>
        </p:txBody>
      </p:sp>
      <p:grpSp>
        <p:nvGrpSpPr>
          <p:cNvPr id="157705" name="Group 9">
            <a:extLst>
              <a:ext uri="{FF2B5EF4-FFF2-40B4-BE49-F238E27FC236}">
                <a16:creationId xmlns:a16="http://schemas.microsoft.com/office/drawing/2014/main" id="{C276B335-31F8-45E7-9292-0C7FF53523B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44675"/>
            <a:ext cx="5562600" cy="457200"/>
            <a:chOff x="192" y="963"/>
            <a:chExt cx="3504" cy="288"/>
          </a:xfrm>
        </p:grpSpPr>
        <p:sp>
          <p:nvSpPr>
            <p:cNvPr id="157706" name="Text Box 10">
              <a:extLst>
                <a:ext uri="{FF2B5EF4-FFF2-40B4-BE49-F238E27FC236}">
                  <a16:creationId xmlns:a16="http://schemas.microsoft.com/office/drawing/2014/main" id="{FA849B19-682E-4620-AD44-DAAEF348D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963"/>
              <a:ext cx="3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解：设复合粒子质量为</a:t>
              </a:r>
              <a:r>
                <a:rPr lang="en-US" altLang="zh-CN" i="1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M</a:t>
              </a:r>
              <a:r>
                <a:rPr lang="en-US" altLang="zh-CN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 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速度为       ，         </a:t>
              </a:r>
            </a:p>
          </p:txBody>
        </p:sp>
        <p:graphicFrame>
          <p:nvGraphicFramePr>
            <p:cNvPr id="157707" name="Object 11">
              <a:extLst>
                <a:ext uri="{FF2B5EF4-FFF2-40B4-BE49-F238E27FC236}">
                  <a16:creationId xmlns:a16="http://schemas.microsoft.com/office/drawing/2014/main" id="{15481494-366F-4018-BB61-9685D1F44A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6" y="981"/>
            <a:ext cx="22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25" name="公式" r:id="rId13" imgW="406080" imgH="393480" progId="Equation.3">
                    <p:embed/>
                  </p:oleObj>
                </mc:Choice>
                <mc:Fallback>
                  <p:oleObj name="公式" r:id="rId13" imgW="406080" imgH="393480" progId="Equation.3">
                    <p:embed/>
                    <p:pic>
                      <p:nvPicPr>
                        <p:cNvPr id="0" name="Object 1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981"/>
                          <a:ext cx="222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7708" name="Text Box 12">
            <a:extLst>
              <a:ext uri="{FF2B5EF4-FFF2-40B4-BE49-F238E27FC236}">
                <a16:creationId xmlns:a16="http://schemas.microsoft.com/office/drawing/2014/main" id="{F0313122-04E5-4017-9ACF-E3FF47BA0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87475"/>
            <a:ext cx="549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求：复合粒子的速度和质量</a:t>
            </a:r>
          </a:p>
        </p:txBody>
      </p:sp>
      <p:sp>
        <p:nvSpPr>
          <p:cNvPr id="157709" name="Rectangle 13">
            <a:extLst>
              <a:ext uri="{FF2B5EF4-FFF2-40B4-BE49-F238E27FC236}">
                <a16:creationId xmlns:a16="http://schemas.microsoft.com/office/drawing/2014/main" id="{BF8C45C1-611F-429E-B346-11452CD64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765175"/>
            <a:ext cx="82089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例 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2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：两全同粒子以相同的速率</a:t>
            </a:r>
            <a:r>
              <a:rPr lang="zh-CN" altLang="en-US" sz="14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v</a:t>
            </a:r>
            <a:r>
              <a:rPr lang="en-US" altLang="zh-CN" sz="14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相向运动，碰后复合。</a:t>
            </a:r>
          </a:p>
        </p:txBody>
      </p:sp>
      <p:sp>
        <p:nvSpPr>
          <p:cNvPr id="157710" name="Text Box 14">
            <a:extLst>
              <a:ext uri="{FF2B5EF4-FFF2-40B4-BE49-F238E27FC236}">
                <a16:creationId xmlns:a16="http://schemas.microsoft.com/office/drawing/2014/main" id="{488D2539-6F09-41CE-8239-F48FBBBB4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3097213"/>
            <a:ext cx="239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复合粒子静止     </a:t>
            </a:r>
          </a:p>
        </p:txBody>
      </p:sp>
      <p:graphicFrame>
        <p:nvGraphicFramePr>
          <p:cNvPr id="157711" name="Object 15">
            <a:extLst>
              <a:ext uri="{FF2B5EF4-FFF2-40B4-BE49-F238E27FC236}">
                <a16:creationId xmlns:a16="http://schemas.microsoft.com/office/drawing/2014/main" id="{0EF63B9D-AB74-451C-98C3-5B6B3B41CD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1088" y="3144838"/>
          <a:ext cx="21955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6" name="公式" r:id="rId15" imgW="1930320" imgH="457200" progId="Equation.3">
                  <p:embed/>
                </p:oleObj>
              </mc:Choice>
              <mc:Fallback>
                <p:oleObj name="公式" r:id="rId15" imgW="193032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144838"/>
                        <a:ext cx="21955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2" name="Rectangle 16">
            <a:extLst>
              <a:ext uri="{FF2B5EF4-FFF2-40B4-BE49-F238E27FC236}">
                <a16:creationId xmlns:a16="http://schemas.microsoft.com/office/drawing/2014/main" id="{2EBA1181-CF75-44FE-ACD3-A4836F2E3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2497138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碰撞过程，动量守恒      </a:t>
            </a:r>
          </a:p>
        </p:txBody>
      </p:sp>
      <p:grpSp>
        <p:nvGrpSpPr>
          <p:cNvPr id="157713" name="Group 17">
            <a:extLst>
              <a:ext uri="{FF2B5EF4-FFF2-40B4-BE49-F238E27FC236}">
                <a16:creationId xmlns:a16="http://schemas.microsoft.com/office/drawing/2014/main" id="{7357CD33-66F4-44AA-9BCE-8CA7682FBF74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1387475"/>
            <a:ext cx="2808287" cy="744538"/>
            <a:chOff x="3696" y="482"/>
            <a:chExt cx="1769" cy="469"/>
          </a:xfrm>
        </p:grpSpPr>
        <p:graphicFrame>
          <p:nvGraphicFramePr>
            <p:cNvPr id="157714" name="Object 18">
              <a:extLst>
                <a:ext uri="{FF2B5EF4-FFF2-40B4-BE49-F238E27FC236}">
                  <a16:creationId xmlns:a16="http://schemas.microsoft.com/office/drawing/2014/main" id="{6ABCBBF3-86BC-49C5-A010-86BCE7D9C5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5" y="482"/>
            <a:ext cx="330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27" name="公式" r:id="rId17" imgW="482400" imgH="457200" progId="Equation.3">
                    <p:embed/>
                  </p:oleObj>
                </mc:Choice>
                <mc:Fallback>
                  <p:oleObj name="公式" r:id="rId17" imgW="482400" imgH="457200" progId="Equation.3">
                    <p:embed/>
                    <p:pic>
                      <p:nvPicPr>
                        <p:cNvPr id="0" name="Object 1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5" y="482"/>
                          <a:ext cx="330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7715" name="Oval 19">
              <a:extLst>
                <a:ext uri="{FF2B5EF4-FFF2-40B4-BE49-F238E27FC236}">
                  <a16:creationId xmlns:a16="http://schemas.microsoft.com/office/drawing/2014/main" id="{7A639453-ADA8-4D45-88C9-7027D353D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770"/>
              <a:ext cx="182" cy="1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6" name="Line 20">
              <a:extLst>
                <a:ext uri="{FF2B5EF4-FFF2-40B4-BE49-F238E27FC236}">
                  <a16:creationId xmlns:a16="http://schemas.microsoft.com/office/drawing/2014/main" id="{F1D47B75-CAAE-46A1-890B-1F4FD041A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858"/>
              <a:ext cx="480" cy="0"/>
            </a:xfrm>
            <a:prstGeom prst="line">
              <a:avLst/>
            </a:prstGeom>
            <a:noFill/>
            <a:ln w="34925">
              <a:solidFill>
                <a:srgbClr val="8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17" name="Line 21">
              <a:extLst>
                <a:ext uri="{FF2B5EF4-FFF2-40B4-BE49-F238E27FC236}">
                  <a16:creationId xmlns:a16="http://schemas.microsoft.com/office/drawing/2014/main" id="{4B45CFAE-914E-4830-A1CC-7A779FA77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858"/>
              <a:ext cx="480" cy="0"/>
            </a:xfrm>
            <a:prstGeom prst="line">
              <a:avLst/>
            </a:prstGeom>
            <a:noFill/>
            <a:ln w="34925">
              <a:solidFill>
                <a:srgbClr val="800000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7718" name="Object 22">
              <a:extLst>
                <a:ext uri="{FF2B5EF4-FFF2-40B4-BE49-F238E27FC236}">
                  <a16:creationId xmlns:a16="http://schemas.microsoft.com/office/drawing/2014/main" id="{BF7A7BC6-1D42-4045-BE37-74579A37AB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4" y="618"/>
            <a:ext cx="20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28" name="Equation" r:id="rId19" imgW="139680" imgH="164880" progId="Equation.3">
                    <p:embed/>
                  </p:oleObj>
                </mc:Choice>
                <mc:Fallback>
                  <p:oleObj name="Equation" r:id="rId19" imgW="139680" imgH="1648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618"/>
                          <a:ext cx="20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7719" name="Oval 23">
              <a:extLst>
                <a:ext uri="{FF2B5EF4-FFF2-40B4-BE49-F238E27FC236}">
                  <a16:creationId xmlns:a16="http://schemas.microsoft.com/office/drawing/2014/main" id="{737D1D81-AD41-44B0-915A-B2EE839F5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770"/>
              <a:ext cx="182" cy="1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7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7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build="p" autoUpdateAnimBg="0"/>
      <p:bldP spid="157704" grpId="0" build="p" autoUpdateAnimBg="0"/>
      <p:bldP spid="157708" grpId="0" autoUpdateAnimBg="0"/>
      <p:bldP spid="157709" grpId="0" autoUpdateAnimBg="0"/>
      <p:bldP spid="157710" grpId="0" build="p" autoUpdateAnimBg="0"/>
      <p:bldP spid="15771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>
            <a:extLst>
              <a:ext uri="{FF2B5EF4-FFF2-40B4-BE49-F238E27FC236}">
                <a16:creationId xmlns:a16="http://schemas.microsoft.com/office/drawing/2014/main" id="{B2F4D042-9FF3-4B61-A096-FE6F2E1B4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1412875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求：质子的总能、动能和动量。</a:t>
            </a:r>
          </a:p>
        </p:txBody>
      </p:sp>
      <p:sp>
        <p:nvSpPr>
          <p:cNvPr id="158723" name="Text Box 3">
            <a:extLst>
              <a:ext uri="{FF2B5EF4-FFF2-40B4-BE49-F238E27FC236}">
                <a16:creationId xmlns:a16="http://schemas.microsoft.com/office/drawing/2014/main" id="{35AE15C4-6091-4B57-87FE-4322A99BA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99231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解：    </a:t>
            </a:r>
          </a:p>
        </p:txBody>
      </p:sp>
      <p:graphicFrame>
        <p:nvGraphicFramePr>
          <p:cNvPr id="158724" name="Object 4">
            <a:extLst>
              <a:ext uri="{FF2B5EF4-FFF2-40B4-BE49-F238E27FC236}">
                <a16:creationId xmlns:a16="http://schemas.microsoft.com/office/drawing/2014/main" id="{F73245CB-1D6D-44BA-82F3-66E0F7CD21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1919288"/>
          <a:ext cx="61214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4" name="公式" r:id="rId3" imgW="5562360" imgH="545760" progId="Equation.3">
                  <p:embed/>
                </p:oleObj>
              </mc:Choice>
              <mc:Fallback>
                <p:oleObj name="公式" r:id="rId3" imgW="556236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919288"/>
                        <a:ext cx="61214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>
            <a:extLst>
              <a:ext uri="{FF2B5EF4-FFF2-40B4-BE49-F238E27FC236}">
                <a16:creationId xmlns:a16="http://schemas.microsoft.com/office/drawing/2014/main" id="{64E78228-4849-4D00-8068-462D98356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649538"/>
          <a:ext cx="47879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5" name="公式" r:id="rId5" imgW="4178160" imgH="457200" progId="Equation.3">
                  <p:embed/>
                </p:oleObj>
              </mc:Choice>
              <mc:Fallback>
                <p:oleObj name="公式" r:id="rId5" imgW="4178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49538"/>
                        <a:ext cx="47879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>
            <a:extLst>
              <a:ext uri="{FF2B5EF4-FFF2-40B4-BE49-F238E27FC236}">
                <a16:creationId xmlns:a16="http://schemas.microsoft.com/office/drawing/2014/main" id="{A052012F-C6BD-4FB3-ABAF-CCF4CD0D9F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6838" y="3468688"/>
          <a:ext cx="16002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6" name="公式" r:id="rId7" imgW="1473120" imgH="457200" progId="Equation.3">
                  <p:embed/>
                </p:oleObj>
              </mc:Choice>
              <mc:Fallback>
                <p:oleObj name="公式" r:id="rId7" imgW="14731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3468688"/>
                        <a:ext cx="16002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7" name="Object 7">
            <a:extLst>
              <a:ext uri="{FF2B5EF4-FFF2-40B4-BE49-F238E27FC236}">
                <a16:creationId xmlns:a16="http://schemas.microsoft.com/office/drawing/2014/main" id="{9B6AF42B-5854-4AAB-80AA-E820234A5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6063" y="3686175"/>
          <a:ext cx="22336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7" name="公式" r:id="rId9" imgW="2082600" imgH="317160" progId="Equation.3">
                  <p:embed/>
                </p:oleObj>
              </mc:Choice>
              <mc:Fallback>
                <p:oleObj name="公式" r:id="rId9" imgW="2082600" imgH="317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3686175"/>
                        <a:ext cx="223361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8" name="Object 8">
            <a:extLst>
              <a:ext uri="{FF2B5EF4-FFF2-40B4-BE49-F238E27FC236}">
                <a16:creationId xmlns:a16="http://schemas.microsoft.com/office/drawing/2014/main" id="{FB4449A6-43CF-457B-90B0-4F370F5A5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4829175"/>
          <a:ext cx="22209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8" name="公式" r:id="rId11" imgW="2095200" imgH="444240" progId="Equation.3">
                  <p:embed/>
                </p:oleObj>
              </mc:Choice>
              <mc:Fallback>
                <p:oleObj name="公式" r:id="rId11" imgW="20952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829175"/>
                        <a:ext cx="22209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9" name="Object 9">
            <a:extLst>
              <a:ext uri="{FF2B5EF4-FFF2-40B4-BE49-F238E27FC236}">
                <a16:creationId xmlns:a16="http://schemas.microsoft.com/office/drawing/2014/main" id="{80A0C680-1BCB-4305-A561-8D6966874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5364163"/>
          <a:ext cx="3627438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9" name="公式" r:id="rId13" imgW="3365280" imgH="1041120" progId="Equation.3">
                  <p:embed/>
                </p:oleObj>
              </mc:Choice>
              <mc:Fallback>
                <p:oleObj name="公式" r:id="rId13" imgW="3365280" imgH="1041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5364163"/>
                        <a:ext cx="3627438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0" name="Object 10">
            <a:extLst>
              <a:ext uri="{FF2B5EF4-FFF2-40B4-BE49-F238E27FC236}">
                <a16:creationId xmlns:a16="http://schemas.microsoft.com/office/drawing/2014/main" id="{670D2E3A-BF50-493B-93C8-53BD80585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4275" y="5549900"/>
          <a:ext cx="386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0" name="公式" r:id="rId15" imgW="3860640" imgH="533160" progId="Equation.3">
                  <p:embed/>
                </p:oleObj>
              </mc:Choice>
              <mc:Fallback>
                <p:oleObj name="公式" r:id="rId15" imgW="3860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5549900"/>
                        <a:ext cx="3860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1" name="Object 11">
            <a:extLst>
              <a:ext uri="{FF2B5EF4-FFF2-40B4-BE49-F238E27FC236}">
                <a16:creationId xmlns:a16="http://schemas.microsoft.com/office/drawing/2014/main" id="{C31FE6BD-CACA-4FD8-B36E-7601047549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4325" y="3249613"/>
          <a:ext cx="23971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1" name="公式" r:id="rId17" imgW="2234880" imgH="1130040" progId="Equation.3">
                  <p:embed/>
                </p:oleObj>
              </mc:Choice>
              <mc:Fallback>
                <p:oleObj name="公式" r:id="rId17" imgW="2234880" imgH="1130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3249613"/>
                        <a:ext cx="2397125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2" name="Object 12">
            <a:extLst>
              <a:ext uri="{FF2B5EF4-FFF2-40B4-BE49-F238E27FC236}">
                <a16:creationId xmlns:a16="http://schemas.microsoft.com/office/drawing/2014/main" id="{4B4B6AAD-68C4-44D5-90D1-7FB0B2749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8238" y="4868863"/>
          <a:ext cx="19367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2" name="公式" r:id="rId19" imgW="1828800" imgH="317160" progId="Equation.3">
                  <p:embed/>
                </p:oleObj>
              </mc:Choice>
              <mc:Fallback>
                <p:oleObj name="公式" r:id="rId19" imgW="1828800" imgH="317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4868863"/>
                        <a:ext cx="19367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3" name="Text Box 13">
            <a:extLst>
              <a:ext uri="{FF2B5EF4-FFF2-40B4-BE49-F238E27FC236}">
                <a16:creationId xmlns:a16="http://schemas.microsoft.com/office/drawing/2014/main" id="{C7502E83-F97E-49CA-9BFC-1192AC5E7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836613"/>
            <a:ext cx="87137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例 </a:t>
            </a:r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3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：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已知质子速度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v</a:t>
            </a:r>
            <a:r>
              <a:rPr lang="en-US" altLang="zh-CN" sz="1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3000" baseline="0">
                <a:solidFill>
                  <a:srgbClr val="FF0000"/>
                </a:solidFill>
                <a:ea typeface="华文中宋" panose="02010600040101010101" pitchFamily="2" charset="-122"/>
              </a:rPr>
              <a:t>=</a:t>
            </a:r>
            <a:r>
              <a:rPr lang="en-US" altLang="zh-CN" sz="12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0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.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8</a:t>
            </a:r>
            <a:r>
              <a:rPr lang="en-US" altLang="zh-CN" sz="9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，静质量为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m</a:t>
            </a:r>
            <a:r>
              <a:rPr lang="en-US" altLang="zh-CN" sz="3000" baseline="-25000">
                <a:solidFill>
                  <a:srgbClr val="FF0000"/>
                </a:solidFill>
                <a:ea typeface="华文中宋" panose="02010600040101010101" pitchFamily="2" charset="-122"/>
              </a:rPr>
              <a:t>0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= 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1.67×10 </a:t>
            </a:r>
            <a:r>
              <a:rPr lang="en-US" altLang="zh-CN" sz="2800">
                <a:solidFill>
                  <a:srgbClr val="FF0000"/>
                </a:solidFill>
                <a:ea typeface="华文中宋" panose="02010600040101010101" pitchFamily="2" charset="-122"/>
              </a:rPr>
              <a:t>-27</a:t>
            </a:r>
            <a:r>
              <a:rPr lang="en-US" altLang="zh-CN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kg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，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build="p" autoUpdateAnimBg="0"/>
      <p:bldP spid="158723" grpId="0" autoUpdateAnimBg="0"/>
      <p:bldP spid="15873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6" name="Group 2">
            <a:extLst>
              <a:ext uri="{FF2B5EF4-FFF2-40B4-BE49-F238E27FC236}">
                <a16:creationId xmlns:a16="http://schemas.microsoft.com/office/drawing/2014/main" id="{583BEFE1-F681-4FA2-A7CD-C559567FB981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765175"/>
            <a:ext cx="8291513" cy="1079500"/>
            <a:chOff x="288" y="346"/>
            <a:chExt cx="5223" cy="680"/>
          </a:xfrm>
        </p:grpSpPr>
        <p:sp>
          <p:nvSpPr>
            <p:cNvPr id="159747" name="Text Box 3">
              <a:extLst>
                <a:ext uri="{FF2B5EF4-FFF2-40B4-BE49-F238E27FC236}">
                  <a16:creationId xmlns:a16="http://schemas.microsoft.com/office/drawing/2014/main" id="{600844C9-852D-4447-8BCC-9F819D5AF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46"/>
              <a:ext cx="5223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例 </a:t>
              </a:r>
              <a:r>
                <a:rPr lang="en-US" altLang="zh-CN" sz="26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4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：已知一粒子的静质量为 </a:t>
              </a:r>
              <a:r>
                <a:rPr lang="en-US" altLang="zh-CN" sz="3000" i="1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m</a:t>
              </a:r>
              <a:r>
                <a:rPr lang="en-US" altLang="zh-CN" sz="3000" baseline="-25000">
                  <a:solidFill>
                    <a:srgbClr val="FF0000"/>
                  </a:solidFill>
                  <a:ea typeface="华文中宋" panose="02010600040101010101" pitchFamily="2" charset="-122"/>
                </a:rPr>
                <a:t>0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，其固有寿命是实验室</a:t>
              </a:r>
            </a:p>
            <a:p>
              <a:pPr>
                <a:lnSpc>
                  <a:spcPct val="120000"/>
                </a:lnSpc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           测得寿命的        ，求此粒子的动能。</a:t>
              </a:r>
            </a:p>
          </p:txBody>
        </p:sp>
        <p:graphicFrame>
          <p:nvGraphicFramePr>
            <p:cNvPr id="159748" name="Object 4">
              <a:extLst>
                <a:ext uri="{FF2B5EF4-FFF2-40B4-BE49-F238E27FC236}">
                  <a16:creationId xmlns:a16="http://schemas.microsoft.com/office/drawing/2014/main" id="{22B55FDC-94E7-4385-B154-AA1AA8B88D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8" y="754"/>
            <a:ext cx="3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755" name="公式" r:id="rId3" imgW="622080" imgH="431640" progId="Equation.3">
                    <p:embed/>
                  </p:oleObj>
                </mc:Choice>
                <mc:Fallback>
                  <p:oleObj name="公式" r:id="rId3" imgW="622080" imgH="431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754"/>
                          <a:ext cx="3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9749" name="Text Box 5">
            <a:extLst>
              <a:ext uri="{FF2B5EF4-FFF2-40B4-BE49-F238E27FC236}">
                <a16:creationId xmlns:a16="http://schemas.microsoft.com/office/drawing/2014/main" id="{5800F27F-76C1-4DEB-BF91-1F565B086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22526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解：    </a:t>
            </a:r>
          </a:p>
        </p:txBody>
      </p:sp>
      <p:graphicFrame>
        <p:nvGraphicFramePr>
          <p:cNvPr id="159750" name="Object 6">
            <a:extLst>
              <a:ext uri="{FF2B5EF4-FFF2-40B4-BE49-F238E27FC236}">
                <a16:creationId xmlns:a16="http://schemas.microsoft.com/office/drawing/2014/main" id="{78F5201C-47CF-458C-A227-AE4B77C7E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989138"/>
          <a:ext cx="3240087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6" name="公式" r:id="rId5" imgW="2946240" imgH="1041120" progId="Equation.3">
                  <p:embed/>
                </p:oleObj>
              </mc:Choice>
              <mc:Fallback>
                <p:oleObj name="公式" r:id="rId5" imgW="294624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9138"/>
                        <a:ext cx="3240087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>
            <a:extLst>
              <a:ext uri="{FF2B5EF4-FFF2-40B4-BE49-F238E27FC236}">
                <a16:creationId xmlns:a16="http://schemas.microsoft.com/office/drawing/2014/main" id="{35C3A4BB-659F-4B74-90C1-55A2AE891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2975" y="2062163"/>
          <a:ext cx="39227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7" name="公式" r:id="rId7" imgW="3670200" imgH="876240" progId="Equation.3">
                  <p:embed/>
                </p:oleObj>
              </mc:Choice>
              <mc:Fallback>
                <p:oleObj name="公式" r:id="rId7" imgW="3670200" imgH="876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2062163"/>
                        <a:ext cx="39227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>
            <a:extLst>
              <a:ext uri="{FF2B5EF4-FFF2-40B4-BE49-F238E27FC236}">
                <a16:creationId xmlns:a16="http://schemas.microsoft.com/office/drawing/2014/main" id="{89078B3C-D494-4EC2-9866-6075DADCC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0938" y="3446463"/>
          <a:ext cx="313213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8" name="公式" r:id="rId9" imgW="2844720" imgH="545760" progId="Equation.3">
                  <p:embed/>
                </p:oleObj>
              </mc:Choice>
              <mc:Fallback>
                <p:oleObj name="公式" r:id="rId9" imgW="2844720" imgH="545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446463"/>
                        <a:ext cx="313213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>
            <a:extLst>
              <a:ext uri="{FF2B5EF4-FFF2-40B4-BE49-F238E27FC236}">
                <a16:creationId xmlns:a16="http://schemas.microsoft.com/office/drawing/2014/main" id="{FB40C6E2-F871-41EE-A8B0-F1E7BF374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149725"/>
          <a:ext cx="481488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9" name="公式" r:id="rId11" imgW="4114800" imgH="1028520" progId="Equation.3">
                  <p:embed/>
                </p:oleObj>
              </mc:Choice>
              <mc:Fallback>
                <p:oleObj name="公式" r:id="rId11" imgW="4114800" imgH="102852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149725"/>
                        <a:ext cx="481488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>
            <a:extLst>
              <a:ext uri="{FF2B5EF4-FFF2-40B4-BE49-F238E27FC236}">
                <a16:creationId xmlns:a16="http://schemas.microsoft.com/office/drawing/2014/main" id="{FBBF17AC-A6F3-4EF1-B11A-ACB4F21C31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446713"/>
          <a:ext cx="24479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0" name="公式" r:id="rId13" imgW="2209680" imgH="545760" progId="Equation.3">
                  <p:embed/>
                </p:oleObj>
              </mc:Choice>
              <mc:Fallback>
                <p:oleObj name="公式" r:id="rId13" imgW="2209680" imgH="545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46713"/>
                        <a:ext cx="24479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>
            <a:extLst>
              <a:ext uri="{FF2B5EF4-FFF2-40B4-BE49-F238E27FC236}">
                <a16:creationId xmlns:a16="http://schemas.microsoft.com/office/drawing/2014/main" id="{4C1088E7-F8BF-4D6A-93F9-FEB2454DE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79200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例 </a:t>
            </a:r>
            <a:r>
              <a:rPr lang="en-US" altLang="zh-CN" sz="2600" baseline="0">
                <a:solidFill>
                  <a:srgbClr val="000066"/>
                </a:solidFill>
                <a:ea typeface="华文中宋" panose="02010600040101010101" pitchFamily="2" charset="-122"/>
              </a:rPr>
              <a:t>5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：将静质量为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m</a:t>
            </a:r>
            <a:r>
              <a:rPr lang="en-US" altLang="zh-CN" sz="3000" baseline="-25000">
                <a:solidFill>
                  <a:srgbClr val="FF0000"/>
                </a:solidFill>
                <a:ea typeface="华文中宋" panose="02010600040101010101" pitchFamily="2" charset="-122"/>
              </a:rPr>
              <a:t>e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的电子从静止加速到速度为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0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.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6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时</a:t>
            </a:r>
          </a:p>
          <a:p>
            <a:pPr>
              <a:lnSpc>
                <a:spcPct val="120000"/>
              </a:lnSpc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           需作多少功？</a:t>
            </a:r>
          </a:p>
        </p:txBody>
      </p:sp>
      <p:sp>
        <p:nvSpPr>
          <p:cNvPr id="160771" name="Text Box 3">
            <a:extLst>
              <a:ext uri="{FF2B5EF4-FFF2-40B4-BE49-F238E27FC236}">
                <a16:creationId xmlns:a16="http://schemas.microsoft.com/office/drawing/2014/main" id="{B757981B-0138-467A-8849-87C65B053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6373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解：    </a:t>
            </a:r>
          </a:p>
        </p:txBody>
      </p:sp>
      <p:graphicFrame>
        <p:nvGraphicFramePr>
          <p:cNvPr id="160772" name="Object 4">
            <a:extLst>
              <a:ext uri="{FF2B5EF4-FFF2-40B4-BE49-F238E27FC236}">
                <a16:creationId xmlns:a16="http://schemas.microsoft.com/office/drawing/2014/main" id="{C4AD0F2B-5977-42A5-ADB1-29843D6F3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897063"/>
          <a:ext cx="67770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6" name="公式" r:id="rId3" imgW="6210000" imgH="545760" progId="Equation.3">
                  <p:embed/>
                </p:oleObj>
              </mc:Choice>
              <mc:Fallback>
                <p:oleObj name="公式" r:id="rId3" imgW="621000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97063"/>
                        <a:ext cx="67770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>
            <a:extLst>
              <a:ext uri="{FF2B5EF4-FFF2-40B4-BE49-F238E27FC236}">
                <a16:creationId xmlns:a16="http://schemas.microsoft.com/office/drawing/2014/main" id="{A700BC01-1BC8-4F1F-B9CE-864247D6B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233988"/>
          <a:ext cx="17240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7" name="公式" r:id="rId5" imgW="1574640" imgH="850680" progId="Equation.3">
                  <p:embed/>
                </p:oleObj>
              </mc:Choice>
              <mc:Fallback>
                <p:oleObj name="公式" r:id="rId5" imgW="1574640" imgH="850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233988"/>
                        <a:ext cx="172402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>
            <a:extLst>
              <a:ext uri="{FF2B5EF4-FFF2-40B4-BE49-F238E27FC236}">
                <a16:creationId xmlns:a16="http://schemas.microsoft.com/office/drawing/2014/main" id="{85B2B6E8-17F0-4CD3-B21C-2192522BAC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2636838"/>
          <a:ext cx="479901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8" name="公式" r:id="rId7" imgW="4101840" imgH="1028520" progId="Equation.3">
                  <p:embed/>
                </p:oleObj>
              </mc:Choice>
              <mc:Fallback>
                <p:oleObj name="公式" r:id="rId7" imgW="4101840" imgH="102852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636838"/>
                        <a:ext cx="4799013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>
            <a:extLst>
              <a:ext uri="{FF2B5EF4-FFF2-40B4-BE49-F238E27FC236}">
                <a16:creationId xmlns:a16="http://schemas.microsoft.com/office/drawing/2014/main" id="{D0ACF1AF-D027-4976-8149-EB37CA35B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932238"/>
          <a:ext cx="477043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9" name="公式" r:id="rId9" imgW="4076640" imgH="1028520" progId="Equation.3">
                  <p:embed/>
                </p:oleObj>
              </mc:Choice>
              <mc:Fallback>
                <p:oleObj name="公式" r:id="rId9" imgW="4076640" imgH="102852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932238"/>
                        <a:ext cx="477043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build="p" autoUpdateAnimBg="0"/>
      <p:bldP spid="160771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18" name="Group 2">
            <a:extLst>
              <a:ext uri="{FF2B5EF4-FFF2-40B4-BE49-F238E27FC236}">
                <a16:creationId xmlns:a16="http://schemas.microsoft.com/office/drawing/2014/main" id="{3F969F4B-C99F-47C9-918E-6AFB0AAC7425}"/>
              </a:ext>
            </a:extLst>
          </p:cNvPr>
          <p:cNvGrpSpPr>
            <a:grpSpLocks/>
          </p:cNvGrpSpPr>
          <p:nvPr/>
        </p:nvGrpSpPr>
        <p:grpSpPr bwMode="auto">
          <a:xfrm>
            <a:off x="574675" y="2466975"/>
            <a:ext cx="8424863" cy="457200"/>
            <a:chOff x="204" y="1282"/>
            <a:chExt cx="5307" cy="288"/>
          </a:xfrm>
        </p:grpSpPr>
        <p:sp>
          <p:nvSpPr>
            <p:cNvPr id="162819" name="Text Box 3">
              <a:extLst>
                <a:ext uri="{FF2B5EF4-FFF2-40B4-BE49-F238E27FC236}">
                  <a16:creationId xmlns:a16="http://schemas.microsoft.com/office/drawing/2014/main" id="{6731E362-9B33-48F5-A169-BB3937B33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282"/>
              <a:ext cx="5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zh-CN" altLang="en-US" baseline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解：设地面为   系，选飞船为    系，则：  </a:t>
              </a:r>
            </a:p>
          </p:txBody>
        </p:sp>
        <p:graphicFrame>
          <p:nvGraphicFramePr>
            <p:cNvPr id="162820" name="Object 4">
              <a:extLst>
                <a:ext uri="{FF2B5EF4-FFF2-40B4-BE49-F238E27FC236}">
                  <a16:creationId xmlns:a16="http://schemas.microsoft.com/office/drawing/2014/main" id="{B4B57F32-031B-499E-9BD0-22C42959FB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1319"/>
            <a:ext cx="247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36" name="公式" r:id="rId3" imgW="355320" imgH="330120" progId="Equation.3">
                    <p:embed/>
                  </p:oleObj>
                </mc:Choice>
                <mc:Fallback>
                  <p:oleObj name="公式" r:id="rId3" imgW="355320" imgH="3301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319"/>
                          <a:ext cx="247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21" name="Object 5">
              <a:extLst>
                <a:ext uri="{FF2B5EF4-FFF2-40B4-BE49-F238E27FC236}">
                  <a16:creationId xmlns:a16="http://schemas.microsoft.com/office/drawing/2014/main" id="{6C14838C-3BF9-4FCF-8092-8E3CDDC0BE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1295"/>
            <a:ext cx="31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37" name="公式" r:id="rId5" imgW="152280" imgH="177480" progId="Equation.3">
                    <p:embed/>
                  </p:oleObj>
                </mc:Choice>
                <mc:Fallback>
                  <p:oleObj name="公式" r:id="rId5" imgW="152280" imgH="177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295"/>
                          <a:ext cx="31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22" name="Object 6">
              <a:extLst>
                <a:ext uri="{FF2B5EF4-FFF2-40B4-BE49-F238E27FC236}">
                  <a16:creationId xmlns:a16="http://schemas.microsoft.com/office/drawing/2014/main" id="{CC1BCA14-B8B5-430A-8956-1EB692F87E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7" y="1307"/>
            <a:ext cx="95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38" name="公式" r:id="rId7" imgW="1447560" imgH="330120" progId="Equation.3">
                    <p:embed/>
                  </p:oleObj>
                </mc:Choice>
                <mc:Fallback>
                  <p:oleObj name="公式" r:id="rId7" imgW="1447560" imgH="3301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1307"/>
                          <a:ext cx="95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2823" name="Text Box 7">
            <a:extLst>
              <a:ext uri="{FF2B5EF4-FFF2-40B4-BE49-F238E27FC236}">
                <a16:creationId xmlns:a16="http://schemas.microsoft.com/office/drawing/2014/main" id="{9F33D77B-461C-4913-BE3F-1916E322E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924175"/>
            <a:ext cx="4090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(1) 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跑道固定于</a:t>
            </a:r>
            <a:r>
              <a:rPr lang="en-US" altLang="zh-CN" sz="28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S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系，则：      </a:t>
            </a:r>
            <a:endParaRPr lang="zh-CN" altLang="en-US" baseline="0">
              <a:solidFill>
                <a:srgbClr val="FF0000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162824" name="Object 8">
            <a:extLst>
              <a:ext uri="{FF2B5EF4-FFF2-40B4-BE49-F238E27FC236}">
                <a16:creationId xmlns:a16="http://schemas.microsoft.com/office/drawing/2014/main" id="{3F399EE6-87FF-46EB-BA84-CC0A81A1E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8788" y="3008313"/>
          <a:ext cx="18494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9" name="公式" r:id="rId9" imgW="1777680" imgH="457200" progId="Equation.3">
                  <p:embed/>
                </p:oleObj>
              </mc:Choice>
              <mc:Fallback>
                <p:oleObj name="公式" r:id="rId9" imgW="17776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3008313"/>
                        <a:ext cx="18494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5" name="Text Box 9">
            <a:extLst>
              <a:ext uri="{FF2B5EF4-FFF2-40B4-BE49-F238E27FC236}">
                <a16:creationId xmlns:a16="http://schemas.microsoft.com/office/drawing/2014/main" id="{E5F359D7-6127-4EFB-92FD-415AA67AC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3500438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在飞船中观测跑道长：    </a:t>
            </a:r>
          </a:p>
        </p:txBody>
      </p:sp>
      <p:graphicFrame>
        <p:nvGraphicFramePr>
          <p:cNvPr id="162826" name="Object 10">
            <a:extLst>
              <a:ext uri="{FF2B5EF4-FFF2-40B4-BE49-F238E27FC236}">
                <a16:creationId xmlns:a16="http://schemas.microsoft.com/office/drawing/2014/main" id="{818FC4E1-993F-4821-AB87-B70A15AF2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75" y="4073525"/>
          <a:ext cx="30241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0" name="公式" r:id="rId11" imgW="2895480" imgH="583920" progId="Equation.3">
                  <p:embed/>
                </p:oleObj>
              </mc:Choice>
              <mc:Fallback>
                <p:oleObj name="公式" r:id="rId11" imgW="2895480" imgH="583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073525"/>
                        <a:ext cx="30241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7" name="Object 11">
            <a:extLst>
              <a:ext uri="{FF2B5EF4-FFF2-40B4-BE49-F238E27FC236}">
                <a16:creationId xmlns:a16="http://schemas.microsoft.com/office/drawing/2014/main" id="{A27D2980-5969-41AC-92BC-D2D7348DD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6563" y="4106863"/>
          <a:ext cx="29638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1" name="公式" r:id="rId13" imgW="2819160" imgH="406080" progId="Equation.3">
                  <p:embed/>
                </p:oleObj>
              </mc:Choice>
              <mc:Fallback>
                <p:oleObj name="公式" r:id="rId13" imgW="28191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4106863"/>
                        <a:ext cx="29638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8" name="Object 12">
            <a:extLst>
              <a:ext uri="{FF2B5EF4-FFF2-40B4-BE49-F238E27FC236}">
                <a16:creationId xmlns:a16="http://schemas.microsoft.com/office/drawing/2014/main" id="{BF58F15F-4B11-4F1E-823C-36AED75DA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2975" y="4106863"/>
          <a:ext cx="120173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2" name="公式" r:id="rId15" imgW="1130040" imgH="330120" progId="Equation.3">
                  <p:embed/>
                </p:oleObj>
              </mc:Choice>
              <mc:Fallback>
                <p:oleObj name="公式" r:id="rId15" imgW="113004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975" y="4106863"/>
                        <a:ext cx="1201738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9" name="Text Box 13">
            <a:extLst>
              <a:ext uri="{FF2B5EF4-FFF2-40B4-BE49-F238E27FC236}">
                <a16:creationId xmlns:a16="http://schemas.microsoft.com/office/drawing/2014/main" id="{D406FDCB-1813-43CB-91F9-8979B7866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4772025"/>
            <a:ext cx="709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(2) 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运动员起跑和冲线是两个</a:t>
            </a: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不同时不同地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事件，    </a:t>
            </a:r>
          </a:p>
        </p:txBody>
      </p:sp>
      <p:sp>
        <p:nvSpPr>
          <p:cNvPr id="162830" name="Text Box 14">
            <a:extLst>
              <a:ext uri="{FF2B5EF4-FFF2-40B4-BE49-F238E27FC236}">
                <a16:creationId xmlns:a16="http://schemas.microsoft.com/office/drawing/2014/main" id="{79AAC02C-1099-4BB8-A56D-44EC34B73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5218113"/>
            <a:ext cx="1182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S</a:t>
            </a:r>
            <a:r>
              <a:rPr lang="en-US" altLang="zh-CN" sz="12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系：  </a:t>
            </a:r>
          </a:p>
        </p:txBody>
      </p:sp>
      <p:graphicFrame>
        <p:nvGraphicFramePr>
          <p:cNvPr id="162831" name="Object 15">
            <a:extLst>
              <a:ext uri="{FF2B5EF4-FFF2-40B4-BE49-F238E27FC236}">
                <a16:creationId xmlns:a16="http://schemas.microsoft.com/office/drawing/2014/main" id="{6251BA6E-FD05-4FD4-9AD4-7D6BF30CB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1875" y="5313363"/>
          <a:ext cx="42481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3" name="公式" r:id="rId17" imgW="3987720" imgH="393480" progId="Equation.3">
                  <p:embed/>
                </p:oleObj>
              </mc:Choice>
              <mc:Fallback>
                <p:oleObj name="公式" r:id="rId17" imgW="398772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5313363"/>
                        <a:ext cx="42481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32" name="Group 16">
            <a:extLst>
              <a:ext uri="{FF2B5EF4-FFF2-40B4-BE49-F238E27FC236}">
                <a16:creationId xmlns:a16="http://schemas.microsoft.com/office/drawing/2014/main" id="{26C265A7-0DB6-4B87-A698-D019CA2A2B4A}"/>
              </a:ext>
            </a:extLst>
          </p:cNvPr>
          <p:cNvGrpSpPr>
            <a:grpSpLocks/>
          </p:cNvGrpSpPr>
          <p:nvPr/>
        </p:nvGrpSpPr>
        <p:grpSpPr bwMode="auto">
          <a:xfrm>
            <a:off x="1077913" y="5964238"/>
            <a:ext cx="3343275" cy="488950"/>
            <a:chOff x="645" y="3518"/>
            <a:chExt cx="2106" cy="308"/>
          </a:xfrm>
        </p:grpSpPr>
        <p:sp>
          <p:nvSpPr>
            <p:cNvPr id="162833" name="Text Box 17">
              <a:extLst>
                <a:ext uri="{FF2B5EF4-FFF2-40B4-BE49-F238E27FC236}">
                  <a16:creationId xmlns:a16="http://schemas.microsoft.com/office/drawing/2014/main" id="{E1FE566B-7928-48AE-8123-33C24C713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" y="3518"/>
              <a:ext cx="210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由 </a:t>
              </a:r>
              <a:r>
                <a:rPr lang="en-US" altLang="zh-CN" sz="2600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L</a:t>
              </a:r>
              <a:r>
                <a:rPr lang="en-US" altLang="zh-CN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 -</a:t>
              </a:r>
              <a:r>
                <a:rPr lang="en-US" altLang="zh-CN" sz="2600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T</a:t>
              </a:r>
              <a:r>
                <a:rPr lang="en-US" altLang="zh-CN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 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得在      系中</a:t>
              </a:r>
              <a:r>
                <a:rPr lang="en-US" altLang="zh-CN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:    </a:t>
              </a:r>
            </a:p>
          </p:txBody>
        </p:sp>
        <p:graphicFrame>
          <p:nvGraphicFramePr>
            <p:cNvPr id="162834" name="Object 18">
              <a:extLst>
                <a:ext uri="{FF2B5EF4-FFF2-40B4-BE49-F238E27FC236}">
                  <a16:creationId xmlns:a16="http://schemas.microsoft.com/office/drawing/2014/main" id="{111AB30F-3E68-45BA-994C-4D8BCAF00A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3581"/>
            <a:ext cx="28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44" name="公式" r:id="rId19" imgW="482400" imgH="355320" progId="Equation.3">
                    <p:embed/>
                  </p:oleObj>
                </mc:Choice>
                <mc:Fallback>
                  <p:oleObj name="公式" r:id="rId19" imgW="482400" imgH="35532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581"/>
                          <a:ext cx="28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2835" name="Text Box 19">
            <a:extLst>
              <a:ext uri="{FF2B5EF4-FFF2-40B4-BE49-F238E27FC236}">
                <a16:creationId xmlns:a16="http://schemas.microsoft.com/office/drawing/2014/main" id="{E053FC42-7401-4DE0-B6E2-A9EFF32DE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765175"/>
            <a:ext cx="86423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例 </a:t>
            </a:r>
            <a:r>
              <a:rPr lang="en-US" altLang="zh-CN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6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：地面上有一直线跑道长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100m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，运动员跑完所用时间为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10s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。</a:t>
            </a:r>
          </a:p>
          <a:p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           现在以</a:t>
            </a:r>
            <a:r>
              <a:rPr lang="en-US" altLang="zh-CN" sz="2600" baseline="0">
                <a:solidFill>
                  <a:srgbClr val="FF0000"/>
                </a:solidFill>
                <a:ea typeface="华文中宋" panose="02010600040101010101" pitchFamily="2" charset="-122"/>
              </a:rPr>
              <a:t>0.8</a:t>
            </a:r>
            <a:r>
              <a:rPr lang="en-US" altLang="zh-CN" sz="3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c 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的速度沿跑道飞行的飞船中观测，试问：</a:t>
            </a:r>
          </a:p>
          <a:p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           </a:t>
            </a:r>
            <a:r>
              <a:rPr lang="en-US" altLang="zh-CN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(1) 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跑道多长？</a:t>
            </a:r>
            <a:r>
              <a:rPr lang="en-US" altLang="zh-CN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(2) 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运动员跑完该跑道所用的时间；</a:t>
            </a:r>
            <a:r>
              <a:rPr lang="en-US" altLang="zh-CN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(3) 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运动</a:t>
            </a:r>
          </a:p>
          <a:p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           员的速度。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3" grpId="0" autoUpdateAnimBg="0"/>
      <p:bldP spid="162825" grpId="0" autoUpdateAnimBg="0"/>
      <p:bldP spid="162829" grpId="0" autoUpdateAnimBg="0"/>
      <p:bldP spid="162830" grpId="0" autoUpdateAnimBg="0"/>
      <p:bldP spid="162835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>
            <a:extLst>
              <a:ext uri="{FF2B5EF4-FFF2-40B4-BE49-F238E27FC236}">
                <a16:creationId xmlns:a16="http://schemas.microsoft.com/office/drawing/2014/main" id="{8299C066-0560-45A4-8051-36F1A6126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908050"/>
          <a:ext cx="29527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5" name="公式" r:id="rId3" imgW="2806560" imgH="1079280" progId="Equation.3">
                  <p:embed/>
                </p:oleObj>
              </mc:Choice>
              <mc:Fallback>
                <p:oleObj name="公式" r:id="rId3" imgW="2806560" imgH="1079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908050"/>
                        <a:ext cx="295275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Object 3">
            <a:extLst>
              <a:ext uri="{FF2B5EF4-FFF2-40B4-BE49-F238E27FC236}">
                <a16:creationId xmlns:a16="http://schemas.microsoft.com/office/drawing/2014/main" id="{3AD60031-111A-46A8-BCE7-260C6DA6A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2825750"/>
          <a:ext cx="2951163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6" name="公式" r:id="rId5" imgW="2743200" imgH="1562040" progId="Equation.3">
                  <p:embed/>
                </p:oleObj>
              </mc:Choice>
              <mc:Fallback>
                <p:oleObj name="公式" r:id="rId5" imgW="2743200" imgH="1562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2825750"/>
                        <a:ext cx="2951163" cy="166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Object 4">
            <a:extLst>
              <a:ext uri="{FF2B5EF4-FFF2-40B4-BE49-F238E27FC236}">
                <a16:creationId xmlns:a16="http://schemas.microsoft.com/office/drawing/2014/main" id="{7991409F-5977-47F2-AAEE-24BF40241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8863" y="862013"/>
          <a:ext cx="3467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7" name="公式" r:id="rId7" imgW="3657600" imgH="965160" progId="Equation.3">
                  <p:embed/>
                </p:oleObj>
              </mc:Choice>
              <mc:Fallback>
                <p:oleObj name="公式" r:id="rId7" imgW="365760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862013"/>
                        <a:ext cx="3467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45" name="Group 5">
            <a:extLst>
              <a:ext uri="{FF2B5EF4-FFF2-40B4-BE49-F238E27FC236}">
                <a16:creationId xmlns:a16="http://schemas.microsoft.com/office/drawing/2014/main" id="{B9241A40-CC1F-430E-9893-35D349ECD12A}"/>
              </a:ext>
            </a:extLst>
          </p:cNvPr>
          <p:cNvGrpSpPr>
            <a:grpSpLocks/>
          </p:cNvGrpSpPr>
          <p:nvPr/>
        </p:nvGrpSpPr>
        <p:grpSpPr bwMode="auto">
          <a:xfrm>
            <a:off x="461963" y="2320925"/>
            <a:ext cx="7121525" cy="442913"/>
            <a:chOff x="237" y="1137"/>
            <a:chExt cx="4486" cy="279"/>
          </a:xfrm>
        </p:grpSpPr>
        <p:sp>
          <p:nvSpPr>
            <p:cNvPr id="163846" name="Text Box 6">
              <a:extLst>
                <a:ext uri="{FF2B5EF4-FFF2-40B4-BE49-F238E27FC236}">
                  <a16:creationId xmlns:a16="http://schemas.microsoft.com/office/drawing/2014/main" id="{ECCDCAEA-0AB5-45FA-8600-EA19AB981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" y="1137"/>
              <a:ext cx="448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300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负号表示在飞船中观察，运动员沿          方向后退。     </a:t>
              </a:r>
            </a:p>
          </p:txBody>
        </p:sp>
        <p:graphicFrame>
          <p:nvGraphicFramePr>
            <p:cNvPr id="163847" name="Object 7">
              <a:extLst>
                <a:ext uri="{FF2B5EF4-FFF2-40B4-BE49-F238E27FC236}">
                  <a16:creationId xmlns:a16="http://schemas.microsoft.com/office/drawing/2014/main" id="{2C7E6726-5E2E-4327-861C-663289C65E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1162"/>
            <a:ext cx="47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58" name="公式" r:id="rId9" imgW="749160" imgH="355320" progId="Equation.3">
                    <p:embed/>
                  </p:oleObj>
                </mc:Choice>
                <mc:Fallback>
                  <p:oleObj name="公式" r:id="rId9" imgW="749160" imgH="3553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162"/>
                          <a:ext cx="47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848" name="Object 8">
            <a:extLst>
              <a:ext uri="{FF2B5EF4-FFF2-40B4-BE49-F238E27FC236}">
                <a16:creationId xmlns:a16="http://schemas.microsoft.com/office/drawing/2014/main" id="{D001BC55-D4B5-4EE9-BB87-6287185521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7588" y="3297238"/>
          <a:ext cx="34575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9" name="公式" r:id="rId11" imgW="3708360" imgH="977760" progId="Equation.3">
                  <p:embed/>
                </p:oleObj>
              </mc:Choice>
              <mc:Fallback>
                <p:oleObj name="公式" r:id="rId11" imgW="370836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3297238"/>
                        <a:ext cx="34575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9" name="Object 9">
            <a:extLst>
              <a:ext uri="{FF2B5EF4-FFF2-40B4-BE49-F238E27FC236}">
                <a16:creationId xmlns:a16="http://schemas.microsoft.com/office/drawing/2014/main" id="{84549026-F0E7-40AA-B530-E39BF285D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0" y="3386138"/>
          <a:ext cx="215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0" name="公式" r:id="rId13" imgW="2158920" imgH="888840" progId="Equation.3">
                  <p:embed/>
                </p:oleObj>
              </mc:Choice>
              <mc:Fallback>
                <p:oleObj name="公式" r:id="rId13" imgW="2158920" imgH="88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3386138"/>
                        <a:ext cx="2159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50" name="Group 10">
            <a:extLst>
              <a:ext uri="{FF2B5EF4-FFF2-40B4-BE49-F238E27FC236}">
                <a16:creationId xmlns:a16="http://schemas.microsoft.com/office/drawing/2014/main" id="{10BCAECD-88D7-4AE8-8C09-B59AE9034834}"/>
              </a:ext>
            </a:extLst>
          </p:cNvPr>
          <p:cNvGrpSpPr>
            <a:grpSpLocks/>
          </p:cNvGrpSpPr>
          <p:nvPr/>
        </p:nvGrpSpPr>
        <p:grpSpPr bwMode="auto">
          <a:xfrm>
            <a:off x="461963" y="4710113"/>
            <a:ext cx="8185150" cy="933450"/>
            <a:chOff x="204" y="2553"/>
            <a:chExt cx="5156" cy="588"/>
          </a:xfrm>
        </p:grpSpPr>
        <p:sp>
          <p:nvSpPr>
            <p:cNvPr id="163851" name="Text Box 11">
              <a:extLst>
                <a:ext uri="{FF2B5EF4-FFF2-40B4-BE49-F238E27FC236}">
                  <a16:creationId xmlns:a16="http://schemas.microsoft.com/office/drawing/2014/main" id="{A4B3C1F9-62A7-430A-97AF-ABA2BD411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553"/>
              <a:ext cx="5156" cy="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zh-CN" altLang="en-US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注意：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按长度收缩计算出跑道的长度并非运动员对     系跑过</a:t>
              </a:r>
            </a:p>
            <a:p>
              <a:pPr>
                <a:lnSpc>
                  <a:spcPct val="115000"/>
                </a:lnSpc>
              </a:pP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            的距离</a:t>
              </a:r>
              <a:r>
                <a:rPr lang="en-US" altLang="zh-CN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(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跑道也相对      系运动</a:t>
              </a:r>
              <a:r>
                <a:rPr lang="en-US" altLang="zh-CN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)</a:t>
              </a:r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。                    ！</a:t>
              </a:r>
            </a:p>
          </p:txBody>
        </p:sp>
        <p:graphicFrame>
          <p:nvGraphicFramePr>
            <p:cNvPr id="163852" name="Object 12">
              <a:extLst>
                <a:ext uri="{FF2B5EF4-FFF2-40B4-BE49-F238E27FC236}">
                  <a16:creationId xmlns:a16="http://schemas.microsoft.com/office/drawing/2014/main" id="{EF647113-39D7-427E-99E6-AC6E621440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7" y="2620"/>
            <a:ext cx="24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1" name="公式" r:id="rId15" imgW="380880" imgH="342720" progId="Equation.3">
                    <p:embed/>
                  </p:oleObj>
                </mc:Choice>
                <mc:Fallback>
                  <p:oleObj name="公式" r:id="rId15" imgW="380880" imgH="3427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" y="2620"/>
                          <a:ext cx="24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53" name="Object 13">
              <a:extLst>
                <a:ext uri="{FF2B5EF4-FFF2-40B4-BE49-F238E27FC236}">
                  <a16:creationId xmlns:a16="http://schemas.microsoft.com/office/drawing/2014/main" id="{82AFEF47-EFC3-4604-AA44-CE97A30171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0" y="2882"/>
            <a:ext cx="90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2" name="公式" r:id="rId17" imgW="1346040" imgH="342720" progId="Equation.3">
                    <p:embed/>
                  </p:oleObj>
                </mc:Choice>
                <mc:Fallback>
                  <p:oleObj name="公式" r:id="rId17" imgW="1346040" imgH="3427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0" y="2882"/>
                          <a:ext cx="90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54" name="Object 14">
              <a:extLst>
                <a:ext uri="{FF2B5EF4-FFF2-40B4-BE49-F238E27FC236}">
                  <a16:creationId xmlns:a16="http://schemas.microsoft.com/office/drawing/2014/main" id="{52E3D5BF-32AA-4A8C-B777-67BBC5986A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4" y="2886"/>
            <a:ext cx="24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3" name="公式" r:id="rId19" imgW="380880" imgH="342720" progId="Equation.3">
                    <p:embed/>
                  </p:oleObj>
                </mc:Choice>
                <mc:Fallback>
                  <p:oleObj name="公式" r:id="rId19" imgW="380880" imgH="3427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2886"/>
                          <a:ext cx="24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80AEC9B1-DFF6-48D1-A0DB-D252A4795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173163"/>
            <a:ext cx="285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.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绝对时间间隔       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031E14F-2E68-47B5-ADCD-7ADFAD263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1785938"/>
            <a:ext cx="1763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由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G</a:t>
            </a:r>
            <a:r>
              <a:rPr kumimoji="0" lang="en-US" altLang="zh-CN" sz="10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kumimoji="0" lang="en-US" altLang="zh-CN" baseline="0">
                <a:solidFill>
                  <a:srgbClr val="FF0000"/>
                </a:solidFill>
                <a:ea typeface="华文中宋" panose="02010600040101010101" pitchFamily="2" charset="-122"/>
              </a:rPr>
              <a:t>-</a:t>
            </a:r>
            <a:r>
              <a:rPr kumimoji="0"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kumimoji="0"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kumimoji="0"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：   </a:t>
            </a:r>
          </a:p>
        </p:txBody>
      </p:sp>
      <p:graphicFrame>
        <p:nvGraphicFramePr>
          <p:cNvPr id="99332" name="Object 4">
            <a:extLst>
              <a:ext uri="{FF2B5EF4-FFF2-40B4-BE49-F238E27FC236}">
                <a16:creationId xmlns:a16="http://schemas.microsoft.com/office/drawing/2014/main" id="{D5C9CFAD-0D99-4080-99D3-C4B9E400D7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063" y="1773238"/>
          <a:ext cx="10795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0" name="Equation" r:id="rId3" imgW="495000" imgH="241200" progId="Equation.3">
                  <p:embed/>
                </p:oleObj>
              </mc:Choice>
              <mc:Fallback>
                <p:oleObj name="Equation" r:id="rId3" imgW="4950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1773238"/>
                        <a:ext cx="10795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943C1681-4047-49C8-9990-9498F7259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7288" y="1797050"/>
          <a:ext cx="2016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1" name="Equation" r:id="rId5" imgW="1079280" imgH="241200" progId="Equation.3">
                  <p:embed/>
                </p:oleObj>
              </mc:Choice>
              <mc:Fallback>
                <p:oleObj name="Equation" r:id="rId5" imgW="10792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1797050"/>
                        <a:ext cx="20161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4" name="Rectangle 6">
            <a:extLst>
              <a:ext uri="{FF2B5EF4-FFF2-40B4-BE49-F238E27FC236}">
                <a16:creationId xmlns:a16="http://schemas.microsoft.com/office/drawing/2014/main" id="{046AD003-1291-4C52-A283-C6F883A03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2468563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经典力学认为时间的测量和运动无关，</a:t>
            </a:r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6DAED6B2-105E-4277-9FA9-C5873AC7E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2468563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000" baseline="0">
                <a:solidFill>
                  <a:srgbClr val="FF0000"/>
                </a:solidFill>
                <a:ea typeface="华文中宋" panose="02010600040101010101" pitchFamily="2" charset="-122"/>
              </a:rPr>
              <a:t>★</a:t>
            </a:r>
            <a:r>
              <a:rPr kumimoji="0" lang="en-US" altLang="zh-CN" sz="2000" baseline="0">
                <a:solidFill>
                  <a:srgbClr val="800000"/>
                </a:solidFill>
                <a:ea typeface="华文中宋" panose="02010600040101010101" pitchFamily="2" charset="-122"/>
              </a:rPr>
              <a:t> </a:t>
            </a:r>
            <a:r>
              <a:rPr kumimoji="0"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结论：   </a:t>
            </a:r>
          </a:p>
        </p:txBody>
      </p:sp>
      <p:sp>
        <p:nvSpPr>
          <p:cNvPr id="99336" name="Text Box 8">
            <a:extLst>
              <a:ext uri="{FF2B5EF4-FFF2-40B4-BE49-F238E27FC236}">
                <a16:creationId xmlns:a16="http://schemas.microsoft.com/office/drawing/2014/main" id="{E9998D4C-C24F-4640-92BA-DEFBE1D9D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308350"/>
            <a:ext cx="335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经典力学绝对时空观 </a:t>
            </a:r>
            <a:r>
              <a:rPr lang="en-US" altLang="zh-CN" sz="2800" baseline="0">
                <a:solidFill>
                  <a:srgbClr val="000066"/>
                </a:solidFill>
                <a:ea typeface="华文中宋" panose="02010600040101010101" pitchFamily="2" charset="-122"/>
              </a:rPr>
              <a:t>—</a:t>
            </a:r>
          </a:p>
        </p:txBody>
      </p:sp>
      <p:sp>
        <p:nvSpPr>
          <p:cNvPr id="99337" name="Rectangle 9">
            <a:extLst>
              <a:ext uri="{FF2B5EF4-FFF2-40B4-BE49-F238E27FC236}">
                <a16:creationId xmlns:a16="http://schemas.microsoft.com/office/drawing/2014/main" id="{F8E604D6-D28E-42A3-AE8B-7A71250FB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538" y="2900363"/>
            <a:ext cx="422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时间间隔是一个不变量。         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C5936B74-5CF2-41E3-BACF-941BB8410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3789363"/>
            <a:ext cx="8353425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aseline="0">
                <a:solidFill>
                  <a:srgbClr val="800000"/>
                </a:solidFill>
                <a:ea typeface="华文中宋" panose="02010600040101010101" pitchFamily="2" charset="-122"/>
              </a:rPr>
              <a:t>         </a:t>
            </a: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空间间隔</a:t>
            </a:r>
            <a:r>
              <a:rPr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和</a:t>
            </a:r>
            <a:r>
              <a:rPr lang="zh-CN" altLang="en-US" baseline="0">
                <a:solidFill>
                  <a:srgbClr val="FF0000"/>
                </a:solidFill>
                <a:ea typeface="华文中宋" panose="02010600040101010101" pitchFamily="2" charset="-122"/>
              </a:rPr>
              <a:t>时间间隔</a:t>
            </a:r>
            <a:r>
              <a:rPr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对一切惯性系的观察者相同，</a:t>
            </a:r>
          </a:p>
          <a:p>
            <a:pPr>
              <a:lnSpc>
                <a:spcPct val="110000"/>
              </a:lnSpc>
            </a:pPr>
            <a:r>
              <a:rPr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与观察者及惯性系的运动无关，空间间隔与时间间隔相</a:t>
            </a:r>
          </a:p>
          <a:p>
            <a:pPr>
              <a:lnSpc>
                <a:spcPct val="110000"/>
              </a:lnSpc>
            </a:pPr>
            <a:r>
              <a:rPr lang="zh-CN" altLang="en-US" baseline="0">
                <a:solidFill>
                  <a:srgbClr val="800000"/>
                </a:solidFill>
                <a:ea typeface="华文中宋" panose="02010600040101010101" pitchFamily="2" charset="-122"/>
              </a:rPr>
              <a:t>互独立。</a:t>
            </a:r>
          </a:p>
        </p:txBody>
      </p:sp>
      <p:sp>
        <p:nvSpPr>
          <p:cNvPr id="99339" name="Rectangle 11">
            <a:extLst>
              <a:ext uri="{FF2B5EF4-FFF2-40B4-BE49-F238E27FC236}">
                <a16:creationId xmlns:a16="http://schemas.microsoft.com/office/drawing/2014/main" id="{3E58142B-947A-4EF8-BCBF-5718AEA4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5172075"/>
            <a:ext cx="8294687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        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用牛顿的话说：“绝对的真实的数学空间，就其本质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而言，是永远均匀地流逝着、与任何外界事物无关的，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它从不运动，并且永远不变。”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utoUpdateAnimBg="0"/>
      <p:bldP spid="99331" grpId="0" autoUpdateAnimBg="0"/>
      <p:bldP spid="99334" grpId="0" autoUpdateAnimBg="0"/>
      <p:bldP spid="99335" grpId="0" autoUpdateAnimBg="0"/>
      <p:bldP spid="99336" grpId="0" autoUpdateAnimBg="0"/>
      <p:bldP spid="99337" grpId="0" autoUpdateAnimBg="0"/>
      <p:bldP spid="99338" grpId="0" autoUpdateAnimBg="0"/>
      <p:bldP spid="99339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>
            <a:extLst>
              <a:ext uri="{FF2B5EF4-FFF2-40B4-BE49-F238E27FC236}">
                <a16:creationId xmlns:a16="http://schemas.microsoft.com/office/drawing/2014/main" id="{C5870BDD-2DDB-4C05-A71E-57C812967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4840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(3)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运动员对</a:t>
            </a:r>
            <a:r>
              <a:rPr lang="zh-CN" altLang="en-US" sz="10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S</a:t>
            </a:r>
            <a:r>
              <a:rPr lang="en-US" altLang="zh-CN" sz="1000" i="1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系的平均速度为：    </a:t>
            </a:r>
          </a:p>
        </p:txBody>
      </p:sp>
      <p:graphicFrame>
        <p:nvGraphicFramePr>
          <p:cNvPr id="164867" name="Object 3">
            <a:extLst>
              <a:ext uri="{FF2B5EF4-FFF2-40B4-BE49-F238E27FC236}">
                <a16:creationId xmlns:a16="http://schemas.microsoft.com/office/drawing/2014/main" id="{2628CEE0-443C-405F-BD48-EB4DD5913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393825"/>
          <a:ext cx="43926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4" name="公式" r:id="rId3" imgW="4140000" imgH="863280" progId="Equation.3">
                  <p:embed/>
                </p:oleObj>
              </mc:Choice>
              <mc:Fallback>
                <p:oleObj name="公式" r:id="rId3" imgW="4140000" imgH="863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93825"/>
                        <a:ext cx="43926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868" name="Group 4">
            <a:extLst>
              <a:ext uri="{FF2B5EF4-FFF2-40B4-BE49-F238E27FC236}">
                <a16:creationId xmlns:a16="http://schemas.microsoft.com/office/drawing/2014/main" id="{E61204C7-F0DC-4DEE-B5E4-1645ABB975BC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471738"/>
            <a:ext cx="1555750" cy="457200"/>
            <a:chOff x="567" y="1344"/>
            <a:chExt cx="980" cy="288"/>
          </a:xfrm>
        </p:grpSpPr>
        <p:sp>
          <p:nvSpPr>
            <p:cNvPr id="164869" name="Rectangle 5">
              <a:extLst>
                <a:ext uri="{FF2B5EF4-FFF2-40B4-BE49-F238E27FC236}">
                  <a16:creationId xmlns:a16="http://schemas.microsoft.com/office/drawing/2014/main" id="{329FD22A-7FBF-4788-9FAE-E1BBBF6DB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344"/>
              <a:ext cx="9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aseline="0">
                  <a:solidFill>
                    <a:srgbClr val="000066"/>
                  </a:solidFill>
                  <a:ea typeface="华文中宋" panose="02010600040101010101" pitchFamily="2" charset="-122"/>
                </a:rPr>
                <a:t>对     系： </a:t>
              </a:r>
            </a:p>
          </p:txBody>
        </p:sp>
        <p:graphicFrame>
          <p:nvGraphicFramePr>
            <p:cNvPr id="164870" name="Object 6">
              <a:extLst>
                <a:ext uri="{FF2B5EF4-FFF2-40B4-BE49-F238E27FC236}">
                  <a16:creationId xmlns:a16="http://schemas.microsoft.com/office/drawing/2014/main" id="{C453F936-E883-43C1-A898-CB14F8FF5E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1389"/>
            <a:ext cx="2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5" name="公式" r:id="rId5" imgW="469800" imgH="342720" progId="Equation.3">
                    <p:embed/>
                  </p:oleObj>
                </mc:Choice>
                <mc:Fallback>
                  <p:oleObj name="公式" r:id="rId5" imgW="469800" imgH="3427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389"/>
                          <a:ext cx="2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871" name="Object 7">
            <a:extLst>
              <a:ext uri="{FF2B5EF4-FFF2-40B4-BE49-F238E27FC236}">
                <a16:creationId xmlns:a16="http://schemas.microsoft.com/office/drawing/2014/main" id="{8BD73F40-20ED-4739-B245-FD8E5B814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3084513"/>
          <a:ext cx="780256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6" name="公式" r:id="rId7" imgW="7657920" imgH="965160" progId="Equation.3">
                  <p:embed/>
                </p:oleObj>
              </mc:Choice>
              <mc:Fallback>
                <p:oleObj name="公式" r:id="rId7" imgW="765792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084513"/>
                        <a:ext cx="7802562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2" name="Text Box 8">
            <a:extLst>
              <a:ext uri="{FF2B5EF4-FFF2-40B4-BE49-F238E27FC236}">
                <a16:creationId xmlns:a16="http://schemas.microsoft.com/office/drawing/2014/main" id="{F6E9773B-B695-4C9F-BEE2-136F7BA28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4848225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或： </a:t>
            </a:r>
          </a:p>
        </p:txBody>
      </p:sp>
      <p:graphicFrame>
        <p:nvGraphicFramePr>
          <p:cNvPr id="164873" name="Object 9">
            <a:extLst>
              <a:ext uri="{FF2B5EF4-FFF2-40B4-BE49-F238E27FC236}">
                <a16:creationId xmlns:a16="http://schemas.microsoft.com/office/drawing/2014/main" id="{2BA26B61-192A-49C8-808C-7B0ABE1FC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559300"/>
          <a:ext cx="2519362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7" name="公式" r:id="rId9" imgW="2311200" imgH="1384200" progId="Equation.3">
                  <p:embed/>
                </p:oleObj>
              </mc:Choice>
              <mc:Fallback>
                <p:oleObj name="公式" r:id="rId9" imgW="2311200" imgH="1384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559300"/>
                        <a:ext cx="2519362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autoUpdateAnimBg="0"/>
      <p:bldP spid="164872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Text Box 3">
            <a:extLst>
              <a:ext uri="{FF2B5EF4-FFF2-40B4-BE49-F238E27FC236}">
                <a16:creationId xmlns:a16="http://schemas.microsoft.com/office/drawing/2014/main" id="{FBB9EE80-583E-4F51-A2A4-2DACA518F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671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§</a:t>
            </a:r>
            <a:r>
              <a:rPr lang="en-US" altLang="zh-CN" sz="36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4</a:t>
            </a:r>
            <a:r>
              <a:rPr lang="en-US" altLang="zh-CN" sz="32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34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相对论量子力学</a:t>
            </a:r>
            <a:r>
              <a:rPr lang="zh-CN" altLang="en-US" sz="32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</p:txBody>
      </p:sp>
      <p:sp>
        <p:nvSpPr>
          <p:cNvPr id="182276" name="Text Box 4">
            <a:extLst>
              <a:ext uri="{FF2B5EF4-FFF2-40B4-BE49-F238E27FC236}">
                <a16:creationId xmlns:a16="http://schemas.microsoft.com/office/drawing/2014/main" id="{CCE1F06E-47CA-41D5-995C-575E096F3369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042988" y="1412875"/>
            <a:ext cx="375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baseline="0">
                <a:solidFill>
                  <a:srgbClr val="000066"/>
                </a:solidFill>
                <a:ea typeface="华文中宋" panose="02010600040101010101" pitchFamily="2" charset="-122"/>
              </a:rPr>
              <a:t>Schrodinger</a:t>
            </a:r>
            <a:r>
              <a:rPr lang="zh-TW" altLang="en-US" sz="2800" baseline="0">
                <a:solidFill>
                  <a:srgbClr val="000066"/>
                </a:solidFill>
                <a:ea typeface="华文中宋" panose="02010600040101010101" pitchFamily="2" charset="-122"/>
              </a:rPr>
              <a:t>方程 (1921)</a:t>
            </a:r>
          </a:p>
        </p:txBody>
      </p:sp>
      <p:graphicFrame>
        <p:nvGraphicFramePr>
          <p:cNvPr id="182278" name="Group 6">
            <a:extLst>
              <a:ext uri="{FF2B5EF4-FFF2-40B4-BE49-F238E27FC236}">
                <a16:creationId xmlns:a16="http://schemas.microsoft.com/office/drawing/2014/main" id="{1652F130-1A8F-471A-8CAB-E25DFDCE20E8}"/>
              </a:ext>
            </a:extLst>
          </p:cNvPr>
          <p:cNvGraphicFramePr>
            <a:graphicFrameLocks noGrp="1"/>
          </p:cNvGraphicFramePr>
          <p:nvPr/>
        </p:nvGraphicFramePr>
        <p:xfrm>
          <a:off x="862013" y="2106613"/>
          <a:ext cx="3352800" cy="213360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766861118"/>
                    </a:ext>
                  </a:extLst>
                </a:gridCol>
              </a:tblGrid>
              <a:tr h="2133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130191"/>
                  </a:ext>
                </a:extLst>
              </a:tr>
            </a:tbl>
          </a:graphicData>
        </a:graphic>
      </p:graphicFrame>
      <p:graphicFrame>
        <p:nvGraphicFramePr>
          <p:cNvPr id="182284" name="Object 12">
            <a:extLst>
              <a:ext uri="{FF2B5EF4-FFF2-40B4-BE49-F238E27FC236}">
                <a16:creationId xmlns:a16="http://schemas.microsoft.com/office/drawing/2014/main" id="{A056BC49-48A3-4768-9C70-AF83C501A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8225" y="2182813"/>
          <a:ext cx="9667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4" name="Equation" r:id="rId3" imgW="596880" imgH="482400" progId="Equation.3">
                  <p:embed/>
                </p:oleObj>
              </mc:Choice>
              <mc:Fallback>
                <p:oleObj name="Equation" r:id="rId3" imgW="59688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038225" y="2182813"/>
                        <a:ext cx="96678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5" name="Object 13">
            <a:extLst>
              <a:ext uri="{FF2B5EF4-FFF2-40B4-BE49-F238E27FC236}">
                <a16:creationId xmlns:a16="http://schemas.microsoft.com/office/drawing/2014/main" id="{F48D6E2A-345E-4B4A-B8B8-90E627754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205038"/>
          <a:ext cx="11938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5" name="Equation" r:id="rId5" imgW="736560" imgH="457200" progId="Equation.3">
                  <p:embed/>
                </p:oleObj>
              </mc:Choice>
              <mc:Fallback>
                <p:oleObj name="Equation" r:id="rId5" imgW="73656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411413" y="2205038"/>
                        <a:ext cx="11938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6" name="Object 14">
            <a:extLst>
              <a:ext uri="{FF2B5EF4-FFF2-40B4-BE49-F238E27FC236}">
                <a16:creationId xmlns:a16="http://schemas.microsoft.com/office/drawing/2014/main" id="{EE237F92-2151-48B6-8E02-61A1E3B4F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944813"/>
          <a:ext cx="10906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6" name="Equation" r:id="rId7" imgW="672840" imgH="457200" progId="Equation.3">
                  <p:embed/>
                </p:oleObj>
              </mc:Choice>
              <mc:Fallback>
                <p:oleObj name="Equation" r:id="rId7" imgW="67284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438400" y="2944813"/>
                        <a:ext cx="10906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7" name="Text Box 15">
            <a:extLst>
              <a:ext uri="{FF2B5EF4-FFF2-40B4-BE49-F238E27FC236}">
                <a16:creationId xmlns:a16="http://schemas.microsoft.com/office/drawing/2014/main" id="{9F603CB5-CB19-482E-9A26-727231CCD1C6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139825" y="3702050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非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相对论质能关系</a:t>
            </a:r>
            <a:endParaRPr lang="zh-TW" altLang="en-US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182288" name="Object 16">
            <a:extLst>
              <a:ext uri="{FF2B5EF4-FFF2-40B4-BE49-F238E27FC236}">
                <a16:creationId xmlns:a16="http://schemas.microsoft.com/office/drawing/2014/main" id="{6D136F18-7360-4AEC-8C99-C6F4440C9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2132013"/>
          <a:ext cx="33178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7" name="公式" r:id="rId9" imgW="1752480" imgH="419040" progId="Equation.3">
                  <p:embed/>
                </p:oleObj>
              </mc:Choice>
              <mc:Fallback>
                <p:oleObj name="公式" r:id="rId9" imgW="175248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643438" y="2132013"/>
                        <a:ext cx="3317875" cy="7921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9" name="Object 17">
            <a:extLst>
              <a:ext uri="{FF2B5EF4-FFF2-40B4-BE49-F238E27FC236}">
                <a16:creationId xmlns:a16="http://schemas.microsoft.com/office/drawing/2014/main" id="{9CBEDD82-CB9C-488B-B796-9EF918CC2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2924175"/>
          <a:ext cx="38147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8" name="公式" r:id="rId11" imgW="2019240" imgH="419040" progId="Equation.3">
                  <p:embed/>
                </p:oleObj>
              </mc:Choice>
              <mc:Fallback>
                <p:oleObj name="公式" r:id="rId11" imgW="201924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643438" y="2924175"/>
                        <a:ext cx="3814762" cy="7921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2" name="Object 20">
            <a:extLst>
              <a:ext uri="{FF2B5EF4-FFF2-40B4-BE49-F238E27FC236}">
                <a16:creationId xmlns:a16="http://schemas.microsoft.com/office/drawing/2014/main" id="{B0954C06-EEB7-42F5-A543-094091E70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716338"/>
          <a:ext cx="2590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9" name="Equation" r:id="rId13" imgW="1333440" imgH="279360" progId="Equation.3">
                  <p:embed/>
                </p:oleObj>
              </mc:Choice>
              <mc:Fallback>
                <p:oleObj name="Equation" r:id="rId13" imgW="133344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643438" y="3716338"/>
                        <a:ext cx="2590800" cy="5397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3" name="Object 21">
            <a:extLst>
              <a:ext uri="{FF2B5EF4-FFF2-40B4-BE49-F238E27FC236}">
                <a16:creationId xmlns:a16="http://schemas.microsoft.com/office/drawing/2014/main" id="{0F3B6A48-39CC-40F0-A489-5DC8AC1E9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354513"/>
          <a:ext cx="8316912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0" name="公式" r:id="rId15" imgW="4076640" imgH="1231560" progId="Equation.3">
                  <p:embed/>
                </p:oleObj>
              </mc:Choice>
              <mc:Fallback>
                <p:oleObj name="公式" r:id="rId15" imgW="4076640" imgH="1231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827088" y="4354513"/>
                        <a:ext cx="8316912" cy="25034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utoUpdateAnimBg="0"/>
      <p:bldP spid="182276" grpId="0"/>
      <p:bldP spid="18228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>
            <a:extLst>
              <a:ext uri="{FF2B5EF4-FFF2-40B4-BE49-F238E27FC236}">
                <a16:creationId xmlns:a16="http://schemas.microsoft.com/office/drawing/2014/main" id="{718236C9-7FAB-4C4C-88EF-7829E38779CE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39750" y="766763"/>
            <a:ext cx="494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baseline="0">
                <a:solidFill>
                  <a:srgbClr val="000066"/>
                </a:solidFill>
                <a:ea typeface="华文中宋" panose="02010600040101010101" pitchFamily="2" charset="-122"/>
              </a:rPr>
              <a:t>Klein-Gordon</a:t>
            </a:r>
            <a:r>
              <a:rPr lang="zh-TW" altLang="en-US" sz="2800" baseline="0">
                <a:solidFill>
                  <a:srgbClr val="000066"/>
                </a:solidFill>
                <a:ea typeface="华文中宋" panose="02010600040101010101" pitchFamily="2" charset="-122"/>
              </a:rPr>
              <a:t>方程 (1926 , 1927)</a:t>
            </a:r>
          </a:p>
        </p:txBody>
      </p:sp>
      <p:graphicFrame>
        <p:nvGraphicFramePr>
          <p:cNvPr id="208901" name="Group 5">
            <a:extLst>
              <a:ext uri="{FF2B5EF4-FFF2-40B4-BE49-F238E27FC236}">
                <a16:creationId xmlns:a16="http://schemas.microsoft.com/office/drawing/2014/main" id="{E4611C58-A2EE-48B4-84A6-14DD82B733E1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412875"/>
          <a:ext cx="3352800" cy="190500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3219968301"/>
                    </a:ext>
                  </a:extLst>
                </a:gridCol>
              </a:tblGrid>
              <a:tr h="190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00940"/>
                  </a:ext>
                </a:extLst>
              </a:tr>
            </a:tbl>
          </a:graphicData>
        </a:graphic>
      </p:graphicFrame>
      <p:graphicFrame>
        <p:nvGraphicFramePr>
          <p:cNvPr id="208907" name="Object 11">
            <a:extLst>
              <a:ext uri="{FF2B5EF4-FFF2-40B4-BE49-F238E27FC236}">
                <a16:creationId xmlns:a16="http://schemas.microsoft.com/office/drawing/2014/main" id="{FD912CC8-5AE6-45DA-A3CD-D05BFE64FD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1888" y="1489075"/>
          <a:ext cx="25908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7" name="Equation" r:id="rId3" imgW="1269720" imgH="279360" progId="Equation.3">
                  <p:embed/>
                </p:oleObj>
              </mc:Choice>
              <mc:Fallback>
                <p:oleObj name="Equation" r:id="rId3" imgW="1269720" imgH="279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131888" y="1489075"/>
                        <a:ext cx="25908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8" name="Text Box 12">
            <a:extLst>
              <a:ext uri="{FF2B5EF4-FFF2-40B4-BE49-F238E27FC236}">
                <a16:creationId xmlns:a16="http://schemas.microsoft.com/office/drawing/2014/main" id="{88E5F1A9-026D-4E05-A2E3-BD7145486AE6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131888" y="2784475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相对论质能关系</a:t>
            </a:r>
            <a:endParaRPr lang="zh-TW" altLang="en-US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208909" name="Object 13">
            <a:extLst>
              <a:ext uri="{FF2B5EF4-FFF2-40B4-BE49-F238E27FC236}">
                <a16:creationId xmlns:a16="http://schemas.microsoft.com/office/drawing/2014/main" id="{8B404A24-EFAB-47E9-A82B-88FE5F9BC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1412875"/>
          <a:ext cx="3579812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8" name="公式" r:id="rId5" imgW="2209680" imgH="1307880" progId="Equation.3">
                  <p:embed/>
                </p:oleObj>
              </mc:Choice>
              <mc:Fallback>
                <p:oleObj name="公式" r:id="rId5" imgW="2209680" imgH="1307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4859338" y="1412875"/>
                        <a:ext cx="3579812" cy="21161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2" name="Line 16">
            <a:extLst>
              <a:ext uri="{FF2B5EF4-FFF2-40B4-BE49-F238E27FC236}">
                <a16:creationId xmlns:a16="http://schemas.microsoft.com/office/drawing/2014/main" id="{A455F80F-8AB0-4486-A824-57A6899956BE}"/>
              </a:ext>
            </a:extLst>
          </p:cNvPr>
          <p:cNvSpPr>
            <a:spLocks noChangeShapeType="1"/>
          </p:cNvSpPr>
          <p:nvPr/>
        </p:nvSpPr>
        <p:spPr bwMode="blackGray">
          <a:xfrm flipV="1">
            <a:off x="6084888" y="1196975"/>
            <a:ext cx="431800" cy="1562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8913" name="Text Box 17">
            <a:extLst>
              <a:ext uri="{FF2B5EF4-FFF2-40B4-BE49-F238E27FC236}">
                <a16:creationId xmlns:a16="http://schemas.microsoft.com/office/drawing/2014/main" id="{C846E77A-5819-44D4-BB1B-6018BF7B318E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6516688" y="836613"/>
            <a:ext cx="39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baseline="0">
                <a:solidFill>
                  <a:srgbClr val="000066"/>
                </a:solidFill>
                <a:ea typeface="华文中宋" panose="02010600040101010101" pitchFamily="2" charset="-122"/>
                <a:sym typeface="Webdings" panose="05030102010509060703" pitchFamily="18" charset="2"/>
              </a:rPr>
              <a:t></a:t>
            </a:r>
            <a:endParaRPr lang="zh-TW" altLang="en-US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sp>
        <p:nvSpPr>
          <p:cNvPr id="208914" name="Line 18">
            <a:extLst>
              <a:ext uri="{FF2B5EF4-FFF2-40B4-BE49-F238E27FC236}">
                <a16:creationId xmlns:a16="http://schemas.microsoft.com/office/drawing/2014/main" id="{90561704-19C3-4641-965D-14BCCED5078F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5364163" y="2781300"/>
            <a:ext cx="12192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8915" name="Object 19">
            <a:extLst>
              <a:ext uri="{FF2B5EF4-FFF2-40B4-BE49-F238E27FC236}">
                <a16:creationId xmlns:a16="http://schemas.microsoft.com/office/drawing/2014/main" id="{CBADCC62-328D-42A5-83DF-62559CB59417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684213" y="3789363"/>
          <a:ext cx="8243887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9" name="公式" r:id="rId7" imgW="4178160" imgH="1295280" progId="Equation.3">
                  <p:embed/>
                </p:oleObj>
              </mc:Choice>
              <mc:Fallback>
                <p:oleObj name="公式" r:id="rId7" imgW="4178160" imgH="1295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684213" y="3789363"/>
                        <a:ext cx="8243887" cy="2555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8" grpId="0"/>
      <p:bldP spid="2089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6" name="Object 2">
            <a:extLst>
              <a:ext uri="{FF2B5EF4-FFF2-40B4-BE49-F238E27FC236}">
                <a16:creationId xmlns:a16="http://schemas.microsoft.com/office/drawing/2014/main" id="{C15E6531-A323-41F0-B2C4-421EFD5EC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908050"/>
          <a:ext cx="5943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9" name="公式" r:id="rId3" imgW="2463480" imgH="215640" progId="Equation.3">
                  <p:embed/>
                </p:oleObj>
              </mc:Choice>
              <mc:Fallback>
                <p:oleObj name="公式" r:id="rId3" imgW="24634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900113" y="908050"/>
                        <a:ext cx="5943600" cy="519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>
            <a:extLst>
              <a:ext uri="{FF2B5EF4-FFF2-40B4-BE49-F238E27FC236}">
                <a16:creationId xmlns:a16="http://schemas.microsoft.com/office/drawing/2014/main" id="{DA95C366-BA34-4324-8F3B-AB546BDA3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3213" y="1730375"/>
          <a:ext cx="3508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0" name="Equation" r:id="rId5" imgW="215640" imgH="164880" progId="Equation.3">
                  <p:embed/>
                </p:oleObj>
              </mc:Choice>
              <mc:Fallback>
                <p:oleObj name="Equation" r:id="rId5" imgW="215640" imgH="164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113213" y="1730375"/>
                        <a:ext cx="350837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Group 7">
            <a:extLst>
              <a:ext uri="{FF2B5EF4-FFF2-40B4-BE49-F238E27FC236}">
                <a16:creationId xmlns:a16="http://schemas.microsoft.com/office/drawing/2014/main" id="{EBB929D9-6D1D-433A-8D23-3A007BCDC00E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1557338"/>
          <a:ext cx="2590800" cy="13716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1015889739"/>
                    </a:ext>
                  </a:extLst>
                </a:gridCol>
              </a:tblGrid>
              <a:tr h="1371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7015"/>
                  </a:ext>
                </a:extLst>
              </a:tr>
            </a:tbl>
          </a:graphicData>
        </a:graphic>
      </p:graphicFrame>
      <p:graphicFrame>
        <p:nvGraphicFramePr>
          <p:cNvPr id="185357" name="Object 13">
            <a:extLst>
              <a:ext uri="{FF2B5EF4-FFF2-40B4-BE49-F238E27FC236}">
                <a16:creationId xmlns:a16="http://schemas.microsoft.com/office/drawing/2014/main" id="{F84A9E17-D637-4932-8E18-1735F440C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1736725"/>
          <a:ext cx="2476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1" name="Equation" r:id="rId7" imgW="152280" imgH="177480" progId="Equation.3">
                  <p:embed/>
                </p:oleObj>
              </mc:Choice>
              <mc:Fallback>
                <p:oleObj name="Equation" r:id="rId7" imgW="15228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362075" y="1736725"/>
                        <a:ext cx="24765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8" name="Text Box 14">
            <a:extLst>
              <a:ext uri="{FF2B5EF4-FFF2-40B4-BE49-F238E27FC236}">
                <a16:creationId xmlns:a16="http://schemas.microsoft.com/office/drawing/2014/main" id="{113F4A64-C40D-40F9-8272-CFD56876867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568450" y="1654175"/>
            <a:ext cx="21399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固定</a:t>
            </a:r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的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自由粒子</a:t>
            </a:r>
          </a:p>
        </p:txBody>
      </p:sp>
      <p:graphicFrame>
        <p:nvGraphicFramePr>
          <p:cNvPr id="185359" name="Object 15">
            <a:extLst>
              <a:ext uri="{FF2B5EF4-FFF2-40B4-BE49-F238E27FC236}">
                <a16:creationId xmlns:a16="http://schemas.microsoft.com/office/drawing/2014/main" id="{0CCB2EA2-C727-4387-BC94-0451770B02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9850" y="2303463"/>
          <a:ext cx="23891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2" name="Equation" r:id="rId9" imgW="1282680" imgH="266400" progId="Equation.3">
                  <p:embed/>
                </p:oleObj>
              </mc:Choice>
              <mc:Fallback>
                <p:oleObj name="Equation" r:id="rId9" imgW="1282680" imgH="266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339850" y="2303463"/>
                        <a:ext cx="23891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60" name="Group 16">
            <a:extLst>
              <a:ext uri="{FF2B5EF4-FFF2-40B4-BE49-F238E27FC236}">
                <a16:creationId xmlns:a16="http://schemas.microsoft.com/office/drawing/2014/main" id="{DA1EB313-2793-4BAE-90F6-80480A7B83C4}"/>
              </a:ext>
            </a:extLst>
          </p:cNvPr>
          <p:cNvGraphicFramePr>
            <a:graphicFrameLocks noGrp="1"/>
          </p:cNvGraphicFramePr>
          <p:nvPr/>
        </p:nvGraphicFramePr>
        <p:xfrm>
          <a:off x="4616450" y="1557338"/>
          <a:ext cx="4267200" cy="1371600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707482419"/>
                    </a:ext>
                  </a:extLst>
                </a:gridCol>
              </a:tblGrid>
              <a:tr h="1371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29067"/>
                  </a:ext>
                </a:extLst>
              </a:tr>
            </a:tbl>
          </a:graphicData>
        </a:graphic>
      </p:graphicFrame>
      <p:graphicFrame>
        <p:nvGraphicFramePr>
          <p:cNvPr id="185366" name="Object 22">
            <a:extLst>
              <a:ext uri="{FF2B5EF4-FFF2-40B4-BE49-F238E27FC236}">
                <a16:creationId xmlns:a16="http://schemas.microsoft.com/office/drawing/2014/main" id="{104DF8D3-3FD5-490D-8E6E-043F2E987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2182813"/>
          <a:ext cx="37909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3" name="Equation" r:id="rId11" imgW="2031840" imgH="279360" progId="Equation.3">
                  <p:embed/>
                </p:oleObj>
              </mc:Choice>
              <mc:Fallback>
                <p:oleObj name="Equation" r:id="rId11" imgW="203184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016500" y="2182813"/>
                        <a:ext cx="37909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67" name="Rectangle 23">
            <a:extLst>
              <a:ext uri="{FF2B5EF4-FFF2-40B4-BE49-F238E27FC236}">
                <a16:creationId xmlns:a16="http://schemas.microsoft.com/office/drawing/2014/main" id="{C7EEE886-3CDB-470D-BA55-1D5BEDB3C27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25450" y="5824538"/>
            <a:ext cx="2971800" cy="76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3600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sp>
        <p:nvSpPr>
          <p:cNvPr id="185368" name="Rectangle 24">
            <a:extLst>
              <a:ext uri="{FF2B5EF4-FFF2-40B4-BE49-F238E27FC236}">
                <a16:creationId xmlns:a16="http://schemas.microsoft.com/office/drawing/2014/main" id="{E658D08B-2AA5-4D7F-B33F-915587740BC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25450" y="4910138"/>
            <a:ext cx="2971800" cy="76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3600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185369" name="Object 25">
            <a:extLst>
              <a:ext uri="{FF2B5EF4-FFF2-40B4-BE49-F238E27FC236}">
                <a16:creationId xmlns:a16="http://schemas.microsoft.com/office/drawing/2014/main" id="{A9667FD9-50D6-48FC-96C1-B09924380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5850" y="4672013"/>
          <a:ext cx="5143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4" name="Equation" r:id="rId13" imgW="317160" imgH="241200" progId="Equation.3">
                  <p:embed/>
                </p:oleObj>
              </mc:Choice>
              <mc:Fallback>
                <p:oleObj name="Equation" r:id="rId13" imgW="317160" imgH="24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625850" y="4672013"/>
                        <a:ext cx="514350" cy="390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70" name="Object 26">
            <a:extLst>
              <a:ext uri="{FF2B5EF4-FFF2-40B4-BE49-F238E27FC236}">
                <a16:creationId xmlns:a16="http://schemas.microsoft.com/office/drawing/2014/main" id="{9824F39E-94F3-492C-B1A3-D8ED51988A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5850" y="5586413"/>
          <a:ext cx="7413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5" name="Equation" r:id="rId15" imgW="457200" imgH="241200" progId="Equation.3">
                  <p:embed/>
                </p:oleObj>
              </mc:Choice>
              <mc:Fallback>
                <p:oleObj name="Equation" r:id="rId15" imgW="457200" imgH="241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625850" y="5586413"/>
                        <a:ext cx="741363" cy="390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71" name="Line 27">
            <a:extLst>
              <a:ext uri="{FF2B5EF4-FFF2-40B4-BE49-F238E27FC236}">
                <a16:creationId xmlns:a16="http://schemas.microsoft.com/office/drawing/2014/main" id="{E6437FC1-2417-47DE-81E2-8C93C1F76A2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635250" y="4452938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72" name="Line 28">
            <a:extLst>
              <a:ext uri="{FF2B5EF4-FFF2-40B4-BE49-F238E27FC236}">
                <a16:creationId xmlns:a16="http://schemas.microsoft.com/office/drawing/2014/main" id="{BAE09A44-150C-44EF-A69D-CB8D6AAC7B6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73250" y="4071938"/>
            <a:ext cx="0" cy="2438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73" name="Oval 29">
            <a:extLst>
              <a:ext uri="{FF2B5EF4-FFF2-40B4-BE49-F238E27FC236}">
                <a16:creationId xmlns:a16="http://schemas.microsoft.com/office/drawing/2014/main" id="{B725BEF8-329E-44A9-A970-2DC91FB4CCC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559050" y="43767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74" name="Line 30">
            <a:extLst>
              <a:ext uri="{FF2B5EF4-FFF2-40B4-BE49-F238E27FC236}">
                <a16:creationId xmlns:a16="http://schemas.microsoft.com/office/drawing/2014/main" id="{560A99B7-2EA7-436B-A332-9919A12B9F8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73250" y="62817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75" name="Line 31">
            <a:extLst>
              <a:ext uri="{FF2B5EF4-FFF2-40B4-BE49-F238E27FC236}">
                <a16:creationId xmlns:a16="http://schemas.microsoft.com/office/drawing/2014/main" id="{C4C086BE-5C4B-4900-A6E4-DD855E127E3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73250" y="44529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85376" name="Object 32">
            <a:extLst>
              <a:ext uri="{FF2B5EF4-FFF2-40B4-BE49-F238E27FC236}">
                <a16:creationId xmlns:a16="http://schemas.microsoft.com/office/drawing/2014/main" id="{1A3AB689-7705-4C16-A765-067C3E55A0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4138" y="4214813"/>
          <a:ext cx="371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6" name="Equation" r:id="rId17" imgW="228600" imgH="241200" progId="Equation.3">
                  <p:embed/>
                </p:oleObj>
              </mc:Choice>
              <mc:Fallback>
                <p:oleObj name="Equation" r:id="rId17" imgW="228600" imgH="241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354138" y="4214813"/>
                        <a:ext cx="3714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77" name="Object 33">
            <a:extLst>
              <a:ext uri="{FF2B5EF4-FFF2-40B4-BE49-F238E27FC236}">
                <a16:creationId xmlns:a16="http://schemas.microsoft.com/office/drawing/2014/main" id="{05277FBE-01C7-497F-BCA7-0FA5A33447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9850" y="6043613"/>
          <a:ext cx="371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7" name="Equation" r:id="rId19" imgW="228600" imgH="241200" progId="Equation.3">
                  <p:embed/>
                </p:oleObj>
              </mc:Choice>
              <mc:Fallback>
                <p:oleObj name="Equation" r:id="rId19" imgW="228600" imgH="241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339850" y="6043613"/>
                        <a:ext cx="3714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78" name="Line 34">
            <a:extLst>
              <a:ext uri="{FF2B5EF4-FFF2-40B4-BE49-F238E27FC236}">
                <a16:creationId xmlns:a16="http://schemas.microsoft.com/office/drawing/2014/main" id="{2EA14DB4-05FC-4795-8332-E8A72BF17CD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425450" y="5443538"/>
            <a:ext cx="3200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79" name="Line 35">
            <a:extLst>
              <a:ext uri="{FF2B5EF4-FFF2-40B4-BE49-F238E27FC236}">
                <a16:creationId xmlns:a16="http://schemas.microsoft.com/office/drawing/2014/main" id="{B6862257-AC8C-485E-8158-5FDB1F386CA0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501650" y="498633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0" name="Line 36">
            <a:extLst>
              <a:ext uri="{FF2B5EF4-FFF2-40B4-BE49-F238E27FC236}">
                <a16:creationId xmlns:a16="http://schemas.microsoft.com/office/drawing/2014/main" id="{61463E46-D1FC-4C1E-A96C-9BA221903F4E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730250" y="498633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1" name="Line 37">
            <a:extLst>
              <a:ext uri="{FF2B5EF4-FFF2-40B4-BE49-F238E27FC236}">
                <a16:creationId xmlns:a16="http://schemas.microsoft.com/office/drawing/2014/main" id="{1F41A442-2414-46AA-B8FA-9B1A6D9365DD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958850" y="498633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2" name="Line 38">
            <a:extLst>
              <a:ext uri="{FF2B5EF4-FFF2-40B4-BE49-F238E27FC236}">
                <a16:creationId xmlns:a16="http://schemas.microsoft.com/office/drawing/2014/main" id="{381E08AA-6075-4E8F-BD56-10C845BB2187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1187450" y="498633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3" name="Line 39">
            <a:extLst>
              <a:ext uri="{FF2B5EF4-FFF2-40B4-BE49-F238E27FC236}">
                <a16:creationId xmlns:a16="http://schemas.microsoft.com/office/drawing/2014/main" id="{03B2A270-85F3-449B-9C0C-8F20AFFBEC1F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1416050" y="498633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4" name="Line 40">
            <a:extLst>
              <a:ext uri="{FF2B5EF4-FFF2-40B4-BE49-F238E27FC236}">
                <a16:creationId xmlns:a16="http://schemas.microsoft.com/office/drawing/2014/main" id="{C70E8FCA-4CB4-4A2F-9B14-37E91FCBCBE0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1644650" y="498633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5" name="Line 41">
            <a:extLst>
              <a:ext uri="{FF2B5EF4-FFF2-40B4-BE49-F238E27FC236}">
                <a16:creationId xmlns:a16="http://schemas.microsoft.com/office/drawing/2014/main" id="{6C5946BF-5658-451A-825C-4D02FDBD7214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1873250" y="498633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6" name="Line 42">
            <a:extLst>
              <a:ext uri="{FF2B5EF4-FFF2-40B4-BE49-F238E27FC236}">
                <a16:creationId xmlns:a16="http://schemas.microsoft.com/office/drawing/2014/main" id="{7C6961D5-ED7E-41AB-A2BF-18C96F26E09F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101850" y="498633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7" name="Line 43">
            <a:extLst>
              <a:ext uri="{FF2B5EF4-FFF2-40B4-BE49-F238E27FC236}">
                <a16:creationId xmlns:a16="http://schemas.microsoft.com/office/drawing/2014/main" id="{D6A82726-5AF7-4F93-865E-2F8AA7171B61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330450" y="498633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8" name="Line 44">
            <a:extLst>
              <a:ext uri="{FF2B5EF4-FFF2-40B4-BE49-F238E27FC236}">
                <a16:creationId xmlns:a16="http://schemas.microsoft.com/office/drawing/2014/main" id="{174D50F5-CC05-4B66-B358-1CC2332A3A3F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559050" y="498633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9" name="Line 45">
            <a:extLst>
              <a:ext uri="{FF2B5EF4-FFF2-40B4-BE49-F238E27FC236}">
                <a16:creationId xmlns:a16="http://schemas.microsoft.com/office/drawing/2014/main" id="{100CD211-34B5-4D79-9742-6AD8323B5310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787650" y="498633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90" name="Line 46">
            <a:extLst>
              <a:ext uri="{FF2B5EF4-FFF2-40B4-BE49-F238E27FC236}">
                <a16:creationId xmlns:a16="http://schemas.microsoft.com/office/drawing/2014/main" id="{C015BA6E-1B19-4EE2-A119-2E5025A7BED1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3016250" y="498633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85391" name="Group 47">
            <a:extLst>
              <a:ext uri="{FF2B5EF4-FFF2-40B4-BE49-F238E27FC236}">
                <a16:creationId xmlns:a16="http://schemas.microsoft.com/office/drawing/2014/main" id="{BCBF751B-3C57-4B7C-AEDB-1596933D0777}"/>
              </a:ext>
            </a:extLst>
          </p:cNvPr>
          <p:cNvGraphicFramePr>
            <a:graphicFrameLocks noGrp="1"/>
          </p:cNvGraphicFramePr>
          <p:nvPr/>
        </p:nvGraphicFramePr>
        <p:xfrm>
          <a:off x="4616450" y="3081338"/>
          <a:ext cx="4267200" cy="3352800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4070498377"/>
                    </a:ext>
                  </a:extLst>
                </a:gridCol>
              </a:tblGrid>
              <a:tr h="335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162872"/>
                  </a:ext>
                </a:extLst>
              </a:tr>
            </a:tbl>
          </a:graphicData>
        </a:graphic>
      </p:graphicFrame>
      <p:graphicFrame>
        <p:nvGraphicFramePr>
          <p:cNvPr id="185397" name="Object 53">
            <a:extLst>
              <a:ext uri="{FF2B5EF4-FFF2-40B4-BE49-F238E27FC236}">
                <a16:creationId xmlns:a16="http://schemas.microsoft.com/office/drawing/2014/main" id="{8B0E1456-527A-4211-AB1C-1A18079852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0" y="3233738"/>
          <a:ext cx="42164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8" name="Equation" r:id="rId21" imgW="2260440" imgH="482400" progId="Equation.3">
                  <p:embed/>
                </p:oleObj>
              </mc:Choice>
              <mc:Fallback>
                <p:oleObj name="Equation" r:id="rId21" imgW="2260440" imgH="4824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667250" y="3233738"/>
                        <a:ext cx="421640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98" name="Text Box 54">
            <a:extLst>
              <a:ext uri="{FF2B5EF4-FFF2-40B4-BE49-F238E27FC236}">
                <a16:creationId xmlns:a16="http://schemas.microsoft.com/office/drawing/2014/main" id="{7E0CFF0A-B14E-4E1D-8017-EB2257F8D44F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6826250" y="5845175"/>
            <a:ext cx="1590675" cy="436563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负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能量矛盾</a:t>
            </a:r>
          </a:p>
        </p:txBody>
      </p:sp>
      <p:graphicFrame>
        <p:nvGraphicFramePr>
          <p:cNvPr id="185399" name="Group 55">
            <a:extLst>
              <a:ext uri="{FF2B5EF4-FFF2-40B4-BE49-F238E27FC236}">
                <a16:creationId xmlns:a16="http://schemas.microsoft.com/office/drawing/2014/main" id="{734254C3-29F4-4FDD-8C31-96BCED4D0D8B}"/>
              </a:ext>
            </a:extLst>
          </p:cNvPr>
          <p:cNvGraphicFramePr>
            <a:graphicFrameLocks noGrp="1"/>
          </p:cNvGraphicFramePr>
          <p:nvPr/>
        </p:nvGraphicFramePr>
        <p:xfrm>
          <a:off x="4768850" y="4300538"/>
          <a:ext cx="3962400" cy="1392237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4251795423"/>
                    </a:ext>
                  </a:extLst>
                </a:gridCol>
              </a:tblGrid>
              <a:tr h="1392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33359"/>
                  </a:ext>
                </a:extLst>
              </a:tr>
            </a:tbl>
          </a:graphicData>
        </a:graphic>
      </p:graphicFrame>
      <p:graphicFrame>
        <p:nvGraphicFramePr>
          <p:cNvPr id="185405" name="Object 61">
            <a:extLst>
              <a:ext uri="{FF2B5EF4-FFF2-40B4-BE49-F238E27FC236}">
                <a16:creationId xmlns:a16="http://schemas.microsoft.com/office/drawing/2014/main" id="{69D93993-6EE1-4BDB-8FB5-AA01446F13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7450" y="4387850"/>
          <a:ext cx="36480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9" name="Equation" r:id="rId23" imgW="1955520" imgH="241200" progId="Equation.3">
                  <p:embed/>
                </p:oleObj>
              </mc:Choice>
              <mc:Fallback>
                <p:oleObj name="Equation" r:id="rId23" imgW="1955520" imgH="241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997450" y="4387850"/>
                        <a:ext cx="36480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406" name="Object 62">
            <a:extLst>
              <a:ext uri="{FF2B5EF4-FFF2-40B4-BE49-F238E27FC236}">
                <a16:creationId xmlns:a16="http://schemas.microsoft.com/office/drawing/2014/main" id="{14926513-BCC7-4504-9AE7-7CC890DCD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250" y="4986338"/>
          <a:ext cx="38385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0" name="Equation" r:id="rId25" imgW="2057400" imgH="279360" progId="Equation.3">
                  <p:embed/>
                </p:oleObj>
              </mc:Choice>
              <mc:Fallback>
                <p:oleObj name="Equation" r:id="rId25" imgW="2057400" imgH="2793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921250" y="4986338"/>
                        <a:ext cx="38385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407" name="AutoShape 63">
            <a:extLst>
              <a:ext uri="{FF2B5EF4-FFF2-40B4-BE49-F238E27FC236}">
                <a16:creationId xmlns:a16="http://schemas.microsoft.com/office/drawing/2014/main" id="{F73F6AF0-D87D-4027-98AE-3EB6A77F2FD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235450" y="2395538"/>
            <a:ext cx="304800" cy="1219200"/>
          </a:xfrm>
          <a:prstGeom prst="curvedRightArrow">
            <a:avLst>
              <a:gd name="adj1" fmla="val 80000"/>
              <a:gd name="adj2" fmla="val 160000"/>
              <a:gd name="adj3" fmla="val 42708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408" name="Text Box 64">
            <a:extLst>
              <a:ext uri="{FF2B5EF4-FFF2-40B4-BE49-F238E27FC236}">
                <a16:creationId xmlns:a16="http://schemas.microsoft.com/office/drawing/2014/main" id="{E591DCF2-6890-4733-9C37-128ACF03CC7D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838700" y="1739900"/>
            <a:ext cx="29781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自由粒子的一般波函數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8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8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8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8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8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8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8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8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8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8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8" grpId="0"/>
      <p:bldP spid="185367" grpId="0" animBg="1"/>
      <p:bldP spid="185368" grpId="0" animBg="1"/>
      <p:bldP spid="185398" grpId="0" animBg="1"/>
      <p:bldP spid="18540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 Box 3">
            <a:extLst>
              <a:ext uri="{FF2B5EF4-FFF2-40B4-BE49-F238E27FC236}">
                <a16:creationId xmlns:a16="http://schemas.microsoft.com/office/drawing/2014/main" id="{6B662487-C285-4398-B4DC-6312F407CA98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684213" y="909638"/>
            <a:ext cx="3700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baseline="0">
                <a:solidFill>
                  <a:srgbClr val="000066"/>
                </a:solidFill>
                <a:ea typeface="华文中宋" panose="02010600040101010101" pitchFamily="2" charset="-122"/>
              </a:rPr>
              <a:t>Pauli&amp;Weisskopf</a:t>
            </a:r>
            <a:r>
              <a:rPr lang="en-US" altLang="zh-TW" sz="2800" baseline="0">
                <a:solidFill>
                  <a:srgbClr val="000066"/>
                </a:solidFill>
                <a:ea typeface="华文中宋" panose="02010600040101010101" pitchFamily="2" charset="-122"/>
              </a:rPr>
              <a:t>(1934)</a:t>
            </a:r>
          </a:p>
        </p:txBody>
      </p:sp>
      <p:graphicFrame>
        <p:nvGraphicFramePr>
          <p:cNvPr id="186372" name="Object 4">
            <a:extLst>
              <a:ext uri="{FF2B5EF4-FFF2-40B4-BE49-F238E27FC236}">
                <a16:creationId xmlns:a16="http://schemas.microsoft.com/office/drawing/2014/main" id="{CB95F8B6-A385-4098-9123-D35A992551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773238"/>
          <a:ext cx="23447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5" name="Equation" r:id="rId3" imgW="1257120" imgH="444240" progId="Equation.3">
                  <p:embed/>
                </p:oleObj>
              </mc:Choice>
              <mc:Fallback>
                <p:oleObj name="Equation" r:id="rId3" imgW="125712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187450" y="1773238"/>
                        <a:ext cx="2344738" cy="822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>
            <a:extLst>
              <a:ext uri="{FF2B5EF4-FFF2-40B4-BE49-F238E27FC236}">
                <a16:creationId xmlns:a16="http://schemas.microsoft.com/office/drawing/2014/main" id="{BF72615D-D01D-4E0E-BF2F-453C50556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3481388"/>
          <a:ext cx="27241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6" name="Equation" r:id="rId5" imgW="1460160" imgH="444240" progId="Equation.3">
                  <p:embed/>
                </p:oleObj>
              </mc:Choice>
              <mc:Fallback>
                <p:oleObj name="Equation" r:id="rId5" imgW="14601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095375" y="3481388"/>
                        <a:ext cx="2724150" cy="822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Line 6">
            <a:extLst>
              <a:ext uri="{FF2B5EF4-FFF2-40B4-BE49-F238E27FC236}">
                <a16:creationId xmlns:a16="http://schemas.microsoft.com/office/drawing/2014/main" id="{844E0F94-9E31-48AE-AF76-1D216FF1CDD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670050" y="3846513"/>
            <a:ext cx="6096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5" name="Line 7">
            <a:extLst>
              <a:ext uri="{FF2B5EF4-FFF2-40B4-BE49-F238E27FC236}">
                <a16:creationId xmlns:a16="http://schemas.microsoft.com/office/drawing/2014/main" id="{8293DAD5-B0CC-4929-904F-32F1D03E7D1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17850" y="4151313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0" name="Text Box 12">
            <a:extLst>
              <a:ext uri="{FF2B5EF4-FFF2-40B4-BE49-F238E27FC236}">
                <a16:creationId xmlns:a16="http://schemas.microsoft.com/office/drawing/2014/main" id="{B82EB43A-1CB6-45C5-96DF-6BD03186201A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184650" y="3694113"/>
            <a:ext cx="2698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︰定域</a:t>
            </a:r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电荷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守恆方程</a:t>
            </a:r>
          </a:p>
          <a:p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    粒子</a:t>
            </a:r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数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不一定守恆</a:t>
            </a:r>
          </a:p>
        </p:txBody>
      </p:sp>
      <p:sp>
        <p:nvSpPr>
          <p:cNvPr id="186382" name="Text Box 14">
            <a:extLst>
              <a:ext uri="{FF2B5EF4-FFF2-40B4-BE49-F238E27FC236}">
                <a16:creationId xmlns:a16="http://schemas.microsoft.com/office/drawing/2014/main" id="{7367227C-F227-4E79-A9F7-7EB920F8E238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258888" y="5373688"/>
            <a:ext cx="709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Klein-Gordon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方程︰</a:t>
            </a:r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为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一</a:t>
            </a:r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纯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量</a:t>
            </a:r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场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方程</a:t>
            </a:r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，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其</a:t>
            </a:r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场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量子自旋</a:t>
            </a:r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为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0</a:t>
            </a:r>
          </a:p>
        </p:txBody>
      </p:sp>
      <p:sp>
        <p:nvSpPr>
          <p:cNvPr id="186383" name="AutoShape 15">
            <a:extLst>
              <a:ext uri="{FF2B5EF4-FFF2-40B4-BE49-F238E27FC236}">
                <a16:creationId xmlns:a16="http://schemas.microsoft.com/office/drawing/2014/main" id="{CAC40438-6AA9-41D4-A273-2F69D9940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565400"/>
            <a:ext cx="1657350" cy="504825"/>
          </a:xfrm>
          <a:prstGeom prst="wedgeRoundRectCallout">
            <a:avLst>
              <a:gd name="adj1" fmla="val -176056"/>
              <a:gd name="adj2" fmla="val 157231"/>
              <a:gd name="adj3" fmla="val 16667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电荷密度</a:t>
            </a:r>
          </a:p>
        </p:txBody>
      </p:sp>
      <p:sp>
        <p:nvSpPr>
          <p:cNvPr id="186384" name="AutoShape 16">
            <a:extLst>
              <a:ext uri="{FF2B5EF4-FFF2-40B4-BE49-F238E27FC236}">
                <a16:creationId xmlns:a16="http://schemas.microsoft.com/office/drawing/2014/main" id="{69F2E78A-912D-4472-BBB4-F3CE47CDB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724400"/>
            <a:ext cx="1657350" cy="504825"/>
          </a:xfrm>
          <a:prstGeom prst="wedgeRoundRectCallout">
            <a:avLst>
              <a:gd name="adj1" fmla="val -108620"/>
              <a:gd name="adj2" fmla="val -174213"/>
              <a:gd name="adj3" fmla="val 16667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电流密度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0" grpId="0"/>
      <p:bldP spid="186382" grpId="0"/>
      <p:bldP spid="186383" grpId="0" animBg="1"/>
      <p:bldP spid="18638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Text Box 3">
            <a:extLst>
              <a:ext uri="{FF2B5EF4-FFF2-40B4-BE49-F238E27FC236}">
                <a16:creationId xmlns:a16="http://schemas.microsoft.com/office/drawing/2014/main" id="{D9A48A64-D981-443E-86C3-4612C6C4D278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684213" y="766763"/>
            <a:ext cx="276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baseline="0">
                <a:solidFill>
                  <a:srgbClr val="000066"/>
                </a:solidFill>
                <a:ea typeface="华文中宋" panose="02010600040101010101" pitchFamily="2" charset="-122"/>
              </a:rPr>
              <a:t>Dirac</a:t>
            </a:r>
            <a:r>
              <a:rPr lang="zh-TW" altLang="en-US" sz="2800" baseline="0">
                <a:solidFill>
                  <a:srgbClr val="000066"/>
                </a:solidFill>
                <a:ea typeface="华文中宋" panose="02010600040101010101" pitchFamily="2" charset="-122"/>
              </a:rPr>
              <a:t>方程 (1928)</a:t>
            </a:r>
          </a:p>
        </p:txBody>
      </p:sp>
      <p:graphicFrame>
        <p:nvGraphicFramePr>
          <p:cNvPr id="187396" name="Group 4">
            <a:extLst>
              <a:ext uri="{FF2B5EF4-FFF2-40B4-BE49-F238E27FC236}">
                <a16:creationId xmlns:a16="http://schemas.microsoft.com/office/drawing/2014/main" id="{EEF0D15C-FD00-49C1-BF88-499A546CA58D}"/>
              </a:ext>
            </a:extLst>
          </p:cNvPr>
          <p:cNvGraphicFramePr>
            <a:graphicFrameLocks noGrp="1"/>
          </p:cNvGraphicFramePr>
          <p:nvPr/>
        </p:nvGraphicFramePr>
        <p:xfrm>
          <a:off x="1454150" y="1454150"/>
          <a:ext cx="2438400" cy="21336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4226532186"/>
                    </a:ext>
                  </a:extLst>
                </a:gridCol>
              </a:tblGrid>
              <a:tr h="2133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439459"/>
                  </a:ext>
                </a:extLst>
              </a:tr>
            </a:tbl>
          </a:graphicData>
        </a:graphic>
      </p:graphicFrame>
      <p:graphicFrame>
        <p:nvGraphicFramePr>
          <p:cNvPr id="187402" name="Object 10">
            <a:extLst>
              <a:ext uri="{FF2B5EF4-FFF2-40B4-BE49-F238E27FC236}">
                <a16:creationId xmlns:a16="http://schemas.microsoft.com/office/drawing/2014/main" id="{372864A5-D458-4049-81E1-802B254A0A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2925" y="1512888"/>
          <a:ext cx="7826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5" name="Equation" r:id="rId3" imgW="419040" imgH="215640" progId="Equation.3">
                  <p:embed/>
                </p:oleObj>
              </mc:Choice>
              <mc:Fallback>
                <p:oleObj name="Equation" r:id="rId3" imgW="41904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812925" y="1512888"/>
                        <a:ext cx="782638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7403" name="Picture 11" descr="影片   1">
            <a:extLst>
              <a:ext uri="{FF2B5EF4-FFF2-40B4-BE49-F238E27FC236}">
                <a16:creationId xmlns:a16="http://schemas.microsoft.com/office/drawing/2014/main" id="{656141BA-A4AB-4FCC-BD90-C16BF8D57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1606550" y="168275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404" name="Picture 12" descr="影片   1">
            <a:extLst>
              <a:ext uri="{FF2B5EF4-FFF2-40B4-BE49-F238E27FC236}">
                <a16:creationId xmlns:a16="http://schemas.microsoft.com/office/drawing/2014/main" id="{FDA58209-98E3-41D8-BC9A-343710AD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1606550" y="320675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405" name="Picture 13" descr="影片   1">
            <a:extLst>
              <a:ext uri="{FF2B5EF4-FFF2-40B4-BE49-F238E27FC236}">
                <a16:creationId xmlns:a16="http://schemas.microsoft.com/office/drawing/2014/main" id="{E9A24C08-562C-4F6F-8788-5F509D500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1606550" y="244475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7406" name="Object 14">
            <a:extLst>
              <a:ext uri="{FF2B5EF4-FFF2-40B4-BE49-F238E27FC236}">
                <a16:creationId xmlns:a16="http://schemas.microsoft.com/office/drawing/2014/main" id="{BD9D7143-A994-468E-BA4D-7AA67A285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060575"/>
          <a:ext cx="18018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6" name="Equation" r:id="rId6" imgW="965160" imgH="469800" progId="Equation.3">
                  <p:embed/>
                </p:oleObj>
              </mc:Choice>
              <mc:Fallback>
                <p:oleObj name="Equation" r:id="rId6" imgW="965160" imgH="46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835150" y="2060575"/>
                        <a:ext cx="180181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7" name="Object 15">
            <a:extLst>
              <a:ext uri="{FF2B5EF4-FFF2-40B4-BE49-F238E27FC236}">
                <a16:creationId xmlns:a16="http://schemas.microsoft.com/office/drawing/2014/main" id="{D2D0325B-B3A0-495B-A7B1-33C6789F0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8325" y="3130550"/>
          <a:ext cx="10636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7" name="Equation" r:id="rId8" imgW="596880" imgH="190440" progId="Equation.3">
                  <p:embed/>
                </p:oleObj>
              </mc:Choice>
              <mc:Fallback>
                <p:oleObj name="Equation" r:id="rId8" imgW="596880" imgH="1904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838325" y="3130550"/>
                        <a:ext cx="10636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8" name="Text Box 16">
            <a:extLst>
              <a:ext uri="{FF2B5EF4-FFF2-40B4-BE49-F238E27FC236}">
                <a16:creationId xmlns:a16="http://schemas.microsoft.com/office/drawing/2014/main" id="{F205E4C4-914C-4060-8EBF-624FB5B17B9B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873375" y="309245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不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变</a:t>
            </a:r>
            <a:r>
              <a:rPr lang="zh-TW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量</a:t>
            </a:r>
          </a:p>
        </p:txBody>
      </p:sp>
      <p:graphicFrame>
        <p:nvGraphicFramePr>
          <p:cNvPr id="187410" name="Object 18">
            <a:extLst>
              <a:ext uri="{FF2B5EF4-FFF2-40B4-BE49-F238E27FC236}">
                <a16:creationId xmlns:a16="http://schemas.microsoft.com/office/drawing/2014/main" id="{9FE4B79B-E620-4A3A-9CF3-BF49EBA1D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341438"/>
          <a:ext cx="2965450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8" name="公式" r:id="rId10" imgW="1587240" imgH="1218960" progId="Equation.3">
                  <p:embed/>
                </p:oleObj>
              </mc:Choice>
              <mc:Fallback>
                <p:oleObj name="公式" r:id="rId10" imgW="1587240" imgH="12189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427538" y="1341438"/>
                        <a:ext cx="2965450" cy="22463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2" name="Object 20">
            <a:extLst>
              <a:ext uri="{FF2B5EF4-FFF2-40B4-BE49-F238E27FC236}">
                <a16:creationId xmlns:a16="http://schemas.microsoft.com/office/drawing/2014/main" id="{DAACE49C-A853-461E-A338-81E406C72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734050"/>
          <a:ext cx="61928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9" name="公式" r:id="rId12" imgW="2692080" imgH="393480" progId="Equation.3">
                  <p:embed/>
                </p:oleObj>
              </mc:Choice>
              <mc:Fallback>
                <p:oleObj name="公式" r:id="rId12" imgW="269208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619250" y="5734050"/>
                        <a:ext cx="6192838" cy="8921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3" name="Group 21">
            <a:extLst>
              <a:ext uri="{FF2B5EF4-FFF2-40B4-BE49-F238E27FC236}">
                <a16:creationId xmlns:a16="http://schemas.microsoft.com/office/drawing/2014/main" id="{A85E6554-6921-46FD-B27A-7EDAFF2695BB}"/>
              </a:ext>
            </a:extLst>
          </p:cNvPr>
          <p:cNvGraphicFramePr>
            <a:graphicFrameLocks noGrp="1"/>
          </p:cNvGraphicFramePr>
          <p:nvPr/>
        </p:nvGraphicFramePr>
        <p:xfrm>
          <a:off x="1619250" y="3789363"/>
          <a:ext cx="5562600" cy="1905000"/>
        </p:xfrm>
        <a:graphic>
          <a:graphicData uri="http://schemas.openxmlformats.org/drawingml/2006/table">
            <a:tbl>
              <a:tblPr/>
              <a:tblGrid>
                <a:gridCol w="5562600">
                  <a:extLst>
                    <a:ext uri="{9D8B030D-6E8A-4147-A177-3AD203B41FA5}">
                      <a16:colId xmlns:a16="http://schemas.microsoft.com/office/drawing/2014/main" val="203111611"/>
                    </a:ext>
                  </a:extLst>
                </a:gridCol>
              </a:tblGrid>
              <a:tr h="190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62372"/>
                  </a:ext>
                </a:extLst>
              </a:tr>
            </a:tbl>
          </a:graphicData>
        </a:graphic>
      </p:graphicFrame>
      <p:graphicFrame>
        <p:nvGraphicFramePr>
          <p:cNvPr id="187419" name="Object 27">
            <a:extLst>
              <a:ext uri="{FF2B5EF4-FFF2-40B4-BE49-F238E27FC236}">
                <a16:creationId xmlns:a16="http://schemas.microsoft.com/office/drawing/2014/main" id="{69C6E777-FBCC-47A8-9777-7A7B61389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400" y="3865563"/>
          <a:ext cx="50307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0" name="Equation" r:id="rId14" imgW="2692080" imgH="266400" progId="Equation.3">
                  <p:embed/>
                </p:oleObj>
              </mc:Choice>
              <mc:Fallback>
                <p:oleObj name="Equation" r:id="rId14" imgW="2692080" imgH="266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930400" y="3865563"/>
                        <a:ext cx="503078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20" name="Object 28">
            <a:extLst>
              <a:ext uri="{FF2B5EF4-FFF2-40B4-BE49-F238E27FC236}">
                <a16:creationId xmlns:a16="http://schemas.microsoft.com/office/drawing/2014/main" id="{3C01AEE0-80AC-4F23-9A62-7E479B93F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4838" y="4551363"/>
          <a:ext cx="17780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1" name="Equation" r:id="rId16" imgW="952200" imgH="444240" progId="Equation.3">
                  <p:embed/>
                </p:oleObj>
              </mc:Choice>
              <mc:Fallback>
                <p:oleObj name="Equation" r:id="rId16" imgW="952200" imgH="4442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874838" y="4551363"/>
                        <a:ext cx="17780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21" name="Object 29">
            <a:extLst>
              <a:ext uri="{FF2B5EF4-FFF2-40B4-BE49-F238E27FC236}">
                <a16:creationId xmlns:a16="http://schemas.microsoft.com/office/drawing/2014/main" id="{CE62C3D0-6026-4070-BAE4-1627F9512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1050" y="5008563"/>
          <a:ext cx="21097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2" name="Equation" r:id="rId18" imgW="1130040" imgH="266400" progId="Equation.3">
                  <p:embed/>
                </p:oleObj>
              </mc:Choice>
              <mc:Fallback>
                <p:oleObj name="Equation" r:id="rId18" imgW="1130040" imgH="266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591050" y="5008563"/>
                        <a:ext cx="210978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22" name="Object 30">
            <a:extLst>
              <a:ext uri="{FF2B5EF4-FFF2-40B4-BE49-F238E27FC236}">
                <a16:creationId xmlns:a16="http://schemas.microsoft.com/office/drawing/2014/main" id="{F9882DE5-889F-437A-AF92-A7ADBFB38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1338" y="4475163"/>
          <a:ext cx="6159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3" name="Equation" r:id="rId20" imgW="330120" imgH="266400" progId="Equation.3">
                  <p:embed/>
                </p:oleObj>
              </mc:Choice>
              <mc:Fallback>
                <p:oleObj name="Equation" r:id="rId20" imgW="330120" imgH="266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351338" y="4475163"/>
                        <a:ext cx="6159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23" name="Text Box 31">
            <a:extLst>
              <a:ext uri="{FF2B5EF4-FFF2-40B4-BE49-F238E27FC236}">
                <a16:creationId xmlns:a16="http://schemas.microsoft.com/office/drawing/2014/main" id="{F9F87CB6-1B56-457A-9CE0-FCF5EC1ADB37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914900" y="4551363"/>
            <a:ext cx="196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为</a:t>
            </a:r>
            <a:r>
              <a:rPr lang="zh-TW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                矩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阵</a:t>
            </a:r>
            <a:endParaRPr lang="en-US" altLang="zh-TW" sz="2000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187424" name="Object 32">
            <a:extLst>
              <a:ext uri="{FF2B5EF4-FFF2-40B4-BE49-F238E27FC236}">
                <a16:creationId xmlns:a16="http://schemas.microsoft.com/office/drawing/2014/main" id="{E266E73D-BCD3-450D-A3D0-28C5C3BF7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5900" y="4589463"/>
          <a:ext cx="9239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4" name="Equation" r:id="rId22" imgW="495000" imgH="190440" progId="Equation.3">
                  <p:embed/>
                </p:oleObj>
              </mc:Choice>
              <mc:Fallback>
                <p:oleObj name="Equation" r:id="rId22" imgW="495000" imgH="1904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295900" y="4589463"/>
                        <a:ext cx="9239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8" grpId="0"/>
      <p:bldP spid="18742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18" name="Object 2">
            <a:extLst>
              <a:ext uri="{FF2B5EF4-FFF2-40B4-BE49-F238E27FC236}">
                <a16:creationId xmlns:a16="http://schemas.microsoft.com/office/drawing/2014/main" id="{7AFCA130-4824-41B5-B635-526F6A470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908050"/>
          <a:ext cx="46799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3" name="公式" r:id="rId3" imgW="1942920" imgH="558720" progId="Equation.3">
                  <p:embed/>
                </p:oleObj>
              </mc:Choice>
              <mc:Fallback>
                <p:oleObj name="公式" r:id="rId3" imgW="1942920" imgH="558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563938" y="908050"/>
                        <a:ext cx="4679950" cy="13303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2" name="Text Box 6">
            <a:extLst>
              <a:ext uri="{FF2B5EF4-FFF2-40B4-BE49-F238E27FC236}">
                <a16:creationId xmlns:a16="http://schemas.microsoft.com/office/drawing/2014/main" id="{5DB490F8-565B-4A02-BFE5-1247A2D2AF2F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900113" y="979488"/>
            <a:ext cx="2022475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局域几率守恒</a:t>
            </a:r>
            <a:endParaRPr lang="zh-TW" altLang="en-US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188423" name="Object 7">
            <a:extLst>
              <a:ext uri="{FF2B5EF4-FFF2-40B4-BE49-F238E27FC236}">
                <a16:creationId xmlns:a16="http://schemas.microsoft.com/office/drawing/2014/main" id="{C5650F8A-E1F4-4390-8275-99CC3DD9B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559300"/>
          <a:ext cx="50307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4" name="公式" r:id="rId5" imgW="2692080" imgH="419040" progId="Equation.3">
                  <p:embed/>
                </p:oleObj>
              </mc:Choice>
              <mc:Fallback>
                <p:oleObj name="公式" r:id="rId5" imgW="26920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835150" y="4559300"/>
                        <a:ext cx="5030788" cy="774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4" name="Line 8">
            <a:extLst>
              <a:ext uri="{FF2B5EF4-FFF2-40B4-BE49-F238E27FC236}">
                <a16:creationId xmlns:a16="http://schemas.microsoft.com/office/drawing/2014/main" id="{5964C414-B60D-464A-BD67-3C8406FC1C5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32138" y="5229225"/>
            <a:ext cx="37338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88425" name="Object 9">
            <a:extLst>
              <a:ext uri="{FF2B5EF4-FFF2-40B4-BE49-F238E27FC236}">
                <a16:creationId xmlns:a16="http://schemas.microsoft.com/office/drawing/2014/main" id="{2ADF3E43-4227-42A8-B69A-E6759F5A1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8513" y="5381625"/>
          <a:ext cx="14239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5" name="Equation" r:id="rId7" imgW="761760" imgH="266400" progId="Equation.3">
                  <p:embed/>
                </p:oleObj>
              </mc:Choice>
              <mc:Fallback>
                <p:oleObj name="Equation" r:id="rId7" imgW="761760" imgH="26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608513" y="5381625"/>
                        <a:ext cx="1423987" cy="4937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6" name="Line 10">
            <a:extLst>
              <a:ext uri="{FF2B5EF4-FFF2-40B4-BE49-F238E27FC236}">
                <a16:creationId xmlns:a16="http://schemas.microsoft.com/office/drawing/2014/main" id="{8C1CAFA3-A509-4B70-9DF9-3CC9943E53A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4560888" y="5838825"/>
            <a:ext cx="1524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88427" name="Group 11">
            <a:extLst>
              <a:ext uri="{FF2B5EF4-FFF2-40B4-BE49-F238E27FC236}">
                <a16:creationId xmlns:a16="http://schemas.microsoft.com/office/drawing/2014/main" id="{05D4D970-4832-4149-A325-C66F0135FFF9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2420938"/>
          <a:ext cx="6477000" cy="1981200"/>
        </p:xfrm>
        <a:graphic>
          <a:graphicData uri="http://schemas.openxmlformats.org/drawingml/2006/table">
            <a:tbl>
              <a:tblPr/>
              <a:tblGrid>
                <a:gridCol w="6477000">
                  <a:extLst>
                    <a:ext uri="{9D8B030D-6E8A-4147-A177-3AD203B41FA5}">
                      <a16:colId xmlns:a16="http://schemas.microsoft.com/office/drawing/2014/main" val="3857719678"/>
                    </a:ext>
                  </a:extLst>
                </a:gridCol>
              </a:tblGrid>
              <a:tr h="198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216230"/>
                  </a:ext>
                </a:extLst>
              </a:tr>
            </a:tbl>
          </a:graphicData>
        </a:graphic>
      </p:graphicFrame>
      <p:graphicFrame>
        <p:nvGraphicFramePr>
          <p:cNvPr id="188433" name="Object 17">
            <a:extLst>
              <a:ext uri="{FF2B5EF4-FFF2-40B4-BE49-F238E27FC236}">
                <a16:creationId xmlns:a16="http://schemas.microsoft.com/office/drawing/2014/main" id="{53AFADFA-E860-47CC-90CC-12DB6C1B4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1950" y="2771775"/>
          <a:ext cx="8048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6" name="Equation" r:id="rId9" imgW="431640" imgH="228600" progId="Equation.3">
                  <p:embed/>
                </p:oleObj>
              </mc:Choice>
              <mc:Fallback>
                <p:oleObj name="Equation" r:id="rId9" imgW="43164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901950" y="2771775"/>
                        <a:ext cx="8048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4" name="Object 18">
            <a:extLst>
              <a:ext uri="{FF2B5EF4-FFF2-40B4-BE49-F238E27FC236}">
                <a16:creationId xmlns:a16="http://schemas.microsoft.com/office/drawing/2014/main" id="{597479BC-73C2-4487-AB45-7917D164C4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1788" y="3411538"/>
          <a:ext cx="5359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7" name="Equation" r:id="rId11" imgW="2869920" imgH="469800" progId="Equation.3">
                  <p:embed/>
                </p:oleObj>
              </mc:Choice>
              <mc:Fallback>
                <p:oleObj name="Equation" r:id="rId11" imgW="2869920" imgH="46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601788" y="3411538"/>
                        <a:ext cx="53594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5" name="AutoShape 19">
            <a:extLst>
              <a:ext uri="{FF2B5EF4-FFF2-40B4-BE49-F238E27FC236}">
                <a16:creationId xmlns:a16="http://schemas.microsoft.com/office/drawing/2014/main" id="{B0488810-2C47-41F9-9FF0-16E5768FAAC5}"/>
              </a:ext>
            </a:extLst>
          </p:cNvPr>
          <p:cNvSpPr>
            <a:spLocks noChangeArrowheads="1"/>
          </p:cNvSpPr>
          <p:nvPr/>
        </p:nvSpPr>
        <p:spPr bwMode="blackWhite">
          <a:xfrm flipV="1">
            <a:off x="3741738" y="5305425"/>
            <a:ext cx="685800" cy="609600"/>
          </a:xfrm>
          <a:custGeom>
            <a:avLst/>
            <a:gdLst>
              <a:gd name="G0" fmla="+- 14650 0 0"/>
              <a:gd name="G1" fmla="+- 4388 0 0"/>
              <a:gd name="G2" fmla="+- 12158 0 4388"/>
              <a:gd name="G3" fmla="+- G2 0 4388"/>
              <a:gd name="G4" fmla="*/ G3 32768 32059"/>
              <a:gd name="G5" fmla="*/ G4 1 2"/>
              <a:gd name="G6" fmla="+- 21600 0 14650"/>
              <a:gd name="G7" fmla="*/ G6 4388 6079"/>
              <a:gd name="G8" fmla="+- G7 14650 0"/>
              <a:gd name="T0" fmla="*/ 14650 w 21600"/>
              <a:gd name="T1" fmla="*/ 0 h 21600"/>
              <a:gd name="T2" fmla="*/ 14650 w 21600"/>
              <a:gd name="T3" fmla="*/ 12158 h 21600"/>
              <a:gd name="T4" fmla="*/ 1729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650" y="0"/>
                </a:lnTo>
                <a:lnTo>
                  <a:pt x="14650" y="4388"/>
                </a:lnTo>
                <a:lnTo>
                  <a:pt x="12427" y="4388"/>
                </a:lnTo>
                <a:cubicBezTo>
                  <a:pt x="5564" y="4388"/>
                  <a:pt x="0" y="7867"/>
                  <a:pt x="0" y="12158"/>
                </a:cubicBezTo>
                <a:lnTo>
                  <a:pt x="0" y="21600"/>
                </a:lnTo>
                <a:lnTo>
                  <a:pt x="3457" y="21600"/>
                </a:lnTo>
                <a:lnTo>
                  <a:pt x="3457" y="12158"/>
                </a:lnTo>
                <a:cubicBezTo>
                  <a:pt x="3457" y="9735"/>
                  <a:pt x="7473" y="7770"/>
                  <a:pt x="12427" y="7770"/>
                </a:cubicBezTo>
                <a:lnTo>
                  <a:pt x="14650" y="7770"/>
                </a:lnTo>
                <a:lnTo>
                  <a:pt x="1465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8436" name="Object 20">
            <a:extLst>
              <a:ext uri="{FF2B5EF4-FFF2-40B4-BE49-F238E27FC236}">
                <a16:creationId xmlns:a16="http://schemas.microsoft.com/office/drawing/2014/main" id="{B7DD2B61-AB3B-49F3-974D-B34584048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3338" y="5686425"/>
          <a:ext cx="25130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8" name="Equation" r:id="rId13" imgW="1346040" imgH="444240" progId="Equation.3">
                  <p:embed/>
                </p:oleObj>
              </mc:Choice>
              <mc:Fallback>
                <p:oleObj name="Equation" r:id="rId13" imgW="134604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303338" y="5686425"/>
                        <a:ext cx="2513012" cy="822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7" name="Object 21">
            <a:extLst>
              <a:ext uri="{FF2B5EF4-FFF2-40B4-BE49-F238E27FC236}">
                <a16:creationId xmlns:a16="http://schemas.microsoft.com/office/drawing/2014/main" id="{855C0BA3-9D69-4661-ABF0-D73087F63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1438" y="2782888"/>
          <a:ext cx="9032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9" name="Equation" r:id="rId15" imgW="482400" imgH="215640" progId="Equation.3">
                  <p:embed/>
                </p:oleObj>
              </mc:Choice>
              <mc:Fallback>
                <p:oleObj name="Equation" r:id="rId15" imgW="482400" imgH="215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881438" y="2782888"/>
                        <a:ext cx="9032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8" name="Object 22">
            <a:extLst>
              <a:ext uri="{FF2B5EF4-FFF2-40B4-BE49-F238E27FC236}">
                <a16:creationId xmlns:a16="http://schemas.microsoft.com/office/drawing/2014/main" id="{6D478555-E63B-4B15-9DFD-21D7C7897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2813" y="2725738"/>
          <a:ext cx="10191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0" name="Equation" r:id="rId17" imgW="545760" imgH="215640" progId="Equation.3">
                  <p:embed/>
                </p:oleObj>
              </mc:Choice>
              <mc:Fallback>
                <p:oleObj name="Equation" r:id="rId17" imgW="54576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992813" y="2725738"/>
                        <a:ext cx="10191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9" name="Object 23">
            <a:extLst>
              <a:ext uri="{FF2B5EF4-FFF2-40B4-BE49-F238E27FC236}">
                <a16:creationId xmlns:a16="http://schemas.microsoft.com/office/drawing/2014/main" id="{DE8718D9-BC92-468E-808F-F0ECED669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4113" y="2573338"/>
          <a:ext cx="8763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1" name="Equation" r:id="rId19" imgW="469800" imgH="444240" progId="Equation.3">
                  <p:embed/>
                </p:oleObj>
              </mc:Choice>
              <mc:Fallback>
                <p:oleObj name="Equation" r:id="rId19" imgW="46980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964113" y="2573338"/>
                        <a:ext cx="8763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40" name="Object 24">
            <a:extLst>
              <a:ext uri="{FF2B5EF4-FFF2-40B4-BE49-F238E27FC236}">
                <a16:creationId xmlns:a16="http://schemas.microsoft.com/office/drawing/2014/main" id="{4C511957-16EA-42EE-B291-D353310F7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0213" y="2573338"/>
          <a:ext cx="10922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2" name="Equation" r:id="rId21" imgW="583920" imgH="444240" progId="Equation.3">
                  <p:embed/>
                </p:oleObj>
              </mc:Choice>
              <mc:Fallback>
                <p:oleObj name="Equation" r:id="rId21" imgW="58392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700213" y="2573338"/>
                        <a:ext cx="10922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41" name="Line 25">
            <a:extLst>
              <a:ext uri="{FF2B5EF4-FFF2-40B4-BE49-F238E27FC236}">
                <a16:creationId xmlns:a16="http://schemas.microsoft.com/office/drawing/2014/main" id="{7F489874-1F3A-42F9-816C-99BE748A4A5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113338" y="5457825"/>
            <a:ext cx="381000" cy="685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88442" name="Object 26">
            <a:extLst>
              <a:ext uri="{FF2B5EF4-FFF2-40B4-BE49-F238E27FC236}">
                <a16:creationId xmlns:a16="http://schemas.microsoft.com/office/drawing/2014/main" id="{AD34A257-CDC9-4A4B-BEDB-52D22F658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7363" y="6067425"/>
          <a:ext cx="3079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3" name="Equation" r:id="rId23" imgW="164880" imgH="190440" progId="Equation.3">
                  <p:embed/>
                </p:oleObj>
              </mc:Choice>
              <mc:Fallback>
                <p:oleObj name="Equation" r:id="rId23" imgW="164880" imgH="1904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567363" y="6067425"/>
                        <a:ext cx="307975" cy="352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8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8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8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8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44" name="Object 4">
            <a:extLst>
              <a:ext uri="{FF2B5EF4-FFF2-40B4-BE49-F238E27FC236}">
                <a16:creationId xmlns:a16="http://schemas.microsoft.com/office/drawing/2014/main" id="{A3BDD4B1-05B2-47AF-955B-770D3CE1F2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765175"/>
          <a:ext cx="21304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6" name="公式" r:id="rId3" imgW="1143000" imgH="241200" progId="Equation.3">
                  <p:embed/>
                </p:oleObj>
              </mc:Choice>
              <mc:Fallback>
                <p:oleObj name="公式" r:id="rId3" imgW="11430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55650" y="765175"/>
                        <a:ext cx="2130425" cy="4460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>
            <a:extLst>
              <a:ext uri="{FF2B5EF4-FFF2-40B4-BE49-F238E27FC236}">
                <a16:creationId xmlns:a16="http://schemas.microsoft.com/office/drawing/2014/main" id="{C5DA76A8-4256-4A9C-8E78-BE09C52D7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3475" y="1400175"/>
          <a:ext cx="72548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7" name="公式" r:id="rId5" imgW="3886200" imgH="507960" progId="Equation.3">
                  <p:embed/>
                </p:oleObj>
              </mc:Choice>
              <mc:Fallback>
                <p:oleObj name="公式" r:id="rId5" imgW="388620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133475" y="1400175"/>
                        <a:ext cx="7254875" cy="9398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6" name="Group 6">
            <a:extLst>
              <a:ext uri="{FF2B5EF4-FFF2-40B4-BE49-F238E27FC236}">
                <a16:creationId xmlns:a16="http://schemas.microsoft.com/office/drawing/2014/main" id="{64E1ED02-50D8-4887-B8D3-48669814BE76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276600"/>
          <a:ext cx="1676400" cy="1219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1239579537"/>
                    </a:ext>
                  </a:extLst>
                </a:gridCol>
              </a:tblGrid>
              <a:tr h="1219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11088"/>
                  </a:ext>
                </a:extLst>
              </a:tr>
            </a:tbl>
          </a:graphicData>
        </a:graphic>
      </p:graphicFrame>
      <p:graphicFrame>
        <p:nvGraphicFramePr>
          <p:cNvPr id="189452" name="Object 12">
            <a:extLst>
              <a:ext uri="{FF2B5EF4-FFF2-40B4-BE49-F238E27FC236}">
                <a16:creationId xmlns:a16="http://schemas.microsoft.com/office/drawing/2014/main" id="{34745E76-A68A-4894-A9DC-B99BA9F7E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3" y="3352800"/>
          <a:ext cx="91011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8" name="Equation" r:id="rId7" imgW="4876560" imgH="545760" progId="Equation.3">
                  <p:embed/>
                </p:oleObj>
              </mc:Choice>
              <mc:Fallback>
                <p:oleObj name="Equation" r:id="rId7" imgW="4876560" imgH="545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2863" y="3352800"/>
                        <a:ext cx="910113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53" name="Line 13">
            <a:extLst>
              <a:ext uri="{FF2B5EF4-FFF2-40B4-BE49-F238E27FC236}">
                <a16:creationId xmlns:a16="http://schemas.microsoft.com/office/drawing/2014/main" id="{32A77DAB-F09D-44DE-8824-8A68212C4FF6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2286000" y="3048000"/>
            <a:ext cx="1219200" cy="1676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89454" name="Object 14">
            <a:extLst>
              <a:ext uri="{FF2B5EF4-FFF2-40B4-BE49-F238E27FC236}">
                <a16:creationId xmlns:a16="http://schemas.microsoft.com/office/drawing/2014/main" id="{BEED9432-75C6-4F7E-85C8-C18187640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5088" y="2352675"/>
          <a:ext cx="290036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9" name="Equation" r:id="rId9" imgW="1676160" imgH="495000" progId="Equation.3">
                  <p:embed/>
                </p:oleObj>
              </mc:Choice>
              <mc:Fallback>
                <p:oleObj name="Equation" r:id="rId9" imgW="1676160" imgH="495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875088" y="2352675"/>
                        <a:ext cx="2900362" cy="8493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5" name="Group 15">
            <a:extLst>
              <a:ext uri="{FF2B5EF4-FFF2-40B4-BE49-F238E27FC236}">
                <a16:creationId xmlns:a16="http://schemas.microsoft.com/office/drawing/2014/main" id="{6F3C7084-0947-471F-8D58-84EEE7B489BA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5562600"/>
          <a:ext cx="8153400" cy="11430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3439416927"/>
                    </a:ext>
                  </a:extLst>
                </a:gridCol>
              </a:tblGrid>
              <a:tr h="114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526858"/>
                  </a:ext>
                </a:extLst>
              </a:tr>
            </a:tbl>
          </a:graphicData>
        </a:graphic>
      </p:graphicFrame>
      <p:graphicFrame>
        <p:nvGraphicFramePr>
          <p:cNvPr id="189461" name="Object 21">
            <a:extLst>
              <a:ext uri="{FF2B5EF4-FFF2-40B4-BE49-F238E27FC236}">
                <a16:creationId xmlns:a16="http://schemas.microsoft.com/office/drawing/2014/main" id="{3926AD36-29D2-4B2C-BEFF-FEC13D461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" y="5619750"/>
          <a:ext cx="41243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0" name="Equation" r:id="rId11" imgW="2209680" imgH="545760" progId="Equation.3">
                  <p:embed/>
                </p:oleObj>
              </mc:Choice>
              <mc:Fallback>
                <p:oleObj name="Equation" r:id="rId11" imgW="2209680" imgH="5457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00075" y="5619750"/>
                        <a:ext cx="412432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62" name="Line 22">
            <a:extLst>
              <a:ext uri="{FF2B5EF4-FFF2-40B4-BE49-F238E27FC236}">
                <a16:creationId xmlns:a16="http://schemas.microsoft.com/office/drawing/2014/main" id="{596B5459-A75B-4557-9FBE-A10E2AFEAEFF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1828800" y="5410200"/>
            <a:ext cx="762000" cy="10477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89463" name="Object 23">
            <a:extLst>
              <a:ext uri="{FF2B5EF4-FFF2-40B4-BE49-F238E27FC236}">
                <a16:creationId xmlns:a16="http://schemas.microsoft.com/office/drawing/2014/main" id="{7F919399-B1DB-467E-8895-4D3FE16A19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724400"/>
          <a:ext cx="8683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1" name="Equation" r:id="rId13" imgW="545760" imgH="495000" progId="Equation.3">
                  <p:embed/>
                </p:oleObj>
              </mc:Choice>
              <mc:Fallback>
                <p:oleObj name="Equation" r:id="rId13" imgW="545760" imgH="495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590800" y="4724400"/>
                        <a:ext cx="868363" cy="7794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64" name="Object 24">
            <a:extLst>
              <a:ext uri="{FF2B5EF4-FFF2-40B4-BE49-F238E27FC236}">
                <a16:creationId xmlns:a16="http://schemas.microsoft.com/office/drawing/2014/main" id="{3C381899-B416-4889-856E-A0D401D0A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821363"/>
          <a:ext cx="22510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2" name="Equation" r:id="rId15" imgW="1206360" imgH="279360" progId="Equation.3">
                  <p:embed/>
                </p:oleObj>
              </mc:Choice>
              <mc:Fallback>
                <p:oleObj name="Equation" r:id="rId15" imgW="1206360" imgH="2793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410200" y="5821363"/>
                        <a:ext cx="22510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Group 2">
            <a:extLst>
              <a:ext uri="{FF2B5EF4-FFF2-40B4-BE49-F238E27FC236}">
                <a16:creationId xmlns:a16="http://schemas.microsoft.com/office/drawing/2014/main" id="{F137FAD9-ADCE-42B7-A913-2D187CEAB842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908050"/>
          <a:ext cx="7620000" cy="2362200"/>
        </p:xfrm>
        <a:graphic>
          <a:graphicData uri="http://schemas.openxmlformats.org/drawingml/2006/table">
            <a:tbl>
              <a:tblPr/>
              <a:tblGrid>
                <a:gridCol w="7620000">
                  <a:extLst>
                    <a:ext uri="{9D8B030D-6E8A-4147-A177-3AD203B41FA5}">
                      <a16:colId xmlns:a16="http://schemas.microsoft.com/office/drawing/2014/main" val="4219706521"/>
                    </a:ext>
                  </a:extLst>
                </a:gridCol>
              </a:tblGrid>
              <a:tr h="2362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09200"/>
                  </a:ext>
                </a:extLst>
              </a:tr>
            </a:tbl>
          </a:graphicData>
        </a:graphic>
      </p:graphicFrame>
      <p:graphicFrame>
        <p:nvGraphicFramePr>
          <p:cNvPr id="190472" name="Object 8">
            <a:extLst>
              <a:ext uri="{FF2B5EF4-FFF2-40B4-BE49-F238E27FC236}">
                <a16:creationId xmlns:a16="http://schemas.microsoft.com/office/drawing/2014/main" id="{DCDFD48E-D007-4B62-AABA-CBD0F7452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925513"/>
          <a:ext cx="31527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3" name="Equation" r:id="rId3" imgW="1688760" imgH="444240" progId="Equation.3">
                  <p:embed/>
                </p:oleObj>
              </mc:Choice>
              <mc:Fallback>
                <p:oleObj name="Equation" r:id="rId3" imgW="168876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071563" y="925513"/>
                        <a:ext cx="31527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3" name="Object 9">
            <a:extLst>
              <a:ext uri="{FF2B5EF4-FFF2-40B4-BE49-F238E27FC236}">
                <a16:creationId xmlns:a16="http://schemas.microsoft.com/office/drawing/2014/main" id="{B679C2B8-1023-449B-A95B-6479484CF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7088" y="1077913"/>
          <a:ext cx="13049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4" name="Equation" r:id="rId5" imgW="698400" imgH="279360" progId="Equation.3">
                  <p:embed/>
                </p:oleObj>
              </mc:Choice>
              <mc:Fallback>
                <p:oleObj name="Equation" r:id="rId5" imgW="698400" imgH="279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637088" y="1077913"/>
                        <a:ext cx="13049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4" name="Object 10">
            <a:extLst>
              <a:ext uri="{FF2B5EF4-FFF2-40B4-BE49-F238E27FC236}">
                <a16:creationId xmlns:a16="http://schemas.microsoft.com/office/drawing/2014/main" id="{FFA9E84C-EBA3-47BF-8970-64959155A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1113" y="1833563"/>
          <a:ext cx="18272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5" name="Equation" r:id="rId7" imgW="977760" imgH="241200" progId="Equation.3">
                  <p:embed/>
                </p:oleObj>
              </mc:Choice>
              <mc:Fallback>
                <p:oleObj name="Equation" r:id="rId7" imgW="97776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091113" y="1833563"/>
                        <a:ext cx="18272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5" name="Object 11">
            <a:extLst>
              <a:ext uri="{FF2B5EF4-FFF2-40B4-BE49-F238E27FC236}">
                <a16:creationId xmlns:a16="http://schemas.microsoft.com/office/drawing/2014/main" id="{ED846C7D-F6D2-449B-AE0E-9875C7C38D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4500" y="1147763"/>
          <a:ext cx="14716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6" name="Equation" r:id="rId9" imgW="787320" imgH="228600" progId="Equation.3">
                  <p:embed/>
                </p:oleObj>
              </mc:Choice>
              <mc:Fallback>
                <p:oleObj name="Equation" r:id="rId9" imgW="78732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794500" y="1147763"/>
                        <a:ext cx="14716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6" name="Object 12">
            <a:extLst>
              <a:ext uri="{FF2B5EF4-FFF2-40B4-BE49-F238E27FC236}">
                <a16:creationId xmlns:a16="http://schemas.microsoft.com/office/drawing/2014/main" id="{DA51FF0A-EE8C-415F-AA5D-2667A360C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7425" y="1857375"/>
          <a:ext cx="8778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7" name="Equation" r:id="rId11" imgW="469800" imgH="228600" progId="Equation.3">
                  <p:embed/>
                </p:oleObj>
              </mc:Choice>
              <mc:Fallback>
                <p:oleObj name="Equation" r:id="rId11" imgW="4698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337425" y="1857375"/>
                        <a:ext cx="8778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7" name="Object 13">
            <a:extLst>
              <a:ext uri="{FF2B5EF4-FFF2-40B4-BE49-F238E27FC236}">
                <a16:creationId xmlns:a16="http://schemas.microsoft.com/office/drawing/2014/main" id="{F6EF30B8-F428-4933-A4A6-22B9C74F5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3513" y="1811338"/>
          <a:ext cx="9255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8" name="Equation" r:id="rId13" imgW="495000" imgH="266400" progId="Equation.3">
                  <p:embed/>
                </p:oleObj>
              </mc:Choice>
              <mc:Fallback>
                <p:oleObj name="Equation" r:id="rId13" imgW="495000" imgH="26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433513" y="1811338"/>
                        <a:ext cx="9255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8" name="Object 14">
            <a:extLst>
              <a:ext uri="{FF2B5EF4-FFF2-40B4-BE49-F238E27FC236}">
                <a16:creationId xmlns:a16="http://schemas.microsoft.com/office/drawing/2014/main" id="{509DBF7C-9D17-4336-A6D7-C6608614AD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2560638"/>
          <a:ext cx="18970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9" name="Equation" r:id="rId15" imgW="1015920" imgH="279360" progId="Equation.3">
                  <p:embed/>
                </p:oleObj>
              </mc:Choice>
              <mc:Fallback>
                <p:oleObj name="Equation" r:id="rId15" imgW="101592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422400" y="2560638"/>
                        <a:ext cx="18970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9" name="Group 15">
            <a:extLst>
              <a:ext uri="{FF2B5EF4-FFF2-40B4-BE49-F238E27FC236}">
                <a16:creationId xmlns:a16="http://schemas.microsoft.com/office/drawing/2014/main" id="{899B1B48-6D55-4C9F-A9AB-C242A70AFD98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3651250"/>
          <a:ext cx="7620000" cy="2895600"/>
        </p:xfrm>
        <a:graphic>
          <a:graphicData uri="http://schemas.openxmlformats.org/drawingml/2006/table">
            <a:tbl>
              <a:tblPr/>
              <a:tblGrid>
                <a:gridCol w="7620000">
                  <a:extLst>
                    <a:ext uri="{9D8B030D-6E8A-4147-A177-3AD203B41FA5}">
                      <a16:colId xmlns:a16="http://schemas.microsoft.com/office/drawing/2014/main" val="2483238112"/>
                    </a:ext>
                  </a:extLst>
                </a:gridCol>
              </a:tblGrid>
              <a:tr h="289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872874"/>
                  </a:ext>
                </a:extLst>
              </a:tr>
            </a:tbl>
          </a:graphicData>
        </a:graphic>
      </p:graphicFrame>
      <p:graphicFrame>
        <p:nvGraphicFramePr>
          <p:cNvPr id="190485" name="Object 21">
            <a:extLst>
              <a:ext uri="{FF2B5EF4-FFF2-40B4-BE49-F238E27FC236}">
                <a16:creationId xmlns:a16="http://schemas.microsoft.com/office/drawing/2014/main" id="{25D7E062-E129-4619-8795-922E679BA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3738563"/>
          <a:ext cx="9493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0" name="Equation" r:id="rId17" imgW="507960" imgH="241200" progId="Equation.3">
                  <p:embed/>
                </p:oleObj>
              </mc:Choice>
              <mc:Fallback>
                <p:oleObj name="Equation" r:id="rId17" imgW="50796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643313" y="3738563"/>
                        <a:ext cx="9493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6" name="Object 22">
            <a:extLst>
              <a:ext uri="{FF2B5EF4-FFF2-40B4-BE49-F238E27FC236}">
                <a16:creationId xmlns:a16="http://schemas.microsoft.com/office/drawing/2014/main" id="{F1FC13A2-1405-40C1-99DB-07DCDE9E8B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7113" y="4376738"/>
          <a:ext cx="10683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1" name="Equation" r:id="rId19" imgW="571320" imgH="266400" progId="Equation.3">
                  <p:embed/>
                </p:oleObj>
              </mc:Choice>
              <mc:Fallback>
                <p:oleObj name="Equation" r:id="rId19" imgW="571320" imgH="266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567113" y="4376738"/>
                        <a:ext cx="106838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7" name="Object 23">
            <a:extLst>
              <a:ext uri="{FF2B5EF4-FFF2-40B4-BE49-F238E27FC236}">
                <a16:creationId xmlns:a16="http://schemas.microsoft.com/office/drawing/2014/main" id="{52F9EF86-5870-41FA-B52A-029B0DA9C5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0763" y="5022850"/>
          <a:ext cx="30146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2" name="Equation" r:id="rId21" imgW="1612800" imgH="304560" progId="Equation.3">
                  <p:embed/>
                </p:oleObj>
              </mc:Choice>
              <mc:Fallback>
                <p:oleObj name="Equation" r:id="rId21" imgW="1612800" imgH="304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560763" y="5022850"/>
                        <a:ext cx="30146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8" name="Object 24">
            <a:extLst>
              <a:ext uri="{FF2B5EF4-FFF2-40B4-BE49-F238E27FC236}">
                <a16:creationId xmlns:a16="http://schemas.microsoft.com/office/drawing/2014/main" id="{7115109E-7032-4CFF-A169-1EF12E283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2188" y="5949950"/>
          <a:ext cx="1714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3" name="Equation" r:id="rId23" imgW="914400" imgH="266400" progId="Equation.3">
                  <p:embed/>
                </p:oleObj>
              </mc:Choice>
              <mc:Fallback>
                <p:oleObj name="Equation" r:id="rId23" imgW="914400" imgH="266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532188" y="5949950"/>
                        <a:ext cx="1714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9" name="Object 25">
            <a:extLst>
              <a:ext uri="{FF2B5EF4-FFF2-40B4-BE49-F238E27FC236}">
                <a16:creationId xmlns:a16="http://schemas.microsoft.com/office/drawing/2014/main" id="{05F98901-882B-4A32-852B-D58F9B8449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0" y="5876925"/>
          <a:ext cx="14255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4" name="Equation" r:id="rId25" imgW="761760" imgH="279360" progId="Equation.3">
                  <p:embed/>
                </p:oleObj>
              </mc:Choice>
              <mc:Fallback>
                <p:oleObj name="Equation" r:id="rId25" imgW="76176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746750" y="5876925"/>
                        <a:ext cx="14255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0490" name="Picture 26" descr="影片   1">
            <a:extLst>
              <a:ext uri="{FF2B5EF4-FFF2-40B4-BE49-F238E27FC236}">
                <a16:creationId xmlns:a16="http://schemas.microsoft.com/office/drawing/2014/main" id="{8C32E8D4-9997-4691-8201-3140290A8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881313" y="397986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91" name="Picture 27" descr="影片   1">
            <a:extLst>
              <a:ext uri="{FF2B5EF4-FFF2-40B4-BE49-F238E27FC236}">
                <a16:creationId xmlns:a16="http://schemas.microsoft.com/office/drawing/2014/main" id="{37B26BAE-0E61-4EC1-A390-79B55BE92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881313" y="616585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92" name="Picture 28" descr="影片   1">
            <a:extLst>
              <a:ext uri="{FF2B5EF4-FFF2-40B4-BE49-F238E27FC236}">
                <a16:creationId xmlns:a16="http://schemas.microsoft.com/office/drawing/2014/main" id="{0319089C-9F4F-4225-978C-41799A55C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2881313" y="525145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>
            <a:extLst>
              <a:ext uri="{FF2B5EF4-FFF2-40B4-BE49-F238E27FC236}">
                <a16:creationId xmlns:a16="http://schemas.microsoft.com/office/drawing/2014/main" id="{F0EAB706-278C-4E24-8FD4-C565017BE7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338" y="854075"/>
          <a:ext cx="23574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9" name="公式" r:id="rId3" imgW="1269720" imgH="190440" progId="Equation.3">
                  <p:embed/>
                </p:oleObj>
              </mc:Choice>
              <mc:Fallback>
                <p:oleObj name="公式" r:id="rId3" imgW="126972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95338" y="854075"/>
                        <a:ext cx="2357437" cy="3540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1" name="Object 3">
            <a:extLst>
              <a:ext uri="{FF2B5EF4-FFF2-40B4-BE49-F238E27FC236}">
                <a16:creationId xmlns:a16="http://schemas.microsoft.com/office/drawing/2014/main" id="{D7538029-5B0E-41A4-A716-18B987546B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7413" y="831850"/>
          <a:ext cx="4016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0" name="Equation" r:id="rId5" imgW="215640" imgH="215640" progId="Equation.3">
                  <p:embed/>
                </p:oleObj>
              </mc:Choice>
              <mc:Fallback>
                <p:oleObj name="Equation" r:id="rId5" imgW="21564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427413" y="831850"/>
                        <a:ext cx="401637" cy="400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Object 4">
            <a:extLst>
              <a:ext uri="{FF2B5EF4-FFF2-40B4-BE49-F238E27FC236}">
                <a16:creationId xmlns:a16="http://schemas.microsoft.com/office/drawing/2014/main" id="{D6F4E297-C320-4618-B6DB-81613B1B1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4613" y="808038"/>
          <a:ext cx="3540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1" name="Equation" r:id="rId7" imgW="190440" imgH="241200" progId="Equation.3">
                  <p:embed/>
                </p:oleObj>
              </mc:Choice>
              <mc:Fallback>
                <p:oleObj name="Equation" r:id="rId7" imgW="1904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884613" y="808038"/>
                        <a:ext cx="354012" cy="4476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9" name="Object 11">
            <a:extLst>
              <a:ext uri="{FF2B5EF4-FFF2-40B4-BE49-F238E27FC236}">
                <a16:creationId xmlns:a16="http://schemas.microsoft.com/office/drawing/2014/main" id="{078273FA-67EF-438C-83CD-8286F3DCD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341438"/>
          <a:ext cx="3241675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2" name="公式" r:id="rId9" imgW="1498320" imgH="774360" progId="Equation.3">
                  <p:embed/>
                </p:oleObj>
              </mc:Choice>
              <mc:Fallback>
                <p:oleObj name="公式" r:id="rId9" imgW="1498320" imgH="774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971550" y="1341438"/>
                        <a:ext cx="3241675" cy="16684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2" name="Object 14">
            <a:extLst>
              <a:ext uri="{FF2B5EF4-FFF2-40B4-BE49-F238E27FC236}">
                <a16:creationId xmlns:a16="http://schemas.microsoft.com/office/drawing/2014/main" id="{3DECDEF9-9982-431E-BC35-891B3DE67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268413"/>
          <a:ext cx="3422650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3" name="公式" r:id="rId11" imgW="1841400" imgH="939600" progId="Equation.3">
                  <p:embed/>
                </p:oleObj>
              </mc:Choice>
              <mc:Fallback>
                <p:oleObj name="公式" r:id="rId11" imgW="1841400" imgH="939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572000" y="1268413"/>
                        <a:ext cx="3422650" cy="174148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3" name="AutoShape 15">
            <a:extLst>
              <a:ext uri="{FF2B5EF4-FFF2-40B4-BE49-F238E27FC236}">
                <a16:creationId xmlns:a16="http://schemas.microsoft.com/office/drawing/2014/main" id="{39209627-0CE4-476E-81F8-0609A2FFA691}"/>
              </a:ext>
            </a:extLst>
          </p:cNvPr>
          <p:cNvSpPr>
            <a:spLocks noChangeArrowheads="1"/>
          </p:cNvSpPr>
          <p:nvPr/>
        </p:nvSpPr>
        <p:spPr bwMode="blackWhite">
          <a:xfrm flipV="1">
            <a:off x="4265613" y="1036638"/>
            <a:ext cx="914400" cy="447675"/>
          </a:xfrm>
          <a:custGeom>
            <a:avLst/>
            <a:gdLst>
              <a:gd name="G0" fmla="+- 14249 0 0"/>
              <a:gd name="G1" fmla="+- 18749 0 0"/>
              <a:gd name="G2" fmla="+- 6562 0 0"/>
              <a:gd name="G3" fmla="*/ 14249 1 2"/>
              <a:gd name="G4" fmla="+- G3 10800 0"/>
              <a:gd name="G5" fmla="+- 21600 14249 18749"/>
              <a:gd name="G6" fmla="+- 18749 6562 0"/>
              <a:gd name="G7" fmla="*/ G6 1 2"/>
              <a:gd name="G8" fmla="*/ 18749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749 1 2"/>
              <a:gd name="G15" fmla="+- G5 0 G4"/>
              <a:gd name="G16" fmla="+- G0 0 G4"/>
              <a:gd name="G17" fmla="*/ G2 G15 G16"/>
              <a:gd name="T0" fmla="*/ 17925 w 21600"/>
              <a:gd name="T1" fmla="*/ 0 h 21600"/>
              <a:gd name="T2" fmla="*/ 14249 w 21600"/>
              <a:gd name="T3" fmla="*/ 6562 h 21600"/>
              <a:gd name="T4" fmla="*/ 0 w 21600"/>
              <a:gd name="T5" fmla="*/ 20651 h 21600"/>
              <a:gd name="T6" fmla="*/ 9375 w 21600"/>
              <a:gd name="T7" fmla="*/ 21600 h 21600"/>
              <a:gd name="T8" fmla="*/ 18749 w 21600"/>
              <a:gd name="T9" fmla="*/ 14580 h 21600"/>
              <a:gd name="T10" fmla="*/ 21600 w 21600"/>
              <a:gd name="T11" fmla="*/ 656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925" y="0"/>
                </a:moveTo>
                <a:lnTo>
                  <a:pt x="14249" y="6562"/>
                </a:lnTo>
                <a:lnTo>
                  <a:pt x="17100" y="6562"/>
                </a:lnTo>
                <a:lnTo>
                  <a:pt x="17100" y="19700"/>
                </a:lnTo>
                <a:lnTo>
                  <a:pt x="0" y="19700"/>
                </a:lnTo>
                <a:lnTo>
                  <a:pt x="0" y="21600"/>
                </a:lnTo>
                <a:lnTo>
                  <a:pt x="18749" y="21600"/>
                </a:lnTo>
                <a:lnTo>
                  <a:pt x="18749" y="6562"/>
                </a:lnTo>
                <a:lnTo>
                  <a:pt x="21600" y="656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1505" name="Object 17">
            <a:extLst>
              <a:ext uri="{FF2B5EF4-FFF2-40B4-BE49-F238E27FC236}">
                <a16:creationId xmlns:a16="http://schemas.microsoft.com/office/drawing/2014/main" id="{4F774A60-A219-4C49-AB84-54470F5B5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068638"/>
          <a:ext cx="7718425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4" name="公式" r:id="rId13" imgW="4317840" imgH="939600" progId="Equation.3">
                  <p:embed/>
                </p:oleObj>
              </mc:Choice>
              <mc:Fallback>
                <p:oleObj name="公式" r:id="rId13" imgW="4317840" imgH="939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55650" y="3068638"/>
                        <a:ext cx="7718425" cy="16716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6" name="Object 18">
            <a:extLst>
              <a:ext uri="{FF2B5EF4-FFF2-40B4-BE49-F238E27FC236}">
                <a16:creationId xmlns:a16="http://schemas.microsoft.com/office/drawing/2014/main" id="{34BFEC15-B8EB-4048-B51C-E60568D85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4406900"/>
          <a:ext cx="35083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5" name="Equation" r:id="rId15" imgW="215640" imgH="164880" progId="Equation.3">
                  <p:embed/>
                </p:oleObj>
              </mc:Choice>
              <mc:Fallback>
                <p:oleObj name="Equation" r:id="rId15" imgW="215640" imgH="164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629400" y="4406900"/>
                        <a:ext cx="35083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12" name="Object 24">
            <a:extLst>
              <a:ext uri="{FF2B5EF4-FFF2-40B4-BE49-F238E27FC236}">
                <a16:creationId xmlns:a16="http://schemas.microsoft.com/office/drawing/2014/main" id="{5A45BE10-8A5E-40E9-AA51-2E5C615A1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868863"/>
          <a:ext cx="71294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6" name="公式" r:id="rId17" imgW="4101840" imgH="533160" progId="Equation.3">
                  <p:embed/>
                </p:oleObj>
              </mc:Choice>
              <mc:Fallback>
                <p:oleObj name="公式" r:id="rId17" imgW="4101840" imgH="5331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55650" y="4868863"/>
                        <a:ext cx="7129463" cy="9239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18" name="Text Box 30">
            <a:extLst>
              <a:ext uri="{FF2B5EF4-FFF2-40B4-BE49-F238E27FC236}">
                <a16:creationId xmlns:a16="http://schemas.microsoft.com/office/drawing/2014/main" id="{E4AB6103-800C-4749-82FA-E7FE4F0CDD6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187450" y="6021388"/>
            <a:ext cx="3195638" cy="43656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200" b="0" baseline="0">
                <a:solidFill>
                  <a:schemeClr val="folHlink"/>
                </a:solidFill>
                <a:ea typeface="新細明體" panose="020B0604030504040204" pitchFamily="18" charset="-120"/>
              </a:rPr>
              <a:t>N must be an even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extLst>
              <a:ext uri="{FF2B5EF4-FFF2-40B4-BE49-F238E27FC236}">
                <a16:creationId xmlns:a16="http://schemas.microsoft.com/office/drawing/2014/main" id="{4F8EF098-3254-448D-8A83-F0A177F71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2347913"/>
            <a:ext cx="7134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牛顿力学规律在伽利略变换</a:t>
            </a:r>
            <a:r>
              <a:rPr lang="zh-CN" altLang="en-US" sz="8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10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G</a:t>
            </a:r>
            <a:r>
              <a:rPr lang="en-US" altLang="zh-CN" sz="9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800" baseline="0">
                <a:solidFill>
                  <a:srgbClr val="FF0000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baseline="0">
                <a:solidFill>
                  <a:srgbClr val="FF0000"/>
                </a:solidFill>
                <a:ea typeface="华文中宋" panose="02010600040101010101" pitchFamily="2" charset="-122"/>
              </a:rPr>
              <a:t>-</a:t>
            </a:r>
            <a:r>
              <a:rPr lang="en-US" altLang="zh-CN" sz="2800" baseline="0">
                <a:solidFill>
                  <a:srgbClr val="FF0000"/>
                </a:solidFill>
                <a:ea typeface="华文中宋" panose="02010600040101010101" pitchFamily="2" charset="-122"/>
              </a:rPr>
              <a:t>T</a:t>
            </a:r>
            <a:r>
              <a:rPr lang="en-US" altLang="zh-CN" sz="800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)</a:t>
            </a:r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下形式不变。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39CEC7A3-2589-47C0-8EB2-F617F4C9E2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7463" y="1196975"/>
          <a:ext cx="43291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9" name="公式" r:id="rId3" imgW="3593880" imgH="431640" progId="Equation.3">
                  <p:embed/>
                </p:oleObj>
              </mc:Choice>
              <mc:Fallback>
                <p:oleObj name="公式" r:id="rId3" imgW="35938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196975"/>
                        <a:ext cx="43291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>
            <a:extLst>
              <a:ext uri="{FF2B5EF4-FFF2-40B4-BE49-F238E27FC236}">
                <a16:creationId xmlns:a16="http://schemas.microsoft.com/office/drawing/2014/main" id="{6D95EAF7-259F-4806-8B79-AC7E8B9349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728788"/>
          <a:ext cx="45370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0" name="公式" r:id="rId5" imgW="3898800" imgH="431640" progId="Equation.3">
                  <p:embed/>
                </p:oleObj>
              </mc:Choice>
              <mc:Fallback>
                <p:oleObj name="公式" r:id="rId5" imgW="3898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28788"/>
                        <a:ext cx="45370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7" name="Text Box 5">
            <a:extLst>
              <a:ext uri="{FF2B5EF4-FFF2-40B4-BE49-F238E27FC236}">
                <a16:creationId xmlns:a16="http://schemas.microsoft.com/office/drawing/2014/main" id="{8C1289CC-347B-4351-B1A0-D1E6A746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2781300"/>
            <a:ext cx="4259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100" baseline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★</a:t>
            </a:r>
            <a:r>
              <a:rPr lang="en-US" altLang="zh-CN" sz="10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牛顿力学相对性原理 </a:t>
            </a:r>
            <a:r>
              <a:rPr lang="en-US" altLang="zh-CN" sz="28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en-US" altLang="zh-CN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E36C3019-BB8F-45CF-8F51-E205061E1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3716338"/>
            <a:ext cx="7705725" cy="539750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如果把随惯性系而变看成是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“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相对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”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的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，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把不随惯性系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2E8EABD9-3930-4983-8168-58FA7B427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543425"/>
            <a:ext cx="8424862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         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物体的坐标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、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速度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、“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同一地点</a:t>
            </a:r>
            <a:r>
              <a:rPr lang="zh-CN" altLang="en-US" sz="20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 是相对的。空间和时间</a:t>
            </a:r>
          </a:p>
          <a:p>
            <a:pPr eaLnBrk="0" hangingPunct="0"/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是相互独立的、互不相关的，并且独立于运动之外；质量是和</a:t>
            </a:r>
          </a:p>
          <a:p>
            <a:pPr eaLnBrk="0" hangingPunct="0"/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运动无关的常量。</a:t>
            </a:r>
            <a:endParaRPr lang="zh-CN" altLang="en-US" sz="2300" baseline="0">
              <a:solidFill>
                <a:srgbClr val="800000"/>
              </a:solidFill>
              <a:ea typeface="华文中宋" panose="02010600040101010101" pitchFamily="2" charset="-122"/>
            </a:endParaRPr>
          </a:p>
        </p:txBody>
      </p:sp>
      <p:sp>
        <p:nvSpPr>
          <p:cNvPr id="100360" name="Rectangle 8">
            <a:extLst>
              <a:ext uri="{FF2B5EF4-FFF2-40B4-BE49-F238E27FC236}">
                <a16:creationId xmlns:a16="http://schemas.microsoft.com/office/drawing/2014/main" id="{E47C2747-7A36-4FB6-8C24-0054F828A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4149725"/>
            <a:ext cx="6540500" cy="466725"/>
          </a:xfrm>
          <a:prstGeom prst="rect">
            <a:avLst/>
          </a:prstGeom>
          <a:noFill/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而变看成是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“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绝对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”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的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，</a:t>
            </a:r>
            <a:r>
              <a:rPr lang="zh-CN" altLang="en-US" sz="2300" baseline="0">
                <a:solidFill>
                  <a:srgbClr val="000066"/>
                </a:solidFill>
                <a:ea typeface="华文中宋" panose="02010600040101010101" pitchFamily="2" charset="-122"/>
              </a:rPr>
              <a:t>那么经典力学中：     </a:t>
            </a:r>
            <a:r>
              <a:rPr lang="zh-CN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       </a:t>
            </a:r>
          </a:p>
        </p:txBody>
      </p:sp>
      <p:grpSp>
        <p:nvGrpSpPr>
          <p:cNvPr id="100361" name="Group 9">
            <a:extLst>
              <a:ext uri="{FF2B5EF4-FFF2-40B4-BE49-F238E27FC236}">
                <a16:creationId xmlns:a16="http://schemas.microsoft.com/office/drawing/2014/main" id="{2A594668-7B64-455D-A748-47037F894E72}"/>
              </a:ext>
            </a:extLst>
          </p:cNvPr>
          <p:cNvGrpSpPr>
            <a:grpSpLocks/>
          </p:cNvGrpSpPr>
          <p:nvPr/>
        </p:nvGrpSpPr>
        <p:grpSpPr bwMode="auto">
          <a:xfrm>
            <a:off x="3300413" y="6103938"/>
            <a:ext cx="2890837" cy="452437"/>
            <a:chOff x="2624" y="1713"/>
            <a:chExt cx="1774" cy="285"/>
          </a:xfrm>
        </p:grpSpPr>
        <p:sp>
          <p:nvSpPr>
            <p:cNvPr id="100362" name="Line 10">
              <a:extLst>
                <a:ext uri="{FF2B5EF4-FFF2-40B4-BE49-F238E27FC236}">
                  <a16:creationId xmlns:a16="http://schemas.microsoft.com/office/drawing/2014/main" id="{B85AF427-0B0E-470B-973D-6FE5F4945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4" y="1858"/>
              <a:ext cx="487" cy="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3" name="Text Box 11">
              <a:extLst>
                <a:ext uri="{FF2B5EF4-FFF2-40B4-BE49-F238E27FC236}">
                  <a16:creationId xmlns:a16="http://schemas.microsoft.com/office/drawing/2014/main" id="{A59949D8-7E21-430A-B649-7F08C54DA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" y="1713"/>
              <a:ext cx="1239" cy="28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300" baseline="0">
                  <a:solidFill>
                    <a:srgbClr val="FF0000"/>
                  </a:solidFill>
                  <a:ea typeface="华文中宋" panose="02010600040101010101" pitchFamily="2" charset="-122"/>
                </a:rPr>
                <a:t>绝对时空观     </a:t>
              </a:r>
            </a:p>
          </p:txBody>
        </p:sp>
      </p:grpSp>
      <p:sp>
        <p:nvSpPr>
          <p:cNvPr id="100364" name="Rectangle 12">
            <a:extLst>
              <a:ext uri="{FF2B5EF4-FFF2-40B4-BE49-F238E27FC236}">
                <a16:creationId xmlns:a16="http://schemas.microsoft.com/office/drawing/2014/main" id="{1AD6B222-6F5D-43B2-B998-280386487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5661025"/>
            <a:ext cx="842486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300" baseline="0">
                <a:solidFill>
                  <a:srgbClr val="800000"/>
                </a:solidFill>
                <a:ea typeface="华文中宋" panose="02010600040101010101" pitchFamily="2" charset="-122"/>
              </a:rPr>
              <a:t>        </a:t>
            </a:r>
            <a:r>
              <a:rPr lang="zh-CN" altLang="en-US" sz="2300" baseline="0">
                <a:solidFill>
                  <a:srgbClr val="800000"/>
                </a:solidFill>
                <a:ea typeface="华文中宋" panose="02010600040101010101" pitchFamily="2" charset="-122"/>
              </a:rPr>
              <a:t>在经典力学中，长度、时间及质量都是和运动无关的量，</a:t>
            </a:r>
          </a:p>
          <a:p>
            <a:pPr>
              <a:lnSpc>
                <a:spcPct val="110000"/>
              </a:lnSpc>
            </a:pPr>
            <a:r>
              <a:rPr lang="zh-CN" altLang="en-US" sz="2300" baseline="0">
                <a:solidFill>
                  <a:srgbClr val="800000"/>
                </a:solidFill>
                <a:ea typeface="华文中宋" panose="02010600040101010101" pitchFamily="2" charset="-122"/>
              </a:rPr>
              <a:t>是一个不变量。</a:t>
            </a:r>
          </a:p>
        </p:txBody>
      </p:sp>
      <p:grpSp>
        <p:nvGrpSpPr>
          <p:cNvPr id="100365" name="Group 13">
            <a:extLst>
              <a:ext uri="{FF2B5EF4-FFF2-40B4-BE49-F238E27FC236}">
                <a16:creationId xmlns:a16="http://schemas.microsoft.com/office/drawing/2014/main" id="{3E633E5A-D8D6-4582-B05E-EC36039CFFFF}"/>
              </a:ext>
            </a:extLst>
          </p:cNvPr>
          <p:cNvGrpSpPr>
            <a:grpSpLocks/>
          </p:cNvGrpSpPr>
          <p:nvPr/>
        </p:nvGrpSpPr>
        <p:grpSpPr bwMode="auto">
          <a:xfrm>
            <a:off x="6624638" y="1155700"/>
            <a:ext cx="1655762" cy="1049338"/>
            <a:chOff x="3787" y="527"/>
            <a:chExt cx="907" cy="615"/>
          </a:xfrm>
        </p:grpSpPr>
        <p:graphicFrame>
          <p:nvGraphicFramePr>
            <p:cNvPr id="100366" name="Object 14">
              <a:extLst>
                <a:ext uri="{FF2B5EF4-FFF2-40B4-BE49-F238E27FC236}">
                  <a16:creationId xmlns:a16="http://schemas.microsoft.com/office/drawing/2014/main" id="{F4041C09-3212-4490-92ED-638AF470C8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9" y="527"/>
            <a:ext cx="725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71" name="公式" r:id="rId7" imgW="1066680" imgH="901440" progId="Equation.3">
                    <p:embed/>
                  </p:oleObj>
                </mc:Choice>
                <mc:Fallback>
                  <p:oleObj name="公式" r:id="rId7" imgW="1066680" imgH="9014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527"/>
                          <a:ext cx="725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7" name="AutoShape 15">
              <a:extLst>
                <a:ext uri="{FF2B5EF4-FFF2-40B4-BE49-F238E27FC236}">
                  <a16:creationId xmlns:a16="http://schemas.microsoft.com/office/drawing/2014/main" id="{A6CDB1AA-EC00-4A11-8310-3DF031688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663"/>
              <a:ext cx="136" cy="40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68" name="Text Box 16">
            <a:extLst>
              <a:ext uri="{FF2B5EF4-FFF2-40B4-BE49-F238E27FC236}">
                <a16:creationId xmlns:a16="http://schemas.microsoft.com/office/drawing/2014/main" id="{9000A6B9-2101-44C7-89BA-BC0F73D28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708025"/>
            <a:ext cx="3981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u="sng" baseline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力学相对性原理</a:t>
            </a:r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build="p" autoUpdateAnimBg="0"/>
      <p:bldP spid="100357" grpId="0" build="p" autoUpdateAnimBg="0"/>
      <p:bldP spid="100358" grpId="0" build="p" autoUpdateAnimBg="0"/>
      <p:bldP spid="100359" grpId="0"/>
      <p:bldP spid="100360" grpId="0" build="p" autoUpdateAnimBg="0"/>
      <p:bldP spid="100364" grpId="0" autoUpdateAnimBg="0"/>
      <p:bldP spid="100368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Text Box 4">
            <a:extLst>
              <a:ext uri="{FF2B5EF4-FFF2-40B4-BE49-F238E27FC236}">
                <a16:creationId xmlns:a16="http://schemas.microsoft.com/office/drawing/2014/main" id="{F8647B5D-F4CC-4261-81C8-5D5BEFC2AC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827088" y="882650"/>
            <a:ext cx="237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=2</a:t>
            </a:r>
            <a:r>
              <a:rPr lang="en-US" altLang="zh-TW" baseline="0">
                <a:solidFill>
                  <a:srgbClr val="000066"/>
                </a:solidFill>
                <a:ea typeface="华文中宋" panose="02010600040101010101" pitchFamily="2" charset="-122"/>
              </a:rPr>
              <a:t>( </a:t>
            </a:r>
            <a:r>
              <a:rPr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Pauli</a:t>
            </a:r>
            <a:r>
              <a:rPr lang="zh-TW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矩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阵</a:t>
            </a:r>
            <a:r>
              <a:rPr lang="zh-TW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en-US" altLang="zh-TW" baseline="0">
                <a:solidFill>
                  <a:srgbClr val="000066"/>
                </a:solidFill>
                <a:ea typeface="华文中宋" panose="02010600040101010101" pitchFamily="2" charset="-122"/>
              </a:rPr>
              <a:t>)</a:t>
            </a:r>
          </a:p>
        </p:txBody>
      </p:sp>
      <p:graphicFrame>
        <p:nvGraphicFramePr>
          <p:cNvPr id="192517" name="Object 5">
            <a:extLst>
              <a:ext uri="{FF2B5EF4-FFF2-40B4-BE49-F238E27FC236}">
                <a16:creationId xmlns:a16="http://schemas.microsoft.com/office/drawing/2014/main" id="{B2AAE9AB-E70D-474A-80B6-BFB5BE907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484313"/>
          <a:ext cx="6913562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1" name="公式" r:id="rId3" imgW="3162240" imgH="736560" progId="Equation.3">
                  <p:embed/>
                </p:oleObj>
              </mc:Choice>
              <mc:Fallback>
                <p:oleObj name="公式" r:id="rId3" imgW="3162240" imgH="736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900113" y="1484313"/>
                        <a:ext cx="6913562" cy="16113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2" name="Group 10">
            <a:extLst>
              <a:ext uri="{FF2B5EF4-FFF2-40B4-BE49-F238E27FC236}">
                <a16:creationId xmlns:a16="http://schemas.microsoft.com/office/drawing/2014/main" id="{706CA1CE-EE00-4F96-84C6-465C0EEA79E8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3357563"/>
          <a:ext cx="7786687" cy="1371600"/>
        </p:xfrm>
        <a:graphic>
          <a:graphicData uri="http://schemas.openxmlformats.org/drawingml/2006/table">
            <a:tbl>
              <a:tblPr/>
              <a:tblGrid>
                <a:gridCol w="7786687">
                  <a:extLst>
                    <a:ext uri="{9D8B030D-6E8A-4147-A177-3AD203B41FA5}">
                      <a16:colId xmlns:a16="http://schemas.microsoft.com/office/drawing/2014/main" val="489546750"/>
                    </a:ext>
                  </a:extLst>
                </a:gridCol>
              </a:tblGrid>
              <a:tr h="1371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411394"/>
                  </a:ext>
                </a:extLst>
              </a:tr>
            </a:tbl>
          </a:graphicData>
        </a:graphic>
      </p:graphicFrame>
      <p:graphicFrame>
        <p:nvGraphicFramePr>
          <p:cNvPr id="192528" name="Object 16">
            <a:extLst>
              <a:ext uri="{FF2B5EF4-FFF2-40B4-BE49-F238E27FC236}">
                <a16:creationId xmlns:a16="http://schemas.microsoft.com/office/drawing/2014/main" id="{F6FA5766-D7C2-4DA1-A9DF-F145AE3C56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8713" y="3513138"/>
          <a:ext cx="722153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2" name="Equation" r:id="rId5" imgW="3898800" imgH="571320" progId="Equation.3">
                  <p:embed/>
                </p:oleObj>
              </mc:Choice>
              <mc:Fallback>
                <p:oleObj name="Equation" r:id="rId5" imgW="3898800" imgH="571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128713" y="3513138"/>
                        <a:ext cx="7221537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9" name="Object 17">
            <a:extLst>
              <a:ext uri="{FF2B5EF4-FFF2-40B4-BE49-F238E27FC236}">
                <a16:creationId xmlns:a16="http://schemas.microsoft.com/office/drawing/2014/main" id="{D7BD762F-0922-43D0-A6B0-F4E30F322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941888"/>
          <a:ext cx="21605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3" name="Equation" r:id="rId7" imgW="1079280" imgH="241200" progId="Equation.3">
                  <p:embed/>
                </p:oleObj>
              </mc:Choice>
              <mc:Fallback>
                <p:oleObj name="Equation" r:id="rId7" imgW="107928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900113" y="4941888"/>
                        <a:ext cx="2160587" cy="4857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0" name="Group 18">
            <a:extLst>
              <a:ext uri="{FF2B5EF4-FFF2-40B4-BE49-F238E27FC236}">
                <a16:creationId xmlns:a16="http://schemas.microsoft.com/office/drawing/2014/main" id="{AA21E30A-8F7C-49CE-A8C1-05D988E233C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5708650"/>
          <a:ext cx="8686800" cy="685800"/>
        </p:xfrm>
        <a:graphic>
          <a:graphicData uri="http://schemas.openxmlformats.org/drawingml/2006/table">
            <a:tbl>
              <a:tblPr/>
              <a:tblGrid>
                <a:gridCol w="8686800">
                  <a:extLst>
                    <a:ext uri="{9D8B030D-6E8A-4147-A177-3AD203B41FA5}">
                      <a16:colId xmlns:a16="http://schemas.microsoft.com/office/drawing/2014/main" val="3679828267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17253"/>
                  </a:ext>
                </a:extLst>
              </a:tr>
            </a:tbl>
          </a:graphicData>
        </a:graphic>
      </p:graphicFrame>
      <p:graphicFrame>
        <p:nvGraphicFramePr>
          <p:cNvPr id="192536" name="Object 24">
            <a:extLst>
              <a:ext uri="{FF2B5EF4-FFF2-40B4-BE49-F238E27FC236}">
                <a16:creationId xmlns:a16="http://schemas.microsoft.com/office/drawing/2014/main" id="{8D9A545C-D632-47E5-A912-061A9B029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784850"/>
          <a:ext cx="3973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4" name="Equation" r:id="rId9" imgW="2145960" imgH="279360" progId="Equation.3">
                  <p:embed/>
                </p:oleObj>
              </mc:Choice>
              <mc:Fallback>
                <p:oleObj name="Equation" r:id="rId9" imgW="2145960" imgH="2793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85800" y="5784850"/>
                        <a:ext cx="39735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7" name="Object 25">
            <a:extLst>
              <a:ext uri="{FF2B5EF4-FFF2-40B4-BE49-F238E27FC236}">
                <a16:creationId xmlns:a16="http://schemas.microsoft.com/office/drawing/2014/main" id="{96DAC111-6F37-4E84-801A-75851966BC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792788"/>
          <a:ext cx="12700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5" name="Equation" r:id="rId11" imgW="685800" imgH="241200" progId="Equation.3">
                  <p:embed/>
                </p:oleObj>
              </mc:Choice>
              <mc:Fallback>
                <p:oleObj name="Equation" r:id="rId11" imgW="685800" imgH="24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724400" y="5792788"/>
                        <a:ext cx="12700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8" name="Object 26">
            <a:extLst>
              <a:ext uri="{FF2B5EF4-FFF2-40B4-BE49-F238E27FC236}">
                <a16:creationId xmlns:a16="http://schemas.microsoft.com/office/drawing/2014/main" id="{E9297E67-6999-4D63-8759-01567716C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722938"/>
          <a:ext cx="24923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6" name="Equation" r:id="rId13" imgW="1346040" imgH="279360" progId="Equation.3">
                  <p:embed/>
                </p:oleObj>
              </mc:Choice>
              <mc:Fallback>
                <p:oleObj name="Equation" r:id="rId13" imgW="1346040" imgH="2793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629400" y="5722938"/>
                        <a:ext cx="24923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9" name="Text Box 27">
            <a:extLst>
              <a:ext uri="{FF2B5EF4-FFF2-40B4-BE49-F238E27FC236}">
                <a16:creationId xmlns:a16="http://schemas.microsoft.com/office/drawing/2014/main" id="{568D47B5-0C1D-487D-AA08-DAACB0CEBE8A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6096000" y="5784850"/>
            <a:ext cx="463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且</a:t>
            </a:r>
          </a:p>
        </p:txBody>
      </p:sp>
      <p:graphicFrame>
        <p:nvGraphicFramePr>
          <p:cNvPr id="192540" name="Object 28">
            <a:extLst>
              <a:ext uri="{FF2B5EF4-FFF2-40B4-BE49-F238E27FC236}">
                <a16:creationId xmlns:a16="http://schemas.microsoft.com/office/drawing/2014/main" id="{E7B10228-C805-47ED-8FBB-06E33CD1EF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946150"/>
          <a:ext cx="2047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47" name="Equation" r:id="rId15" imgW="1104840" imgH="266400" progId="Equation.3">
                  <p:embed/>
                </p:oleObj>
              </mc:Choice>
              <mc:Fallback>
                <p:oleObj name="Equation" r:id="rId15" imgW="1104840" imgH="266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657600" y="946150"/>
                        <a:ext cx="2047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97" name="Rectangle 61">
            <a:extLst>
              <a:ext uri="{FF2B5EF4-FFF2-40B4-BE49-F238E27FC236}">
                <a16:creationId xmlns:a16="http://schemas.microsoft.com/office/drawing/2014/main" id="{8893E23B-68D6-4AD6-9731-C085B6EF6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5992813"/>
            <a:ext cx="7735887" cy="854075"/>
          </a:xfrm>
          <a:prstGeom prst="rect">
            <a:avLst/>
          </a:prstGeom>
          <a:solidFill>
            <a:srgbClr val="666699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38" name="Text Box 2">
            <a:extLst>
              <a:ext uri="{FF2B5EF4-FFF2-40B4-BE49-F238E27FC236}">
                <a16:creationId xmlns:a16="http://schemas.microsoft.com/office/drawing/2014/main" id="{1DDC836F-005F-47FE-9F16-E91352061EC8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8313" y="1844675"/>
            <a:ext cx="3048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则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         和        必</a:t>
            </a:r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须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滿足</a:t>
            </a:r>
          </a:p>
        </p:txBody>
      </p:sp>
      <p:graphicFrame>
        <p:nvGraphicFramePr>
          <p:cNvPr id="193539" name="Object 3">
            <a:extLst>
              <a:ext uri="{FF2B5EF4-FFF2-40B4-BE49-F238E27FC236}">
                <a16:creationId xmlns:a16="http://schemas.microsoft.com/office/drawing/2014/main" id="{4B38F154-EDCB-42A0-A6C2-9721539F8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851025"/>
          <a:ext cx="4254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99" name="Equation" r:id="rId3" imgW="228600" imgH="241200" progId="Equation.3">
                  <p:embed/>
                </p:oleObj>
              </mc:Choice>
              <mc:Fallback>
                <p:oleObj name="Equation" r:id="rId3" imgW="2286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066800" y="1851025"/>
                        <a:ext cx="4254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0" name="Object 4">
            <a:extLst>
              <a:ext uri="{FF2B5EF4-FFF2-40B4-BE49-F238E27FC236}">
                <a16:creationId xmlns:a16="http://schemas.microsoft.com/office/drawing/2014/main" id="{30C1BB71-BC81-4538-97B2-D4368F58E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4363" y="1881188"/>
          <a:ext cx="4254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0" name="Equation" r:id="rId5" imgW="228600" imgH="266400" progId="Equation.3">
                  <p:embed/>
                </p:oleObj>
              </mc:Choice>
              <mc:Fallback>
                <p:oleObj name="Equation" r:id="rId5" imgW="2286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884363" y="1881188"/>
                        <a:ext cx="4254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1" name="Object 5">
            <a:extLst>
              <a:ext uri="{FF2B5EF4-FFF2-40B4-BE49-F238E27FC236}">
                <a16:creationId xmlns:a16="http://schemas.microsoft.com/office/drawing/2014/main" id="{18506EA0-8670-4B1A-B63C-3AE374FB46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205038"/>
          <a:ext cx="259238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1" name="方程式" r:id="rId7" imgW="1002960" imgH="203040" progId="Equation.3">
                  <p:embed/>
                </p:oleObj>
              </mc:Choice>
              <mc:Fallback>
                <p:oleObj name="方程式" r:id="rId7" imgW="10029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042988" y="2205038"/>
                        <a:ext cx="2592387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2" name="Object 6">
            <a:extLst>
              <a:ext uri="{FF2B5EF4-FFF2-40B4-BE49-F238E27FC236}">
                <a16:creationId xmlns:a16="http://schemas.microsoft.com/office/drawing/2014/main" id="{DDD8C1E9-A71B-4CA2-BA32-BDE9E241C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4738" y="2713038"/>
          <a:ext cx="36417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2" name="公式" r:id="rId9" imgW="1879560" imgH="482400" progId="Equation.3">
                  <p:embed/>
                </p:oleObj>
              </mc:Choice>
              <mc:Fallback>
                <p:oleObj name="公式" r:id="rId9" imgW="18795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074738" y="2713038"/>
                        <a:ext cx="36417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3" name="Text Box 7">
            <a:extLst>
              <a:ext uri="{FF2B5EF4-FFF2-40B4-BE49-F238E27FC236}">
                <a16:creationId xmlns:a16="http://schemas.microsoft.com/office/drawing/2014/main" id="{9DD3FD79-0A22-4663-A88E-1008A0A9619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957263" y="4702175"/>
            <a:ext cx="463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设</a:t>
            </a:r>
            <a:endParaRPr lang="en-US" altLang="zh-TW" sz="2200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193544" name="Object 8">
            <a:extLst>
              <a:ext uri="{FF2B5EF4-FFF2-40B4-BE49-F238E27FC236}">
                <a16:creationId xmlns:a16="http://schemas.microsoft.com/office/drawing/2014/main" id="{5BDDDA66-FFBB-4727-874A-21C6401D1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4700588"/>
          <a:ext cx="946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3" name="Equation" r:id="rId11" imgW="507960" imgH="241200" progId="Equation.3">
                  <p:embed/>
                </p:oleObj>
              </mc:Choice>
              <mc:Fallback>
                <p:oleObj name="Equation" r:id="rId11" imgW="50796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535113" y="4700588"/>
                        <a:ext cx="9461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5" name="Object 9">
            <a:extLst>
              <a:ext uri="{FF2B5EF4-FFF2-40B4-BE49-F238E27FC236}">
                <a16:creationId xmlns:a16="http://schemas.microsoft.com/office/drawing/2014/main" id="{D98A6A1E-08A5-4864-9A97-48A075D01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157788"/>
          <a:ext cx="19875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4" name="Equation" r:id="rId13" imgW="1066680" imgH="266400" progId="Equation.3">
                  <p:embed/>
                </p:oleObj>
              </mc:Choice>
              <mc:Fallback>
                <p:oleObj name="Equation" r:id="rId13" imgW="1066680" imgH="26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331913" y="5157788"/>
                        <a:ext cx="19875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6" name="Text Box 10">
            <a:extLst>
              <a:ext uri="{FF2B5EF4-FFF2-40B4-BE49-F238E27FC236}">
                <a16:creationId xmlns:a16="http://schemas.microsoft.com/office/drawing/2014/main" id="{1DBB1732-9642-4728-A0CC-31FA7EEA09CD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898525" y="5159375"/>
            <a:ext cx="463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又</a:t>
            </a:r>
          </a:p>
        </p:txBody>
      </p:sp>
      <p:graphicFrame>
        <p:nvGraphicFramePr>
          <p:cNvPr id="193547" name="Group 11">
            <a:extLst>
              <a:ext uri="{FF2B5EF4-FFF2-40B4-BE49-F238E27FC236}">
                <a16:creationId xmlns:a16="http://schemas.microsoft.com/office/drawing/2014/main" id="{0AA80570-7682-4867-B07D-C54AAFCC984D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3644900"/>
          <a:ext cx="2819400" cy="9906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1461419924"/>
                    </a:ext>
                  </a:extLst>
                </a:gridCol>
              </a:tblGrid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927611"/>
                  </a:ext>
                </a:extLst>
              </a:tr>
            </a:tbl>
          </a:graphicData>
        </a:graphic>
      </p:graphicFrame>
      <p:graphicFrame>
        <p:nvGraphicFramePr>
          <p:cNvPr id="193553" name="Object 17">
            <a:extLst>
              <a:ext uri="{FF2B5EF4-FFF2-40B4-BE49-F238E27FC236}">
                <a16:creationId xmlns:a16="http://schemas.microsoft.com/office/drawing/2014/main" id="{49B48987-F4EC-4162-B03F-27D5A96F96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" y="3644900"/>
          <a:ext cx="1323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5" name="Equation" r:id="rId15" imgW="711000" imgH="241200" progId="Equation.3">
                  <p:embed/>
                </p:oleObj>
              </mc:Choice>
              <mc:Fallback>
                <p:oleObj name="Equation" r:id="rId15" imgW="71100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73100" y="3644900"/>
                        <a:ext cx="13239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4" name="Object 18">
            <a:extLst>
              <a:ext uri="{FF2B5EF4-FFF2-40B4-BE49-F238E27FC236}">
                <a16:creationId xmlns:a16="http://schemas.microsoft.com/office/drawing/2014/main" id="{A0524DCB-DC66-42D8-9D7F-74B64A0E0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4065588"/>
          <a:ext cx="24495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6" name="方程式" r:id="rId17" imgW="1485720" imgH="304560" progId="Equation.3">
                  <p:embed/>
                </p:oleObj>
              </mc:Choice>
              <mc:Fallback>
                <p:oleObj name="方程式" r:id="rId17" imgW="1485720" imgH="304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98500" y="4065588"/>
                        <a:ext cx="24495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5" name="Object 19">
            <a:extLst>
              <a:ext uri="{FF2B5EF4-FFF2-40B4-BE49-F238E27FC236}">
                <a16:creationId xmlns:a16="http://schemas.microsoft.com/office/drawing/2014/main" id="{4DE7AC50-307B-40D7-B0E7-D3FC987A78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2716213"/>
          <a:ext cx="14398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7" name="公式" r:id="rId19" imgW="571320" imgH="393480" progId="Equation.3">
                  <p:embed/>
                </p:oleObj>
              </mc:Choice>
              <mc:Fallback>
                <p:oleObj name="公式" r:id="rId19" imgW="57132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380288" y="2716213"/>
                        <a:ext cx="1439862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6" name="Object 20">
            <a:extLst>
              <a:ext uri="{FF2B5EF4-FFF2-40B4-BE49-F238E27FC236}">
                <a16:creationId xmlns:a16="http://schemas.microsoft.com/office/drawing/2014/main" id="{E9D8175B-81C2-450E-850C-8322A0D73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2951163"/>
          <a:ext cx="122396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8" name="公式" r:id="rId21" imgW="406080" imgH="228600" progId="Equation.3">
                  <p:embed/>
                </p:oleObj>
              </mc:Choice>
              <mc:Fallback>
                <p:oleObj name="公式" r:id="rId21" imgW="40608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148263" y="2951163"/>
                        <a:ext cx="1223962" cy="6842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7" name="Group 21">
            <a:extLst>
              <a:ext uri="{FF2B5EF4-FFF2-40B4-BE49-F238E27FC236}">
                <a16:creationId xmlns:a16="http://schemas.microsoft.com/office/drawing/2014/main" id="{6B186DF0-DE83-4B55-A299-60F0AD27D49A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765175"/>
          <a:ext cx="4062413" cy="1066800"/>
        </p:xfrm>
        <a:graphic>
          <a:graphicData uri="http://schemas.openxmlformats.org/drawingml/2006/table">
            <a:tbl>
              <a:tblPr/>
              <a:tblGrid>
                <a:gridCol w="4062413">
                  <a:extLst>
                    <a:ext uri="{9D8B030D-6E8A-4147-A177-3AD203B41FA5}">
                      <a16:colId xmlns:a16="http://schemas.microsoft.com/office/drawing/2014/main" val="515749326"/>
                    </a:ext>
                  </a:extLst>
                </a:gridCol>
              </a:tblGrid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96308"/>
                  </a:ext>
                </a:extLst>
              </a:tr>
            </a:tbl>
          </a:graphicData>
        </a:graphic>
      </p:graphicFrame>
      <p:sp>
        <p:nvSpPr>
          <p:cNvPr id="193563" name="Text Box 27">
            <a:extLst>
              <a:ext uri="{FF2B5EF4-FFF2-40B4-BE49-F238E27FC236}">
                <a16:creationId xmlns:a16="http://schemas.microsoft.com/office/drawing/2014/main" id="{7DFE04C4-FB3A-4749-B1B6-008EC69F6CD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7200" y="10541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aseline="0">
                <a:solidFill>
                  <a:srgbClr val="000066"/>
                </a:solidFill>
                <a:ea typeface="华文中宋" panose="02010600040101010101" pitchFamily="2" charset="-122"/>
              </a:rPr>
              <a:t>令</a:t>
            </a:r>
          </a:p>
        </p:txBody>
      </p:sp>
      <p:graphicFrame>
        <p:nvGraphicFramePr>
          <p:cNvPr id="193564" name="Object 28">
            <a:extLst>
              <a:ext uri="{FF2B5EF4-FFF2-40B4-BE49-F238E27FC236}">
                <a16:creationId xmlns:a16="http://schemas.microsoft.com/office/drawing/2014/main" id="{A10AC54F-4890-4241-97A8-1445CCED1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887413"/>
          <a:ext cx="31829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9" name="Equation" r:id="rId23" imgW="2006280" imgH="545760" progId="Equation.3">
                  <p:embed/>
                </p:oleObj>
              </mc:Choice>
              <mc:Fallback>
                <p:oleObj name="Equation" r:id="rId23" imgW="2006280" imgH="5457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855663" y="887413"/>
                        <a:ext cx="3182937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5" name="Group 29">
            <a:extLst>
              <a:ext uri="{FF2B5EF4-FFF2-40B4-BE49-F238E27FC236}">
                <a16:creationId xmlns:a16="http://schemas.microsoft.com/office/drawing/2014/main" id="{2B6E3932-32D0-4242-932E-FCB2A0563A1E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765175"/>
          <a:ext cx="2209800" cy="10668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404489805"/>
                    </a:ext>
                  </a:extLst>
                </a:gridCol>
              </a:tblGrid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633319"/>
                  </a:ext>
                </a:extLst>
              </a:tr>
            </a:tbl>
          </a:graphicData>
        </a:graphic>
      </p:graphicFrame>
      <p:graphicFrame>
        <p:nvGraphicFramePr>
          <p:cNvPr id="193571" name="Group 35">
            <a:extLst>
              <a:ext uri="{FF2B5EF4-FFF2-40B4-BE49-F238E27FC236}">
                <a16:creationId xmlns:a16="http://schemas.microsoft.com/office/drawing/2014/main" id="{AEB56DFD-5258-4784-A6A7-155A77C0B03D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765175"/>
          <a:ext cx="1711325" cy="1066800"/>
        </p:xfrm>
        <a:graphic>
          <a:graphicData uri="http://schemas.openxmlformats.org/drawingml/2006/table">
            <a:tbl>
              <a:tblPr/>
              <a:tblGrid>
                <a:gridCol w="1711325">
                  <a:extLst>
                    <a:ext uri="{9D8B030D-6E8A-4147-A177-3AD203B41FA5}">
                      <a16:colId xmlns:a16="http://schemas.microsoft.com/office/drawing/2014/main" val="2357491030"/>
                    </a:ext>
                  </a:extLst>
                </a:gridCol>
              </a:tblGrid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6957"/>
                  </a:ext>
                </a:extLst>
              </a:tr>
            </a:tbl>
          </a:graphicData>
        </a:graphic>
      </p:graphicFrame>
      <p:graphicFrame>
        <p:nvGraphicFramePr>
          <p:cNvPr id="193577" name="Object 41">
            <a:extLst>
              <a:ext uri="{FF2B5EF4-FFF2-40B4-BE49-F238E27FC236}">
                <a16:creationId xmlns:a16="http://schemas.microsoft.com/office/drawing/2014/main" id="{F1BD8E40-BB2E-4DD2-BA48-8453FAD69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919163"/>
          <a:ext cx="144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0" name="Equation" r:id="rId25" imgW="914400" imgH="520560" progId="Equation.3">
                  <p:embed/>
                </p:oleObj>
              </mc:Choice>
              <mc:Fallback>
                <p:oleObj name="Equation" r:id="rId25" imgW="914400" imgH="5205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953000" y="919163"/>
                        <a:ext cx="1447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78" name="Object 42">
            <a:extLst>
              <a:ext uri="{FF2B5EF4-FFF2-40B4-BE49-F238E27FC236}">
                <a16:creationId xmlns:a16="http://schemas.microsoft.com/office/drawing/2014/main" id="{972E1E04-20DC-4EC3-9231-FFD79C551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9150" y="896938"/>
          <a:ext cx="15271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1" name="Equation" r:id="rId27" imgW="1015920" imgH="520560" progId="Equation.3">
                  <p:embed/>
                </p:oleObj>
              </mc:Choice>
              <mc:Fallback>
                <p:oleObj name="Equation" r:id="rId27" imgW="1015920" imgH="5205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169150" y="896938"/>
                        <a:ext cx="152717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79" name="AutoShape 43">
            <a:extLst>
              <a:ext uri="{FF2B5EF4-FFF2-40B4-BE49-F238E27FC236}">
                <a16:creationId xmlns:a16="http://schemas.microsoft.com/office/drawing/2014/main" id="{FE7834D0-FC77-482E-A07C-43359A29E18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638800" y="3657600"/>
            <a:ext cx="152400" cy="685800"/>
          </a:xfrm>
          <a:prstGeom prst="up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80" name="AutoShape 44">
            <a:extLst>
              <a:ext uri="{FF2B5EF4-FFF2-40B4-BE49-F238E27FC236}">
                <a16:creationId xmlns:a16="http://schemas.microsoft.com/office/drawing/2014/main" id="{113ED1A9-F74A-45CE-9A06-64EDD8A4FCC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001000" y="3657600"/>
            <a:ext cx="152400" cy="685800"/>
          </a:xfrm>
          <a:prstGeom prst="up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aphicFrame>
        <p:nvGraphicFramePr>
          <p:cNvPr id="193581" name="Group 45">
            <a:extLst>
              <a:ext uri="{FF2B5EF4-FFF2-40B4-BE49-F238E27FC236}">
                <a16:creationId xmlns:a16="http://schemas.microsoft.com/office/drawing/2014/main" id="{17DE6B20-9902-481D-BB12-D0B9A208FD82}"/>
              </a:ext>
            </a:extLst>
          </p:cNvPr>
          <p:cNvGraphicFramePr>
            <a:graphicFrameLocks noGrp="1"/>
          </p:cNvGraphicFramePr>
          <p:nvPr/>
        </p:nvGraphicFramePr>
        <p:xfrm>
          <a:off x="3708400" y="4437063"/>
          <a:ext cx="4738688" cy="1457325"/>
        </p:xfrm>
        <a:graphic>
          <a:graphicData uri="http://schemas.openxmlformats.org/drawingml/2006/table">
            <a:tbl>
              <a:tblPr/>
              <a:tblGrid>
                <a:gridCol w="4738688">
                  <a:extLst>
                    <a:ext uri="{9D8B030D-6E8A-4147-A177-3AD203B41FA5}">
                      <a16:colId xmlns:a16="http://schemas.microsoft.com/office/drawing/2014/main" val="3918491274"/>
                    </a:ext>
                  </a:extLst>
                </a:gridCol>
              </a:tblGrid>
              <a:tr h="145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431455"/>
                  </a:ext>
                </a:extLst>
              </a:tr>
            </a:tbl>
          </a:graphicData>
        </a:graphic>
      </p:graphicFrame>
      <p:graphicFrame>
        <p:nvGraphicFramePr>
          <p:cNvPr id="193587" name="Object 51">
            <a:extLst>
              <a:ext uri="{FF2B5EF4-FFF2-40B4-BE49-F238E27FC236}">
                <a16:creationId xmlns:a16="http://schemas.microsoft.com/office/drawing/2014/main" id="{8CE33F0C-429D-420C-A39F-13E00807A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0800" y="4589463"/>
          <a:ext cx="3073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2" name="Equation" r:id="rId29" imgW="1650960" imgH="266400" progId="Equation.3">
                  <p:embed/>
                </p:oleObj>
              </mc:Choice>
              <mc:Fallback>
                <p:oleObj name="Equation" r:id="rId29" imgW="1650960" imgH="2664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860800" y="4589463"/>
                        <a:ext cx="30734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88" name="Object 52">
            <a:extLst>
              <a:ext uri="{FF2B5EF4-FFF2-40B4-BE49-F238E27FC236}">
                <a16:creationId xmlns:a16="http://schemas.microsoft.com/office/drawing/2014/main" id="{C4AC51A4-9BDD-4DC2-9ADA-E56D38FA97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0800" y="5030788"/>
          <a:ext cx="42322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3" name="Equation" r:id="rId31" imgW="2273040" imgH="444240" progId="Equation.3">
                  <p:embed/>
                </p:oleObj>
              </mc:Choice>
              <mc:Fallback>
                <p:oleObj name="Equation" r:id="rId31" imgW="2273040" imgH="4442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860800" y="5030788"/>
                        <a:ext cx="42322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89" name="AutoShape 53">
            <a:extLst>
              <a:ext uri="{FF2B5EF4-FFF2-40B4-BE49-F238E27FC236}">
                <a16:creationId xmlns:a16="http://schemas.microsoft.com/office/drawing/2014/main" id="{29BCC40E-5D67-4E66-805B-3E9F7847E97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580063" y="1844675"/>
            <a:ext cx="211137" cy="1079500"/>
          </a:xfrm>
          <a:prstGeom prst="upArrow">
            <a:avLst>
              <a:gd name="adj1" fmla="val 50000"/>
              <a:gd name="adj2" fmla="val 1278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90" name="AutoShape 54">
            <a:extLst>
              <a:ext uri="{FF2B5EF4-FFF2-40B4-BE49-F238E27FC236}">
                <a16:creationId xmlns:a16="http://schemas.microsoft.com/office/drawing/2014/main" id="{A1490820-9336-4F1C-8249-22FB825136E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027988" y="1844675"/>
            <a:ext cx="125412" cy="898525"/>
          </a:xfrm>
          <a:prstGeom prst="upArrow">
            <a:avLst>
              <a:gd name="adj1" fmla="val 50000"/>
              <a:gd name="adj2" fmla="val 1791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93591" name="Text Box 55">
            <a:extLst>
              <a:ext uri="{FF2B5EF4-FFF2-40B4-BE49-F238E27FC236}">
                <a16:creationId xmlns:a16="http://schemas.microsoft.com/office/drawing/2014/main" id="{E7098507-FCBF-4A99-BDE5-6A99FC6381C9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827088" y="6042025"/>
            <a:ext cx="7448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     和      </a:t>
            </a:r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构成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           之完全基，</a:t>
            </a:r>
          </a:p>
          <a:p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但                     ，       </a:t>
            </a:r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无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法求出   ，故           不能表</a:t>
            </a:r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为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2</a:t>
            </a:r>
            <a:r>
              <a:rPr lang="en-US" altLang="zh-TW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x2</a:t>
            </a:r>
            <a:r>
              <a:rPr lang="zh-TW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矩</a:t>
            </a:r>
            <a:r>
              <a:rPr lang="zh-CN" altLang="en-US" sz="2200" baseline="0">
                <a:solidFill>
                  <a:srgbClr val="000066"/>
                </a:solidFill>
                <a:ea typeface="华文中宋" panose="02010600040101010101" pitchFamily="2" charset="-122"/>
              </a:rPr>
              <a:t>阵</a:t>
            </a:r>
            <a:endParaRPr lang="zh-TW" altLang="en-US" sz="2200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193592" name="Object 56">
            <a:extLst>
              <a:ext uri="{FF2B5EF4-FFF2-40B4-BE49-F238E27FC236}">
                <a16:creationId xmlns:a16="http://schemas.microsoft.com/office/drawing/2014/main" id="{7552BF81-A28C-4E1A-9E61-16DF98FCA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6043613"/>
          <a:ext cx="260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4" name="Equation" r:id="rId33" imgW="139680" imgH="203040" progId="Equation.3">
                  <p:embed/>
                </p:oleObj>
              </mc:Choice>
              <mc:Fallback>
                <p:oleObj name="Equation" r:id="rId33" imgW="139680" imgH="2030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909638" y="6043613"/>
                        <a:ext cx="2603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93" name="Object 57">
            <a:extLst>
              <a:ext uri="{FF2B5EF4-FFF2-40B4-BE49-F238E27FC236}">
                <a16:creationId xmlns:a16="http://schemas.microsoft.com/office/drawing/2014/main" id="{CB5DAA2C-DF66-4FB3-9DBA-B860C4B2A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5995988"/>
          <a:ext cx="2127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5" name="Equation" r:id="rId35" imgW="114120" imgH="228600" progId="Equation.3">
                  <p:embed/>
                </p:oleObj>
              </mc:Choice>
              <mc:Fallback>
                <p:oleObj name="Equation" r:id="rId35" imgW="114120" imgH="228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643063" y="5995988"/>
                        <a:ext cx="2127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94" name="Object 58">
            <a:extLst>
              <a:ext uri="{FF2B5EF4-FFF2-40B4-BE49-F238E27FC236}">
                <a16:creationId xmlns:a16="http://schemas.microsoft.com/office/drawing/2014/main" id="{FBA84D33-2313-41AE-B91B-F7D71CDA8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6099175"/>
          <a:ext cx="7747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6" name="Equation" r:id="rId37" imgW="457200" imgH="190440" progId="Equation.3">
                  <p:embed/>
                </p:oleObj>
              </mc:Choice>
              <mc:Fallback>
                <p:oleObj name="Equation" r:id="rId37" imgW="457200" imgH="1904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541588" y="6099175"/>
                        <a:ext cx="7747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95" name="Object 59">
            <a:extLst>
              <a:ext uri="{FF2B5EF4-FFF2-40B4-BE49-F238E27FC236}">
                <a16:creationId xmlns:a16="http://schemas.microsoft.com/office/drawing/2014/main" id="{64444A9C-2EE2-453F-8CB5-A58EB4244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1588" y="6375400"/>
          <a:ext cx="11620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7" name="Equation" r:id="rId39" imgW="685800" imgH="241200" progId="Equation.3">
                  <p:embed/>
                </p:oleObj>
              </mc:Choice>
              <mc:Fallback>
                <p:oleObj name="Equation" r:id="rId39" imgW="685800" imgH="241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271588" y="6375400"/>
                        <a:ext cx="11620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96" name="Object 60">
            <a:extLst>
              <a:ext uri="{FF2B5EF4-FFF2-40B4-BE49-F238E27FC236}">
                <a16:creationId xmlns:a16="http://schemas.microsoft.com/office/drawing/2014/main" id="{8F3A25B4-37A9-4B2D-8042-7B6D96EA9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6388" y="6353175"/>
          <a:ext cx="7350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8" name="Equation" r:id="rId41" imgW="393480" imgH="241200" progId="Equation.3">
                  <p:embed/>
                </p:oleObj>
              </mc:Choice>
              <mc:Fallback>
                <p:oleObj name="Equation" r:id="rId41" imgW="393480" imgH="241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386388" y="6353175"/>
                        <a:ext cx="73501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98" name="Object 62">
            <a:extLst>
              <a:ext uri="{FF2B5EF4-FFF2-40B4-BE49-F238E27FC236}">
                <a16:creationId xmlns:a16="http://schemas.microsoft.com/office/drawing/2014/main" id="{278962C9-658E-4197-A69B-8B290BF95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7688" y="6408738"/>
          <a:ext cx="3540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9" name="方程式" r:id="rId43" imgW="139680" imgH="177480" progId="Equation.3">
                  <p:embed/>
                </p:oleObj>
              </mc:Choice>
              <mc:Fallback>
                <p:oleObj name="方程式" r:id="rId43" imgW="139680" imgH="1774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087688" y="6408738"/>
                        <a:ext cx="35401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Text Box 4">
            <a:extLst>
              <a:ext uri="{FF2B5EF4-FFF2-40B4-BE49-F238E27FC236}">
                <a16:creationId xmlns:a16="http://schemas.microsoft.com/office/drawing/2014/main" id="{E8AC249B-3C2A-431F-8AC8-82846812565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755650" y="908050"/>
            <a:ext cx="326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=4  </a:t>
            </a:r>
            <a:r>
              <a:rPr lang="en-US" altLang="zh-TW" baseline="0">
                <a:solidFill>
                  <a:srgbClr val="000066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Pauli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-</a:t>
            </a:r>
            <a:r>
              <a:rPr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Dirac</a:t>
            </a:r>
            <a:r>
              <a:rPr lang="zh-TW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表象 </a:t>
            </a:r>
            <a:r>
              <a:rPr lang="en-US" altLang="zh-TW" baseline="0">
                <a:solidFill>
                  <a:srgbClr val="000066"/>
                </a:solidFill>
                <a:ea typeface="华文中宋" panose="02010600040101010101" pitchFamily="2" charset="-122"/>
              </a:rPr>
              <a:t>)</a:t>
            </a:r>
          </a:p>
        </p:txBody>
      </p:sp>
      <p:graphicFrame>
        <p:nvGraphicFramePr>
          <p:cNvPr id="194565" name="Group 5">
            <a:extLst>
              <a:ext uri="{FF2B5EF4-FFF2-40B4-BE49-F238E27FC236}">
                <a16:creationId xmlns:a16="http://schemas.microsoft.com/office/drawing/2014/main" id="{9BEFB2CD-8EE6-472B-94EA-B2EBA6F1329C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484313"/>
          <a:ext cx="8458200" cy="1752600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430725252"/>
                    </a:ext>
                  </a:extLst>
                </a:gridCol>
              </a:tblGrid>
              <a:tr h="175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688464"/>
                  </a:ext>
                </a:extLst>
              </a:tr>
            </a:tbl>
          </a:graphicData>
        </a:graphic>
      </p:graphicFrame>
      <p:sp>
        <p:nvSpPr>
          <p:cNvPr id="194571" name="Text Box 11">
            <a:extLst>
              <a:ext uri="{FF2B5EF4-FFF2-40B4-BE49-F238E27FC236}">
                <a16:creationId xmlns:a16="http://schemas.microsoft.com/office/drawing/2014/main" id="{B8B19BDE-74EF-484E-867C-93B24F5F11AF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219200" y="16478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0" baseline="0">
                <a:solidFill>
                  <a:srgbClr val="CCFF99"/>
                </a:solidFill>
                <a:ea typeface="新細明體" panose="020B0604030504040204" pitchFamily="18" charset="-120"/>
              </a:rPr>
              <a:t>由</a:t>
            </a:r>
          </a:p>
        </p:txBody>
      </p:sp>
      <p:graphicFrame>
        <p:nvGraphicFramePr>
          <p:cNvPr id="194572" name="Object 12">
            <a:extLst>
              <a:ext uri="{FF2B5EF4-FFF2-40B4-BE49-F238E27FC236}">
                <a16:creationId xmlns:a16="http://schemas.microsoft.com/office/drawing/2014/main" id="{7181D3F4-B8DC-4FC2-8FCD-6BFC568A3B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592263"/>
          <a:ext cx="838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9" name="Equation" r:id="rId3" imgW="482400" imgH="279360" progId="Equation.3">
                  <p:embed/>
                </p:oleObj>
              </mc:Choice>
              <mc:Fallback>
                <p:oleObj name="Equation" r:id="rId3" imgW="48240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600200" y="1592263"/>
                        <a:ext cx="8382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3" name="Object 13">
            <a:extLst>
              <a:ext uri="{FF2B5EF4-FFF2-40B4-BE49-F238E27FC236}">
                <a16:creationId xmlns:a16="http://schemas.microsoft.com/office/drawing/2014/main" id="{C84F137A-894D-45EC-94D2-61AE917EA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690688"/>
          <a:ext cx="3746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0" name="Equation" r:id="rId5" imgW="215640" imgH="164880" progId="Equation.3">
                  <p:embed/>
                </p:oleObj>
              </mc:Choice>
              <mc:Fallback>
                <p:oleObj name="Equation" r:id="rId5" imgW="215640" imgH="164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514600" y="1690688"/>
                        <a:ext cx="37465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4" name="Object 14">
            <a:extLst>
              <a:ext uri="{FF2B5EF4-FFF2-40B4-BE49-F238E27FC236}">
                <a16:creationId xmlns:a16="http://schemas.microsoft.com/office/drawing/2014/main" id="{FBFF7810-DBC3-450F-A2D8-C6CDE062C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592263"/>
          <a:ext cx="3095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1" name="Equation" r:id="rId7" imgW="177480" imgH="279360" progId="Equation.3">
                  <p:embed/>
                </p:oleObj>
              </mc:Choice>
              <mc:Fallback>
                <p:oleObj name="Equation" r:id="rId7" imgW="17748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895600" y="1592263"/>
                        <a:ext cx="3095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5" name="Text Box 15">
            <a:extLst>
              <a:ext uri="{FF2B5EF4-FFF2-40B4-BE49-F238E27FC236}">
                <a16:creationId xmlns:a16="http://schemas.microsoft.com/office/drawing/2014/main" id="{6B0FC74F-5AA5-4C1F-99F4-54201030929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3200400" y="1652588"/>
            <a:ext cx="424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0" baseline="0">
                <a:solidFill>
                  <a:srgbClr val="CCFF99"/>
                </a:solidFill>
                <a:ea typeface="新細明體" panose="020B0604030504040204" pitchFamily="18" charset="-120"/>
              </a:rPr>
              <a:t>之</a:t>
            </a:r>
            <a:r>
              <a:rPr lang="zh-CN" altLang="en-US" sz="2000" b="0" baseline="0">
                <a:solidFill>
                  <a:srgbClr val="CCFF99"/>
                </a:solidFill>
                <a:ea typeface="新細明體" panose="020B0604030504040204" pitchFamily="18" charset="-120"/>
              </a:rPr>
              <a:t>本征</a:t>
            </a:r>
            <a:r>
              <a:rPr lang="zh-TW" altLang="en-US" sz="2000" b="0" baseline="0">
                <a:solidFill>
                  <a:srgbClr val="CCFF99"/>
                </a:solidFill>
                <a:ea typeface="新細明體" panose="020B0604030504040204" pitchFamily="18" charset="-120"/>
              </a:rPr>
              <a:t>值</a:t>
            </a:r>
            <a:r>
              <a:rPr lang="zh-CN" altLang="en-US" sz="2000" b="0" baseline="0">
                <a:solidFill>
                  <a:srgbClr val="CCFF99"/>
                </a:solidFill>
                <a:ea typeface="新細明體" panose="020B0604030504040204" pitchFamily="18" charset="-120"/>
              </a:rPr>
              <a:t>为</a:t>
            </a:r>
            <a:r>
              <a:rPr lang="zh-TW" altLang="en-US" sz="2000" b="0" baseline="0">
                <a:solidFill>
                  <a:srgbClr val="CCFF99"/>
                </a:solidFill>
                <a:ea typeface="新細明體" panose="020B0604030504040204" pitchFamily="18" charset="-120"/>
              </a:rPr>
              <a:t>        在其</a:t>
            </a:r>
            <a:r>
              <a:rPr lang="zh-CN" altLang="en-US" sz="2000" b="0" baseline="0">
                <a:solidFill>
                  <a:srgbClr val="CCFF99"/>
                </a:solidFill>
                <a:ea typeface="新細明體" panose="020B0604030504040204" pitchFamily="18" charset="-120"/>
              </a:rPr>
              <a:t>本征</a:t>
            </a:r>
            <a:r>
              <a:rPr lang="zh-TW" altLang="en-US" sz="2000" b="0" baseline="0">
                <a:solidFill>
                  <a:srgbClr val="CCFF99"/>
                </a:solidFill>
                <a:ea typeface="新細明體" panose="020B0604030504040204" pitchFamily="18" charset="-120"/>
              </a:rPr>
              <a:t>表象中可取</a:t>
            </a:r>
          </a:p>
        </p:txBody>
      </p:sp>
      <p:graphicFrame>
        <p:nvGraphicFramePr>
          <p:cNvPr id="194576" name="Object 16">
            <a:extLst>
              <a:ext uri="{FF2B5EF4-FFF2-40B4-BE49-F238E27FC236}">
                <a16:creationId xmlns:a16="http://schemas.microsoft.com/office/drawing/2014/main" id="{EABCAB5D-9349-430D-9610-1BC7011C5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7875" y="1681163"/>
          <a:ext cx="4206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2" name="Equation" r:id="rId9" imgW="241200" imgH="177480" progId="Equation.3">
                  <p:embed/>
                </p:oleObj>
              </mc:Choice>
              <mc:Fallback>
                <p:oleObj name="Equation" r:id="rId9" imgW="24120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587875" y="1681163"/>
                        <a:ext cx="4206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7" name="Object 17">
            <a:extLst>
              <a:ext uri="{FF2B5EF4-FFF2-40B4-BE49-F238E27FC236}">
                <a16:creationId xmlns:a16="http://schemas.microsoft.com/office/drawing/2014/main" id="{17837566-A8C7-4AFF-A48C-16180F54B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697038"/>
          <a:ext cx="354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3" name="Equation" r:id="rId11" imgW="203040" imgH="228600" progId="Equation.3">
                  <p:embed/>
                </p:oleObj>
              </mc:Choice>
              <mc:Fallback>
                <p:oleObj name="Equation" r:id="rId11" imgW="20304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62000" y="1697038"/>
                        <a:ext cx="3540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8" name="Object 18">
            <a:extLst>
              <a:ext uri="{FF2B5EF4-FFF2-40B4-BE49-F238E27FC236}">
                <a16:creationId xmlns:a16="http://schemas.microsoft.com/office/drawing/2014/main" id="{119E4DE3-0928-4752-9B85-C74A64107A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4450" y="2093913"/>
          <a:ext cx="16573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4" name="Equation" r:id="rId13" imgW="952200" imgH="571320" progId="Equation.3">
                  <p:embed/>
                </p:oleObj>
              </mc:Choice>
              <mc:Fallback>
                <p:oleObj name="Equation" r:id="rId13" imgW="952200" imgH="5713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314450" y="2093913"/>
                        <a:ext cx="16573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9" name="Object 19">
            <a:extLst>
              <a:ext uri="{FF2B5EF4-FFF2-40B4-BE49-F238E27FC236}">
                <a16:creationId xmlns:a16="http://schemas.microsoft.com/office/drawing/2014/main" id="{4BD60BCD-207C-4464-8F96-FA009152A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3925" y="2170113"/>
          <a:ext cx="14128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5" name="Equation" r:id="rId15" imgW="812520" imgH="520560" progId="Equation.3">
                  <p:embed/>
                </p:oleObj>
              </mc:Choice>
              <mc:Fallback>
                <p:oleObj name="Equation" r:id="rId15" imgW="81252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463925" y="2170113"/>
                        <a:ext cx="14128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0" name="Group 20">
            <a:extLst>
              <a:ext uri="{FF2B5EF4-FFF2-40B4-BE49-F238E27FC236}">
                <a16:creationId xmlns:a16="http://schemas.microsoft.com/office/drawing/2014/main" id="{9E18A2F5-338F-41EF-8502-D3838969E09B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236913"/>
          <a:ext cx="8458200" cy="1143000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2614633211"/>
                    </a:ext>
                  </a:extLst>
                </a:gridCol>
              </a:tblGrid>
              <a:tr h="114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42169"/>
                  </a:ext>
                </a:extLst>
              </a:tr>
            </a:tbl>
          </a:graphicData>
        </a:graphic>
      </p:graphicFrame>
      <p:graphicFrame>
        <p:nvGraphicFramePr>
          <p:cNvPr id="194586" name="Group 26">
            <a:extLst>
              <a:ext uri="{FF2B5EF4-FFF2-40B4-BE49-F238E27FC236}">
                <a16:creationId xmlns:a16="http://schemas.microsoft.com/office/drawing/2014/main" id="{D3530FEA-AE8F-4FCA-93F8-470FCB991DDF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4379913"/>
          <a:ext cx="8458200" cy="1143000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1442133268"/>
                    </a:ext>
                  </a:extLst>
                </a:gridCol>
              </a:tblGrid>
              <a:tr h="114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33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81322"/>
                  </a:ext>
                </a:extLst>
              </a:tr>
            </a:tbl>
          </a:graphicData>
        </a:graphic>
      </p:graphicFrame>
      <p:graphicFrame>
        <p:nvGraphicFramePr>
          <p:cNvPr id="194592" name="Group 32">
            <a:extLst>
              <a:ext uri="{FF2B5EF4-FFF2-40B4-BE49-F238E27FC236}">
                <a16:creationId xmlns:a16="http://schemas.microsoft.com/office/drawing/2014/main" id="{A0951EDE-2672-41C2-93C5-FEE47540726D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5522913"/>
          <a:ext cx="8458200" cy="1047750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4129298722"/>
                    </a:ext>
                  </a:extLst>
                </a:gridCol>
              </a:tblGrid>
              <a:tr h="1047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137784"/>
                  </a:ext>
                </a:extLst>
              </a:tr>
            </a:tbl>
          </a:graphicData>
        </a:graphic>
      </p:graphicFrame>
      <p:graphicFrame>
        <p:nvGraphicFramePr>
          <p:cNvPr id="194598" name="Object 38">
            <a:extLst>
              <a:ext uri="{FF2B5EF4-FFF2-40B4-BE49-F238E27FC236}">
                <a16:creationId xmlns:a16="http://schemas.microsoft.com/office/drawing/2014/main" id="{8B83B332-E752-4FD3-A3D0-62E267CE9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3" y="3602038"/>
          <a:ext cx="4206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6" name="Equation" r:id="rId17" imgW="241200" imgH="228600" progId="Equation.3">
                  <p:embed/>
                </p:oleObj>
              </mc:Choice>
              <mc:Fallback>
                <p:oleObj name="Equation" r:id="rId17" imgW="2412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28663" y="3602038"/>
                        <a:ext cx="4206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9" name="Object 39">
            <a:extLst>
              <a:ext uri="{FF2B5EF4-FFF2-40B4-BE49-F238E27FC236}">
                <a16:creationId xmlns:a16="http://schemas.microsoft.com/office/drawing/2014/main" id="{2F04CF7E-101C-4E03-BDA2-9B770FFBA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313113"/>
          <a:ext cx="18129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7" name="Equation" r:id="rId19" imgW="1041120" imgH="571320" progId="Equation.3">
                  <p:embed/>
                </p:oleObj>
              </mc:Choice>
              <mc:Fallback>
                <p:oleObj name="Equation" r:id="rId19" imgW="1041120" imgH="5713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600200" y="3313113"/>
                        <a:ext cx="18129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0" name="Object 40">
            <a:extLst>
              <a:ext uri="{FF2B5EF4-FFF2-40B4-BE49-F238E27FC236}">
                <a16:creationId xmlns:a16="http://schemas.microsoft.com/office/drawing/2014/main" id="{A2314455-F573-49BE-B275-6B96FFEEF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3513" y="3567113"/>
          <a:ext cx="6413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8" name="Equation" r:id="rId21" imgW="368280" imgH="279360" progId="Equation.3">
                  <p:embed/>
                </p:oleObj>
              </mc:Choice>
              <mc:Fallback>
                <p:oleObj name="Equation" r:id="rId21" imgW="368280" imgH="279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973513" y="3567113"/>
                        <a:ext cx="6413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1" name="Text Box 41">
            <a:extLst>
              <a:ext uri="{FF2B5EF4-FFF2-40B4-BE49-F238E27FC236}">
                <a16:creationId xmlns:a16="http://schemas.microsoft.com/office/drawing/2014/main" id="{A0662156-1A0D-4A7F-A6A3-A8BD50F52168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06913" y="3602038"/>
            <a:ext cx="132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0" baseline="0">
                <a:ea typeface="新細明體" panose="020B0604030504040204" pitchFamily="18" charset="-120"/>
              </a:rPr>
              <a:t>为</a:t>
            </a:r>
            <a:r>
              <a:rPr lang="zh-TW" altLang="en-US" sz="2000" b="0" baseline="0">
                <a:ea typeface="新細明體" panose="020B0604030504040204" pitchFamily="18" charset="-120"/>
              </a:rPr>
              <a:t>2</a:t>
            </a:r>
            <a:r>
              <a:rPr lang="en-US" altLang="zh-TW" sz="2000" b="0" baseline="0">
                <a:ea typeface="新細明體" panose="020B0604030504040204" pitchFamily="18" charset="-120"/>
              </a:rPr>
              <a:t>x2</a:t>
            </a:r>
            <a:r>
              <a:rPr lang="zh-TW" altLang="en-US" sz="2000" b="0" baseline="0">
                <a:ea typeface="新細明體" panose="020B0604030504040204" pitchFamily="18" charset="-120"/>
              </a:rPr>
              <a:t>矩</a:t>
            </a:r>
            <a:r>
              <a:rPr lang="zh-CN" altLang="en-US" sz="2000" b="0" baseline="0">
                <a:ea typeface="新細明體" panose="020B0604030504040204" pitchFamily="18" charset="-120"/>
              </a:rPr>
              <a:t>阵</a:t>
            </a:r>
            <a:endParaRPr lang="zh-TW" altLang="en-US" sz="2000" b="0" baseline="0">
              <a:ea typeface="新細明體" panose="020B0604030504040204" pitchFamily="18" charset="-120"/>
            </a:endParaRPr>
          </a:p>
        </p:txBody>
      </p:sp>
      <p:sp>
        <p:nvSpPr>
          <p:cNvPr id="194602" name="Text Box 42">
            <a:extLst>
              <a:ext uri="{FF2B5EF4-FFF2-40B4-BE49-F238E27FC236}">
                <a16:creationId xmlns:a16="http://schemas.microsoft.com/office/drawing/2014/main" id="{6C8F6895-2651-4EDF-9386-60CD3588880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219200" y="36179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0" baseline="0">
                <a:ea typeface="新細明體" panose="020B0604030504040204" pitchFamily="18" charset="-120"/>
              </a:rPr>
              <a:t>令</a:t>
            </a:r>
          </a:p>
        </p:txBody>
      </p:sp>
      <p:graphicFrame>
        <p:nvGraphicFramePr>
          <p:cNvPr id="194603" name="Object 43">
            <a:extLst>
              <a:ext uri="{FF2B5EF4-FFF2-40B4-BE49-F238E27FC236}">
                <a16:creationId xmlns:a16="http://schemas.microsoft.com/office/drawing/2014/main" id="{C6AB81DB-5FD0-4CE1-968E-7B0BACC7B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" y="4745038"/>
          <a:ext cx="3984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9" name="Equation" r:id="rId23" imgW="228600" imgH="228600" progId="Equation.3">
                  <p:embed/>
                </p:oleObj>
              </mc:Choice>
              <mc:Fallback>
                <p:oleObj name="Equation" r:id="rId23" imgW="228600" imgH="228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33425" y="4745038"/>
                        <a:ext cx="3984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4" name="Object 44">
            <a:extLst>
              <a:ext uri="{FF2B5EF4-FFF2-40B4-BE49-F238E27FC236}">
                <a16:creationId xmlns:a16="http://schemas.microsoft.com/office/drawing/2014/main" id="{D2B70225-434C-4501-B2AE-533789790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684713"/>
          <a:ext cx="15033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0" name="Equation" r:id="rId25" imgW="863280" imgH="279360" progId="Equation.3">
                  <p:embed/>
                </p:oleObj>
              </mc:Choice>
              <mc:Fallback>
                <p:oleObj name="Equation" r:id="rId25" imgW="863280" imgH="2793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295400" y="4684713"/>
                        <a:ext cx="15033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5" name="Object 45">
            <a:extLst>
              <a:ext uri="{FF2B5EF4-FFF2-40B4-BE49-F238E27FC236}">
                <a16:creationId xmlns:a16="http://schemas.microsoft.com/office/drawing/2014/main" id="{AE87667A-B0A7-47C5-B43F-275571092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452938"/>
          <a:ext cx="37369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1" name="Equation" r:id="rId27" imgW="2145960" imgH="571320" progId="Equation.3">
                  <p:embed/>
                </p:oleObj>
              </mc:Choice>
              <mc:Fallback>
                <p:oleObj name="Equation" r:id="rId27" imgW="2145960" imgH="57132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895600" y="4452938"/>
                        <a:ext cx="37369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6" name="Object 46">
            <a:extLst>
              <a:ext uri="{FF2B5EF4-FFF2-40B4-BE49-F238E27FC236}">
                <a16:creationId xmlns:a16="http://schemas.microsoft.com/office/drawing/2014/main" id="{F63ED549-5B9B-4745-BDB1-827208925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4710113"/>
          <a:ext cx="1768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2" name="Equation" r:id="rId29" imgW="1015920" imgH="279360" progId="Equation.3">
                  <p:embed/>
                </p:oleObj>
              </mc:Choice>
              <mc:Fallback>
                <p:oleObj name="Equation" r:id="rId29" imgW="101592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705600" y="4710113"/>
                        <a:ext cx="17684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7" name="Object 47">
            <a:extLst>
              <a:ext uri="{FF2B5EF4-FFF2-40B4-BE49-F238E27FC236}">
                <a16:creationId xmlns:a16="http://schemas.microsoft.com/office/drawing/2014/main" id="{3709708A-AF60-4945-B6F9-31544E95D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" y="5980113"/>
          <a:ext cx="4206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3" name="Equation" r:id="rId31" imgW="241200" imgH="228600" progId="Equation.3">
                  <p:embed/>
                </p:oleObj>
              </mc:Choice>
              <mc:Fallback>
                <p:oleObj name="Equation" r:id="rId31" imgW="24120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33425" y="5980113"/>
                        <a:ext cx="4206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8" name="Object 48">
            <a:extLst>
              <a:ext uri="{FF2B5EF4-FFF2-40B4-BE49-F238E27FC236}">
                <a16:creationId xmlns:a16="http://schemas.microsoft.com/office/drawing/2014/main" id="{F379F645-1D22-4158-9F50-2FF4834AB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875338"/>
          <a:ext cx="23653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4" name="Equation" r:id="rId33" imgW="1358640" imgH="279360" progId="Equation.3">
                  <p:embed/>
                </p:oleObj>
              </mc:Choice>
              <mc:Fallback>
                <p:oleObj name="Equation" r:id="rId33" imgW="135864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219200" y="5875338"/>
                        <a:ext cx="23653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86" name="Group 2">
            <a:extLst>
              <a:ext uri="{FF2B5EF4-FFF2-40B4-BE49-F238E27FC236}">
                <a16:creationId xmlns:a16="http://schemas.microsoft.com/office/drawing/2014/main" id="{3ACFB905-2FB9-4936-8142-D3C57E73C3EC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920750"/>
          <a:ext cx="8458200" cy="1828800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616747280"/>
                    </a:ext>
                  </a:extLst>
                </a:gridCol>
              </a:tblGrid>
              <a:tr h="182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23983"/>
                  </a:ext>
                </a:extLst>
              </a:tr>
            </a:tbl>
          </a:graphicData>
        </a:graphic>
      </p:graphicFrame>
      <p:graphicFrame>
        <p:nvGraphicFramePr>
          <p:cNvPr id="195592" name="Group 8">
            <a:extLst>
              <a:ext uri="{FF2B5EF4-FFF2-40B4-BE49-F238E27FC236}">
                <a16:creationId xmlns:a16="http://schemas.microsoft.com/office/drawing/2014/main" id="{0385DCBB-C1A5-4CFC-AC83-6B67513C09CA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749550"/>
          <a:ext cx="8458200" cy="1981200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1143576298"/>
                    </a:ext>
                  </a:extLst>
                </a:gridCol>
              </a:tblGrid>
              <a:tr h="198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899976"/>
                  </a:ext>
                </a:extLst>
              </a:tr>
            </a:tbl>
          </a:graphicData>
        </a:graphic>
      </p:graphicFrame>
      <p:graphicFrame>
        <p:nvGraphicFramePr>
          <p:cNvPr id="195598" name="Object 14">
            <a:extLst>
              <a:ext uri="{FF2B5EF4-FFF2-40B4-BE49-F238E27FC236}">
                <a16:creationId xmlns:a16="http://schemas.microsoft.com/office/drawing/2014/main" id="{83F8BF29-9878-4B8D-B996-1798F6B88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775" y="1301750"/>
          <a:ext cx="3984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6" name="Equation" r:id="rId3" imgW="228600" imgH="228600" progId="Equation.3">
                  <p:embed/>
                </p:oleObj>
              </mc:Choice>
              <mc:Fallback>
                <p:oleObj name="Equation" r:id="rId3" imgW="2286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39775" y="1301750"/>
                        <a:ext cx="3984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9" name="Object 15">
            <a:extLst>
              <a:ext uri="{FF2B5EF4-FFF2-40B4-BE49-F238E27FC236}">
                <a16:creationId xmlns:a16="http://schemas.microsoft.com/office/drawing/2014/main" id="{02EEF6CA-9C94-40A0-89C7-71F57EDE7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149350"/>
          <a:ext cx="9731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7" name="Equation" r:id="rId5" imgW="558720" imgH="317160" progId="Equation.3">
                  <p:embed/>
                </p:oleObj>
              </mc:Choice>
              <mc:Fallback>
                <p:oleObj name="Equation" r:id="rId5" imgW="558720" imgH="317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219200" y="1149350"/>
                        <a:ext cx="9731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00" name="Object 16">
            <a:extLst>
              <a:ext uri="{FF2B5EF4-FFF2-40B4-BE49-F238E27FC236}">
                <a16:creationId xmlns:a16="http://schemas.microsoft.com/office/drawing/2014/main" id="{72A92A3D-7A43-4EF7-AFA9-AED07F138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6263" y="1052513"/>
          <a:ext cx="29860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8" name="方程式" r:id="rId7" imgW="1714320" imgH="507960" progId="Equation.3">
                  <p:embed/>
                </p:oleObj>
              </mc:Choice>
              <mc:Fallback>
                <p:oleObj name="方程式" r:id="rId7" imgW="1714320" imgH="507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116263" y="1052513"/>
                        <a:ext cx="29860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01" name="Object 17">
            <a:extLst>
              <a:ext uri="{FF2B5EF4-FFF2-40B4-BE49-F238E27FC236}">
                <a16:creationId xmlns:a16="http://schemas.microsoft.com/office/drawing/2014/main" id="{67B00C4A-EC5F-47EE-AFB0-9EA2A3B72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8775" y="2262188"/>
          <a:ext cx="24542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9" name="Equation" r:id="rId9" imgW="1409400" imgH="279360" progId="Equation.3">
                  <p:embed/>
                </p:oleObj>
              </mc:Choice>
              <mc:Fallback>
                <p:oleObj name="Equation" r:id="rId9" imgW="1409400" imgH="2793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898775" y="2262188"/>
                        <a:ext cx="24542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2" name="Text Box 18">
            <a:extLst>
              <a:ext uri="{FF2B5EF4-FFF2-40B4-BE49-F238E27FC236}">
                <a16:creationId xmlns:a16="http://schemas.microsoft.com/office/drawing/2014/main" id="{1BBF142F-260C-4453-94B4-EC12DFA5899D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610225" y="22923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0" baseline="0">
                <a:solidFill>
                  <a:srgbClr val="CCFF99"/>
                </a:solidFill>
                <a:ea typeface="新細明體" panose="020B0604030504040204" pitchFamily="18" charset="-120"/>
              </a:rPr>
              <a:t>取</a:t>
            </a:r>
          </a:p>
        </p:txBody>
      </p:sp>
      <p:graphicFrame>
        <p:nvGraphicFramePr>
          <p:cNvPr id="195603" name="Object 19">
            <a:extLst>
              <a:ext uri="{FF2B5EF4-FFF2-40B4-BE49-F238E27FC236}">
                <a16:creationId xmlns:a16="http://schemas.microsoft.com/office/drawing/2014/main" id="{B2C7AAED-E634-40EC-9507-8CCAAF0BAC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75" y="2262188"/>
          <a:ext cx="10398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0" name="Equation" r:id="rId11" imgW="596880" imgH="279360" progId="Equation.3">
                  <p:embed/>
                </p:oleObj>
              </mc:Choice>
              <mc:Fallback>
                <p:oleObj name="Equation" r:id="rId11" imgW="59688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175375" y="2262188"/>
                        <a:ext cx="10398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04" name="Object 20">
            <a:extLst>
              <a:ext uri="{FF2B5EF4-FFF2-40B4-BE49-F238E27FC236}">
                <a16:creationId xmlns:a16="http://schemas.microsoft.com/office/drawing/2014/main" id="{61F8ECBF-1D41-48BF-BCD2-1CBD58A55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8550" y="2262188"/>
          <a:ext cx="12382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1" name="Equation" r:id="rId13" imgW="711000" imgH="279360" progId="Equation.3">
                  <p:embed/>
                </p:oleObj>
              </mc:Choice>
              <mc:Fallback>
                <p:oleObj name="Equation" r:id="rId13" imgW="71100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448550" y="2262188"/>
                        <a:ext cx="12382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05" name="Object 21">
            <a:extLst>
              <a:ext uri="{FF2B5EF4-FFF2-40B4-BE49-F238E27FC236}">
                <a16:creationId xmlns:a16="http://schemas.microsoft.com/office/drawing/2014/main" id="{8658C898-D83B-481F-A1E6-259B0F5C3F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" y="3267075"/>
          <a:ext cx="4206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2" name="Equation" r:id="rId15" imgW="241200" imgH="228600" progId="Equation.3">
                  <p:embed/>
                </p:oleObj>
              </mc:Choice>
              <mc:Fallback>
                <p:oleObj name="Equation" r:id="rId15" imgW="2412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33425" y="3267075"/>
                        <a:ext cx="4206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06" name="Object 22">
            <a:extLst>
              <a:ext uri="{FF2B5EF4-FFF2-40B4-BE49-F238E27FC236}">
                <a16:creationId xmlns:a16="http://schemas.microsoft.com/office/drawing/2014/main" id="{B3C8BC05-074A-4839-B336-57E77EC56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973388"/>
          <a:ext cx="61039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3" name="方程式" r:id="rId17" imgW="3504960" imgH="571320" progId="Equation.3">
                  <p:embed/>
                </p:oleObj>
              </mc:Choice>
              <mc:Fallback>
                <p:oleObj name="方程式" r:id="rId17" imgW="3504960" imgH="5713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219200" y="2973388"/>
                        <a:ext cx="6103938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07" name="Object 23">
            <a:extLst>
              <a:ext uri="{FF2B5EF4-FFF2-40B4-BE49-F238E27FC236}">
                <a16:creationId xmlns:a16="http://schemas.microsoft.com/office/drawing/2014/main" id="{3C0A4B1B-7E4B-40DC-9033-64EE1C969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167188"/>
          <a:ext cx="20574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4" name="Equation" r:id="rId19" imgW="1180800" imgH="279360" progId="Equation.3">
                  <p:embed/>
                </p:oleObj>
              </mc:Choice>
              <mc:Fallback>
                <p:oleObj name="Equation" r:id="rId19" imgW="1180800" imgH="279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895600" y="4167188"/>
                        <a:ext cx="20574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35" name="Group 51">
            <a:extLst>
              <a:ext uri="{FF2B5EF4-FFF2-40B4-BE49-F238E27FC236}">
                <a16:creationId xmlns:a16="http://schemas.microsoft.com/office/drawing/2014/main" id="{62068A40-24D3-4B00-84E4-46584DA452BA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4756150"/>
          <a:ext cx="8459787" cy="1755775"/>
        </p:xfrm>
        <a:graphic>
          <a:graphicData uri="http://schemas.openxmlformats.org/drawingml/2006/table">
            <a:tbl>
              <a:tblPr/>
              <a:tblGrid>
                <a:gridCol w="8459787">
                  <a:extLst>
                    <a:ext uri="{9D8B030D-6E8A-4147-A177-3AD203B41FA5}">
                      <a16:colId xmlns:a16="http://schemas.microsoft.com/office/drawing/2014/main" val="1062734369"/>
                    </a:ext>
                  </a:extLst>
                </a:gridCol>
              </a:tblGrid>
              <a:tr h="175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23502"/>
                  </a:ext>
                </a:extLst>
              </a:tr>
            </a:tbl>
          </a:graphicData>
        </a:graphic>
      </p:graphicFrame>
      <p:sp>
        <p:nvSpPr>
          <p:cNvPr id="195614" name="Text Box 30">
            <a:extLst>
              <a:ext uri="{FF2B5EF4-FFF2-40B4-BE49-F238E27FC236}">
                <a16:creationId xmlns:a16="http://schemas.microsoft.com/office/drawing/2014/main" id="{86E058EF-85A3-478E-9E4C-024DF4A18CB6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838200" y="5502275"/>
            <a:ext cx="2025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000" b="0" baseline="0">
                <a:ea typeface="新細明體" panose="020B0604030504040204" pitchFamily="18" charset="-120"/>
              </a:rPr>
              <a:t>由                 可取</a:t>
            </a:r>
          </a:p>
        </p:txBody>
      </p:sp>
      <p:graphicFrame>
        <p:nvGraphicFramePr>
          <p:cNvPr id="195615" name="Object 31">
            <a:extLst>
              <a:ext uri="{FF2B5EF4-FFF2-40B4-BE49-F238E27FC236}">
                <a16:creationId xmlns:a16="http://schemas.microsoft.com/office/drawing/2014/main" id="{7BEB2AFD-5740-49E9-B119-1C909E1E0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5562600"/>
          <a:ext cx="3984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5" name="Equation" r:id="rId21" imgW="228600" imgH="228600" progId="Equation.3">
                  <p:embed/>
                </p:oleObj>
              </mc:Choice>
              <mc:Fallback>
                <p:oleObj name="Equation" r:id="rId21" imgW="2286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276350" y="5562600"/>
                        <a:ext cx="3984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16" name="Object 32">
            <a:extLst>
              <a:ext uri="{FF2B5EF4-FFF2-40B4-BE49-F238E27FC236}">
                <a16:creationId xmlns:a16="http://schemas.microsoft.com/office/drawing/2014/main" id="{D1044DB2-406A-4B32-8BB3-0BF2CE609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0063" y="5562600"/>
          <a:ext cx="4206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6" name="Equation" r:id="rId23" imgW="241200" imgH="228600" progId="Equation.3">
                  <p:embed/>
                </p:oleObj>
              </mc:Choice>
              <mc:Fallback>
                <p:oleObj name="Equation" r:id="rId23" imgW="2412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770063" y="5562600"/>
                        <a:ext cx="4206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17" name="Object 33">
            <a:extLst>
              <a:ext uri="{FF2B5EF4-FFF2-40B4-BE49-F238E27FC236}">
                <a16:creationId xmlns:a16="http://schemas.microsoft.com/office/drawing/2014/main" id="{8B65E401-A8AC-4ED5-8425-3AE016BF63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5925" y="5473700"/>
          <a:ext cx="930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7" name="Equation" r:id="rId25" imgW="533160" imgH="279360" progId="Equation.3">
                  <p:embed/>
                </p:oleObj>
              </mc:Choice>
              <mc:Fallback>
                <p:oleObj name="Equation" r:id="rId25" imgW="533160" imgH="2793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955925" y="5473700"/>
                        <a:ext cx="930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18" name="Object 34">
            <a:extLst>
              <a:ext uri="{FF2B5EF4-FFF2-40B4-BE49-F238E27FC236}">
                <a16:creationId xmlns:a16="http://schemas.microsoft.com/office/drawing/2014/main" id="{3D0791E2-D797-4341-97ED-D89E68137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597525"/>
          <a:ext cx="3762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8" name="Equation" r:id="rId27" imgW="215640" imgH="164880" progId="Equation.3">
                  <p:embed/>
                </p:oleObj>
              </mc:Choice>
              <mc:Fallback>
                <p:oleObj name="Equation" r:id="rId27" imgW="215640" imgH="1648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962400" y="5597525"/>
                        <a:ext cx="37623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19" name="Group 35">
            <a:extLst>
              <a:ext uri="{FF2B5EF4-FFF2-40B4-BE49-F238E27FC236}">
                <a16:creationId xmlns:a16="http://schemas.microsoft.com/office/drawing/2014/main" id="{FDAB2F26-A563-4C1D-A106-03F51602DA8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5045075"/>
          <a:ext cx="1981200" cy="14478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20865910"/>
                    </a:ext>
                  </a:extLst>
                </a:gridCol>
              </a:tblGrid>
              <a:tr h="144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826823"/>
                  </a:ext>
                </a:extLst>
              </a:tr>
            </a:tbl>
          </a:graphicData>
        </a:graphic>
      </p:graphicFrame>
      <p:graphicFrame>
        <p:nvGraphicFramePr>
          <p:cNvPr id="195625" name="Object 41">
            <a:extLst>
              <a:ext uri="{FF2B5EF4-FFF2-40B4-BE49-F238E27FC236}">
                <a16:creationId xmlns:a16="http://schemas.microsoft.com/office/drawing/2014/main" id="{DE71EC6F-B817-4181-958D-4D3B01C8B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272088"/>
          <a:ext cx="17526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9" name="Equation" r:id="rId29" imgW="914400" imgH="520560" progId="Equation.3">
                  <p:embed/>
                </p:oleObj>
              </mc:Choice>
              <mc:Fallback>
                <p:oleObj name="Equation" r:id="rId29" imgW="914400" imgH="5205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724400" y="5272088"/>
                        <a:ext cx="17526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26" name="Group 42">
            <a:extLst>
              <a:ext uri="{FF2B5EF4-FFF2-40B4-BE49-F238E27FC236}">
                <a16:creationId xmlns:a16="http://schemas.microsoft.com/office/drawing/2014/main" id="{5685659F-28F8-4955-BE16-75DCD42BF6A8}"/>
              </a:ext>
            </a:extLst>
          </p:cNvPr>
          <p:cNvGraphicFramePr>
            <a:graphicFrameLocks noGrp="1"/>
          </p:cNvGraphicFramePr>
          <p:nvPr/>
        </p:nvGraphicFramePr>
        <p:xfrm>
          <a:off x="6781800" y="5045075"/>
          <a:ext cx="1905000" cy="14478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1204456733"/>
                    </a:ext>
                  </a:extLst>
                </a:gridCol>
              </a:tblGrid>
              <a:tr h="144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60074"/>
                  </a:ext>
                </a:extLst>
              </a:tr>
            </a:tbl>
          </a:graphicData>
        </a:graphic>
      </p:graphicFrame>
      <p:graphicFrame>
        <p:nvGraphicFramePr>
          <p:cNvPr id="195632" name="Object 48">
            <a:extLst>
              <a:ext uri="{FF2B5EF4-FFF2-40B4-BE49-F238E27FC236}">
                <a16:creationId xmlns:a16="http://schemas.microsoft.com/office/drawing/2014/main" id="{E4B8E4D1-9DF5-4849-9989-78316FE489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9425" y="5194300"/>
          <a:ext cx="164306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0" name="方程式" r:id="rId31" imgW="698400" imgH="444240" progId="Equation.3">
                  <p:embed/>
                </p:oleObj>
              </mc:Choice>
              <mc:Fallback>
                <p:oleObj name="方程式" r:id="rId31" imgW="698400" imgH="4442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829425" y="5194300"/>
                        <a:ext cx="1643063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>
            <a:extLst>
              <a:ext uri="{FF2B5EF4-FFF2-40B4-BE49-F238E27FC236}">
                <a16:creationId xmlns:a16="http://schemas.microsoft.com/office/drawing/2014/main" id="{551BB823-51CD-49B1-AE55-C9EAAC8DBCE4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898525" y="9810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aseline="0">
                <a:solidFill>
                  <a:srgbClr val="000066"/>
                </a:solidFill>
                <a:ea typeface="华文中宋" panose="02010600040101010101" pitchFamily="2" charset="-122"/>
              </a:rPr>
              <a:t>电</a:t>
            </a:r>
            <a:r>
              <a:rPr lang="zh-TW" altLang="en-US" sz="3200" baseline="0">
                <a:solidFill>
                  <a:srgbClr val="000066"/>
                </a:solidFill>
                <a:ea typeface="华文中宋" panose="02010600040101010101" pitchFamily="2" charset="-122"/>
              </a:rPr>
              <a:t>子自旋</a:t>
            </a:r>
          </a:p>
        </p:txBody>
      </p:sp>
      <p:graphicFrame>
        <p:nvGraphicFramePr>
          <p:cNvPr id="196611" name="Object 3">
            <a:extLst>
              <a:ext uri="{FF2B5EF4-FFF2-40B4-BE49-F238E27FC236}">
                <a16:creationId xmlns:a16="http://schemas.microsoft.com/office/drawing/2014/main" id="{1770D53D-4783-491A-8138-7031FB81AE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3250" y="2997200"/>
          <a:ext cx="50038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2" name="方程式" r:id="rId3" imgW="1765080" imgH="393480" progId="Equation.3">
                  <p:embed/>
                </p:oleObj>
              </mc:Choice>
              <mc:Fallback>
                <p:oleObj name="方程式" r:id="rId3" imgW="17650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873250" y="2997200"/>
                        <a:ext cx="50038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2" name="Object 4">
            <a:extLst>
              <a:ext uri="{FF2B5EF4-FFF2-40B4-BE49-F238E27FC236}">
                <a16:creationId xmlns:a16="http://schemas.microsoft.com/office/drawing/2014/main" id="{37218CC9-02B0-40B0-AF75-AD52F02AC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700213"/>
          <a:ext cx="309562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3" name="方程式" r:id="rId5" imgW="1091880" imgH="393480" progId="Equation.3">
                  <p:embed/>
                </p:oleObj>
              </mc:Choice>
              <mc:Fallback>
                <p:oleObj name="方程式" r:id="rId5" imgW="10918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971550" y="1700213"/>
                        <a:ext cx="3095625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>
            <a:extLst>
              <a:ext uri="{FF2B5EF4-FFF2-40B4-BE49-F238E27FC236}">
                <a16:creationId xmlns:a16="http://schemas.microsoft.com/office/drawing/2014/main" id="{A93CCF9B-3C5F-402B-919C-B440E1A43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2763" y="4184650"/>
          <a:ext cx="70548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4" name="方程式" r:id="rId7" imgW="2489040" imgH="393480" progId="Equation.3">
                  <p:embed/>
                </p:oleObj>
              </mc:Choice>
              <mc:Fallback>
                <p:oleObj name="方程式" r:id="rId7" imgW="24890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782763" y="4184650"/>
                        <a:ext cx="705485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>
            <a:extLst>
              <a:ext uri="{FF2B5EF4-FFF2-40B4-BE49-F238E27FC236}">
                <a16:creationId xmlns:a16="http://schemas.microsoft.com/office/drawing/2014/main" id="{768B48CF-16C7-47B9-ACC9-D28203A75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4688" y="5589588"/>
          <a:ext cx="500221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5" name="方程式" r:id="rId9" imgW="1765080" imgH="266400" progId="Equation.3">
                  <p:embed/>
                </p:oleObj>
              </mc:Choice>
              <mc:Fallback>
                <p:oleObj name="方程式" r:id="rId9" imgW="1765080" imgH="26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944688" y="5589588"/>
                        <a:ext cx="500221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Group 7">
            <a:extLst>
              <a:ext uri="{FF2B5EF4-FFF2-40B4-BE49-F238E27FC236}">
                <a16:creationId xmlns:a16="http://schemas.microsoft.com/office/drawing/2014/main" id="{B38B9DE3-53F6-4CC2-BA08-74557205D3BB}"/>
              </a:ext>
            </a:extLst>
          </p:cNvPr>
          <p:cNvGraphicFramePr>
            <a:graphicFrameLocks noGrp="1"/>
          </p:cNvGraphicFramePr>
          <p:nvPr/>
        </p:nvGraphicFramePr>
        <p:xfrm>
          <a:off x="5470525" y="1843088"/>
          <a:ext cx="1620838" cy="517525"/>
        </p:xfrm>
        <a:graphic>
          <a:graphicData uri="http://schemas.openxmlformats.org/drawingml/2006/table">
            <a:tbl>
              <a:tblPr/>
              <a:tblGrid>
                <a:gridCol w="1620838">
                  <a:extLst>
                    <a:ext uri="{9D8B030D-6E8A-4147-A177-3AD203B41FA5}">
                      <a16:colId xmlns:a16="http://schemas.microsoft.com/office/drawing/2014/main" val="181961369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410220"/>
                  </a:ext>
                </a:extLst>
              </a:tr>
            </a:tbl>
          </a:graphicData>
        </a:graphic>
      </p:graphicFrame>
      <p:graphicFrame>
        <p:nvGraphicFramePr>
          <p:cNvPr id="196621" name="Object 13">
            <a:extLst>
              <a:ext uri="{FF2B5EF4-FFF2-40B4-BE49-F238E27FC236}">
                <a16:creationId xmlns:a16="http://schemas.microsoft.com/office/drawing/2014/main" id="{5AAE52F5-855A-47FC-88DC-04BD4CB94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7038" y="1792288"/>
          <a:ext cx="15478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6" name="方程式" r:id="rId11" imgW="545760" imgH="215640" progId="Equation.3">
                  <p:embed/>
                </p:oleObj>
              </mc:Choice>
              <mc:Fallback>
                <p:oleObj name="方程式" r:id="rId11" imgW="54576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507038" y="1792288"/>
                        <a:ext cx="154781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2C816277-D5A1-4FCB-900C-EB9D0CB73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38" y="2306638"/>
            <a:ext cx="1368425" cy="1439862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75E0A677-FA1A-4A94-AB41-5891400CF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2306638"/>
            <a:ext cx="431800" cy="1439862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7636" name="Object 4">
            <a:extLst>
              <a:ext uri="{FF2B5EF4-FFF2-40B4-BE49-F238E27FC236}">
                <a16:creationId xmlns:a16="http://schemas.microsoft.com/office/drawing/2014/main" id="{AB859D23-C091-4E2D-85E6-373E6077D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" y="692150"/>
          <a:ext cx="25939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5" name="方程式" r:id="rId3" imgW="914400" imgH="393480" progId="Equation.3">
                  <p:embed/>
                </p:oleObj>
              </mc:Choice>
              <mc:Fallback>
                <p:oleObj name="方程式" r:id="rId3" imgW="9144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52475" y="692150"/>
                        <a:ext cx="259397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7" name="Object 5">
            <a:extLst>
              <a:ext uri="{FF2B5EF4-FFF2-40B4-BE49-F238E27FC236}">
                <a16:creationId xmlns:a16="http://schemas.microsoft.com/office/drawing/2014/main" id="{ADC18035-456A-4B9F-8D24-ACE2E7F47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4713" y="923925"/>
          <a:ext cx="38909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6" name="方程式" r:id="rId5" imgW="1307880" imgH="241200" progId="Equation.3">
                  <p:embed/>
                </p:oleObj>
              </mc:Choice>
              <mc:Fallback>
                <p:oleObj name="方程式" r:id="rId5" imgW="13078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414713" y="923925"/>
                        <a:ext cx="38909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>
            <a:extLst>
              <a:ext uri="{FF2B5EF4-FFF2-40B4-BE49-F238E27FC236}">
                <a16:creationId xmlns:a16="http://schemas.microsoft.com/office/drawing/2014/main" id="{434DFDD4-23CF-40CA-A6CC-AC76D96EA1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" y="1866900"/>
          <a:ext cx="27193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7" name="公式" r:id="rId7" imgW="914400" imgH="215640" progId="Equation.3">
                  <p:embed/>
                </p:oleObj>
              </mc:Choice>
              <mc:Fallback>
                <p:oleObj name="公式" r:id="rId7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71525" y="1866900"/>
                        <a:ext cx="271938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9" name="Object 7">
            <a:extLst>
              <a:ext uri="{FF2B5EF4-FFF2-40B4-BE49-F238E27FC236}">
                <a16:creationId xmlns:a16="http://schemas.microsoft.com/office/drawing/2014/main" id="{555494B2-908E-4074-BDC4-BF1CA4691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" y="2708275"/>
          <a:ext cx="48355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8" name="公式" r:id="rId9" imgW="1625400" imgH="215640" progId="Equation.3">
                  <p:embed/>
                </p:oleObj>
              </mc:Choice>
              <mc:Fallback>
                <p:oleObj name="公式" r:id="rId9" imgW="16254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33425" y="2708275"/>
                        <a:ext cx="48355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0" name="Object 8">
            <a:extLst>
              <a:ext uri="{FF2B5EF4-FFF2-40B4-BE49-F238E27FC236}">
                <a16:creationId xmlns:a16="http://schemas.microsoft.com/office/drawing/2014/main" id="{CF06FD38-74EF-4100-A76A-62817D57B1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7300" y="4873625"/>
          <a:ext cx="290671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9" name="公式" r:id="rId11" imgW="977760" imgH="215640" progId="Equation.3">
                  <p:embed/>
                </p:oleObj>
              </mc:Choice>
              <mc:Fallback>
                <p:oleObj name="公式" r:id="rId11" imgW="9777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257300" y="4873625"/>
                        <a:ext cx="2906713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1" name="Object 9">
            <a:extLst>
              <a:ext uri="{FF2B5EF4-FFF2-40B4-BE49-F238E27FC236}">
                <a16:creationId xmlns:a16="http://schemas.microsoft.com/office/drawing/2014/main" id="{D5C2F5AF-5B52-4D3E-B3D8-BF3BE84E6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4797425"/>
          <a:ext cx="43434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0" name="公式" r:id="rId13" imgW="1460160" imgH="241200" progId="Equation.3">
                  <p:embed/>
                </p:oleObj>
              </mc:Choice>
              <mc:Fallback>
                <p:oleObj name="公式" r:id="rId13" imgW="146016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211638" y="4797425"/>
                        <a:ext cx="43434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2" name="Object 10">
            <a:extLst>
              <a:ext uri="{FF2B5EF4-FFF2-40B4-BE49-F238E27FC236}">
                <a16:creationId xmlns:a16="http://schemas.microsoft.com/office/drawing/2014/main" id="{677F1F8C-2983-4D48-A9B9-0963D6526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5938" y="2438400"/>
          <a:ext cx="3494087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1" name="方程式" r:id="rId15" imgW="1244520" imgH="457200" progId="Equation.3">
                  <p:embed/>
                </p:oleObj>
              </mc:Choice>
              <mc:Fallback>
                <p:oleObj name="方程式" r:id="rId15" imgW="124452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595938" y="2438400"/>
                        <a:ext cx="3494087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3" name="Object 11">
            <a:extLst>
              <a:ext uri="{FF2B5EF4-FFF2-40B4-BE49-F238E27FC236}">
                <a16:creationId xmlns:a16="http://schemas.microsoft.com/office/drawing/2014/main" id="{76F36482-DAE7-466E-8B80-83542F76D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6200" y="3894138"/>
          <a:ext cx="39878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2" name="方程式" r:id="rId17" imgW="1193760" imgH="228600" progId="Equation.3">
                  <p:embed/>
                </p:oleObj>
              </mc:Choice>
              <mc:Fallback>
                <p:oleObj name="方程式" r:id="rId17" imgW="11937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156200" y="3894138"/>
                        <a:ext cx="39878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4" name="Object 12">
            <a:extLst>
              <a:ext uri="{FF2B5EF4-FFF2-40B4-BE49-F238E27FC236}">
                <a16:creationId xmlns:a16="http://schemas.microsoft.com/office/drawing/2014/main" id="{D6611F21-6534-45DF-B084-B6185E2E7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5891213"/>
          <a:ext cx="17748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3" name="方程式" r:id="rId19" imgW="596880" imgH="241200" progId="Equation.3">
                  <p:embed/>
                </p:oleObj>
              </mc:Choice>
              <mc:Fallback>
                <p:oleObj name="方程式" r:id="rId19" imgW="59688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282700" y="5891213"/>
                        <a:ext cx="17748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>
            <a:extLst>
              <a:ext uri="{FF2B5EF4-FFF2-40B4-BE49-F238E27FC236}">
                <a16:creationId xmlns:a16="http://schemas.microsoft.com/office/drawing/2014/main" id="{3F769A35-BC84-4F1D-90F0-55CF3AEF12FC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03238" y="665163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aseline="0">
                <a:solidFill>
                  <a:srgbClr val="000066"/>
                </a:solidFill>
                <a:ea typeface="华文中宋" panose="02010600040101010101" pitchFamily="2" charset="-122"/>
              </a:rPr>
              <a:t>自由</a:t>
            </a:r>
            <a:r>
              <a:rPr lang="zh-CN" altLang="en-US" sz="3200" baseline="0">
                <a:solidFill>
                  <a:srgbClr val="000066"/>
                </a:solidFill>
                <a:ea typeface="华文中宋" panose="02010600040101010101" pitchFamily="2" charset="-122"/>
              </a:rPr>
              <a:t>电子的运动</a:t>
            </a:r>
            <a:endParaRPr lang="zh-TW" altLang="en-US" sz="3200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198659" name="Object 3">
            <a:extLst>
              <a:ext uri="{FF2B5EF4-FFF2-40B4-BE49-F238E27FC236}">
                <a16:creationId xmlns:a16="http://schemas.microsoft.com/office/drawing/2014/main" id="{566FD045-0740-43BA-BA43-61E0A6C8B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0050" y="1025525"/>
          <a:ext cx="46418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0" name="方程式" r:id="rId3" imgW="1638000" imgH="393480" progId="Equation.3">
                  <p:embed/>
                </p:oleObj>
              </mc:Choice>
              <mc:Fallback>
                <p:oleObj name="方程式" r:id="rId3" imgW="16380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210050" y="1025525"/>
                        <a:ext cx="464185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Group 4">
            <a:extLst>
              <a:ext uri="{FF2B5EF4-FFF2-40B4-BE49-F238E27FC236}">
                <a16:creationId xmlns:a16="http://schemas.microsoft.com/office/drawing/2014/main" id="{4708AFB3-4070-468B-9B0E-85296CBE4ECC}"/>
              </a:ext>
            </a:extLst>
          </p:cNvPr>
          <p:cNvGraphicFramePr>
            <a:graphicFrameLocks noGrp="1"/>
          </p:cNvGraphicFramePr>
          <p:nvPr/>
        </p:nvGraphicFramePr>
        <p:xfrm>
          <a:off x="3959225" y="1096963"/>
          <a:ext cx="5184775" cy="1008062"/>
        </p:xfrm>
        <a:graphic>
          <a:graphicData uri="http://schemas.openxmlformats.org/drawingml/2006/table">
            <a:tbl>
              <a:tblPr/>
              <a:tblGrid>
                <a:gridCol w="5184775">
                  <a:extLst>
                    <a:ext uri="{9D8B030D-6E8A-4147-A177-3AD203B41FA5}">
                      <a16:colId xmlns:a16="http://schemas.microsoft.com/office/drawing/2014/main" val="140777876"/>
                    </a:ext>
                  </a:extLst>
                </a:gridCol>
              </a:tblGrid>
              <a:tr h="1008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4383"/>
                  </a:ext>
                </a:extLst>
              </a:tr>
            </a:tbl>
          </a:graphicData>
        </a:graphic>
      </p:graphicFrame>
      <p:graphicFrame>
        <p:nvGraphicFramePr>
          <p:cNvPr id="198666" name="Object 10">
            <a:extLst>
              <a:ext uri="{FF2B5EF4-FFF2-40B4-BE49-F238E27FC236}">
                <a16:creationId xmlns:a16="http://schemas.microsoft.com/office/drawing/2014/main" id="{018F299A-4339-4EC9-91E4-6EA70525E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205038"/>
          <a:ext cx="59690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1" name="方程式" r:id="rId5" imgW="2006280" imgH="393480" progId="Equation.3">
                  <p:embed/>
                </p:oleObj>
              </mc:Choice>
              <mc:Fallback>
                <p:oleObj name="方程式" r:id="rId5" imgW="200628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68313" y="2205038"/>
                        <a:ext cx="59690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7" name="Line 11">
            <a:extLst>
              <a:ext uri="{FF2B5EF4-FFF2-40B4-BE49-F238E27FC236}">
                <a16:creationId xmlns:a16="http://schemas.microsoft.com/office/drawing/2014/main" id="{64E37084-DABC-4AEC-9939-5EF56FC6C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1601788"/>
            <a:ext cx="180975" cy="890587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68" name="Line 12">
            <a:extLst>
              <a:ext uri="{FF2B5EF4-FFF2-40B4-BE49-F238E27FC236}">
                <a16:creationId xmlns:a16="http://schemas.microsoft.com/office/drawing/2014/main" id="{FFCE90B1-4E93-4B49-A060-ED00ABDD0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1601788"/>
            <a:ext cx="431800" cy="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98669" name="Object 13">
            <a:extLst>
              <a:ext uri="{FF2B5EF4-FFF2-40B4-BE49-F238E27FC236}">
                <a16:creationId xmlns:a16="http://schemas.microsoft.com/office/drawing/2014/main" id="{2A6B70F6-6B19-418D-8A8C-2C21A654C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213" y="3544888"/>
          <a:ext cx="29845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2" name="方程式" r:id="rId7" imgW="1002960" imgH="241200" progId="Equation.3">
                  <p:embed/>
                </p:oleObj>
              </mc:Choice>
              <mc:Fallback>
                <p:oleObj name="方程式" r:id="rId7" imgW="100296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30213" y="3544888"/>
                        <a:ext cx="29845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0" name="Object 14">
            <a:extLst>
              <a:ext uri="{FF2B5EF4-FFF2-40B4-BE49-F238E27FC236}">
                <a16:creationId xmlns:a16="http://schemas.microsoft.com/office/drawing/2014/main" id="{442F8C95-8663-4C72-B0E8-4B3301AA3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4175" y="4462463"/>
          <a:ext cx="5199063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3" name="公式" r:id="rId9" imgW="2044440" imgH="939600" progId="Equation.3">
                  <p:embed/>
                </p:oleObj>
              </mc:Choice>
              <mc:Fallback>
                <p:oleObj name="公式" r:id="rId9" imgW="2044440" imgH="939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654175" y="4462463"/>
                        <a:ext cx="5199063" cy="239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1" name="Group 15">
            <a:extLst>
              <a:ext uri="{FF2B5EF4-FFF2-40B4-BE49-F238E27FC236}">
                <a16:creationId xmlns:a16="http://schemas.microsoft.com/office/drawing/2014/main" id="{62A32C11-CEC7-4200-9CD7-E46D9D0F09A9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4410075"/>
          <a:ext cx="5400675" cy="2447925"/>
        </p:xfrm>
        <a:graphic>
          <a:graphicData uri="http://schemas.openxmlformats.org/drawingml/2006/table">
            <a:tbl>
              <a:tblPr/>
              <a:tblGrid>
                <a:gridCol w="5400675">
                  <a:extLst>
                    <a:ext uri="{9D8B030D-6E8A-4147-A177-3AD203B41FA5}">
                      <a16:colId xmlns:a16="http://schemas.microsoft.com/office/drawing/2014/main" val="2063673677"/>
                    </a:ext>
                  </a:extLst>
                </a:gridCol>
              </a:tblGrid>
              <a:tr h="2447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588606"/>
                  </a:ext>
                </a:extLst>
              </a:tr>
            </a:tbl>
          </a:graphicData>
        </a:graphic>
      </p:graphicFrame>
      <p:sp>
        <p:nvSpPr>
          <p:cNvPr id="198677" name="Line 21">
            <a:extLst>
              <a:ext uri="{FF2B5EF4-FFF2-40B4-BE49-F238E27FC236}">
                <a16:creationId xmlns:a16="http://schemas.microsoft.com/office/drawing/2014/main" id="{444B6626-5589-4922-8695-ECEC8F7976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9588" y="3328988"/>
            <a:ext cx="0" cy="1081087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8" name="Line 22">
            <a:extLst>
              <a:ext uri="{FF2B5EF4-FFF2-40B4-BE49-F238E27FC236}">
                <a16:creationId xmlns:a16="http://schemas.microsoft.com/office/drawing/2014/main" id="{699E108F-54FE-49DC-85FD-2AB729498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0075" y="3328988"/>
            <a:ext cx="2449513" cy="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9" name="Line 23">
            <a:extLst>
              <a:ext uri="{FF2B5EF4-FFF2-40B4-BE49-F238E27FC236}">
                <a16:creationId xmlns:a16="http://schemas.microsoft.com/office/drawing/2014/main" id="{F2153039-0F81-485F-AD16-74CBFE970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0075" y="3328988"/>
            <a:ext cx="0" cy="360362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2" name="Object 2">
            <a:extLst>
              <a:ext uri="{FF2B5EF4-FFF2-40B4-BE49-F238E27FC236}">
                <a16:creationId xmlns:a16="http://schemas.microsoft.com/office/drawing/2014/main" id="{65D38AA0-01FC-4429-A9C7-A613A427E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" y="881063"/>
          <a:ext cx="7689850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5" name="方程式" r:id="rId3" imgW="2476440" imgH="419040" progId="Equation.3">
                  <p:embed/>
                </p:oleObj>
              </mc:Choice>
              <mc:Fallback>
                <p:oleObj name="方程式" r:id="rId3" imgW="247644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76275" y="881063"/>
                        <a:ext cx="7689850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>
            <a:extLst>
              <a:ext uri="{FF2B5EF4-FFF2-40B4-BE49-F238E27FC236}">
                <a16:creationId xmlns:a16="http://schemas.microsoft.com/office/drawing/2014/main" id="{CFB00C2A-2D5D-4F09-837F-62BD3E30E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2954338"/>
          <a:ext cx="35893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6" name="方程式" r:id="rId5" imgW="1206360" imgH="215640" progId="Equation.3">
                  <p:embed/>
                </p:oleObj>
              </mc:Choice>
              <mc:Fallback>
                <p:oleObj name="方程式" r:id="rId5" imgW="12063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42938" y="2954338"/>
                        <a:ext cx="358933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4" name="Object 4">
            <a:extLst>
              <a:ext uri="{FF2B5EF4-FFF2-40B4-BE49-F238E27FC236}">
                <a16:creationId xmlns:a16="http://schemas.microsoft.com/office/drawing/2014/main" id="{CE58BCC9-A69F-4EB4-B6F6-C50672C9E5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" y="3779838"/>
          <a:ext cx="35512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7" name="方程式" r:id="rId7" imgW="1193760" imgH="215640" progId="Equation.3">
                  <p:embed/>
                </p:oleObj>
              </mc:Choice>
              <mc:Fallback>
                <p:oleObj name="方程式" r:id="rId7" imgW="11937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76275" y="3779838"/>
                        <a:ext cx="355123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5" name="Text Box 5">
            <a:extLst>
              <a:ext uri="{FF2B5EF4-FFF2-40B4-BE49-F238E27FC236}">
                <a16:creationId xmlns:a16="http://schemas.microsoft.com/office/drawing/2014/main" id="{F69E624C-176D-49CD-823E-39803AE4A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2797175"/>
            <a:ext cx="2535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aseline="0">
                <a:ea typeface="华文中宋" panose="02010600040101010101" pitchFamily="2" charset="-122"/>
              </a:rPr>
              <a:t>对于</a:t>
            </a:r>
            <a:r>
              <a:rPr lang="zh-TW" altLang="en-US" sz="2800" baseline="0">
                <a:ea typeface="华文中宋" panose="02010600040101010101" pitchFamily="2" charset="-122"/>
              </a:rPr>
              <a:t>一特定</a:t>
            </a:r>
            <a:r>
              <a:rPr lang="zh-CN" altLang="en-US" sz="2800" baseline="0">
                <a:ea typeface="华文中宋" panose="02010600040101010101" pitchFamily="2" charset="-122"/>
              </a:rPr>
              <a:t>的</a:t>
            </a:r>
            <a:r>
              <a:rPr lang="en-US" altLang="zh-TW" sz="2800" baseline="0">
                <a:ea typeface="华文中宋" panose="02010600040101010101" pitchFamily="2" charset="-122"/>
              </a:rPr>
              <a:t>P</a:t>
            </a:r>
          </a:p>
        </p:txBody>
      </p:sp>
      <p:graphicFrame>
        <p:nvGraphicFramePr>
          <p:cNvPr id="199686" name="Object 6">
            <a:extLst>
              <a:ext uri="{FF2B5EF4-FFF2-40B4-BE49-F238E27FC236}">
                <a16:creationId xmlns:a16="http://schemas.microsoft.com/office/drawing/2014/main" id="{843E99A9-2FAF-4CB1-ADB6-7459E0B45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9400" y="3621088"/>
          <a:ext cx="37846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8" name="方程式" r:id="rId9" imgW="1701720" imgH="482400" progId="Equation.3">
                  <p:embed/>
                </p:oleObj>
              </mc:Choice>
              <mc:Fallback>
                <p:oleObj name="方程式" r:id="rId9" imgW="17017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359400" y="3621088"/>
                        <a:ext cx="37846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7" name="AutoShape 7">
            <a:extLst>
              <a:ext uri="{FF2B5EF4-FFF2-40B4-BE49-F238E27FC236}">
                <a16:creationId xmlns:a16="http://schemas.microsoft.com/office/drawing/2014/main" id="{BB9A19FD-CC54-4DC3-99A5-6A7C45226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3402013"/>
            <a:ext cx="503238" cy="576262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9688" name="Object 8">
            <a:extLst>
              <a:ext uri="{FF2B5EF4-FFF2-40B4-BE49-F238E27FC236}">
                <a16:creationId xmlns:a16="http://schemas.microsoft.com/office/drawing/2014/main" id="{0BEB983D-02BF-4F24-928D-910AB9046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8913" y="5259388"/>
          <a:ext cx="49498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9" name="方程式" r:id="rId11" imgW="1663560" imgH="215640" progId="Equation.3">
                  <p:embed/>
                </p:oleObj>
              </mc:Choice>
              <mc:Fallback>
                <p:oleObj name="方程式" r:id="rId11" imgW="16635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728913" y="5259388"/>
                        <a:ext cx="49498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9" name="Object 9">
            <a:extLst>
              <a:ext uri="{FF2B5EF4-FFF2-40B4-BE49-F238E27FC236}">
                <a16:creationId xmlns:a16="http://schemas.microsoft.com/office/drawing/2014/main" id="{00DB64A3-E31B-4965-8224-AD547D04C2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6051550"/>
          <a:ext cx="47561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00" name="方程式" r:id="rId13" imgW="1600200" imgH="215640" progId="Equation.3">
                  <p:embed/>
                </p:oleObj>
              </mc:Choice>
              <mc:Fallback>
                <p:oleObj name="方程式" r:id="rId13" imgW="160020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895600" y="6051550"/>
                        <a:ext cx="47561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0" name="AutoShape 10">
            <a:extLst>
              <a:ext uri="{FF2B5EF4-FFF2-40B4-BE49-F238E27FC236}">
                <a16:creationId xmlns:a16="http://schemas.microsoft.com/office/drawing/2014/main" id="{C9FF8425-1F33-4C55-B595-04E707FE0C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2175" y="4483100"/>
            <a:ext cx="1223963" cy="20875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91" name="Line 11">
            <a:extLst>
              <a:ext uri="{FF2B5EF4-FFF2-40B4-BE49-F238E27FC236}">
                <a16:creationId xmlns:a16="http://schemas.microsoft.com/office/drawing/2014/main" id="{66756B13-7324-4FB3-8FDB-E1BFE4197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850" y="2178050"/>
            <a:ext cx="5762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99692" name="Object 12">
            <a:extLst>
              <a:ext uri="{FF2B5EF4-FFF2-40B4-BE49-F238E27FC236}">
                <a16:creationId xmlns:a16="http://schemas.microsoft.com/office/drawing/2014/main" id="{F0C5E073-2AF8-42A0-993C-0F97E2641B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4338" y="2178050"/>
          <a:ext cx="3968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01" name="方程式" r:id="rId15" imgW="139680" imgH="152280" progId="Equation.3">
                  <p:embed/>
                </p:oleObj>
              </mc:Choice>
              <mc:Fallback>
                <p:oleObj name="方程式" r:id="rId15" imgW="139680" imgH="152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2178050"/>
                        <a:ext cx="3968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3" name="Rectangle 13">
            <a:extLst>
              <a:ext uri="{FF2B5EF4-FFF2-40B4-BE49-F238E27FC236}">
                <a16:creationId xmlns:a16="http://schemas.microsoft.com/office/drawing/2014/main" id="{41191B9F-372D-4A94-A940-77F486833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5057775"/>
            <a:ext cx="6121400" cy="1800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94" name="Rectangle 14">
            <a:extLst>
              <a:ext uri="{FF2B5EF4-FFF2-40B4-BE49-F238E27FC236}">
                <a16:creationId xmlns:a16="http://schemas.microsoft.com/office/drawing/2014/main" id="{E72058D1-8372-45E5-8DAC-B54549E3A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2933700"/>
            <a:ext cx="4033837" cy="15478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706" name="Object 2">
            <a:extLst>
              <a:ext uri="{FF2B5EF4-FFF2-40B4-BE49-F238E27FC236}">
                <a16:creationId xmlns:a16="http://schemas.microsoft.com/office/drawing/2014/main" id="{D94CCA5B-D4B8-4B85-B0BF-5E1B590D80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0888" y="1036638"/>
          <a:ext cx="49482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7" name="方程式" r:id="rId3" imgW="1663560" imgH="215640" progId="Equation.3">
                  <p:embed/>
                </p:oleObj>
              </mc:Choice>
              <mc:Fallback>
                <p:oleObj name="方程式" r:id="rId3" imgW="166356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020888" y="1036638"/>
                        <a:ext cx="49482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7" name="Object 3">
            <a:extLst>
              <a:ext uri="{FF2B5EF4-FFF2-40B4-BE49-F238E27FC236}">
                <a16:creationId xmlns:a16="http://schemas.microsoft.com/office/drawing/2014/main" id="{1C59E6B5-2840-4D80-BB09-961D15392F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2813" y="1793875"/>
          <a:ext cx="47593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8" name="方程式" r:id="rId5" imgW="1600200" imgH="215640" progId="Equation.3">
                  <p:embed/>
                </p:oleObj>
              </mc:Choice>
              <mc:Fallback>
                <p:oleObj name="方程式" r:id="rId5" imgW="16002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182813" y="1793875"/>
                        <a:ext cx="47593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8" name="Object 4">
            <a:extLst>
              <a:ext uri="{FF2B5EF4-FFF2-40B4-BE49-F238E27FC236}">
                <a16:creationId xmlns:a16="http://schemas.microsoft.com/office/drawing/2014/main" id="{ECD415A2-A336-4784-9EE1-83DE68974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728913"/>
          <a:ext cx="53054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9" name="方程式" r:id="rId7" imgW="2463480" imgH="634680" progId="Equation.3">
                  <p:embed/>
                </p:oleObj>
              </mc:Choice>
              <mc:Fallback>
                <p:oleObj name="方程式" r:id="rId7" imgW="2463480" imgH="634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908175" y="2728913"/>
                        <a:ext cx="530542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9" name="AutoShape 5">
            <a:extLst>
              <a:ext uri="{FF2B5EF4-FFF2-40B4-BE49-F238E27FC236}">
                <a16:creationId xmlns:a16="http://schemas.microsoft.com/office/drawing/2014/main" id="{42E0889D-9768-4AAD-BB21-1DFF5509A4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55650" y="1196975"/>
            <a:ext cx="755650" cy="2520950"/>
          </a:xfrm>
          <a:prstGeom prst="curvedLeftArrow">
            <a:avLst>
              <a:gd name="adj1" fmla="val 66723"/>
              <a:gd name="adj2" fmla="val 133445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0710" name="Object 6">
            <a:extLst>
              <a:ext uri="{FF2B5EF4-FFF2-40B4-BE49-F238E27FC236}">
                <a16:creationId xmlns:a16="http://schemas.microsoft.com/office/drawing/2014/main" id="{C8DD4BBE-7B4C-48AD-A3FF-10A12043A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4329113"/>
          <a:ext cx="66103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0" name="方程式" r:id="rId9" imgW="2222280" imgH="241200" progId="Equation.3">
                  <p:embed/>
                </p:oleObj>
              </mc:Choice>
              <mc:Fallback>
                <p:oleObj name="方程式" r:id="rId9" imgW="22222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255713" y="4329113"/>
                        <a:ext cx="66103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1" name="Object 7">
            <a:extLst>
              <a:ext uri="{FF2B5EF4-FFF2-40B4-BE49-F238E27FC236}">
                <a16:creationId xmlns:a16="http://schemas.microsoft.com/office/drawing/2014/main" id="{0E7DBF17-C126-4E29-B2C8-C88CD50C9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1700" y="5661025"/>
          <a:ext cx="49212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1" name="方程式" r:id="rId11" imgW="1625400" imgH="215640" progId="Equation.3">
                  <p:embed/>
                </p:oleObj>
              </mc:Choice>
              <mc:Fallback>
                <p:oleObj name="方程式" r:id="rId11" imgW="16254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171700" y="5661025"/>
                        <a:ext cx="49212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0712" name="AutoShape 8">
            <a:extLst>
              <a:ext uri="{FF2B5EF4-FFF2-40B4-BE49-F238E27FC236}">
                <a16:creationId xmlns:a16="http://schemas.microsoft.com/office/drawing/2014/main" id="{62C08195-6CF2-42BE-B8E2-2C06F767B0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65788" y="5695950"/>
            <a:ext cx="1230312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713" name="Text Box 9">
            <a:extLst>
              <a:ext uri="{FF2B5EF4-FFF2-40B4-BE49-F238E27FC236}">
                <a16:creationId xmlns:a16="http://schemas.microsoft.com/office/drawing/2014/main" id="{0F71106C-D2AA-4371-BB4E-17665591B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623728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0" baseline="0">
                <a:ea typeface="新細明體" panose="020B0604030504040204" pitchFamily="18" charset="-120"/>
              </a:rPr>
              <a:t>0</a:t>
            </a:r>
          </a:p>
        </p:txBody>
      </p:sp>
      <p:sp>
        <p:nvSpPr>
          <p:cNvPr id="200714" name="AutoShape 10">
            <a:extLst>
              <a:ext uri="{FF2B5EF4-FFF2-40B4-BE49-F238E27FC236}">
                <a16:creationId xmlns:a16="http://schemas.microsoft.com/office/drawing/2014/main" id="{DAFB5E4E-CCFC-41B9-B303-9B7053D68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084763"/>
            <a:ext cx="503238" cy="504825"/>
          </a:xfrm>
          <a:prstGeom prst="upArrow">
            <a:avLst>
              <a:gd name="adj1" fmla="val 50000"/>
              <a:gd name="adj2" fmla="val 25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00715" name="Rectangle 11">
            <a:extLst>
              <a:ext uri="{FF2B5EF4-FFF2-40B4-BE49-F238E27FC236}">
                <a16:creationId xmlns:a16="http://schemas.microsoft.com/office/drawing/2014/main" id="{ECD4F8CC-72CF-4691-B902-43035E46D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836613"/>
            <a:ext cx="6121400" cy="1800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6" name="Rectangle 12">
            <a:extLst>
              <a:ext uri="{FF2B5EF4-FFF2-40B4-BE49-F238E27FC236}">
                <a16:creationId xmlns:a16="http://schemas.microsoft.com/office/drawing/2014/main" id="{5A02F2A0-E08A-4627-BFE8-BE27BF0B2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661025"/>
            <a:ext cx="5976937" cy="720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0" name="Object 2">
            <a:extLst>
              <a:ext uri="{FF2B5EF4-FFF2-40B4-BE49-F238E27FC236}">
                <a16:creationId xmlns:a16="http://schemas.microsoft.com/office/drawing/2014/main" id="{CEBAB848-143E-4948-B12B-887C6F3D4F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052513"/>
          <a:ext cx="1549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8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11188" y="1052513"/>
                        <a:ext cx="15494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3">
            <a:extLst>
              <a:ext uri="{FF2B5EF4-FFF2-40B4-BE49-F238E27FC236}">
                <a16:creationId xmlns:a16="http://schemas.microsoft.com/office/drawing/2014/main" id="{C10A548C-DD3D-43AD-9EEF-C067C7AD9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908050"/>
          <a:ext cx="34385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9" name="方程式" r:id="rId5" imgW="1155600" imgH="291960" progId="Equation.3">
                  <p:embed/>
                </p:oleObj>
              </mc:Choice>
              <mc:Fallback>
                <p:oleObj name="方程式" r:id="rId5" imgW="1155600" imgH="291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700338" y="908050"/>
                        <a:ext cx="34385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2" name="Object 4">
            <a:extLst>
              <a:ext uri="{FF2B5EF4-FFF2-40B4-BE49-F238E27FC236}">
                <a16:creationId xmlns:a16="http://schemas.microsoft.com/office/drawing/2014/main" id="{A2B13AC3-2618-45F9-A628-4FC0FC3D9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7200" y="1109663"/>
          <a:ext cx="13223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0" name="方程式" r:id="rId7" imgW="444240" imgH="177480" progId="Equation.3">
                  <p:embed/>
                </p:oleObj>
              </mc:Choice>
              <mc:Fallback>
                <p:oleObj name="方程式" r:id="rId7" imgW="44424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807200" y="1109663"/>
                        <a:ext cx="13223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5">
            <a:extLst>
              <a:ext uri="{FF2B5EF4-FFF2-40B4-BE49-F238E27FC236}">
                <a16:creationId xmlns:a16="http://schemas.microsoft.com/office/drawing/2014/main" id="{B12F0686-092C-4E5A-ADC9-B2187A0E3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1974850"/>
          <a:ext cx="3138488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1" name="方程式" r:id="rId9" imgW="1054080" imgH="431640" progId="Equation.3">
                  <p:embed/>
                </p:oleObj>
              </mc:Choice>
              <mc:Fallback>
                <p:oleObj name="方程式" r:id="rId9" imgW="1054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438275" y="1974850"/>
                        <a:ext cx="3138488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6">
            <a:extLst>
              <a:ext uri="{FF2B5EF4-FFF2-40B4-BE49-F238E27FC236}">
                <a16:creationId xmlns:a16="http://schemas.microsoft.com/office/drawing/2014/main" id="{00B45F33-D034-4055-B3C5-9A0F32441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357563"/>
          <a:ext cx="32131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2" name="方程式" r:id="rId11" imgW="1079280" imgH="482400" progId="Equation.3">
                  <p:embed/>
                </p:oleObj>
              </mc:Choice>
              <mc:Fallback>
                <p:oleObj name="方程式" r:id="rId11" imgW="107928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116013" y="3357563"/>
                        <a:ext cx="32131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7">
            <a:extLst>
              <a:ext uri="{FF2B5EF4-FFF2-40B4-BE49-F238E27FC236}">
                <a16:creationId xmlns:a16="http://schemas.microsoft.com/office/drawing/2014/main" id="{82438746-B4E6-4D62-8D1A-4CFDA68EF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373688"/>
          <a:ext cx="37814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3" name="方程式" r:id="rId13" imgW="1269720" imgH="215640" progId="Equation.3">
                  <p:embed/>
                </p:oleObj>
              </mc:Choice>
              <mc:Fallback>
                <p:oleObj name="方程式" r:id="rId13" imgW="126972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258888" y="5373688"/>
                        <a:ext cx="37814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6" name="Object 8">
            <a:extLst>
              <a:ext uri="{FF2B5EF4-FFF2-40B4-BE49-F238E27FC236}">
                <a16:creationId xmlns:a16="http://schemas.microsoft.com/office/drawing/2014/main" id="{33FE54FD-81E0-4539-B574-71EAE6727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918075"/>
          <a:ext cx="4921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4" name="方程式" r:id="rId15" imgW="177480" imgH="190440" progId="Equation.3">
                  <p:embed/>
                </p:oleObj>
              </mc:Choice>
              <mc:Fallback>
                <p:oleObj name="方程式" r:id="rId15" imgW="177480" imgH="190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918075"/>
                        <a:ext cx="4921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7" name="Text Box 9">
            <a:extLst>
              <a:ext uri="{FF2B5EF4-FFF2-40B4-BE49-F238E27FC236}">
                <a16:creationId xmlns:a16="http://schemas.microsoft.com/office/drawing/2014/main" id="{034DD8B8-A42C-42B9-9020-B0FD0DA61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49403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800" b="0" baseline="0">
                <a:ea typeface="標楷體" pitchFamily="65" charset="-128"/>
              </a:rPr>
              <a:t>正</a:t>
            </a:r>
            <a:r>
              <a:rPr lang="zh-CN" altLang="en-US" sz="2800" b="0" baseline="0">
                <a:ea typeface="標楷體" pitchFamily="65" charset="-128"/>
              </a:rPr>
              <a:t>规</a:t>
            </a:r>
            <a:r>
              <a:rPr lang="zh-TW" altLang="en-US" sz="2800" b="0" baseline="0">
                <a:ea typeface="標楷體" pitchFamily="65" charset="-128"/>
              </a:rPr>
              <a:t>化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A70E1B3E-804B-49FC-8B69-6C999091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</a:t>
            </a:r>
            <a:r>
              <a:rPr lang="zh-CN" altLang="en-US" sz="20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zh-CN" altLang="en-US" sz="28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狭义相对论产生的背景和条件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253F6E39-7F0B-49AD-8E11-C0B3B3B2A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478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经典力学和机械论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19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世纪统治了物理学界，突出表现为：</a:t>
            </a: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6C3190D9-0B6F-4D80-A3EB-1C4E23BC2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12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1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、“</a:t>
            </a:r>
            <a:r>
              <a:rPr lang="zh-CN" altLang="en-US" baseline="0">
                <a:solidFill>
                  <a:srgbClr val="990033"/>
                </a:solidFill>
                <a:ea typeface="华文中宋" panose="02010600040101010101" pitchFamily="2" charset="-122"/>
              </a:rPr>
              <a:t>以太假说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”，认为：以太是包括光波在内的电磁波传播的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4B0E6FC2-77ED-49C6-9379-6BA0269A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146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的弹性介质，以太充满整个宇宙。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57773F24-BCCC-4F51-A9B2-6082C7CEC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但光波速度如此大，以太若可以传播光波，其弹性模量就</a:t>
            </a:r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5FA794A2-6292-433F-9882-CFE7220C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必然很大，弹性极高，不可能感受不到。</a:t>
            </a:r>
          </a:p>
        </p:txBody>
      </p:sp>
      <p:sp>
        <p:nvSpPr>
          <p:cNvPr id="101384" name="Rectangle 8">
            <a:extLst>
              <a:ext uri="{FF2B5EF4-FFF2-40B4-BE49-F238E27FC236}">
                <a16:creationId xmlns:a16="http://schemas.microsoft.com/office/drawing/2014/main" id="{32D71A04-63C0-4349-A35B-D617542DB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2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、根据麦克斯韦方程组，可得到真空中光速以普适恒量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的</a:t>
            </a:r>
          </a:p>
        </p:txBody>
      </p:sp>
      <p:sp>
        <p:nvSpPr>
          <p:cNvPr id="101385" name="Rectangle 9">
            <a:extLst>
              <a:ext uri="{FF2B5EF4-FFF2-40B4-BE49-F238E27FC236}">
                <a16:creationId xmlns:a16="http://schemas.microsoft.com/office/drawing/2014/main" id="{3E7A0FF8-0FEA-424A-AC70-0E256996D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953000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形式出现，但这与</a:t>
            </a:r>
            <a:r>
              <a:rPr lang="zh-CN" altLang="en-US" sz="2300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伽利略变换和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经典力学绝对时空观是矛盾的。</a:t>
            </a:r>
          </a:p>
        </p:txBody>
      </p:sp>
      <p:sp>
        <p:nvSpPr>
          <p:cNvPr id="101386" name="Rectangle 10">
            <a:extLst>
              <a:ext uri="{FF2B5EF4-FFF2-40B4-BE49-F238E27FC236}">
                <a16:creationId xmlns:a16="http://schemas.microsoft.com/office/drawing/2014/main" id="{9D1F7293-1A0D-4BBA-8BD0-C824184B9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661025"/>
            <a:ext cx="602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麦克斯韦电磁场方程组不服从伽利略变换</a:t>
            </a:r>
            <a:r>
              <a:rPr lang="zh-CN" altLang="en-US" sz="2800" baseline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01387" name="Rectangle 11">
            <a:extLst>
              <a:ext uri="{FF2B5EF4-FFF2-40B4-BE49-F238E27FC236}">
                <a16:creationId xmlns:a16="http://schemas.microsoft.com/office/drawing/2014/main" id="{15ED7187-05D3-4682-8845-4CF47B5C8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8400"/>
            <a:ext cx="40084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4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迈克尔逊</a:t>
            </a:r>
            <a:r>
              <a:rPr lang="zh-CN" altLang="en-US" sz="10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4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12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4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莫雷实验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79" grpId="0" autoUpdateAnimBg="0"/>
      <p:bldP spid="101380" grpId="0" autoUpdateAnimBg="0"/>
      <p:bldP spid="101381" grpId="0" autoUpdateAnimBg="0"/>
      <p:bldP spid="101382" grpId="0" autoUpdateAnimBg="0"/>
      <p:bldP spid="101383" grpId="0" autoUpdateAnimBg="0"/>
      <p:bldP spid="101384" grpId="0" autoUpdateAnimBg="0"/>
      <p:bldP spid="101385" grpId="0" autoUpdateAnimBg="0"/>
      <p:bldP spid="101386" grpId="0" autoUpdateAnimBg="0"/>
      <p:bldP spid="101387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>
            <a:extLst>
              <a:ext uri="{FF2B5EF4-FFF2-40B4-BE49-F238E27FC236}">
                <a16:creationId xmlns:a16="http://schemas.microsoft.com/office/drawing/2014/main" id="{FFB7CB62-FABF-4168-AACE-F7E8C24FD1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765175"/>
          <a:ext cx="82613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7" name="方程式" r:id="rId3" imgW="3377880" imgH="863280" progId="Equation.3">
                  <p:embed/>
                </p:oleObj>
              </mc:Choice>
              <mc:Fallback>
                <p:oleObj name="方程式" r:id="rId3" imgW="3377880" imgH="863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68313" y="765175"/>
                        <a:ext cx="826135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5" name="Object 3">
            <a:extLst>
              <a:ext uri="{FF2B5EF4-FFF2-40B4-BE49-F238E27FC236}">
                <a16:creationId xmlns:a16="http://schemas.microsoft.com/office/drawing/2014/main" id="{03369134-7993-4D92-A5D4-E53FED1FA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852738"/>
          <a:ext cx="5180012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8" name="公式" r:id="rId5" imgW="1739880" imgH="330120" progId="Equation.3">
                  <p:embed/>
                </p:oleObj>
              </mc:Choice>
              <mc:Fallback>
                <p:oleObj name="公式" r:id="rId5" imgW="173988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95288" y="2852738"/>
                        <a:ext cx="5180012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>
            <a:extLst>
              <a:ext uri="{FF2B5EF4-FFF2-40B4-BE49-F238E27FC236}">
                <a16:creationId xmlns:a16="http://schemas.microsoft.com/office/drawing/2014/main" id="{D5A91810-E499-4A9E-9E0E-68F8775417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4149725"/>
          <a:ext cx="27590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9" name="方程式" r:id="rId7" imgW="927000" imgH="253800" progId="Equation.3">
                  <p:embed/>
                </p:oleObj>
              </mc:Choice>
              <mc:Fallback>
                <p:oleObj name="方程式" r:id="rId7" imgW="92700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982663" y="4149725"/>
                        <a:ext cx="275907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>
            <a:extLst>
              <a:ext uri="{FF2B5EF4-FFF2-40B4-BE49-F238E27FC236}">
                <a16:creationId xmlns:a16="http://schemas.microsoft.com/office/drawing/2014/main" id="{5BB6079A-BE79-4F8F-9072-D0B78EA1A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3" y="5156200"/>
          <a:ext cx="3741737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0" name="方程式" r:id="rId9" imgW="1257120" imgH="495000" progId="Equation.3">
                  <p:embed/>
                </p:oleObj>
              </mc:Choice>
              <mc:Fallback>
                <p:oleObj name="方程式" r:id="rId9" imgW="125712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46113" y="5156200"/>
                        <a:ext cx="3741737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8" name="Line 6">
            <a:extLst>
              <a:ext uri="{FF2B5EF4-FFF2-40B4-BE49-F238E27FC236}">
                <a16:creationId xmlns:a16="http://schemas.microsoft.com/office/drawing/2014/main" id="{222A6471-3E8A-4B42-B0A4-5837E69C9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5410200"/>
            <a:ext cx="3851275" cy="1588"/>
          </a:xfrm>
          <a:prstGeom prst="line">
            <a:avLst/>
          </a:prstGeom>
          <a:noFill/>
          <a:ln w="31750">
            <a:solidFill>
              <a:schemeClr val="folHlink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9" name="Line 7">
            <a:extLst>
              <a:ext uri="{FF2B5EF4-FFF2-40B4-BE49-F238E27FC236}">
                <a16:creationId xmlns:a16="http://schemas.microsoft.com/office/drawing/2014/main" id="{E07879B7-5C4C-4BE8-8097-9D3B432A1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4978400"/>
            <a:ext cx="3095625" cy="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60" name="Line 8">
            <a:extLst>
              <a:ext uri="{FF2B5EF4-FFF2-40B4-BE49-F238E27FC236}">
                <a16:creationId xmlns:a16="http://schemas.microsoft.com/office/drawing/2014/main" id="{D3585B34-5AC9-4C7B-AA29-F04C261EE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5842000"/>
            <a:ext cx="3095625" cy="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61" name="Line 9">
            <a:extLst>
              <a:ext uri="{FF2B5EF4-FFF2-40B4-BE49-F238E27FC236}">
                <a16:creationId xmlns:a16="http://schemas.microsoft.com/office/drawing/2014/main" id="{A7A0D640-D4F4-4013-9C76-5246CB6CE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6346825"/>
            <a:ext cx="3095625" cy="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62" name="Line 10">
            <a:extLst>
              <a:ext uri="{FF2B5EF4-FFF2-40B4-BE49-F238E27FC236}">
                <a16:creationId xmlns:a16="http://schemas.microsoft.com/office/drawing/2014/main" id="{F0BCA033-7E57-4070-99A4-B07AF5B07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4546600"/>
            <a:ext cx="3095625" cy="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63" name="Line 11">
            <a:extLst>
              <a:ext uri="{FF2B5EF4-FFF2-40B4-BE49-F238E27FC236}">
                <a16:creationId xmlns:a16="http://schemas.microsoft.com/office/drawing/2014/main" id="{3A9C110A-1F03-4763-BD60-AEF67419D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5713" y="3897313"/>
            <a:ext cx="0" cy="295275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2764" name="Object 12">
            <a:extLst>
              <a:ext uri="{FF2B5EF4-FFF2-40B4-BE49-F238E27FC236}">
                <a16:creationId xmlns:a16="http://schemas.microsoft.com/office/drawing/2014/main" id="{368E7124-D2E8-486A-962B-BD4E3447B2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9775" y="35020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1" name="方程式" r:id="rId11" imgW="114120" imgH="215640" progId="Equation.3">
                  <p:embed/>
                </p:oleObj>
              </mc:Choice>
              <mc:Fallback>
                <p:oleObj name="方程式" r:id="rId11" imgW="11412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350202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5" name="Object 13">
            <a:extLst>
              <a:ext uri="{FF2B5EF4-FFF2-40B4-BE49-F238E27FC236}">
                <a16:creationId xmlns:a16="http://schemas.microsoft.com/office/drawing/2014/main" id="{E9B213C9-118F-4023-90B4-51F2FF35A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8313" y="4618038"/>
          <a:ext cx="9826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2" name="公式" r:id="rId13" imgW="330120" imgH="241200" progId="Equation.3">
                  <p:embed/>
                </p:oleObj>
              </mc:Choice>
              <mc:Fallback>
                <p:oleObj name="公式" r:id="rId13" imgW="33012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8088313" y="4618038"/>
                        <a:ext cx="9826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6" name="Object 14">
            <a:extLst>
              <a:ext uri="{FF2B5EF4-FFF2-40B4-BE49-F238E27FC236}">
                <a16:creationId xmlns:a16="http://schemas.microsoft.com/office/drawing/2014/main" id="{972543BC-F14E-4CC6-BC1F-4B2BBBA5CA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5527675"/>
          <a:ext cx="133191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3" name="公式" r:id="rId15" imgW="444240" imgH="241200" progId="Equation.3">
                  <p:embed/>
                </p:oleObj>
              </mc:Choice>
              <mc:Fallback>
                <p:oleObj name="公式" r:id="rId15" imgW="44424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812088" y="5527675"/>
                        <a:ext cx="1331912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78" name="Object 2">
            <a:extLst>
              <a:ext uri="{FF2B5EF4-FFF2-40B4-BE49-F238E27FC236}">
                <a16:creationId xmlns:a16="http://schemas.microsoft.com/office/drawing/2014/main" id="{64132D84-99F3-481E-A7A6-E22EA7CD1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836613"/>
          <a:ext cx="26082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6" name="方程式" r:id="rId3" imgW="876240" imgH="253800" progId="Equation.3">
                  <p:embed/>
                </p:oleObj>
              </mc:Choice>
              <mc:Fallback>
                <p:oleObj name="方程式" r:id="rId3" imgW="87624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205163" y="836613"/>
                        <a:ext cx="2608262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>
            <a:extLst>
              <a:ext uri="{FF2B5EF4-FFF2-40B4-BE49-F238E27FC236}">
                <a16:creationId xmlns:a16="http://schemas.microsoft.com/office/drawing/2014/main" id="{05B9913B-F763-4DF2-8F4A-9777C7F1D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993775"/>
          <a:ext cx="13223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7" name="方程式" r:id="rId5" imgW="444240" imgH="177480" progId="Equation.3">
                  <p:embed/>
                </p:oleObj>
              </mc:Choice>
              <mc:Fallback>
                <p:oleObj name="方程式" r:id="rId5" imgW="44424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443663" y="993775"/>
                        <a:ext cx="13223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0" name="Text Box 4">
            <a:extLst>
              <a:ext uri="{FF2B5EF4-FFF2-40B4-BE49-F238E27FC236}">
                <a16:creationId xmlns:a16="http://schemas.microsoft.com/office/drawing/2014/main" id="{89546A6C-3BC6-4ADC-8912-CCC698856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baseline="0">
                <a:solidFill>
                  <a:srgbClr val="000066"/>
                </a:solidFill>
                <a:ea typeface="华文中宋" panose="02010600040101010101" pitchFamily="2" charset="-122"/>
              </a:rPr>
              <a:t>螺旋算符</a:t>
            </a:r>
          </a:p>
        </p:txBody>
      </p:sp>
      <p:graphicFrame>
        <p:nvGraphicFramePr>
          <p:cNvPr id="203781" name="Object 5">
            <a:extLst>
              <a:ext uri="{FF2B5EF4-FFF2-40B4-BE49-F238E27FC236}">
                <a16:creationId xmlns:a16="http://schemas.microsoft.com/office/drawing/2014/main" id="{1C07C71C-4F89-4356-A7B3-B8A984B9A3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" y="1600200"/>
          <a:ext cx="57943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8" name="方程式" r:id="rId7" imgW="1968480" imgH="266400" progId="Equation.3">
                  <p:embed/>
                </p:oleObj>
              </mc:Choice>
              <mc:Fallback>
                <p:oleObj name="方程式" r:id="rId7" imgW="196848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12750" y="1600200"/>
                        <a:ext cx="57943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>
            <a:extLst>
              <a:ext uri="{FF2B5EF4-FFF2-40B4-BE49-F238E27FC236}">
                <a16:creationId xmlns:a16="http://schemas.microsoft.com/office/drawing/2014/main" id="{0D90EC7A-0528-41DD-AFBA-FBBA5AF036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9463" y="2392363"/>
          <a:ext cx="25923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9" name="方程式" r:id="rId9" imgW="888840" imgH="253800" progId="Equation.3">
                  <p:embed/>
                </p:oleObj>
              </mc:Choice>
              <mc:Fallback>
                <p:oleObj name="方程式" r:id="rId9" imgW="88884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049463" y="2392363"/>
                        <a:ext cx="259238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3" name="Object 7">
            <a:extLst>
              <a:ext uri="{FF2B5EF4-FFF2-40B4-BE49-F238E27FC236}">
                <a16:creationId xmlns:a16="http://schemas.microsoft.com/office/drawing/2014/main" id="{6E359FF5-4EF5-4335-847A-575E72A04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9463" y="3163888"/>
          <a:ext cx="554513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0" name="方程式" r:id="rId11" imgW="1904760" imgH="253800" progId="Equation.3">
                  <p:embed/>
                </p:oleObj>
              </mc:Choice>
              <mc:Fallback>
                <p:oleObj name="方程式" r:id="rId11" imgW="190476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049463" y="3163888"/>
                        <a:ext cx="5545137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4" name="Object 8">
            <a:extLst>
              <a:ext uri="{FF2B5EF4-FFF2-40B4-BE49-F238E27FC236}">
                <a16:creationId xmlns:a16="http://schemas.microsoft.com/office/drawing/2014/main" id="{E818E5E6-8B95-4057-A29E-F466401E1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4388" y="4049713"/>
          <a:ext cx="67722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1" name="方程式" r:id="rId13" imgW="3403440" imgH="558720" progId="Equation.3">
                  <p:embed/>
                </p:oleObj>
              </mc:Choice>
              <mc:Fallback>
                <p:oleObj name="方程式" r:id="rId13" imgW="3403440" imgH="558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084388" y="4049713"/>
                        <a:ext cx="67722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5" name="Object 9">
            <a:extLst>
              <a:ext uri="{FF2B5EF4-FFF2-40B4-BE49-F238E27FC236}">
                <a16:creationId xmlns:a16="http://schemas.microsoft.com/office/drawing/2014/main" id="{F7BA2304-217C-400E-AA3C-16D9D667E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8038" y="5248275"/>
          <a:ext cx="56610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2" name="方程式" r:id="rId15" imgW="2844720" imgH="660240" progId="Equation.3">
                  <p:embed/>
                </p:oleObj>
              </mc:Choice>
              <mc:Fallback>
                <p:oleObj name="方程式" r:id="rId15" imgW="2844720" imgH="660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078038" y="5248275"/>
                        <a:ext cx="566102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2" name="Object 2">
            <a:extLst>
              <a:ext uri="{FF2B5EF4-FFF2-40B4-BE49-F238E27FC236}">
                <a16:creationId xmlns:a16="http://schemas.microsoft.com/office/drawing/2014/main" id="{66A41E7E-3BFB-4FB2-A2D7-77F32ED160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804863"/>
          <a:ext cx="22685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0" name="方程式" r:id="rId3" imgW="761760" imgH="241200" progId="Equation.3">
                  <p:embed/>
                </p:oleObj>
              </mc:Choice>
              <mc:Fallback>
                <p:oleObj name="方程式" r:id="rId3" imgW="76176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95300" y="804863"/>
                        <a:ext cx="22685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3" name="Object 3">
            <a:extLst>
              <a:ext uri="{FF2B5EF4-FFF2-40B4-BE49-F238E27FC236}">
                <a16:creationId xmlns:a16="http://schemas.microsoft.com/office/drawing/2014/main" id="{41D460D5-699B-4D89-8383-5B7752928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3" y="1776413"/>
          <a:ext cx="28352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1" name="方程式" r:id="rId5" imgW="952200" imgH="253800" progId="Equation.3">
                  <p:embed/>
                </p:oleObj>
              </mc:Choice>
              <mc:Fallback>
                <p:oleObj name="方程式" r:id="rId5" imgW="9522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42913" y="1776413"/>
                        <a:ext cx="283527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4" name="Object 4">
            <a:extLst>
              <a:ext uri="{FF2B5EF4-FFF2-40B4-BE49-F238E27FC236}">
                <a16:creationId xmlns:a16="http://schemas.microsoft.com/office/drawing/2014/main" id="{03814F6B-2F63-4489-A334-49703566E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3238" y="1876425"/>
          <a:ext cx="16446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2" name="方程式" r:id="rId7" imgW="761760" imgH="253800" progId="Equation.3">
                  <p:embed/>
                </p:oleObj>
              </mc:Choice>
              <mc:Fallback>
                <p:oleObj name="方程式" r:id="rId7" imgW="7617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313238" y="1876425"/>
                        <a:ext cx="16446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>
            <a:extLst>
              <a:ext uri="{FF2B5EF4-FFF2-40B4-BE49-F238E27FC236}">
                <a16:creationId xmlns:a16="http://schemas.microsoft.com/office/drawing/2014/main" id="{E4E59C47-51DC-4D30-AAC7-2D94DE274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738" y="2781300"/>
          <a:ext cx="26098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3" name="方程式" r:id="rId9" imgW="876240" imgH="203040" progId="Equation.3">
                  <p:embed/>
                </p:oleObj>
              </mc:Choice>
              <mc:Fallback>
                <p:oleObj name="方程式" r:id="rId9" imgW="8762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93738" y="2781300"/>
                        <a:ext cx="26098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6" name="Object 6">
            <a:extLst>
              <a:ext uri="{FF2B5EF4-FFF2-40B4-BE49-F238E27FC236}">
                <a16:creationId xmlns:a16="http://schemas.microsoft.com/office/drawing/2014/main" id="{F6B2195B-B5B9-4DDC-B469-15DF3071A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933825"/>
          <a:ext cx="389255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4" name="方程式" r:id="rId11" imgW="1307880" imgH="482400" progId="Equation.3">
                  <p:embed/>
                </p:oleObj>
              </mc:Choice>
              <mc:Fallback>
                <p:oleObj name="方程式" r:id="rId11" imgW="130788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95288" y="3933825"/>
                        <a:ext cx="3892550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7" name="Line 7">
            <a:extLst>
              <a:ext uri="{FF2B5EF4-FFF2-40B4-BE49-F238E27FC236}">
                <a16:creationId xmlns:a16="http://schemas.microsoft.com/office/drawing/2014/main" id="{3A2F600D-3F0F-47AF-937E-07BBBF699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80288" y="3141663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08" name="AutoShape 8">
            <a:extLst>
              <a:ext uri="{FF2B5EF4-FFF2-40B4-BE49-F238E27FC236}">
                <a16:creationId xmlns:a16="http://schemas.microsoft.com/office/drawing/2014/main" id="{B6685267-0904-40B6-8979-6663E86D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148138"/>
            <a:ext cx="360363" cy="2016125"/>
          </a:xfrm>
          <a:prstGeom prst="upArrow">
            <a:avLst>
              <a:gd name="adj1" fmla="val 50000"/>
              <a:gd name="adj2" fmla="val 1398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04809" name="AutoShape 9">
            <a:extLst>
              <a:ext uri="{FF2B5EF4-FFF2-40B4-BE49-F238E27FC236}">
                <a16:creationId xmlns:a16="http://schemas.microsoft.com/office/drawing/2014/main" id="{4465DCFE-F374-49EB-A3CB-4370F56A1CE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35825" y="4219575"/>
            <a:ext cx="287338" cy="2089150"/>
          </a:xfrm>
          <a:prstGeom prst="upArrow">
            <a:avLst>
              <a:gd name="adj1" fmla="val 50000"/>
              <a:gd name="adj2" fmla="val 1817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04810" name="Line 10">
            <a:extLst>
              <a:ext uri="{FF2B5EF4-FFF2-40B4-BE49-F238E27FC236}">
                <a16:creationId xmlns:a16="http://schemas.microsoft.com/office/drawing/2014/main" id="{D155D2F6-B464-4A76-993D-89C07B947E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0263" y="3155950"/>
            <a:ext cx="0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11" name="Text Box 11">
            <a:extLst>
              <a:ext uri="{FF2B5EF4-FFF2-40B4-BE49-F238E27FC236}">
                <a16:creationId xmlns:a16="http://schemas.microsoft.com/office/drawing/2014/main" id="{7B819DF9-F975-42B3-8999-11D943C62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716213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0" baseline="0">
                <a:ea typeface="新細明體" panose="020B0604030504040204" pitchFamily="18" charset="-120"/>
              </a:rPr>
              <a:t>P</a:t>
            </a:r>
          </a:p>
        </p:txBody>
      </p:sp>
      <p:sp>
        <p:nvSpPr>
          <p:cNvPr id="204812" name="Text Box 12">
            <a:extLst>
              <a:ext uri="{FF2B5EF4-FFF2-40B4-BE49-F238E27FC236}">
                <a16:creationId xmlns:a16="http://schemas.microsoft.com/office/drawing/2014/main" id="{29DE740D-B779-4125-B7F9-E6A7B8F63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270827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0" baseline="0">
                <a:ea typeface="新細明體" panose="020B0604030504040204" pitchFamily="18" charset="-120"/>
              </a:rPr>
              <a:t>P</a:t>
            </a:r>
          </a:p>
        </p:txBody>
      </p:sp>
      <p:sp>
        <p:nvSpPr>
          <p:cNvPr id="204813" name="Text Box 13">
            <a:extLst>
              <a:ext uri="{FF2B5EF4-FFF2-40B4-BE49-F238E27FC236}">
                <a16:creationId xmlns:a16="http://schemas.microsoft.com/office/drawing/2014/main" id="{1675D2F5-FCB9-4A03-A220-D565E7BDC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005263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0" baseline="0">
                <a:ea typeface="新細明體" panose="020B0604030504040204" pitchFamily="18" charset="-120"/>
              </a:rPr>
              <a:t>S</a:t>
            </a:r>
          </a:p>
        </p:txBody>
      </p:sp>
      <p:sp>
        <p:nvSpPr>
          <p:cNvPr id="204814" name="Text Box 14">
            <a:extLst>
              <a:ext uri="{FF2B5EF4-FFF2-40B4-BE49-F238E27FC236}">
                <a16:creationId xmlns:a16="http://schemas.microsoft.com/office/drawing/2014/main" id="{B13BA36C-5828-4F00-93DA-22E4B830E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740400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0" baseline="0">
                <a:ea typeface="新細明體" panose="020B0604030504040204" pitchFamily="18" charset="-120"/>
              </a:rPr>
              <a:t>S</a:t>
            </a:r>
          </a:p>
        </p:txBody>
      </p:sp>
      <p:sp>
        <p:nvSpPr>
          <p:cNvPr id="204815" name="AutoShape 15">
            <a:extLst>
              <a:ext uri="{FF2B5EF4-FFF2-40B4-BE49-F238E27FC236}">
                <a16:creationId xmlns:a16="http://schemas.microsoft.com/office/drawing/2014/main" id="{6CF88DFA-00BD-40B9-8DDD-411CE10B1F3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6588125" y="4221163"/>
            <a:ext cx="1439863" cy="287337"/>
          </a:xfrm>
          <a:custGeom>
            <a:avLst/>
            <a:gdLst>
              <a:gd name="G0" fmla="+- 3768647 0 0"/>
              <a:gd name="G1" fmla="+- 8445067 0 0"/>
              <a:gd name="G2" fmla="+- 3768647 0 8445067"/>
              <a:gd name="G3" fmla="+- 10800 0 0"/>
              <a:gd name="G4" fmla="+- 0 0 3768647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380 0 0"/>
              <a:gd name="G9" fmla="+- 0 0 8445067"/>
              <a:gd name="G10" fmla="+- 7380 0 2700"/>
              <a:gd name="G11" fmla="cos G10 3768647"/>
              <a:gd name="G12" fmla="sin G10 3768647"/>
              <a:gd name="G13" fmla="cos 13500 3768647"/>
              <a:gd name="G14" fmla="sin 13500 3768647"/>
              <a:gd name="G15" fmla="+- G11 10800 0"/>
              <a:gd name="G16" fmla="+- G12 10800 0"/>
              <a:gd name="G17" fmla="+- G13 10800 0"/>
              <a:gd name="G18" fmla="+- G14 10800 0"/>
              <a:gd name="G19" fmla="*/ 7380 1 2"/>
              <a:gd name="G20" fmla="+- G19 5400 0"/>
              <a:gd name="G21" fmla="cos G20 3768647"/>
              <a:gd name="G22" fmla="sin G20 3768647"/>
              <a:gd name="G23" fmla="+- G21 10800 0"/>
              <a:gd name="G24" fmla="+- G12 G23 G22"/>
              <a:gd name="G25" fmla="+- G22 G23 G11"/>
              <a:gd name="G26" fmla="cos 10800 3768647"/>
              <a:gd name="G27" fmla="sin 10800 3768647"/>
              <a:gd name="G28" fmla="cos 7380 3768647"/>
              <a:gd name="G29" fmla="sin 7380 3768647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8445067"/>
              <a:gd name="G36" fmla="sin G34 8445067"/>
              <a:gd name="G37" fmla="+/ 8445067 3768647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380 G39"/>
              <a:gd name="G43" fmla="sin 738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1399 w 21600"/>
              <a:gd name="T5" fmla="*/ 16 h 21600"/>
              <a:gd name="T6" fmla="*/ 5096 w 21600"/>
              <a:gd name="T7" fmla="*/ 17878 h 21600"/>
              <a:gd name="T8" fmla="*/ 11209 w 21600"/>
              <a:gd name="T9" fmla="*/ 3431 h 21600"/>
              <a:gd name="T10" fmla="*/ 18052 w 21600"/>
              <a:gd name="T11" fmla="*/ 22186 h 21600"/>
              <a:gd name="T12" fmla="*/ 11964 w 21600"/>
              <a:gd name="T13" fmla="*/ 20835 h 21600"/>
              <a:gd name="T14" fmla="*/ 13314 w 21600"/>
              <a:gd name="T15" fmla="*/ 14747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4764" y="17024"/>
                </a:moveTo>
                <a:cubicBezTo>
                  <a:pt x="16891" y="15669"/>
                  <a:pt x="18180" y="13322"/>
                  <a:pt x="18180" y="10800"/>
                </a:cubicBezTo>
                <a:cubicBezTo>
                  <a:pt x="18180" y="6724"/>
                  <a:pt x="14875" y="3420"/>
                  <a:pt x="10800" y="3420"/>
                </a:cubicBezTo>
                <a:cubicBezTo>
                  <a:pt x="6724" y="3420"/>
                  <a:pt x="3420" y="6724"/>
                  <a:pt x="3420" y="10800"/>
                </a:cubicBezTo>
                <a:cubicBezTo>
                  <a:pt x="3420" y="13032"/>
                  <a:pt x="4430" y="15145"/>
                  <a:pt x="6169" y="16546"/>
                </a:cubicBezTo>
                <a:lnTo>
                  <a:pt x="4023" y="19209"/>
                </a:lnTo>
                <a:cubicBezTo>
                  <a:pt x="1479" y="17159"/>
                  <a:pt x="0" y="14067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599" y="14490"/>
                  <a:pt x="19715" y="17926"/>
                  <a:pt x="16602" y="19909"/>
                </a:cubicBezTo>
                <a:lnTo>
                  <a:pt x="18052" y="22186"/>
                </a:lnTo>
                <a:lnTo>
                  <a:pt x="11964" y="20835"/>
                </a:lnTo>
                <a:lnTo>
                  <a:pt x="13314" y="14747"/>
                </a:lnTo>
                <a:lnTo>
                  <a:pt x="14764" y="17024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6" name="AutoShape 16">
            <a:extLst>
              <a:ext uri="{FF2B5EF4-FFF2-40B4-BE49-F238E27FC236}">
                <a16:creationId xmlns:a16="http://schemas.microsoft.com/office/drawing/2014/main" id="{9B9F3FDE-F58B-4A8B-84CC-98F598BF73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148263" y="5661025"/>
            <a:ext cx="1584325" cy="404813"/>
          </a:xfrm>
          <a:custGeom>
            <a:avLst/>
            <a:gdLst>
              <a:gd name="G0" fmla="+- 3438391 0 0"/>
              <a:gd name="G1" fmla="+- 8546130 0 0"/>
              <a:gd name="G2" fmla="+- 3438391 0 8546130"/>
              <a:gd name="G3" fmla="+- 10800 0 0"/>
              <a:gd name="G4" fmla="+- 0 0 3438391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44 0 0"/>
              <a:gd name="G9" fmla="+- 0 0 8546130"/>
              <a:gd name="G10" fmla="+- 7744 0 2700"/>
              <a:gd name="G11" fmla="cos G10 3438391"/>
              <a:gd name="G12" fmla="sin G10 3438391"/>
              <a:gd name="G13" fmla="cos 13500 3438391"/>
              <a:gd name="G14" fmla="sin 13500 3438391"/>
              <a:gd name="G15" fmla="+- G11 10800 0"/>
              <a:gd name="G16" fmla="+- G12 10800 0"/>
              <a:gd name="G17" fmla="+- G13 10800 0"/>
              <a:gd name="G18" fmla="+- G14 10800 0"/>
              <a:gd name="G19" fmla="*/ 7744 1 2"/>
              <a:gd name="G20" fmla="+- G19 5400 0"/>
              <a:gd name="G21" fmla="cos G20 3438391"/>
              <a:gd name="G22" fmla="sin G20 3438391"/>
              <a:gd name="G23" fmla="+- G21 10800 0"/>
              <a:gd name="G24" fmla="+- G12 G23 G22"/>
              <a:gd name="G25" fmla="+- G22 G23 G11"/>
              <a:gd name="G26" fmla="cos 10800 3438391"/>
              <a:gd name="G27" fmla="sin 10800 3438391"/>
              <a:gd name="G28" fmla="cos 7744 3438391"/>
              <a:gd name="G29" fmla="sin 7744 3438391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8546130"/>
              <a:gd name="G36" fmla="sin G34 8546130"/>
              <a:gd name="G37" fmla="+/ 8546130 3438391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44 G39"/>
              <a:gd name="G43" fmla="sin 774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1070 w 21600"/>
              <a:gd name="T5" fmla="*/ 3 h 21600"/>
              <a:gd name="T6" fmla="*/ 4790 w 21600"/>
              <a:gd name="T7" fmla="*/ 17860 h 21600"/>
              <a:gd name="T8" fmla="*/ 10993 w 21600"/>
              <a:gd name="T9" fmla="*/ 3058 h 21600"/>
              <a:gd name="T10" fmla="*/ 19024 w 21600"/>
              <a:gd name="T11" fmla="*/ 21505 h 21600"/>
              <a:gd name="T12" fmla="*/ 13095 w 21600"/>
              <a:gd name="T13" fmla="*/ 20728 h 21600"/>
              <a:gd name="T14" fmla="*/ 13872 w 21600"/>
              <a:gd name="T15" fmla="*/ 1479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5517" y="16940"/>
                </a:moveTo>
                <a:cubicBezTo>
                  <a:pt x="17425" y="15475"/>
                  <a:pt x="18544" y="13205"/>
                  <a:pt x="18544" y="10800"/>
                </a:cubicBezTo>
                <a:cubicBezTo>
                  <a:pt x="18544" y="6523"/>
                  <a:pt x="15076" y="3056"/>
                  <a:pt x="10800" y="3056"/>
                </a:cubicBezTo>
                <a:cubicBezTo>
                  <a:pt x="6523" y="3056"/>
                  <a:pt x="3056" y="6523"/>
                  <a:pt x="3056" y="10800"/>
                </a:cubicBezTo>
                <a:cubicBezTo>
                  <a:pt x="3056" y="13070"/>
                  <a:pt x="4051" y="15225"/>
                  <a:pt x="5780" y="16697"/>
                </a:cubicBezTo>
                <a:lnTo>
                  <a:pt x="3799" y="19024"/>
                </a:lnTo>
                <a:cubicBezTo>
                  <a:pt x="1389" y="16972"/>
                  <a:pt x="0" y="139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599" y="14155"/>
                  <a:pt x="20040" y="17320"/>
                  <a:pt x="17379" y="19364"/>
                </a:cubicBezTo>
                <a:lnTo>
                  <a:pt x="19024" y="21505"/>
                </a:lnTo>
                <a:lnTo>
                  <a:pt x="13095" y="20728"/>
                </a:lnTo>
                <a:lnTo>
                  <a:pt x="13872" y="14799"/>
                </a:lnTo>
                <a:lnTo>
                  <a:pt x="15517" y="1694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7" name="Text Box 17">
            <a:extLst>
              <a:ext uri="{FF2B5EF4-FFF2-40B4-BE49-F238E27FC236}">
                <a16:creationId xmlns:a16="http://schemas.microsoft.com/office/drawing/2014/main" id="{1ED5E37C-E25A-4623-913A-D546D8064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1612900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 sz="3600" b="0" baseline="0">
              <a:ea typeface="新細明體" panose="020B0604030504040204" pitchFamily="18" charset="-120"/>
            </a:endParaRPr>
          </a:p>
        </p:txBody>
      </p:sp>
      <p:sp>
        <p:nvSpPr>
          <p:cNvPr id="204818" name="Text Box 18">
            <a:extLst>
              <a:ext uri="{FF2B5EF4-FFF2-40B4-BE49-F238E27FC236}">
                <a16:creationId xmlns:a16="http://schemas.microsoft.com/office/drawing/2014/main" id="{F4D86948-AB44-4605-9D6E-2A44E9175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288" y="1397000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 sz="3600" b="0" baseline="0">
              <a:ea typeface="新細明體" panose="020B0604030504040204" pitchFamily="18" charset="-120"/>
            </a:endParaRPr>
          </a:p>
        </p:txBody>
      </p:sp>
      <p:sp>
        <p:nvSpPr>
          <p:cNvPr id="204819" name="Text Box 19">
            <a:extLst>
              <a:ext uri="{FF2B5EF4-FFF2-40B4-BE49-F238E27FC236}">
                <a16:creationId xmlns:a16="http://schemas.microsoft.com/office/drawing/2014/main" id="{2B04E24A-2755-4275-B8EC-B3907738A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916113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三者有相同的本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征态</a:t>
            </a:r>
            <a:endParaRPr lang="zh-TW" altLang="en-US" baseline="0">
              <a:solidFill>
                <a:srgbClr val="000066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6" name="Object 2">
            <a:extLst>
              <a:ext uri="{FF2B5EF4-FFF2-40B4-BE49-F238E27FC236}">
                <a16:creationId xmlns:a16="http://schemas.microsoft.com/office/drawing/2014/main" id="{9B8B53B0-E0F5-4F24-B0AC-CA29BEEB5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836613"/>
          <a:ext cx="22304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6" name="方程式" r:id="rId3" imgW="749160" imgH="203040" progId="Equation.3">
                  <p:embed/>
                </p:oleObj>
              </mc:Choice>
              <mc:Fallback>
                <p:oleObj name="方程式" r:id="rId3" imgW="7491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258888" y="836613"/>
                        <a:ext cx="223043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7" name="Text Box 3">
            <a:extLst>
              <a:ext uri="{FF2B5EF4-FFF2-40B4-BE49-F238E27FC236}">
                <a16:creationId xmlns:a16="http://schemas.microsoft.com/office/drawing/2014/main" id="{E40F7F41-E4B5-49D4-BFB6-FF72193C3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822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aseline="0">
                <a:solidFill>
                  <a:srgbClr val="000066"/>
                </a:solidFill>
                <a:ea typeface="华文中宋" panose="02010600040101010101" pitchFamily="2" charset="-122"/>
              </a:rPr>
              <a:t>若</a:t>
            </a:r>
          </a:p>
        </p:txBody>
      </p:sp>
      <p:sp>
        <p:nvSpPr>
          <p:cNvPr id="205828" name="Text Box 4">
            <a:extLst>
              <a:ext uri="{FF2B5EF4-FFF2-40B4-BE49-F238E27FC236}">
                <a16:creationId xmlns:a16="http://schemas.microsoft.com/office/drawing/2014/main" id="{EDFDE13A-B091-4185-8F84-9087D71D6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510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aseline="0">
                <a:solidFill>
                  <a:srgbClr val="000066"/>
                </a:solidFill>
                <a:ea typeface="华文中宋" panose="02010600040101010101" pitchFamily="2" charset="-122"/>
              </a:rPr>
              <a:t>则</a:t>
            </a:r>
          </a:p>
        </p:txBody>
      </p:sp>
      <p:graphicFrame>
        <p:nvGraphicFramePr>
          <p:cNvPr id="205829" name="Object 5">
            <a:extLst>
              <a:ext uri="{FF2B5EF4-FFF2-40B4-BE49-F238E27FC236}">
                <a16:creationId xmlns:a16="http://schemas.microsoft.com/office/drawing/2014/main" id="{E54ED855-9301-40E2-B56E-2D8BDA5DF8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052513"/>
          <a:ext cx="70564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7" name="方程式" r:id="rId5" imgW="2286000" imgH="914400" progId="Equation.3">
                  <p:embed/>
                </p:oleObj>
              </mc:Choice>
              <mc:Fallback>
                <p:oleObj name="方程式" r:id="rId5" imgW="22860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331913" y="1052513"/>
                        <a:ext cx="7056437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>
            <a:extLst>
              <a:ext uri="{FF2B5EF4-FFF2-40B4-BE49-F238E27FC236}">
                <a16:creationId xmlns:a16="http://schemas.microsoft.com/office/drawing/2014/main" id="{CE48A197-95B8-421B-8029-918119E259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3" y="3968750"/>
          <a:ext cx="348615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8" name="方程式" r:id="rId7" imgW="927000" imgH="482400" progId="Equation.3">
                  <p:embed/>
                </p:oleObj>
              </mc:Choice>
              <mc:Fallback>
                <p:oleObj name="方程式" r:id="rId7" imgW="92700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28663" y="3968750"/>
                        <a:ext cx="348615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>
            <a:extLst>
              <a:ext uri="{FF2B5EF4-FFF2-40B4-BE49-F238E27FC236}">
                <a16:creationId xmlns:a16="http://schemas.microsoft.com/office/drawing/2014/main" id="{961FD497-DD71-4651-AFAA-732443746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5368925"/>
          <a:ext cx="321945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9" name="方程式" r:id="rId9" imgW="1028520" imgH="482400" progId="Equation.3">
                  <p:embed/>
                </p:oleObj>
              </mc:Choice>
              <mc:Fallback>
                <p:oleObj name="方程式" r:id="rId9" imgW="10285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66763" y="5368925"/>
                        <a:ext cx="3219450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2" name="Object 8">
            <a:extLst>
              <a:ext uri="{FF2B5EF4-FFF2-40B4-BE49-F238E27FC236}">
                <a16:creationId xmlns:a16="http://schemas.microsoft.com/office/drawing/2014/main" id="{DE4FEAD6-D525-4AA5-BC90-4B918D7466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7163" y="4725988"/>
          <a:ext cx="379888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0" name="方程式" r:id="rId11" imgW="1130040" imgH="457200" progId="Equation.3">
                  <p:embed/>
                </p:oleObj>
              </mc:Choice>
              <mc:Fallback>
                <p:oleObj name="方程式" r:id="rId11" imgW="11300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237163" y="4725988"/>
                        <a:ext cx="3798887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Group 9">
            <a:extLst>
              <a:ext uri="{FF2B5EF4-FFF2-40B4-BE49-F238E27FC236}">
                <a16:creationId xmlns:a16="http://schemas.microsoft.com/office/drawing/2014/main" id="{764820F8-A6C2-4EE8-BEA3-6D9A5371B789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3929063"/>
          <a:ext cx="4105275" cy="2736850"/>
        </p:xfrm>
        <a:graphic>
          <a:graphicData uri="http://schemas.openxmlformats.org/drawingml/2006/table">
            <a:tbl>
              <a:tblPr/>
              <a:tblGrid>
                <a:gridCol w="4105275">
                  <a:extLst>
                    <a:ext uri="{9D8B030D-6E8A-4147-A177-3AD203B41FA5}">
                      <a16:colId xmlns:a16="http://schemas.microsoft.com/office/drawing/2014/main" val="3166889576"/>
                    </a:ext>
                  </a:extLst>
                </a:gridCol>
              </a:tblGrid>
              <a:tr h="2736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481827"/>
                  </a:ext>
                </a:extLst>
              </a:tr>
            </a:tbl>
          </a:graphicData>
        </a:graphic>
      </p:graphicFrame>
      <p:graphicFrame>
        <p:nvGraphicFramePr>
          <p:cNvPr id="205839" name="Group 15">
            <a:extLst>
              <a:ext uri="{FF2B5EF4-FFF2-40B4-BE49-F238E27FC236}">
                <a16:creationId xmlns:a16="http://schemas.microsoft.com/office/drawing/2014/main" id="{8CD39758-6D73-41A5-88EE-131F4652F9AC}"/>
              </a:ext>
            </a:extLst>
          </p:cNvPr>
          <p:cNvGraphicFramePr>
            <a:graphicFrameLocks noGrp="1"/>
          </p:cNvGraphicFramePr>
          <p:nvPr/>
        </p:nvGraphicFramePr>
        <p:xfrm>
          <a:off x="5219700" y="4652963"/>
          <a:ext cx="3744913" cy="1223962"/>
        </p:xfrm>
        <a:graphic>
          <a:graphicData uri="http://schemas.openxmlformats.org/drawingml/2006/table">
            <a:tbl>
              <a:tblPr/>
              <a:tblGrid>
                <a:gridCol w="3744913">
                  <a:extLst>
                    <a:ext uri="{9D8B030D-6E8A-4147-A177-3AD203B41FA5}">
                      <a16:colId xmlns:a16="http://schemas.microsoft.com/office/drawing/2014/main" val="664137005"/>
                    </a:ext>
                  </a:extLst>
                </a:gridCol>
              </a:tblGrid>
              <a:tr h="1223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01577"/>
                  </a:ext>
                </a:extLst>
              </a:tr>
            </a:tbl>
          </a:graphicData>
        </a:graphic>
      </p:graphicFrame>
      <p:graphicFrame>
        <p:nvGraphicFramePr>
          <p:cNvPr id="205845" name="Object 21">
            <a:extLst>
              <a:ext uri="{FF2B5EF4-FFF2-40B4-BE49-F238E27FC236}">
                <a16:creationId xmlns:a16="http://schemas.microsoft.com/office/drawing/2014/main" id="{F755C1AC-C34C-4190-9479-DD115CCD0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781300"/>
          <a:ext cx="32496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1" name="方程式" r:id="rId13" imgW="774360" imgH="342720" progId="Equation.3">
                  <p:embed/>
                </p:oleObj>
              </mc:Choice>
              <mc:Fallback>
                <p:oleObj name="方程式" r:id="rId13" imgW="774360" imgH="3427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55650" y="2781300"/>
                        <a:ext cx="32496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Object 2">
            <a:extLst>
              <a:ext uri="{FF2B5EF4-FFF2-40B4-BE49-F238E27FC236}">
                <a16:creationId xmlns:a16="http://schemas.microsoft.com/office/drawing/2014/main" id="{C5F6EE14-CD40-46A0-815A-09CC1CFEB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563" y="996950"/>
          <a:ext cx="733742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3" name="方程式" r:id="rId3" imgW="3047760" imgH="914400" progId="Equation.3">
                  <p:embed/>
                </p:oleObj>
              </mc:Choice>
              <mc:Fallback>
                <p:oleObj name="方程式" r:id="rId3" imgW="304776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817563" y="996950"/>
                        <a:ext cx="7337425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1" name="Object 3">
            <a:extLst>
              <a:ext uri="{FF2B5EF4-FFF2-40B4-BE49-F238E27FC236}">
                <a16:creationId xmlns:a16="http://schemas.microsoft.com/office/drawing/2014/main" id="{2833F0E7-171D-4423-8ED6-1D24B7D4B6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141663"/>
          <a:ext cx="7485062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4" name="方程式" r:id="rId5" imgW="3060360" imgH="914400" progId="Equation.3">
                  <p:embed/>
                </p:oleObj>
              </mc:Choice>
              <mc:Fallback>
                <p:oleObj name="方程式" r:id="rId5" imgW="306036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827088" y="3141663"/>
                        <a:ext cx="7485062" cy="180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2" name="Object 4">
            <a:extLst>
              <a:ext uri="{FF2B5EF4-FFF2-40B4-BE49-F238E27FC236}">
                <a16:creationId xmlns:a16="http://schemas.microsoft.com/office/drawing/2014/main" id="{00A87410-20FD-46DC-8B21-A8C49F9CC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338" y="5427663"/>
          <a:ext cx="760253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5" name="方程式" r:id="rId7" imgW="2552400" imgH="291960" progId="Equation.3">
                  <p:embed/>
                </p:oleObj>
              </mc:Choice>
              <mc:Fallback>
                <p:oleObj name="方程式" r:id="rId7" imgW="255240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95338" y="5427663"/>
                        <a:ext cx="7602537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>
            <a:extLst>
              <a:ext uri="{FF2B5EF4-FFF2-40B4-BE49-F238E27FC236}">
                <a16:creationId xmlns:a16="http://schemas.microsoft.com/office/drawing/2014/main" id="{9E62593C-3079-471F-AF9E-AA11C9CBF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836613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0" baseline="0">
                <a:latin typeface="华文中宋" panose="02010600040101010101" pitchFamily="2" charset="-122"/>
                <a:ea typeface="华文中宋" panose="02010600040101010101" pitchFamily="2" charset="-122"/>
              </a:rPr>
              <a:t>负能态的正电子海</a:t>
            </a:r>
            <a:endParaRPr lang="zh-TW" altLang="en-US" sz="3600" b="0" baseline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7875" name="Line 3">
            <a:extLst>
              <a:ext uri="{FF2B5EF4-FFF2-40B4-BE49-F238E27FC236}">
                <a16:creationId xmlns:a16="http://schemas.microsoft.com/office/drawing/2014/main" id="{210CBD42-888B-44CE-B1C8-1C45B11CD6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1987550"/>
            <a:ext cx="0" cy="31686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7876" name="Line 4">
            <a:extLst>
              <a:ext uri="{FF2B5EF4-FFF2-40B4-BE49-F238E27FC236}">
                <a16:creationId xmlns:a16="http://schemas.microsoft.com/office/drawing/2014/main" id="{8F303AA8-9E2F-43CF-A080-6A3805612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148138"/>
            <a:ext cx="3024188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7877" name="Line 5">
            <a:extLst>
              <a:ext uri="{FF2B5EF4-FFF2-40B4-BE49-F238E27FC236}">
                <a16:creationId xmlns:a16="http://schemas.microsoft.com/office/drawing/2014/main" id="{62BFB151-1A68-4DB0-A3B9-BEFDCB406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364038"/>
            <a:ext cx="3024188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7878" name="Line 6">
            <a:extLst>
              <a:ext uri="{FF2B5EF4-FFF2-40B4-BE49-F238E27FC236}">
                <a16:creationId xmlns:a16="http://schemas.microsoft.com/office/drawing/2014/main" id="{594821C4-E31A-4838-91CE-A1D22DFE0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579938"/>
            <a:ext cx="3024188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7879" name="Line 7">
            <a:extLst>
              <a:ext uri="{FF2B5EF4-FFF2-40B4-BE49-F238E27FC236}">
                <a16:creationId xmlns:a16="http://schemas.microsoft.com/office/drawing/2014/main" id="{1BA2D3BB-9D09-40F3-97BB-E13858E8D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795838"/>
            <a:ext cx="3024188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7880" name="Text Box 8">
            <a:extLst>
              <a:ext uri="{FF2B5EF4-FFF2-40B4-BE49-F238E27FC236}">
                <a16:creationId xmlns:a16="http://schemas.microsoft.com/office/drawing/2014/main" id="{0A3E55F0-BF86-4233-A095-456677C71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1704975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0" baseline="0">
                <a:latin typeface="华文中宋" panose="02010600040101010101" pitchFamily="2" charset="-122"/>
                <a:ea typeface="华文中宋" panose="02010600040101010101" pitchFamily="2" charset="-122"/>
              </a:rPr>
              <a:t>E</a:t>
            </a:r>
          </a:p>
        </p:txBody>
      </p:sp>
      <p:graphicFrame>
        <p:nvGraphicFramePr>
          <p:cNvPr id="207881" name="Object 9">
            <a:extLst>
              <a:ext uri="{FF2B5EF4-FFF2-40B4-BE49-F238E27FC236}">
                <a16:creationId xmlns:a16="http://schemas.microsoft.com/office/drawing/2014/main" id="{6EE6D7E1-79CF-4C1A-B120-EEE12C493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8163" y="3867150"/>
          <a:ext cx="9636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9" name="方程式" r:id="rId3" imgW="444240" imgH="241200" progId="Equation.3">
                  <p:embed/>
                </p:oleObj>
              </mc:Choice>
              <mc:Fallback>
                <p:oleObj name="方程式" r:id="rId3" imgW="44424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808163" y="3867150"/>
                        <a:ext cx="9636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2" name="Line 10">
            <a:extLst>
              <a:ext uri="{FF2B5EF4-FFF2-40B4-BE49-F238E27FC236}">
                <a16:creationId xmlns:a16="http://schemas.microsoft.com/office/drawing/2014/main" id="{73937803-106E-4134-ABE5-8A3E24377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2563813"/>
            <a:ext cx="3024188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7883" name="Line 11">
            <a:extLst>
              <a:ext uri="{FF2B5EF4-FFF2-40B4-BE49-F238E27FC236}">
                <a16:creationId xmlns:a16="http://schemas.microsoft.com/office/drawing/2014/main" id="{E2464D5D-B3C7-4B85-8F01-313FC766A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2779713"/>
            <a:ext cx="3024188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7884" name="Line 12">
            <a:extLst>
              <a:ext uri="{FF2B5EF4-FFF2-40B4-BE49-F238E27FC236}">
                <a16:creationId xmlns:a16="http://schemas.microsoft.com/office/drawing/2014/main" id="{27D4FBA7-4FCF-4EEA-AD76-3FEA17AC7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2995613"/>
            <a:ext cx="3024188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7885" name="Line 13">
            <a:extLst>
              <a:ext uri="{FF2B5EF4-FFF2-40B4-BE49-F238E27FC236}">
                <a16:creationId xmlns:a16="http://schemas.microsoft.com/office/drawing/2014/main" id="{CF5458F9-6383-4FF8-A904-D752B1521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211513"/>
            <a:ext cx="3024188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7886" name="Object 14">
            <a:extLst>
              <a:ext uri="{FF2B5EF4-FFF2-40B4-BE49-F238E27FC236}">
                <a16:creationId xmlns:a16="http://schemas.microsoft.com/office/drawing/2014/main" id="{369C3C46-48A5-4362-B391-C797437DB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5813" y="2976563"/>
          <a:ext cx="7159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0" name="方程式" r:id="rId5" imgW="330120" imgH="241200" progId="Equation.3">
                  <p:embed/>
                </p:oleObj>
              </mc:Choice>
              <mc:Fallback>
                <p:oleObj name="方程式" r:id="rId5" imgW="33012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055813" y="2976563"/>
                        <a:ext cx="7159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7" name="Text Box 15">
            <a:extLst>
              <a:ext uri="{FF2B5EF4-FFF2-40B4-BE49-F238E27FC236}">
                <a16:creationId xmlns:a16="http://schemas.microsoft.com/office/drawing/2014/main" id="{8250A364-9D57-4AFE-92B3-CB82F33EB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235575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0" baseline="0">
                <a:latin typeface="华文中宋" panose="02010600040101010101" pitchFamily="2" charset="-122"/>
                <a:ea typeface="华文中宋" panose="02010600040101010101" pitchFamily="2" charset="-122"/>
              </a:rPr>
              <a:t>单</a:t>
            </a:r>
            <a:r>
              <a:rPr lang="zh-TW" altLang="en-US" sz="3600" b="0" baseline="0">
                <a:latin typeface="华文中宋" panose="02010600040101010101" pitchFamily="2" charset="-122"/>
                <a:ea typeface="华文中宋" panose="02010600040101010101" pitchFamily="2" charset="-122"/>
              </a:rPr>
              <a:t>粒子模型的失效</a:t>
            </a:r>
          </a:p>
        </p:txBody>
      </p:sp>
      <p:sp>
        <p:nvSpPr>
          <p:cNvPr id="207888" name="Text Box 16">
            <a:extLst>
              <a:ext uri="{FF2B5EF4-FFF2-40B4-BE49-F238E27FC236}">
                <a16:creationId xmlns:a16="http://schemas.microsoft.com/office/drawing/2014/main" id="{14A6ED06-DE08-4AB2-BD62-470746A8D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956300"/>
            <a:ext cx="7883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3600" b="0" baseline="0">
                <a:latin typeface="华文中宋" panose="02010600040101010101" pitchFamily="2" charset="-122"/>
                <a:ea typeface="华文中宋" panose="02010600040101010101" pitchFamily="2" charset="-122"/>
              </a:rPr>
              <a:t>多粒子</a:t>
            </a:r>
            <a:r>
              <a:rPr lang="zh-CN" altLang="en-US" sz="3600" b="0" baseline="0">
                <a:latin typeface="华文中宋" panose="02010600040101010101" pitchFamily="2" charset="-122"/>
                <a:ea typeface="华文中宋" panose="02010600040101010101" pitchFamily="2" charset="-122"/>
              </a:rPr>
              <a:t>费</a:t>
            </a:r>
            <a:r>
              <a:rPr lang="zh-TW" altLang="en-US" sz="3600" b="0" baseline="0">
                <a:latin typeface="华文中宋" panose="02010600040101010101" pitchFamily="2" charset="-122"/>
                <a:ea typeface="华文中宋" panose="02010600040101010101" pitchFamily="2" charset="-122"/>
              </a:rPr>
              <a:t>米子模型的起源 </a:t>
            </a:r>
            <a:r>
              <a:rPr lang="en-US" altLang="zh-TW" sz="3600" b="0" baseline="0">
                <a:latin typeface="华文中宋" panose="02010600040101010101" pitchFamily="2" charset="-122"/>
                <a:ea typeface="华文中宋" panose="02010600040101010101" pitchFamily="2" charset="-122"/>
              </a:rPr>
              <a:t>=&gt; </a:t>
            </a:r>
            <a:r>
              <a:rPr lang="zh-TW" altLang="en-US" sz="3600" b="0" baseline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量子</a:t>
            </a:r>
            <a:r>
              <a:rPr lang="zh-CN" altLang="en-US" sz="3600" b="0" baseline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场论</a:t>
            </a:r>
            <a:endParaRPr lang="zh-TW" altLang="en-US" sz="3600" b="0" baseline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7889" name="Oval 17">
            <a:extLst>
              <a:ext uri="{FF2B5EF4-FFF2-40B4-BE49-F238E27FC236}">
                <a16:creationId xmlns:a16="http://schemas.microsoft.com/office/drawing/2014/main" id="{C2F4171B-C99B-4060-8BDE-59524754A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076700"/>
            <a:ext cx="144462" cy="144463"/>
          </a:xfrm>
          <a:prstGeom prst="ellipse">
            <a:avLst/>
          </a:prstGeom>
          <a:solidFill>
            <a:schemeClr val="folHlink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0" name="Oval 18">
            <a:extLst>
              <a:ext uri="{FF2B5EF4-FFF2-40B4-BE49-F238E27FC236}">
                <a16:creationId xmlns:a16="http://schemas.microsoft.com/office/drawing/2014/main" id="{DE5BC25A-37AE-454C-8CF0-C9F701190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076700"/>
            <a:ext cx="144463" cy="144463"/>
          </a:xfrm>
          <a:prstGeom prst="ellipse">
            <a:avLst/>
          </a:prstGeom>
          <a:solidFill>
            <a:schemeClr val="folHlink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1" name="Oval 19">
            <a:extLst>
              <a:ext uri="{FF2B5EF4-FFF2-40B4-BE49-F238E27FC236}">
                <a16:creationId xmlns:a16="http://schemas.microsoft.com/office/drawing/2014/main" id="{15A81FC8-9B90-464D-A1AC-4580DA975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292600"/>
            <a:ext cx="144462" cy="144463"/>
          </a:xfrm>
          <a:prstGeom prst="ellipse">
            <a:avLst/>
          </a:prstGeom>
          <a:solidFill>
            <a:schemeClr val="folHlink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2" name="Oval 20">
            <a:extLst>
              <a:ext uri="{FF2B5EF4-FFF2-40B4-BE49-F238E27FC236}">
                <a16:creationId xmlns:a16="http://schemas.microsoft.com/office/drawing/2014/main" id="{898636E2-E44A-46B7-9893-0AAE20BEA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292600"/>
            <a:ext cx="144463" cy="144463"/>
          </a:xfrm>
          <a:prstGeom prst="ellipse">
            <a:avLst/>
          </a:prstGeom>
          <a:solidFill>
            <a:schemeClr val="folHlink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3" name="Oval 21">
            <a:extLst>
              <a:ext uri="{FF2B5EF4-FFF2-40B4-BE49-F238E27FC236}">
                <a16:creationId xmlns:a16="http://schemas.microsoft.com/office/drawing/2014/main" id="{BD8C67B1-9C30-4336-8E7F-D1D2DDB28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508500"/>
            <a:ext cx="144462" cy="144463"/>
          </a:xfrm>
          <a:prstGeom prst="ellipse">
            <a:avLst/>
          </a:prstGeom>
          <a:solidFill>
            <a:schemeClr val="folHlink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4" name="Oval 22">
            <a:extLst>
              <a:ext uri="{FF2B5EF4-FFF2-40B4-BE49-F238E27FC236}">
                <a16:creationId xmlns:a16="http://schemas.microsoft.com/office/drawing/2014/main" id="{7EAC34A5-A640-4055-AB6F-733412B4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508500"/>
            <a:ext cx="144463" cy="144463"/>
          </a:xfrm>
          <a:prstGeom prst="ellipse">
            <a:avLst/>
          </a:prstGeom>
          <a:solidFill>
            <a:schemeClr val="folHlink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5" name="Oval 23">
            <a:extLst>
              <a:ext uri="{FF2B5EF4-FFF2-40B4-BE49-F238E27FC236}">
                <a16:creationId xmlns:a16="http://schemas.microsoft.com/office/drawing/2014/main" id="{4B7FFB21-A966-465B-867B-28969743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724400"/>
            <a:ext cx="144462" cy="144463"/>
          </a:xfrm>
          <a:prstGeom prst="ellipse">
            <a:avLst/>
          </a:prstGeom>
          <a:solidFill>
            <a:schemeClr val="folHlink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6" name="Oval 24">
            <a:extLst>
              <a:ext uri="{FF2B5EF4-FFF2-40B4-BE49-F238E27FC236}">
                <a16:creationId xmlns:a16="http://schemas.microsoft.com/office/drawing/2014/main" id="{AA0D197B-8125-4D5F-A0C5-751A3A547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724400"/>
            <a:ext cx="144463" cy="144463"/>
          </a:xfrm>
          <a:prstGeom prst="ellipse">
            <a:avLst/>
          </a:prstGeom>
          <a:solidFill>
            <a:schemeClr val="folHlink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7" name="Oval 25">
            <a:extLst>
              <a:ext uri="{FF2B5EF4-FFF2-40B4-BE49-F238E27FC236}">
                <a16:creationId xmlns:a16="http://schemas.microsoft.com/office/drawing/2014/main" id="{537FADBF-BCE0-443D-8894-82EE3AE0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5165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8" name="Oval 26">
            <a:extLst>
              <a:ext uri="{FF2B5EF4-FFF2-40B4-BE49-F238E27FC236}">
                <a16:creationId xmlns:a16="http://schemas.microsoft.com/office/drawing/2014/main" id="{07CA8409-9D42-4B19-B7B0-BD8935C22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623570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 descr="Ok">
            <a:extLst>
              <a:ext uri="{FF2B5EF4-FFF2-40B4-BE49-F238E27FC236}">
                <a16:creationId xmlns:a16="http://schemas.microsoft.com/office/drawing/2014/main" id="{F8E16A12-A023-4F81-9AC8-129EF3141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3149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891" name="Text Box 3">
            <a:extLst>
              <a:ext uri="{FF2B5EF4-FFF2-40B4-BE49-F238E27FC236}">
                <a16:creationId xmlns:a16="http://schemas.microsoft.com/office/drawing/2014/main" id="{E9D05DCD-36E0-4BEE-AA29-56E021C38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8800"/>
            <a:ext cx="451167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6600" baseline="0">
                <a:solidFill>
                  <a:srgbClr val="4A7B39"/>
                </a:solidFill>
                <a:latin typeface="Coronet" pitchFamily="66" charset="0"/>
                <a:ea typeface="MS PGothic" panose="020B0600070205080204" pitchFamily="34" charset="-128"/>
              </a:rPr>
              <a:t>THE    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Text Box 4">
            <a:extLst>
              <a:ext uri="{FF2B5EF4-FFF2-40B4-BE49-F238E27FC236}">
                <a16:creationId xmlns:a16="http://schemas.microsoft.com/office/drawing/2014/main" id="{12B9D54F-640C-4D75-B716-3DD62B67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765175"/>
            <a:ext cx="7604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36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§4  </a:t>
            </a:r>
            <a:r>
              <a:rPr kumimoji="0" lang="zh-CN" altLang="en-US" sz="3400" baseline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量子场论简介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05778D80-2FBE-4B4E-A508-9ED32AFA2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84313"/>
            <a:ext cx="7921625" cy="269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量子场论是原子和亚原子现象的基本理论，是量子力学的发展。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Heisenberg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（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1925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）和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Schroedinger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（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1926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）的工作奠定了量子力学的基础。量子力学建立于对应原理：经典力学中的物理量在量子力学中都有一个对应的算符；对于一个微观粒子的系统，量子力学的基本假设可以表述如下：对应于经典力学系统的广义坐标</a:t>
            </a:r>
            <a:r>
              <a:rPr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000066"/>
                </a:solidFill>
                <a:ea typeface="华文中宋" panose="02010600040101010101" pitchFamily="2" charset="-122"/>
              </a:rPr>
              <a:t>i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。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i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=1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，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2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，⋯</a:t>
            </a:r>
            <a:r>
              <a:rPr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)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和正则共轭动量</a:t>
            </a:r>
            <a:r>
              <a:rPr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p</a:t>
            </a:r>
            <a:r>
              <a:rPr lang="en-US" altLang="zh-CN" i="1" baseline="-25000">
                <a:solidFill>
                  <a:srgbClr val="000066"/>
                </a:solidFill>
                <a:ea typeface="华文中宋" panose="02010600040101010101" pitchFamily="2" charset="-122"/>
              </a:rPr>
              <a:t>i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的算符满足正则对易关系</a:t>
            </a:r>
          </a:p>
        </p:txBody>
      </p:sp>
      <p:graphicFrame>
        <p:nvGraphicFramePr>
          <p:cNvPr id="172041" name="Object 9">
            <a:extLst>
              <a:ext uri="{FF2B5EF4-FFF2-40B4-BE49-F238E27FC236}">
                <a16:creationId xmlns:a16="http://schemas.microsoft.com/office/drawing/2014/main" id="{3121C039-2C8C-4307-8812-2AB96141A9D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35150" y="4149725"/>
          <a:ext cx="5688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0" name="公式" r:id="rId4" imgW="2247840" imgH="241200" progId="Equation.3">
                  <p:embed/>
                </p:oleObj>
              </mc:Choice>
              <mc:Fallback>
                <p:oleObj name="公式" r:id="rId4" imgW="224784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149725"/>
                        <a:ext cx="56880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5" name="Object 13">
            <a:extLst>
              <a:ext uri="{FF2B5EF4-FFF2-40B4-BE49-F238E27FC236}">
                <a16:creationId xmlns:a16="http://schemas.microsoft.com/office/drawing/2014/main" id="{434776BF-F02A-4A89-BAC7-295E6655D5FB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835150" y="5157788"/>
          <a:ext cx="23272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1" name="公式" r:id="rId6" imgW="927000" imgH="393480" progId="Equation.3">
                  <p:embed/>
                </p:oleObj>
              </mc:Choice>
              <mc:Fallback>
                <p:oleObj name="公式" r:id="rId6" imgW="9270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157788"/>
                        <a:ext cx="23272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8" name="Rectangle 16">
            <a:extLst>
              <a:ext uri="{FF2B5EF4-FFF2-40B4-BE49-F238E27FC236}">
                <a16:creationId xmlns:a16="http://schemas.microsoft.com/office/drawing/2014/main" id="{4FA00942-0FE9-4EC0-936D-B1B77E66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797425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作为</a:t>
            </a:r>
            <a:r>
              <a:rPr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q</a:t>
            </a:r>
            <a:r>
              <a:rPr lang="en-US" altLang="zh-CN" i="1" baseline="-25000">
                <a:solidFill>
                  <a:srgbClr val="000066"/>
                </a:solidFill>
                <a:ea typeface="华文中宋" panose="02010600040101010101" pitchFamily="2" charset="-122"/>
              </a:rPr>
              <a:t>i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和</a:t>
            </a:r>
            <a:r>
              <a:rPr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p</a:t>
            </a:r>
            <a:r>
              <a:rPr lang="en-US" altLang="zh-CN" i="1" baseline="-25000">
                <a:solidFill>
                  <a:srgbClr val="000066"/>
                </a:solidFill>
                <a:ea typeface="华文中宋" panose="02010600040101010101" pitchFamily="2" charset="-122"/>
              </a:rPr>
              <a:t>i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函数的物理量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Q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满足</a:t>
            </a:r>
            <a:r>
              <a:rPr lang="en-US" altLang="zh-CN" baseline="0">
                <a:solidFill>
                  <a:srgbClr val="000066"/>
                </a:solidFill>
                <a:ea typeface="华文中宋" panose="02010600040101010101" pitchFamily="2" charset="-122"/>
              </a:rPr>
              <a:t>Heisenberg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运动方程</a:t>
            </a:r>
          </a:p>
        </p:txBody>
      </p:sp>
      <p:sp>
        <p:nvSpPr>
          <p:cNvPr id="172049" name="Rectangle 17">
            <a:extLst>
              <a:ext uri="{FF2B5EF4-FFF2-40B4-BE49-F238E27FC236}">
                <a16:creationId xmlns:a16="http://schemas.microsoft.com/office/drawing/2014/main" id="{1D366E14-1121-48BA-9569-980E6E4BD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616585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baseline="0">
                <a:solidFill>
                  <a:srgbClr val="000066"/>
                </a:solidFill>
                <a:ea typeface="华文中宋" panose="02010600040101010101" pitchFamily="2" charset="-122"/>
              </a:rPr>
              <a:t>H 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是</a:t>
            </a:r>
            <a:r>
              <a:rPr lang="zh-CN" altLang="en-US" baseline="0">
                <a:solidFill>
                  <a:srgbClr val="000066"/>
                </a:solidFill>
              </a:rPr>
              <a:t>系统</a:t>
            </a:r>
            <a:r>
              <a:rPr lang="zh-CN" altLang="en-US" baseline="0">
                <a:solidFill>
                  <a:srgbClr val="000066"/>
                </a:solidFill>
                <a:ea typeface="华文中宋" panose="02010600040101010101" pitchFamily="2" charset="-122"/>
              </a:rPr>
              <a:t>哈密顿量。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build="p" autoUpdateAnimBg="0"/>
      <p:bldP spid="172038" grpId="0"/>
      <p:bldP spid="172048" grpId="0"/>
      <p:bldP spid="17204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>
            <a:extLst>
              <a:ext uri="{FF2B5EF4-FFF2-40B4-BE49-F238E27FC236}">
                <a16:creationId xmlns:a16="http://schemas.microsoft.com/office/drawing/2014/main" id="{6FA851E9-F799-4344-AC78-86662D600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71638"/>
            <a:ext cx="74168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量子场论的奠基工作是由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Dirac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Jot-don-Pauli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Heisenberg-Pauli</a:t>
            </a:r>
            <a:r>
              <a:rPr lang="zh-CN" altLang="en-US" baseline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完成的，它比量子力学的建立只晚三年。这是因为，在量子力学建立以后人们立即遇到如何处理光子的问题。按照对应原理，与光子在经典理论中对应的是电磁场．因此必须建立场的量子理论。进一步思考，所有微观粒子都具有波粒二象性，也就是连续的场与量子化的粒子的二象性，应当有一个统一的描述。这样的思考迅速导致量子场论的建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692</TotalTime>
  <Words>4107</Words>
  <Application>Microsoft Office PowerPoint</Application>
  <PresentationFormat>全屏显示(4:3)</PresentationFormat>
  <Paragraphs>644</Paragraphs>
  <Slides>98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98</vt:i4>
      </vt:variant>
    </vt:vector>
  </HeadingPairs>
  <TitlesOfParts>
    <vt:vector size="119" baseType="lpstr">
      <vt:lpstr>Times New Roman</vt:lpstr>
      <vt:lpstr>宋体</vt:lpstr>
      <vt:lpstr>Wingdings</vt:lpstr>
      <vt:lpstr>楷体_GB2312</vt:lpstr>
      <vt:lpstr>隶书</vt:lpstr>
      <vt:lpstr>华文中宋</vt:lpstr>
      <vt:lpstr>黑体</vt:lpstr>
      <vt:lpstr>Symbol</vt:lpstr>
      <vt:lpstr>Monotype Sorts</vt:lpstr>
      <vt:lpstr>MT Extra</vt:lpstr>
      <vt:lpstr>Webdings</vt:lpstr>
      <vt:lpstr>Arial Narrow</vt:lpstr>
      <vt:lpstr>新細明體</vt:lpstr>
      <vt:lpstr>標楷體</vt:lpstr>
      <vt:lpstr>Coronet</vt:lpstr>
      <vt:lpstr>MS PGothic</vt:lpstr>
      <vt:lpstr>Nature</vt:lpstr>
      <vt:lpstr>Microsoft 公式 3.0</vt:lpstr>
      <vt:lpstr>Microsoft Equation 3.0</vt:lpstr>
      <vt:lpstr>Microsoft Clip Gallery</vt:lpstr>
      <vt:lpstr>Microsoft 方程式編輯器 3.0</vt:lpstr>
      <vt:lpstr>《现代物理概论》 </vt:lpstr>
      <vt:lpstr>第一章   相对论和量子力学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李明非 东北师范大学物理学院</dc:creator>
  <cp:lastModifiedBy>张 伯望</cp:lastModifiedBy>
  <cp:revision>111</cp:revision>
  <dcterms:created xsi:type="dcterms:W3CDTF">2004-12-24T12:30:51Z</dcterms:created>
  <dcterms:modified xsi:type="dcterms:W3CDTF">2019-08-21T07:30:55Z</dcterms:modified>
</cp:coreProperties>
</file>