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8"/>
  </p:notesMasterIdLst>
  <p:handoutMasterIdLst>
    <p:handoutMasterId r:id="rId29"/>
  </p:handoutMasterIdLst>
  <p:sldIdLst>
    <p:sldId id="364" r:id="rId2"/>
    <p:sldId id="365" r:id="rId3"/>
    <p:sldId id="36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8" r:id="rId25"/>
    <p:sldId id="387" r:id="rId26"/>
    <p:sldId id="389" r:id="rId27"/>
  </p:sldIdLst>
  <p:sldSz cx="9144000" cy="6858000" type="screen4x3"/>
  <p:notesSz cx="6858000" cy="9144000"/>
  <p:defaultTextStyle>
    <a:defPPr>
      <a:defRPr lang="zh-CN"/>
    </a:defPPr>
    <a:lvl1pPr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3300"/>
    <a:srgbClr val="FFFF66"/>
    <a:srgbClr val="FF3300"/>
    <a:srgbClr val="CC0000"/>
    <a:srgbClr val="FF0000"/>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1" autoAdjust="0"/>
    <p:restoredTop sz="94859" autoAdjust="0"/>
  </p:normalViewPr>
  <p:slideViewPr>
    <p:cSldViewPr>
      <p:cViewPr varScale="1">
        <p:scale>
          <a:sx n="83" d="100"/>
          <a:sy n="83" d="100"/>
        </p:scale>
        <p:origin x="1488" y="77"/>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6" d="100"/>
          <a:sy n="36" d="100"/>
        </p:scale>
        <p:origin x="-161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emf"/><Relationship Id="rId2" Type="http://schemas.openxmlformats.org/officeDocument/2006/relationships/image" Target="../media/image41.wmf"/><Relationship Id="rId1" Type="http://schemas.openxmlformats.org/officeDocument/2006/relationships/image" Target="../media/image40.emf"/><Relationship Id="rId6" Type="http://schemas.openxmlformats.org/officeDocument/2006/relationships/image" Target="../media/image45.wmf"/><Relationship Id="rId5" Type="http://schemas.openxmlformats.org/officeDocument/2006/relationships/image" Target="../media/image44.emf"/><Relationship Id="rId4" Type="http://schemas.openxmlformats.org/officeDocument/2006/relationships/image" Target="../media/image43.emf"/><Relationship Id="rId9"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18" Type="http://schemas.openxmlformats.org/officeDocument/2006/relationships/image" Target="../media/image67.wmf"/><Relationship Id="rId26" Type="http://schemas.openxmlformats.org/officeDocument/2006/relationships/image" Target="../media/image75.wmf"/><Relationship Id="rId3" Type="http://schemas.openxmlformats.org/officeDocument/2006/relationships/image" Target="../media/image52.wmf"/><Relationship Id="rId21" Type="http://schemas.openxmlformats.org/officeDocument/2006/relationships/image" Target="../media/image70.w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wmf"/><Relationship Id="rId25" Type="http://schemas.openxmlformats.org/officeDocument/2006/relationships/image" Target="../media/image74.wmf"/><Relationship Id="rId2" Type="http://schemas.openxmlformats.org/officeDocument/2006/relationships/image" Target="../media/image51.emf"/><Relationship Id="rId16" Type="http://schemas.openxmlformats.org/officeDocument/2006/relationships/image" Target="../media/image65.wmf"/><Relationship Id="rId20" Type="http://schemas.openxmlformats.org/officeDocument/2006/relationships/image" Target="../media/image69.wmf"/><Relationship Id="rId29" Type="http://schemas.openxmlformats.org/officeDocument/2006/relationships/image" Target="../media/image78.wmf"/><Relationship Id="rId1" Type="http://schemas.openxmlformats.org/officeDocument/2006/relationships/image" Target="../media/image50.emf"/><Relationship Id="rId6" Type="http://schemas.openxmlformats.org/officeDocument/2006/relationships/image" Target="../media/image55.wmf"/><Relationship Id="rId11" Type="http://schemas.openxmlformats.org/officeDocument/2006/relationships/image" Target="../media/image60.wmf"/><Relationship Id="rId24" Type="http://schemas.openxmlformats.org/officeDocument/2006/relationships/image" Target="../media/image73.wmf"/><Relationship Id="rId5" Type="http://schemas.openxmlformats.org/officeDocument/2006/relationships/image" Target="../media/image54.wmf"/><Relationship Id="rId15" Type="http://schemas.openxmlformats.org/officeDocument/2006/relationships/image" Target="../media/image64.wmf"/><Relationship Id="rId23" Type="http://schemas.openxmlformats.org/officeDocument/2006/relationships/image" Target="../media/image72.wmf"/><Relationship Id="rId28" Type="http://schemas.openxmlformats.org/officeDocument/2006/relationships/image" Target="../media/image77.wmf"/><Relationship Id="rId10" Type="http://schemas.openxmlformats.org/officeDocument/2006/relationships/image" Target="../media/image59.wmf"/><Relationship Id="rId19" Type="http://schemas.openxmlformats.org/officeDocument/2006/relationships/image" Target="../media/image68.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 Id="rId22" Type="http://schemas.openxmlformats.org/officeDocument/2006/relationships/image" Target="../media/image71.wmf"/><Relationship Id="rId27" Type="http://schemas.openxmlformats.org/officeDocument/2006/relationships/image" Target="../media/image76.wmf"/><Relationship Id="rId30" Type="http://schemas.openxmlformats.org/officeDocument/2006/relationships/image" Target="../media/image79.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92.wmf"/><Relationship Id="rId18" Type="http://schemas.openxmlformats.org/officeDocument/2006/relationships/image" Target="../media/image97.wmf"/><Relationship Id="rId26" Type="http://schemas.openxmlformats.org/officeDocument/2006/relationships/image" Target="../media/image105.wmf"/><Relationship Id="rId3" Type="http://schemas.openxmlformats.org/officeDocument/2006/relationships/image" Target="../media/image82.wmf"/><Relationship Id="rId21" Type="http://schemas.openxmlformats.org/officeDocument/2006/relationships/image" Target="../media/image100.wmf"/><Relationship Id="rId7" Type="http://schemas.openxmlformats.org/officeDocument/2006/relationships/image" Target="../media/image86.wmf"/><Relationship Id="rId12" Type="http://schemas.openxmlformats.org/officeDocument/2006/relationships/image" Target="../media/image91.wmf"/><Relationship Id="rId17" Type="http://schemas.openxmlformats.org/officeDocument/2006/relationships/image" Target="../media/image96.wmf"/><Relationship Id="rId25" Type="http://schemas.openxmlformats.org/officeDocument/2006/relationships/image" Target="../media/image104.wmf"/><Relationship Id="rId2" Type="http://schemas.openxmlformats.org/officeDocument/2006/relationships/image" Target="../media/image81.wmf"/><Relationship Id="rId16" Type="http://schemas.openxmlformats.org/officeDocument/2006/relationships/image" Target="../media/image95.wmf"/><Relationship Id="rId20" Type="http://schemas.openxmlformats.org/officeDocument/2006/relationships/image" Target="../media/image99.wmf"/><Relationship Id="rId1" Type="http://schemas.openxmlformats.org/officeDocument/2006/relationships/image" Target="../media/image80.wmf"/><Relationship Id="rId6" Type="http://schemas.openxmlformats.org/officeDocument/2006/relationships/image" Target="../media/image85.wmf"/><Relationship Id="rId11" Type="http://schemas.openxmlformats.org/officeDocument/2006/relationships/image" Target="../media/image90.wmf"/><Relationship Id="rId24" Type="http://schemas.openxmlformats.org/officeDocument/2006/relationships/image" Target="../media/image103.wmf"/><Relationship Id="rId5" Type="http://schemas.openxmlformats.org/officeDocument/2006/relationships/image" Target="../media/image84.wmf"/><Relationship Id="rId15" Type="http://schemas.openxmlformats.org/officeDocument/2006/relationships/image" Target="../media/image94.wmf"/><Relationship Id="rId23" Type="http://schemas.openxmlformats.org/officeDocument/2006/relationships/image" Target="../media/image102.wmf"/><Relationship Id="rId10" Type="http://schemas.openxmlformats.org/officeDocument/2006/relationships/image" Target="../media/image89.wmf"/><Relationship Id="rId19" Type="http://schemas.openxmlformats.org/officeDocument/2006/relationships/image" Target="../media/image98.wmf"/><Relationship Id="rId4" Type="http://schemas.openxmlformats.org/officeDocument/2006/relationships/image" Target="../media/image83.wmf"/><Relationship Id="rId9" Type="http://schemas.openxmlformats.org/officeDocument/2006/relationships/image" Target="../media/image88.wmf"/><Relationship Id="rId14" Type="http://schemas.openxmlformats.org/officeDocument/2006/relationships/image" Target="../media/image93.wmf"/><Relationship Id="rId22" Type="http://schemas.openxmlformats.org/officeDocument/2006/relationships/image" Target="../media/image101.wmf"/><Relationship Id="rId27" Type="http://schemas.openxmlformats.org/officeDocument/2006/relationships/image" Target="../media/image10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12" Type="http://schemas.openxmlformats.org/officeDocument/2006/relationships/image" Target="../media/image32.emf"/><Relationship Id="rId2" Type="http://schemas.openxmlformats.org/officeDocument/2006/relationships/image" Target="../media/image22.wmf"/><Relationship Id="rId1" Type="http://schemas.openxmlformats.org/officeDocument/2006/relationships/image" Target="../media/image21.emf"/><Relationship Id="rId6" Type="http://schemas.openxmlformats.org/officeDocument/2006/relationships/image" Target="../media/image26.emf"/><Relationship Id="rId11" Type="http://schemas.openxmlformats.org/officeDocument/2006/relationships/image" Target="../media/image31.wmf"/><Relationship Id="rId5" Type="http://schemas.openxmlformats.org/officeDocument/2006/relationships/image" Target="../media/image25.emf"/><Relationship Id="rId10" Type="http://schemas.openxmlformats.org/officeDocument/2006/relationships/image" Target="../media/image30.emf"/><Relationship Id="rId4" Type="http://schemas.openxmlformats.org/officeDocument/2006/relationships/image" Target="../media/image24.emf"/><Relationship Id="rId9"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B387624E-0B20-4A86-9E45-921D206085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defRPr>
            </a:lvl1pPr>
          </a:lstStyle>
          <a:p>
            <a:endParaRPr lang="en-US" altLang="zh-CN"/>
          </a:p>
        </p:txBody>
      </p:sp>
      <p:sp>
        <p:nvSpPr>
          <p:cNvPr id="196611" name="Rectangle 3">
            <a:extLst>
              <a:ext uri="{FF2B5EF4-FFF2-40B4-BE49-F238E27FC236}">
                <a16:creationId xmlns:a16="http://schemas.microsoft.com/office/drawing/2014/main" id="{7B3FEBF4-7502-4E0D-974B-7535CB4CAB25}"/>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defRPr>
            </a:lvl1pPr>
          </a:lstStyle>
          <a:p>
            <a:endParaRPr lang="en-US" altLang="zh-CN"/>
          </a:p>
        </p:txBody>
      </p:sp>
      <p:sp>
        <p:nvSpPr>
          <p:cNvPr id="196612" name="Rectangle 4">
            <a:extLst>
              <a:ext uri="{FF2B5EF4-FFF2-40B4-BE49-F238E27FC236}">
                <a16:creationId xmlns:a16="http://schemas.microsoft.com/office/drawing/2014/main" id="{9EF5B543-68CC-4F18-94BC-6B7973C4E758}"/>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defRPr>
            </a:lvl1pPr>
          </a:lstStyle>
          <a:p>
            <a:endParaRPr lang="en-US" altLang="zh-CN"/>
          </a:p>
        </p:txBody>
      </p:sp>
      <p:sp>
        <p:nvSpPr>
          <p:cNvPr id="196613" name="Rectangle 5">
            <a:extLst>
              <a:ext uri="{FF2B5EF4-FFF2-40B4-BE49-F238E27FC236}">
                <a16:creationId xmlns:a16="http://schemas.microsoft.com/office/drawing/2014/main" id="{88ECCC12-C1B4-4621-BDE4-5F853FE4CF11}"/>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defRPr>
            </a:lvl1pPr>
          </a:lstStyle>
          <a:p>
            <a:fld id="{82BAEFCA-0E30-426D-928A-96E3CCB2E55C}"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8C259EC4-3F04-410C-B140-EC7E8884512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0595" name="Rectangle 3">
            <a:extLst>
              <a:ext uri="{FF2B5EF4-FFF2-40B4-BE49-F238E27FC236}">
                <a16:creationId xmlns:a16="http://schemas.microsoft.com/office/drawing/2014/main" id="{22806FDD-A546-4D27-88C4-8E74C029C0AA}"/>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0596" name="Rectangle 4">
            <a:extLst>
              <a:ext uri="{FF2B5EF4-FFF2-40B4-BE49-F238E27FC236}">
                <a16:creationId xmlns:a16="http://schemas.microsoft.com/office/drawing/2014/main" id="{43D179D8-6123-47CD-8A6F-B4E142C84DAA}"/>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7" name="Rectangle 5">
            <a:extLst>
              <a:ext uri="{FF2B5EF4-FFF2-40B4-BE49-F238E27FC236}">
                <a16:creationId xmlns:a16="http://schemas.microsoft.com/office/drawing/2014/main" id="{BF6EE789-B2F6-4ED0-97B1-6C9798E30333}"/>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0598" name="Rectangle 6">
            <a:extLst>
              <a:ext uri="{FF2B5EF4-FFF2-40B4-BE49-F238E27FC236}">
                <a16:creationId xmlns:a16="http://schemas.microsoft.com/office/drawing/2014/main" id="{C7DCACBA-89EC-4D4A-B504-1EB8C7CE999F}"/>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0599" name="Rectangle 7">
            <a:extLst>
              <a:ext uri="{FF2B5EF4-FFF2-40B4-BE49-F238E27FC236}">
                <a16:creationId xmlns:a16="http://schemas.microsoft.com/office/drawing/2014/main" id="{BB51D639-BF04-4CC2-8E6C-DEDFAC191693}"/>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36027C2-14E2-4452-AB43-2968DA323C4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3250" name="Group 2">
            <a:extLst>
              <a:ext uri="{FF2B5EF4-FFF2-40B4-BE49-F238E27FC236}">
                <a16:creationId xmlns:a16="http://schemas.microsoft.com/office/drawing/2014/main" id="{609D6103-CE26-4F1A-A06F-274EB6B65ED7}"/>
              </a:ext>
            </a:extLst>
          </p:cNvPr>
          <p:cNvGrpSpPr>
            <a:grpSpLocks/>
          </p:cNvGrpSpPr>
          <p:nvPr/>
        </p:nvGrpSpPr>
        <p:grpSpPr bwMode="auto">
          <a:xfrm>
            <a:off x="0" y="0"/>
            <a:ext cx="8805863" cy="6858000"/>
            <a:chOff x="0" y="0"/>
            <a:chExt cx="5547" cy="4320"/>
          </a:xfrm>
        </p:grpSpPr>
        <p:grpSp>
          <p:nvGrpSpPr>
            <p:cNvPr id="53251" name="Group 3">
              <a:extLst>
                <a:ext uri="{FF2B5EF4-FFF2-40B4-BE49-F238E27FC236}">
                  <a16:creationId xmlns:a16="http://schemas.microsoft.com/office/drawing/2014/main" id="{D94D4DF6-433A-4246-89BB-5C1C4D2540CD}"/>
                </a:ext>
              </a:extLst>
            </p:cNvPr>
            <p:cNvGrpSpPr>
              <a:grpSpLocks/>
            </p:cNvGrpSpPr>
            <p:nvPr userDrawn="1"/>
          </p:nvGrpSpPr>
          <p:grpSpPr bwMode="auto">
            <a:xfrm rot="-215207">
              <a:off x="3690" y="234"/>
              <a:ext cx="1857" cy="3625"/>
              <a:chOff x="3010" y="778"/>
              <a:chExt cx="1857" cy="3625"/>
            </a:xfrm>
          </p:grpSpPr>
          <p:sp>
            <p:nvSpPr>
              <p:cNvPr id="53252" name="Freeform 4">
                <a:extLst>
                  <a:ext uri="{FF2B5EF4-FFF2-40B4-BE49-F238E27FC236}">
                    <a16:creationId xmlns:a16="http://schemas.microsoft.com/office/drawing/2014/main" id="{905F5BEA-C086-4EEA-8B26-35A24C807140}"/>
                  </a:ext>
                </a:extLst>
              </p:cNvPr>
              <p:cNvSpPr>
                <a:spLocks/>
              </p:cNvSpPr>
              <p:nvPr userDrawn="1"/>
            </p:nvSpPr>
            <p:spPr bwMode="ltGray">
              <a:xfrm rot="12185230" flipV="1">
                <a:off x="3534" y="778"/>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3" name="Freeform 5">
                <a:extLst>
                  <a:ext uri="{FF2B5EF4-FFF2-40B4-BE49-F238E27FC236}">
                    <a16:creationId xmlns:a16="http://schemas.microsoft.com/office/drawing/2014/main" id="{51179A17-9759-4BAE-9760-CF330370F75F}"/>
                  </a:ext>
                </a:extLst>
              </p:cNvPr>
              <p:cNvSpPr>
                <a:spLocks/>
              </p:cNvSpPr>
              <p:nvPr userDrawn="1"/>
            </p:nvSpPr>
            <p:spPr bwMode="ltGray">
              <a:xfrm rot="12185230" flipV="1">
                <a:off x="4029" y="1802"/>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4" name="Freeform 6">
                <a:extLst>
                  <a:ext uri="{FF2B5EF4-FFF2-40B4-BE49-F238E27FC236}">
                    <a16:creationId xmlns:a16="http://schemas.microsoft.com/office/drawing/2014/main" id="{343F3FC5-E95E-4207-B9A5-39A9B92C5DF1}"/>
                  </a:ext>
                </a:extLst>
              </p:cNvPr>
              <p:cNvSpPr>
                <a:spLocks/>
              </p:cNvSpPr>
              <p:nvPr userDrawn="1"/>
            </p:nvSpPr>
            <p:spPr bwMode="ltGray">
              <a:xfrm rot="12185230" flipV="1">
                <a:off x="3639" y="2167"/>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5" name="Freeform 7">
                <a:extLst>
                  <a:ext uri="{FF2B5EF4-FFF2-40B4-BE49-F238E27FC236}">
                    <a16:creationId xmlns:a16="http://schemas.microsoft.com/office/drawing/2014/main" id="{A4404F7A-5633-4A5D-B7B2-DF47AFB5194F}"/>
                  </a:ext>
                </a:extLst>
              </p:cNvPr>
              <p:cNvSpPr>
                <a:spLocks/>
              </p:cNvSpPr>
              <p:nvPr userDrawn="1"/>
            </p:nvSpPr>
            <p:spPr bwMode="ltGray">
              <a:xfrm rot="12185230" flipV="1">
                <a:off x="3979" y="977"/>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6" name="Freeform 8">
                <a:extLst>
                  <a:ext uri="{FF2B5EF4-FFF2-40B4-BE49-F238E27FC236}">
                    <a16:creationId xmlns:a16="http://schemas.microsoft.com/office/drawing/2014/main" id="{00C96A24-10BC-49C4-8472-5608928D8921}"/>
                  </a:ext>
                </a:extLst>
              </p:cNvPr>
              <p:cNvSpPr>
                <a:spLocks/>
              </p:cNvSpPr>
              <p:nvPr userDrawn="1"/>
            </p:nvSpPr>
            <p:spPr bwMode="ltGray">
              <a:xfrm rot="12185230" flipV="1">
                <a:off x="3845"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7" name="Freeform 9">
                <a:extLst>
                  <a:ext uri="{FF2B5EF4-FFF2-40B4-BE49-F238E27FC236}">
                    <a16:creationId xmlns:a16="http://schemas.microsoft.com/office/drawing/2014/main" id="{89B4C069-6712-44A1-A790-D0ED42F96251}"/>
                  </a:ext>
                </a:extLst>
              </p:cNvPr>
              <p:cNvSpPr>
                <a:spLocks/>
              </p:cNvSpPr>
              <p:nvPr userDrawn="1"/>
            </p:nvSpPr>
            <p:spPr bwMode="ltGray">
              <a:xfrm rot="12185230" flipV="1">
                <a:off x="3895"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8" name="Freeform 10">
                <a:extLst>
                  <a:ext uri="{FF2B5EF4-FFF2-40B4-BE49-F238E27FC236}">
                    <a16:creationId xmlns:a16="http://schemas.microsoft.com/office/drawing/2014/main" id="{0EB356B7-45C4-4267-B05B-BCE771F93425}"/>
                  </a:ext>
                </a:extLst>
              </p:cNvPr>
              <p:cNvSpPr>
                <a:spLocks/>
              </p:cNvSpPr>
              <p:nvPr userDrawn="1"/>
            </p:nvSpPr>
            <p:spPr bwMode="ltGray">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59" name="Freeform 11">
              <a:extLst>
                <a:ext uri="{FF2B5EF4-FFF2-40B4-BE49-F238E27FC236}">
                  <a16:creationId xmlns:a16="http://schemas.microsoft.com/office/drawing/2014/main" id="{521DE50E-2D3D-4303-8540-C5142E2C92F3}"/>
                </a:ext>
              </a:extLst>
            </p:cNvPr>
            <p:cNvSpPr>
              <a:spLocks/>
            </p:cNvSpPr>
            <p:nvPr userDrawn="1"/>
          </p:nvSpPr>
          <p:spPr bwMode="ltGray">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0" name="Freeform 12">
              <a:extLst>
                <a:ext uri="{FF2B5EF4-FFF2-40B4-BE49-F238E27FC236}">
                  <a16:creationId xmlns:a16="http://schemas.microsoft.com/office/drawing/2014/main" id="{A2FF213E-5C36-46DD-85DA-90DE2A1AA590}"/>
                </a:ext>
              </a:extLst>
            </p:cNvPr>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1" name="Freeform 13">
              <a:extLst>
                <a:ext uri="{FF2B5EF4-FFF2-40B4-BE49-F238E27FC236}">
                  <a16:creationId xmlns:a16="http://schemas.microsoft.com/office/drawing/2014/main" id="{94A7A645-852A-4161-98A0-89C4045970BE}"/>
                </a:ext>
              </a:extLst>
            </p:cNvPr>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2" name="Freeform 14">
              <a:extLst>
                <a:ext uri="{FF2B5EF4-FFF2-40B4-BE49-F238E27FC236}">
                  <a16:creationId xmlns:a16="http://schemas.microsoft.com/office/drawing/2014/main" id="{C9D5CCED-56B5-420C-8B82-10BA0F1D4072}"/>
                </a:ext>
              </a:extLst>
            </p:cNvPr>
            <p:cNvSpPr>
              <a:spLocks/>
            </p:cNvSpPr>
            <p:nvPr userDrawn="1"/>
          </p:nvSpPr>
          <p:spPr bwMode="ltGray">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3" name="Freeform 15">
              <a:extLst>
                <a:ext uri="{FF2B5EF4-FFF2-40B4-BE49-F238E27FC236}">
                  <a16:creationId xmlns:a16="http://schemas.microsoft.com/office/drawing/2014/main" id="{F64C0295-C407-4CD5-A508-4BD2A0A04CEB}"/>
                </a:ext>
              </a:extLst>
            </p:cNvPr>
            <p:cNvSpPr>
              <a:spLocks/>
            </p:cNvSpPr>
            <p:nvPr userDrawn="1"/>
          </p:nvSpPr>
          <p:spPr bwMode="ltGray">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4" name="Freeform 16">
              <a:extLst>
                <a:ext uri="{FF2B5EF4-FFF2-40B4-BE49-F238E27FC236}">
                  <a16:creationId xmlns:a16="http://schemas.microsoft.com/office/drawing/2014/main" id="{BA58D15C-38A9-4170-81ED-E31FA3BEA358}"/>
                </a:ext>
              </a:extLst>
            </p:cNvPr>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3265" name="Group 17">
              <a:extLst>
                <a:ext uri="{FF2B5EF4-FFF2-40B4-BE49-F238E27FC236}">
                  <a16:creationId xmlns:a16="http://schemas.microsoft.com/office/drawing/2014/main" id="{4E2EE5FB-2BE5-41DD-B0A0-8CE110443264}"/>
                </a:ext>
              </a:extLst>
            </p:cNvPr>
            <p:cNvGrpSpPr>
              <a:grpSpLocks/>
            </p:cNvGrpSpPr>
            <p:nvPr userDrawn="1"/>
          </p:nvGrpSpPr>
          <p:grpSpPr bwMode="auto">
            <a:xfrm rot="3220060">
              <a:off x="2631" y="754"/>
              <a:ext cx="569" cy="637"/>
              <a:chOff x="1727" y="866"/>
              <a:chExt cx="129" cy="157"/>
            </a:xfrm>
          </p:grpSpPr>
          <p:sp>
            <p:nvSpPr>
              <p:cNvPr id="53266" name="Freeform 18">
                <a:extLst>
                  <a:ext uri="{FF2B5EF4-FFF2-40B4-BE49-F238E27FC236}">
                    <a16:creationId xmlns:a16="http://schemas.microsoft.com/office/drawing/2014/main" id="{D48FAB40-6099-4265-873E-DB6428D25A91}"/>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7" name="Freeform 19">
                <a:extLst>
                  <a:ext uri="{FF2B5EF4-FFF2-40B4-BE49-F238E27FC236}">
                    <a16:creationId xmlns:a16="http://schemas.microsoft.com/office/drawing/2014/main" id="{91EF6800-F49E-422F-A49A-4FBC3B48F206}"/>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8" name="Freeform 20">
                <a:extLst>
                  <a:ext uri="{FF2B5EF4-FFF2-40B4-BE49-F238E27FC236}">
                    <a16:creationId xmlns:a16="http://schemas.microsoft.com/office/drawing/2014/main" id="{FC273647-58F7-411D-9074-BFB3F8E94FCE}"/>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69" name="Group 21">
              <a:extLst>
                <a:ext uri="{FF2B5EF4-FFF2-40B4-BE49-F238E27FC236}">
                  <a16:creationId xmlns:a16="http://schemas.microsoft.com/office/drawing/2014/main" id="{3BCC493B-4010-43FA-AA95-53240D0FAC07}"/>
                </a:ext>
              </a:extLst>
            </p:cNvPr>
            <p:cNvGrpSpPr>
              <a:grpSpLocks/>
            </p:cNvGrpSpPr>
            <p:nvPr userDrawn="1"/>
          </p:nvGrpSpPr>
          <p:grpSpPr bwMode="auto">
            <a:xfrm rot="-6691250">
              <a:off x="3637" y="132"/>
              <a:ext cx="356" cy="607"/>
              <a:chOff x="1727" y="866"/>
              <a:chExt cx="129" cy="157"/>
            </a:xfrm>
          </p:grpSpPr>
          <p:sp>
            <p:nvSpPr>
              <p:cNvPr id="53270" name="Freeform 22">
                <a:extLst>
                  <a:ext uri="{FF2B5EF4-FFF2-40B4-BE49-F238E27FC236}">
                    <a16:creationId xmlns:a16="http://schemas.microsoft.com/office/drawing/2014/main" id="{E44DB57F-695C-4573-8866-D1B6BA7D7C1F}"/>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1" name="Freeform 23">
                <a:extLst>
                  <a:ext uri="{FF2B5EF4-FFF2-40B4-BE49-F238E27FC236}">
                    <a16:creationId xmlns:a16="http://schemas.microsoft.com/office/drawing/2014/main" id="{3E09E7F0-4CDF-48A0-A28F-5F92EA454E40}"/>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2" name="Freeform 24">
                <a:extLst>
                  <a:ext uri="{FF2B5EF4-FFF2-40B4-BE49-F238E27FC236}">
                    <a16:creationId xmlns:a16="http://schemas.microsoft.com/office/drawing/2014/main" id="{2485A90E-0EA1-47F6-A6C8-B4515D308EC6}"/>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3" name="Group 25">
              <a:extLst>
                <a:ext uri="{FF2B5EF4-FFF2-40B4-BE49-F238E27FC236}">
                  <a16:creationId xmlns:a16="http://schemas.microsoft.com/office/drawing/2014/main" id="{83FD6EF2-093A-4068-A434-D6654E30775C}"/>
                </a:ext>
              </a:extLst>
            </p:cNvPr>
            <p:cNvGrpSpPr>
              <a:grpSpLocks/>
            </p:cNvGrpSpPr>
            <p:nvPr userDrawn="1"/>
          </p:nvGrpSpPr>
          <p:grpSpPr bwMode="auto">
            <a:xfrm rot="-13075160">
              <a:off x="668" y="3321"/>
              <a:ext cx="501" cy="502"/>
              <a:chOff x="1727" y="866"/>
              <a:chExt cx="129" cy="157"/>
            </a:xfrm>
          </p:grpSpPr>
          <p:sp>
            <p:nvSpPr>
              <p:cNvPr id="53274" name="Freeform 26">
                <a:extLst>
                  <a:ext uri="{FF2B5EF4-FFF2-40B4-BE49-F238E27FC236}">
                    <a16:creationId xmlns:a16="http://schemas.microsoft.com/office/drawing/2014/main" id="{5229984A-63C5-4FB2-B810-3F2A650EF9D8}"/>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5" name="Freeform 27">
                <a:extLst>
                  <a:ext uri="{FF2B5EF4-FFF2-40B4-BE49-F238E27FC236}">
                    <a16:creationId xmlns:a16="http://schemas.microsoft.com/office/drawing/2014/main" id="{B660A587-33EF-43D8-8926-CE37F5B0DCED}"/>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6" name="Freeform 28">
                <a:extLst>
                  <a:ext uri="{FF2B5EF4-FFF2-40B4-BE49-F238E27FC236}">
                    <a16:creationId xmlns:a16="http://schemas.microsoft.com/office/drawing/2014/main" id="{9939333C-0582-4AC9-91D7-CA4ED772DEDA}"/>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7" name="Group 29">
              <a:extLst>
                <a:ext uri="{FF2B5EF4-FFF2-40B4-BE49-F238E27FC236}">
                  <a16:creationId xmlns:a16="http://schemas.microsoft.com/office/drawing/2014/main" id="{B2575474-CF9E-41A5-86E7-FAC3854248BA}"/>
                </a:ext>
              </a:extLst>
            </p:cNvPr>
            <p:cNvGrpSpPr>
              <a:grpSpLocks/>
            </p:cNvGrpSpPr>
            <p:nvPr userDrawn="1"/>
          </p:nvGrpSpPr>
          <p:grpSpPr bwMode="auto">
            <a:xfrm rot="4106450" flipH="1">
              <a:off x="393" y="262"/>
              <a:ext cx="709" cy="892"/>
              <a:chOff x="1727" y="866"/>
              <a:chExt cx="129" cy="157"/>
            </a:xfrm>
          </p:grpSpPr>
          <p:sp>
            <p:nvSpPr>
              <p:cNvPr id="53278" name="Freeform 30">
                <a:extLst>
                  <a:ext uri="{FF2B5EF4-FFF2-40B4-BE49-F238E27FC236}">
                    <a16:creationId xmlns:a16="http://schemas.microsoft.com/office/drawing/2014/main" id="{81C09ABF-CCB0-4BB4-B38B-1BB92F337E04}"/>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9" name="Freeform 31">
                <a:extLst>
                  <a:ext uri="{FF2B5EF4-FFF2-40B4-BE49-F238E27FC236}">
                    <a16:creationId xmlns:a16="http://schemas.microsoft.com/office/drawing/2014/main" id="{EF1CDC2B-2D44-40F1-A8F3-9EECEFEA1A2F}"/>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0" name="Freeform 32">
                <a:extLst>
                  <a:ext uri="{FF2B5EF4-FFF2-40B4-BE49-F238E27FC236}">
                    <a16:creationId xmlns:a16="http://schemas.microsoft.com/office/drawing/2014/main" id="{F8EF1E9C-6539-4EA6-AC50-3990A08B7518}"/>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81" name="Group 33">
              <a:extLst>
                <a:ext uri="{FF2B5EF4-FFF2-40B4-BE49-F238E27FC236}">
                  <a16:creationId xmlns:a16="http://schemas.microsoft.com/office/drawing/2014/main" id="{BC58CB40-18A6-4B39-AD25-6FC53848A6F5}"/>
                </a:ext>
              </a:extLst>
            </p:cNvPr>
            <p:cNvGrpSpPr>
              <a:grpSpLocks/>
            </p:cNvGrpSpPr>
            <p:nvPr userDrawn="1"/>
          </p:nvGrpSpPr>
          <p:grpSpPr bwMode="auto">
            <a:xfrm rot="10015322" flipH="1">
              <a:off x="4625" y="2382"/>
              <a:ext cx="709" cy="892"/>
              <a:chOff x="1727" y="866"/>
              <a:chExt cx="129" cy="157"/>
            </a:xfrm>
          </p:grpSpPr>
          <p:sp>
            <p:nvSpPr>
              <p:cNvPr id="53282" name="Freeform 34">
                <a:extLst>
                  <a:ext uri="{FF2B5EF4-FFF2-40B4-BE49-F238E27FC236}">
                    <a16:creationId xmlns:a16="http://schemas.microsoft.com/office/drawing/2014/main" id="{155F52E5-E1C9-450D-903E-535D133B875A}"/>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3" name="Freeform 35">
                <a:extLst>
                  <a:ext uri="{FF2B5EF4-FFF2-40B4-BE49-F238E27FC236}">
                    <a16:creationId xmlns:a16="http://schemas.microsoft.com/office/drawing/2014/main" id="{21FD18BA-78B1-4359-8702-7A082680C77F}"/>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4" name="Freeform 36">
                <a:extLst>
                  <a:ext uri="{FF2B5EF4-FFF2-40B4-BE49-F238E27FC236}">
                    <a16:creationId xmlns:a16="http://schemas.microsoft.com/office/drawing/2014/main" id="{CE8DEE37-8441-4C5D-BC40-75D5AD689066}"/>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85" name="Freeform 37">
              <a:extLst>
                <a:ext uri="{FF2B5EF4-FFF2-40B4-BE49-F238E27FC236}">
                  <a16:creationId xmlns:a16="http://schemas.microsoft.com/office/drawing/2014/main" id="{494D9C54-2A81-4745-984A-0FCBBC792B5F}"/>
                </a:ext>
              </a:extLst>
            </p:cNvPr>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6" name="Freeform 38">
              <a:extLst>
                <a:ext uri="{FF2B5EF4-FFF2-40B4-BE49-F238E27FC236}">
                  <a16:creationId xmlns:a16="http://schemas.microsoft.com/office/drawing/2014/main" id="{D1F95AE3-3E46-452F-A704-523C66FA1E0C}"/>
                </a:ext>
              </a:extLst>
            </p:cNvPr>
            <p:cNvSpPr>
              <a:spLocks/>
            </p:cNvSpPr>
            <p:nvPr userDrawn="1"/>
          </p:nvSpPr>
          <p:spPr bwMode="ltGray">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7" name="Freeform 39">
              <a:extLst>
                <a:ext uri="{FF2B5EF4-FFF2-40B4-BE49-F238E27FC236}">
                  <a16:creationId xmlns:a16="http://schemas.microsoft.com/office/drawing/2014/main" id="{D29D7296-FC60-48FA-92E0-A9A94B929991}"/>
                </a:ext>
              </a:extLst>
            </p:cNvPr>
            <p:cNvSpPr>
              <a:spLocks/>
            </p:cNvSpPr>
            <p:nvPr userDrawn="1"/>
          </p:nvSpPr>
          <p:spPr bwMode="ltGray">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8" name="Freeform 40">
              <a:extLst>
                <a:ext uri="{FF2B5EF4-FFF2-40B4-BE49-F238E27FC236}">
                  <a16:creationId xmlns:a16="http://schemas.microsoft.com/office/drawing/2014/main" id="{3146DA17-5971-4BFB-8776-CD359C6DEFF6}"/>
                </a:ext>
              </a:extLst>
            </p:cNvPr>
            <p:cNvSpPr>
              <a:spLocks/>
            </p:cNvSpPr>
            <p:nvPr userDrawn="1"/>
          </p:nvSpPr>
          <p:spPr bwMode="ltGray">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9" name="Freeform 41">
              <a:extLst>
                <a:ext uri="{FF2B5EF4-FFF2-40B4-BE49-F238E27FC236}">
                  <a16:creationId xmlns:a16="http://schemas.microsoft.com/office/drawing/2014/main" id="{7364792B-18DE-4417-BA04-D75E0049E41D}"/>
                </a:ext>
              </a:extLst>
            </p:cNvPr>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0" name="Freeform 42">
              <a:extLst>
                <a:ext uri="{FF2B5EF4-FFF2-40B4-BE49-F238E27FC236}">
                  <a16:creationId xmlns:a16="http://schemas.microsoft.com/office/drawing/2014/main" id="{A825118C-0147-47BB-82AE-D819E4120F0E}"/>
                </a:ext>
              </a:extLst>
            </p:cNvPr>
            <p:cNvSpPr>
              <a:spLocks/>
            </p:cNvSpPr>
            <p:nvPr userDrawn="1"/>
          </p:nvSpPr>
          <p:spPr bwMode="ltGray">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1" name="Freeform 43">
              <a:extLst>
                <a:ext uri="{FF2B5EF4-FFF2-40B4-BE49-F238E27FC236}">
                  <a16:creationId xmlns:a16="http://schemas.microsoft.com/office/drawing/2014/main" id="{AE3ABC94-3D03-4E2A-8246-443B2BDF0D34}"/>
                </a:ext>
              </a:extLst>
            </p:cNvPr>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2" name="Rectangle 44">
            <a:extLst>
              <a:ext uri="{FF2B5EF4-FFF2-40B4-BE49-F238E27FC236}">
                <a16:creationId xmlns:a16="http://schemas.microsoft.com/office/drawing/2014/main" id="{6B036A70-D826-4F63-AA27-538C744F4008}"/>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53293" name="Rectangle 45">
            <a:extLst>
              <a:ext uri="{FF2B5EF4-FFF2-40B4-BE49-F238E27FC236}">
                <a16:creationId xmlns:a16="http://schemas.microsoft.com/office/drawing/2014/main" id="{AACCE609-7986-4F75-B92E-44CBC18C13FD}"/>
              </a:ext>
            </a:extLst>
          </p:cNvPr>
          <p:cNvSpPr>
            <a:spLocks noGrp="1" noChangeArrowheads="1"/>
          </p:cNvSpPr>
          <p:nvPr>
            <p:ph type="ftr" sz="quarter" idx="3"/>
          </p:nvPr>
        </p:nvSpPr>
        <p:spPr/>
        <p:txBody>
          <a:bodyPr/>
          <a:lstStyle>
            <a:lvl1pPr>
              <a:defRPr/>
            </a:lvl1pPr>
          </a:lstStyle>
          <a:p>
            <a:endParaRPr lang="en-US" altLang="zh-CN"/>
          </a:p>
        </p:txBody>
      </p:sp>
      <p:sp>
        <p:nvSpPr>
          <p:cNvPr id="53294" name="Rectangle 46">
            <a:extLst>
              <a:ext uri="{FF2B5EF4-FFF2-40B4-BE49-F238E27FC236}">
                <a16:creationId xmlns:a16="http://schemas.microsoft.com/office/drawing/2014/main" id="{13DC117D-7E67-4957-BEDB-95D4D1FC2B0B}"/>
              </a:ext>
            </a:extLst>
          </p:cNvPr>
          <p:cNvSpPr>
            <a:spLocks noGrp="1" noChangeArrowheads="1"/>
          </p:cNvSpPr>
          <p:nvPr>
            <p:ph type="sldNum" sz="quarter" idx="4"/>
          </p:nvPr>
        </p:nvSpPr>
        <p:spPr/>
        <p:txBody>
          <a:bodyPr/>
          <a:lstStyle>
            <a:lvl1pPr>
              <a:defRPr/>
            </a:lvl1pPr>
          </a:lstStyle>
          <a:p>
            <a:fld id="{4294C7E8-1A48-41B8-B50F-9BFBB0B16818}" type="slidenum">
              <a:rPr lang="en-US" altLang="zh-CN"/>
              <a:pPr/>
              <a:t>‹#›</a:t>
            </a:fld>
            <a:endParaRPr lang="en-US" altLang="zh-CN"/>
          </a:p>
        </p:txBody>
      </p:sp>
      <p:sp>
        <p:nvSpPr>
          <p:cNvPr id="53295" name="Rectangle 47">
            <a:extLst>
              <a:ext uri="{FF2B5EF4-FFF2-40B4-BE49-F238E27FC236}">
                <a16:creationId xmlns:a16="http://schemas.microsoft.com/office/drawing/2014/main" id="{17C90993-4982-4AFB-B574-7F9F4BD1C76B}"/>
              </a:ext>
            </a:extLst>
          </p:cNvPr>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a:t>单击此处编辑母版标题样式</a:t>
            </a:r>
          </a:p>
        </p:txBody>
      </p:sp>
      <p:sp>
        <p:nvSpPr>
          <p:cNvPr id="53296" name="Rectangle 48">
            <a:extLst>
              <a:ext uri="{FF2B5EF4-FFF2-40B4-BE49-F238E27FC236}">
                <a16:creationId xmlns:a16="http://schemas.microsoft.com/office/drawing/2014/main" id="{99352FA2-F3E0-4433-8689-3A68F9489F53}"/>
              </a:ext>
            </a:extLst>
          </p:cNvPr>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13095-02CC-4752-B5DE-DA271D0BF0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4E9973-3C5F-41AD-A43E-579F597992B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37D6D3-8D01-48BD-B58B-E169E48752D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72C5618-6453-4EE1-9789-A801F48914C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998A2EA-BCB1-4FCD-9B0F-C3CDA3C41657}"/>
              </a:ext>
            </a:extLst>
          </p:cNvPr>
          <p:cNvSpPr>
            <a:spLocks noGrp="1"/>
          </p:cNvSpPr>
          <p:nvPr>
            <p:ph type="sldNum" sz="quarter" idx="12"/>
          </p:nvPr>
        </p:nvSpPr>
        <p:spPr/>
        <p:txBody>
          <a:bodyPr/>
          <a:lstStyle>
            <a:lvl1pPr>
              <a:defRPr/>
            </a:lvl1pPr>
          </a:lstStyle>
          <a:p>
            <a:fld id="{3C873782-C9D1-405D-B805-57E8057E4740}" type="slidenum">
              <a:rPr lang="en-US" altLang="zh-CN"/>
              <a:pPr/>
              <a:t>‹#›</a:t>
            </a:fld>
            <a:endParaRPr lang="en-US" altLang="zh-CN"/>
          </a:p>
        </p:txBody>
      </p:sp>
    </p:spTree>
    <p:extLst>
      <p:ext uri="{BB962C8B-B14F-4D97-AF65-F5344CB8AC3E}">
        <p14:creationId xmlns:p14="http://schemas.microsoft.com/office/powerpoint/2010/main" val="290183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915CED8-4A83-4A81-8723-2F6A349DC4DB}"/>
              </a:ext>
            </a:extLst>
          </p:cNvPr>
          <p:cNvSpPr>
            <a:spLocks noGrp="1"/>
          </p:cNvSpPr>
          <p:nvPr>
            <p:ph type="title" orient="vert"/>
          </p:nvPr>
        </p:nvSpPr>
        <p:spPr>
          <a:xfrm>
            <a:off x="6626225" y="103188"/>
            <a:ext cx="2060575" cy="59531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D7A978-A3B5-4A80-936C-66F8968871CA}"/>
              </a:ext>
            </a:extLst>
          </p:cNvPr>
          <p:cNvSpPr>
            <a:spLocks noGrp="1"/>
          </p:cNvSpPr>
          <p:nvPr>
            <p:ph type="body" orient="vert" idx="1"/>
          </p:nvPr>
        </p:nvSpPr>
        <p:spPr>
          <a:xfrm>
            <a:off x="442913" y="103188"/>
            <a:ext cx="6030912" cy="5953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E11DAE4-5443-4202-AA7A-26E3E6EF5C7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F9E0C54-960E-4A86-AFC7-791BBC70D5B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5063DFB-490B-4976-845D-C3ADE2975FFA}"/>
              </a:ext>
            </a:extLst>
          </p:cNvPr>
          <p:cNvSpPr>
            <a:spLocks noGrp="1"/>
          </p:cNvSpPr>
          <p:nvPr>
            <p:ph type="sldNum" sz="quarter" idx="12"/>
          </p:nvPr>
        </p:nvSpPr>
        <p:spPr/>
        <p:txBody>
          <a:bodyPr/>
          <a:lstStyle>
            <a:lvl1pPr>
              <a:defRPr/>
            </a:lvl1pPr>
          </a:lstStyle>
          <a:p>
            <a:fld id="{A5B12921-EE53-4097-A691-AA1E11788973}" type="slidenum">
              <a:rPr lang="en-US" altLang="zh-CN"/>
              <a:pPr/>
              <a:t>‹#›</a:t>
            </a:fld>
            <a:endParaRPr lang="en-US" altLang="zh-CN"/>
          </a:p>
        </p:txBody>
      </p:sp>
    </p:spTree>
    <p:extLst>
      <p:ext uri="{BB962C8B-B14F-4D97-AF65-F5344CB8AC3E}">
        <p14:creationId xmlns:p14="http://schemas.microsoft.com/office/powerpoint/2010/main" val="3398579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4883A6-2DAA-4CE4-B2AE-CB54EBED0ACD}"/>
              </a:ext>
            </a:extLst>
          </p:cNvPr>
          <p:cNvSpPr>
            <a:spLocks noGrp="1"/>
          </p:cNvSpPr>
          <p:nvPr>
            <p:ph/>
          </p:nvPr>
        </p:nvSpPr>
        <p:spPr>
          <a:xfrm>
            <a:off x="442913" y="103188"/>
            <a:ext cx="8243887" cy="5953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9E12A545-5CAC-4B34-9435-B1884CF7F986}"/>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1823440B-9938-4913-B42F-571FE1F08FA9}"/>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E526F22-E489-477D-8159-E6F7602E5DE0}"/>
              </a:ext>
            </a:extLst>
          </p:cNvPr>
          <p:cNvSpPr>
            <a:spLocks noGrp="1"/>
          </p:cNvSpPr>
          <p:nvPr>
            <p:ph type="sldNum" sz="quarter" idx="12"/>
          </p:nvPr>
        </p:nvSpPr>
        <p:spPr>
          <a:xfrm>
            <a:off x="6553200" y="6243638"/>
            <a:ext cx="2133600" cy="457200"/>
          </a:xfrm>
        </p:spPr>
        <p:txBody>
          <a:bodyPr/>
          <a:lstStyle>
            <a:lvl1pPr>
              <a:defRPr/>
            </a:lvl1pPr>
          </a:lstStyle>
          <a:p>
            <a:fld id="{BC39311E-1CDF-4A65-BF33-B5036E4F407E}" type="slidenum">
              <a:rPr lang="en-US" altLang="zh-CN"/>
              <a:pPr/>
              <a:t>‹#›</a:t>
            </a:fld>
            <a:endParaRPr lang="en-US" altLang="zh-CN"/>
          </a:p>
        </p:txBody>
      </p:sp>
    </p:spTree>
    <p:extLst>
      <p:ext uri="{BB962C8B-B14F-4D97-AF65-F5344CB8AC3E}">
        <p14:creationId xmlns:p14="http://schemas.microsoft.com/office/powerpoint/2010/main" val="2253689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6839C-68A8-4920-8DFA-06704E38C2B3}"/>
              </a:ext>
            </a:extLst>
          </p:cNvPr>
          <p:cNvSpPr>
            <a:spLocks noGrp="1"/>
          </p:cNvSpPr>
          <p:nvPr>
            <p:ph type="title"/>
          </p:nvPr>
        </p:nvSpPr>
        <p:spPr>
          <a:xfrm>
            <a:off x="442913" y="103188"/>
            <a:ext cx="8243887" cy="131445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234CA4-1B61-4733-BB12-3DBDD29970EA}"/>
              </a:ext>
            </a:extLst>
          </p:cNvPr>
          <p:cNvSpPr>
            <a:spLocks noGrp="1"/>
          </p:cNvSpPr>
          <p:nvPr>
            <p:ph type="body" sz="half" idx="1"/>
          </p:nvPr>
        </p:nvSpPr>
        <p:spPr>
          <a:xfrm>
            <a:off x="457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A7CCA7E-6018-4A8A-ADAC-CC9C9741D844}"/>
              </a:ext>
            </a:extLst>
          </p:cNvPr>
          <p:cNvSpPr>
            <a:spLocks noGrp="1"/>
          </p:cNvSpPr>
          <p:nvPr>
            <p:ph sz="half" idx="2"/>
          </p:nvPr>
        </p:nvSpPr>
        <p:spPr>
          <a:xfrm>
            <a:off x="4648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80B7918-BF09-4A62-B6D8-B07DC20A19C5}"/>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9515699-3620-4ED6-B862-44E0BF2F8167}"/>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9820AF5-9023-44DD-9FF0-B08DB819D343}"/>
              </a:ext>
            </a:extLst>
          </p:cNvPr>
          <p:cNvSpPr>
            <a:spLocks noGrp="1"/>
          </p:cNvSpPr>
          <p:nvPr>
            <p:ph type="sldNum" sz="quarter" idx="12"/>
          </p:nvPr>
        </p:nvSpPr>
        <p:spPr>
          <a:xfrm>
            <a:off x="6553200" y="6243638"/>
            <a:ext cx="2133600" cy="457200"/>
          </a:xfrm>
        </p:spPr>
        <p:txBody>
          <a:bodyPr/>
          <a:lstStyle>
            <a:lvl1pPr>
              <a:defRPr/>
            </a:lvl1pPr>
          </a:lstStyle>
          <a:p>
            <a:fld id="{167C9867-478F-4873-B81C-CA688928F6BF}" type="slidenum">
              <a:rPr lang="en-US" altLang="zh-CN"/>
              <a:pPr/>
              <a:t>‹#›</a:t>
            </a:fld>
            <a:endParaRPr lang="en-US" altLang="zh-CN"/>
          </a:p>
        </p:txBody>
      </p:sp>
    </p:spTree>
    <p:extLst>
      <p:ext uri="{BB962C8B-B14F-4D97-AF65-F5344CB8AC3E}">
        <p14:creationId xmlns:p14="http://schemas.microsoft.com/office/powerpoint/2010/main" val="333006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21569-9CE7-432A-AEB0-D845C29C82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4ED1EF-EDAB-4269-803B-68CE2968D27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C3E5B9-B58F-4BEE-B816-ABCD869E139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21F0260-4A99-4423-9EDA-E4D7DD32686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B82EC9B-9786-4A28-BE88-9412C7FF2CF6}"/>
              </a:ext>
            </a:extLst>
          </p:cNvPr>
          <p:cNvSpPr>
            <a:spLocks noGrp="1"/>
          </p:cNvSpPr>
          <p:nvPr>
            <p:ph type="sldNum" sz="quarter" idx="12"/>
          </p:nvPr>
        </p:nvSpPr>
        <p:spPr/>
        <p:txBody>
          <a:bodyPr/>
          <a:lstStyle>
            <a:lvl1pPr>
              <a:defRPr/>
            </a:lvl1pPr>
          </a:lstStyle>
          <a:p>
            <a:fld id="{2ABA7222-2FAA-46FD-B8EF-296EF2EFAD02}" type="slidenum">
              <a:rPr lang="en-US" altLang="zh-CN"/>
              <a:pPr/>
              <a:t>‹#›</a:t>
            </a:fld>
            <a:endParaRPr lang="en-US" altLang="zh-CN"/>
          </a:p>
        </p:txBody>
      </p:sp>
    </p:spTree>
    <p:extLst>
      <p:ext uri="{BB962C8B-B14F-4D97-AF65-F5344CB8AC3E}">
        <p14:creationId xmlns:p14="http://schemas.microsoft.com/office/powerpoint/2010/main" val="181804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B047A-334C-41C2-B5D8-5265C4B1FC21}"/>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370BFDA-269A-47BD-BD08-6E48306BF5A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021C378D-6510-4112-AE06-A589027ED0A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06557F9-E19C-4078-887A-AC6E59FFD22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124C9AC-B7AE-4DD9-BED0-DB3F5D738E6C}"/>
              </a:ext>
            </a:extLst>
          </p:cNvPr>
          <p:cNvSpPr>
            <a:spLocks noGrp="1"/>
          </p:cNvSpPr>
          <p:nvPr>
            <p:ph type="sldNum" sz="quarter" idx="12"/>
          </p:nvPr>
        </p:nvSpPr>
        <p:spPr/>
        <p:txBody>
          <a:bodyPr/>
          <a:lstStyle>
            <a:lvl1pPr>
              <a:defRPr/>
            </a:lvl1pPr>
          </a:lstStyle>
          <a:p>
            <a:fld id="{984FD17E-424E-4CA6-B875-9C20840932B0}" type="slidenum">
              <a:rPr lang="en-US" altLang="zh-CN"/>
              <a:pPr/>
              <a:t>‹#›</a:t>
            </a:fld>
            <a:endParaRPr lang="en-US" altLang="zh-CN"/>
          </a:p>
        </p:txBody>
      </p:sp>
    </p:spTree>
    <p:extLst>
      <p:ext uri="{BB962C8B-B14F-4D97-AF65-F5344CB8AC3E}">
        <p14:creationId xmlns:p14="http://schemas.microsoft.com/office/powerpoint/2010/main" val="329481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968F0-EBB9-49E1-BB5C-8BEFEFD736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A25EC6-6BFD-4367-8CEB-DDDA3A943953}"/>
              </a:ext>
            </a:extLst>
          </p:cNvPr>
          <p:cNvSpPr>
            <a:spLocks noGrp="1"/>
          </p:cNvSpPr>
          <p:nvPr>
            <p:ph sz="half" idx="1"/>
          </p:nvPr>
        </p:nvSpPr>
        <p:spPr>
          <a:xfrm>
            <a:off x="457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4E825C9-17BD-4467-B547-F22EBAD25259}"/>
              </a:ext>
            </a:extLst>
          </p:cNvPr>
          <p:cNvSpPr>
            <a:spLocks noGrp="1"/>
          </p:cNvSpPr>
          <p:nvPr>
            <p:ph sz="half" idx="2"/>
          </p:nvPr>
        </p:nvSpPr>
        <p:spPr>
          <a:xfrm>
            <a:off x="4648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BEFB065-1108-4429-BD33-3FCC1387570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54D8BE2-0A4E-4130-9ACB-457FDBAA38F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48205CA-DC6B-481D-A86A-A3491FA44997}"/>
              </a:ext>
            </a:extLst>
          </p:cNvPr>
          <p:cNvSpPr>
            <a:spLocks noGrp="1"/>
          </p:cNvSpPr>
          <p:nvPr>
            <p:ph type="sldNum" sz="quarter" idx="12"/>
          </p:nvPr>
        </p:nvSpPr>
        <p:spPr/>
        <p:txBody>
          <a:bodyPr/>
          <a:lstStyle>
            <a:lvl1pPr>
              <a:defRPr/>
            </a:lvl1pPr>
          </a:lstStyle>
          <a:p>
            <a:fld id="{F7B24EB7-F558-45BC-A4F6-F3A1202D89E0}" type="slidenum">
              <a:rPr lang="en-US" altLang="zh-CN"/>
              <a:pPr/>
              <a:t>‹#›</a:t>
            </a:fld>
            <a:endParaRPr lang="en-US" altLang="zh-CN"/>
          </a:p>
        </p:txBody>
      </p:sp>
    </p:spTree>
    <p:extLst>
      <p:ext uri="{BB962C8B-B14F-4D97-AF65-F5344CB8AC3E}">
        <p14:creationId xmlns:p14="http://schemas.microsoft.com/office/powerpoint/2010/main" val="137873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8E7BF-529F-47BF-AAAD-F45CCF7FC0D7}"/>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F915C85-D4FD-4343-A799-77D615C7EE8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28CA179-50DD-4E9A-A59E-7918F48550BE}"/>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55243D-CBBA-4D18-845C-5EB4CFBB002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5EE6A00-84F0-441B-A94A-EC8C19A0E29D}"/>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ACC3116-B705-4CDD-A0E0-88A76507A893}"/>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9DC6028-475E-497F-86DC-4AC2BE8067DE}"/>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FB819B2B-A349-47EF-9F22-B7D490D67002}"/>
              </a:ext>
            </a:extLst>
          </p:cNvPr>
          <p:cNvSpPr>
            <a:spLocks noGrp="1"/>
          </p:cNvSpPr>
          <p:nvPr>
            <p:ph type="sldNum" sz="quarter" idx="12"/>
          </p:nvPr>
        </p:nvSpPr>
        <p:spPr/>
        <p:txBody>
          <a:bodyPr/>
          <a:lstStyle>
            <a:lvl1pPr>
              <a:defRPr/>
            </a:lvl1pPr>
          </a:lstStyle>
          <a:p>
            <a:fld id="{533717D0-0E6D-455B-82F1-3647F09E9DD8}" type="slidenum">
              <a:rPr lang="en-US" altLang="zh-CN"/>
              <a:pPr/>
              <a:t>‹#›</a:t>
            </a:fld>
            <a:endParaRPr lang="en-US" altLang="zh-CN"/>
          </a:p>
        </p:txBody>
      </p:sp>
    </p:spTree>
    <p:extLst>
      <p:ext uri="{BB962C8B-B14F-4D97-AF65-F5344CB8AC3E}">
        <p14:creationId xmlns:p14="http://schemas.microsoft.com/office/powerpoint/2010/main" val="191451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48405-196F-49ED-BA8D-AE42D7C67A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409B1B-E1F4-4D9F-8E28-D8F1F07BDF73}"/>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60FBF786-BCC8-431D-A1F3-F05B3EADCAA9}"/>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CB4ECA70-2727-48F9-B685-36E84569D0CC}"/>
              </a:ext>
            </a:extLst>
          </p:cNvPr>
          <p:cNvSpPr>
            <a:spLocks noGrp="1"/>
          </p:cNvSpPr>
          <p:nvPr>
            <p:ph type="sldNum" sz="quarter" idx="12"/>
          </p:nvPr>
        </p:nvSpPr>
        <p:spPr/>
        <p:txBody>
          <a:bodyPr/>
          <a:lstStyle>
            <a:lvl1pPr>
              <a:defRPr/>
            </a:lvl1pPr>
          </a:lstStyle>
          <a:p>
            <a:fld id="{A48AD07E-6ED9-499F-9EC9-811D7A48E0FE}" type="slidenum">
              <a:rPr lang="en-US" altLang="zh-CN"/>
              <a:pPr/>
              <a:t>‹#›</a:t>
            </a:fld>
            <a:endParaRPr lang="en-US" altLang="zh-CN"/>
          </a:p>
        </p:txBody>
      </p:sp>
    </p:spTree>
    <p:extLst>
      <p:ext uri="{BB962C8B-B14F-4D97-AF65-F5344CB8AC3E}">
        <p14:creationId xmlns:p14="http://schemas.microsoft.com/office/powerpoint/2010/main" val="14747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C7E4C5-C5E3-4C9F-86A1-F878A7BB2136}"/>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DD3215F4-B3D0-48B3-BCEB-3DF7AEBCD21E}"/>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D2E7ACA0-EE02-4645-AEF6-D4A0F6919195}"/>
              </a:ext>
            </a:extLst>
          </p:cNvPr>
          <p:cNvSpPr>
            <a:spLocks noGrp="1"/>
          </p:cNvSpPr>
          <p:nvPr>
            <p:ph type="sldNum" sz="quarter" idx="12"/>
          </p:nvPr>
        </p:nvSpPr>
        <p:spPr/>
        <p:txBody>
          <a:bodyPr/>
          <a:lstStyle>
            <a:lvl1pPr>
              <a:defRPr/>
            </a:lvl1pPr>
          </a:lstStyle>
          <a:p>
            <a:fld id="{AACA39CE-1606-41D3-BED1-C4E4BC2B2A13}" type="slidenum">
              <a:rPr lang="en-US" altLang="zh-CN"/>
              <a:pPr/>
              <a:t>‹#›</a:t>
            </a:fld>
            <a:endParaRPr lang="en-US" altLang="zh-CN"/>
          </a:p>
        </p:txBody>
      </p:sp>
    </p:spTree>
    <p:extLst>
      <p:ext uri="{BB962C8B-B14F-4D97-AF65-F5344CB8AC3E}">
        <p14:creationId xmlns:p14="http://schemas.microsoft.com/office/powerpoint/2010/main" val="140910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DD2FB-ED32-4884-AFB5-BD841E314F76}"/>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7D5A06-838B-4D12-8C98-B80AE347E20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2B49383-2CA1-4FC5-9C07-3FF235703BF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29DEA7B-1B65-4811-8247-75C91D36E89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D143664-E614-4C6A-B493-98793C3CE37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77929AA-0FCC-42CE-A982-59F5130E61DE}"/>
              </a:ext>
            </a:extLst>
          </p:cNvPr>
          <p:cNvSpPr>
            <a:spLocks noGrp="1"/>
          </p:cNvSpPr>
          <p:nvPr>
            <p:ph type="sldNum" sz="quarter" idx="12"/>
          </p:nvPr>
        </p:nvSpPr>
        <p:spPr/>
        <p:txBody>
          <a:bodyPr/>
          <a:lstStyle>
            <a:lvl1pPr>
              <a:defRPr/>
            </a:lvl1pPr>
          </a:lstStyle>
          <a:p>
            <a:fld id="{DA578E3F-0307-4C94-B9E5-9FC5267D0A59}" type="slidenum">
              <a:rPr lang="en-US" altLang="zh-CN"/>
              <a:pPr/>
              <a:t>‹#›</a:t>
            </a:fld>
            <a:endParaRPr lang="en-US" altLang="zh-CN"/>
          </a:p>
        </p:txBody>
      </p:sp>
    </p:spTree>
    <p:extLst>
      <p:ext uri="{BB962C8B-B14F-4D97-AF65-F5344CB8AC3E}">
        <p14:creationId xmlns:p14="http://schemas.microsoft.com/office/powerpoint/2010/main" val="147120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BDD6F-F494-43C1-9AF3-BE8D2174F1D6}"/>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4F738D-880B-4AB0-A221-FA60BEB3FBE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25F80C-9357-4B13-A2EF-319BD888BA0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B948368-1C7D-4B48-8313-727B9BEDDDA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5A9E975-5833-4954-BC72-7152EEA9C03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1E06AF8-615F-40EA-A5C4-6A243E97268F}"/>
              </a:ext>
            </a:extLst>
          </p:cNvPr>
          <p:cNvSpPr>
            <a:spLocks noGrp="1"/>
          </p:cNvSpPr>
          <p:nvPr>
            <p:ph type="sldNum" sz="quarter" idx="12"/>
          </p:nvPr>
        </p:nvSpPr>
        <p:spPr/>
        <p:txBody>
          <a:bodyPr/>
          <a:lstStyle>
            <a:lvl1pPr>
              <a:defRPr/>
            </a:lvl1pPr>
          </a:lstStyle>
          <a:p>
            <a:fld id="{FEC67165-20A4-43C7-8223-B5E1D7C234EE}" type="slidenum">
              <a:rPr lang="en-US" altLang="zh-CN"/>
              <a:pPr/>
              <a:t>‹#›</a:t>
            </a:fld>
            <a:endParaRPr lang="en-US" altLang="zh-CN"/>
          </a:p>
        </p:txBody>
      </p:sp>
    </p:spTree>
    <p:extLst>
      <p:ext uri="{BB962C8B-B14F-4D97-AF65-F5344CB8AC3E}">
        <p14:creationId xmlns:p14="http://schemas.microsoft.com/office/powerpoint/2010/main" val="968957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226" name="Group 2">
            <a:extLst>
              <a:ext uri="{FF2B5EF4-FFF2-40B4-BE49-F238E27FC236}">
                <a16:creationId xmlns:a16="http://schemas.microsoft.com/office/drawing/2014/main" id="{DE0861F9-AB06-41BB-970B-1E5F72284B58}"/>
              </a:ext>
            </a:extLst>
          </p:cNvPr>
          <p:cNvGrpSpPr>
            <a:grpSpLocks/>
          </p:cNvGrpSpPr>
          <p:nvPr/>
        </p:nvGrpSpPr>
        <p:grpSpPr bwMode="auto">
          <a:xfrm>
            <a:off x="-7938" y="0"/>
            <a:ext cx="2833688" cy="6856413"/>
            <a:chOff x="-5" y="0"/>
            <a:chExt cx="1785" cy="4319"/>
          </a:xfrm>
        </p:grpSpPr>
        <p:sp>
          <p:nvSpPr>
            <p:cNvPr id="52227" name="Freeform 3">
              <a:extLst>
                <a:ext uri="{FF2B5EF4-FFF2-40B4-BE49-F238E27FC236}">
                  <a16:creationId xmlns:a16="http://schemas.microsoft.com/office/drawing/2014/main" id="{7ABE629D-69EB-4025-8802-2F03EC964949}"/>
                </a:ext>
              </a:extLst>
            </p:cNvPr>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28" name="Group 4">
              <a:extLst>
                <a:ext uri="{FF2B5EF4-FFF2-40B4-BE49-F238E27FC236}">
                  <a16:creationId xmlns:a16="http://schemas.microsoft.com/office/drawing/2014/main" id="{6EBFFC07-8F2C-425A-B2CA-25FC8D39D0DC}"/>
                </a:ext>
              </a:extLst>
            </p:cNvPr>
            <p:cNvGrpSpPr>
              <a:grpSpLocks/>
            </p:cNvGrpSpPr>
            <p:nvPr/>
          </p:nvGrpSpPr>
          <p:grpSpPr bwMode="auto">
            <a:xfrm rot="14964908" flipH="1">
              <a:off x="104" y="2441"/>
              <a:ext cx="452" cy="444"/>
              <a:chOff x="1727" y="866"/>
              <a:chExt cx="129" cy="157"/>
            </a:xfrm>
          </p:grpSpPr>
          <p:sp>
            <p:nvSpPr>
              <p:cNvPr id="52229" name="Freeform 5">
                <a:extLst>
                  <a:ext uri="{FF2B5EF4-FFF2-40B4-BE49-F238E27FC236}">
                    <a16:creationId xmlns:a16="http://schemas.microsoft.com/office/drawing/2014/main" id="{D70CE1F6-0467-4C68-B5C1-DEAF20FDB176}"/>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0" name="Freeform 6">
                <a:extLst>
                  <a:ext uri="{FF2B5EF4-FFF2-40B4-BE49-F238E27FC236}">
                    <a16:creationId xmlns:a16="http://schemas.microsoft.com/office/drawing/2014/main" id="{7ED04A5D-C4FC-46AC-9948-BAF5AE5708D9}"/>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1" name="Freeform 7">
                <a:extLst>
                  <a:ext uri="{FF2B5EF4-FFF2-40B4-BE49-F238E27FC236}">
                    <a16:creationId xmlns:a16="http://schemas.microsoft.com/office/drawing/2014/main" id="{7072FC00-58C4-419C-9845-2A9800CF5C5A}"/>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32" name="Freeform 8">
              <a:extLst>
                <a:ext uri="{FF2B5EF4-FFF2-40B4-BE49-F238E27FC236}">
                  <a16:creationId xmlns:a16="http://schemas.microsoft.com/office/drawing/2014/main" id="{6A0D4BC1-1224-46BB-A7BF-A0703C19D6FD}"/>
                </a:ext>
              </a:extLst>
            </p:cNvPr>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33" name="Group 9">
              <a:extLst>
                <a:ext uri="{FF2B5EF4-FFF2-40B4-BE49-F238E27FC236}">
                  <a16:creationId xmlns:a16="http://schemas.microsoft.com/office/drawing/2014/main" id="{3293F6A6-A827-435A-B703-97D21D2328BD}"/>
                </a:ext>
              </a:extLst>
            </p:cNvPr>
            <p:cNvGrpSpPr>
              <a:grpSpLocks/>
            </p:cNvGrpSpPr>
            <p:nvPr/>
          </p:nvGrpSpPr>
          <p:grpSpPr bwMode="auto">
            <a:xfrm rot="416244">
              <a:off x="9" y="1746"/>
              <a:ext cx="1771" cy="1741"/>
              <a:chOff x="41" y="2787"/>
              <a:chExt cx="902" cy="833"/>
            </a:xfrm>
          </p:grpSpPr>
          <p:sp>
            <p:nvSpPr>
              <p:cNvPr id="52234" name="Freeform 10">
                <a:extLst>
                  <a:ext uri="{FF2B5EF4-FFF2-40B4-BE49-F238E27FC236}">
                    <a16:creationId xmlns:a16="http://schemas.microsoft.com/office/drawing/2014/main" id="{CA469AB4-9E92-4BEA-B6B7-D7D46C2EDF81}"/>
                  </a:ext>
                </a:extLst>
              </p:cNvPr>
              <p:cNvSpPr>
                <a:spLocks/>
              </p:cNvSpPr>
              <p:nvPr userDrawn="1"/>
            </p:nvSpPr>
            <p:spPr bwMode="ltGray">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5" name="Freeform 11">
                <a:extLst>
                  <a:ext uri="{FF2B5EF4-FFF2-40B4-BE49-F238E27FC236}">
                    <a16:creationId xmlns:a16="http://schemas.microsoft.com/office/drawing/2014/main" id="{58036722-4EB3-4E2A-AE45-0C9C020A1407}"/>
                  </a:ext>
                </a:extLst>
              </p:cNvPr>
              <p:cNvSpPr>
                <a:spLocks/>
              </p:cNvSpPr>
              <p:nvPr userDrawn="1"/>
            </p:nvSpPr>
            <p:spPr bwMode="ltGray">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6" name="Freeform 12">
                <a:extLst>
                  <a:ext uri="{FF2B5EF4-FFF2-40B4-BE49-F238E27FC236}">
                    <a16:creationId xmlns:a16="http://schemas.microsoft.com/office/drawing/2014/main" id="{BE447EF6-E678-420E-BA54-77E29AA27737}"/>
                  </a:ext>
                </a:extLst>
              </p:cNvPr>
              <p:cNvSpPr>
                <a:spLocks/>
              </p:cNvSpPr>
              <p:nvPr userDrawn="1"/>
            </p:nvSpPr>
            <p:spPr bwMode="ltGray">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7" name="Freeform 13">
                <a:extLst>
                  <a:ext uri="{FF2B5EF4-FFF2-40B4-BE49-F238E27FC236}">
                    <a16:creationId xmlns:a16="http://schemas.microsoft.com/office/drawing/2014/main" id="{D58C7F5F-6422-4348-84A9-E1EC7597EDD6}"/>
                  </a:ext>
                </a:extLst>
              </p:cNvPr>
              <p:cNvSpPr>
                <a:spLocks/>
              </p:cNvSpPr>
              <p:nvPr userDrawn="1"/>
            </p:nvSpPr>
            <p:spPr bwMode="ltGray">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8" name="Freeform 14">
                <a:extLst>
                  <a:ext uri="{FF2B5EF4-FFF2-40B4-BE49-F238E27FC236}">
                    <a16:creationId xmlns:a16="http://schemas.microsoft.com/office/drawing/2014/main" id="{ECCC1D5C-6509-4E94-8EA4-7E6D0B0341C6}"/>
                  </a:ext>
                </a:extLst>
              </p:cNvPr>
              <p:cNvSpPr>
                <a:spLocks/>
              </p:cNvSpPr>
              <p:nvPr userDrawn="1"/>
            </p:nvSpPr>
            <p:spPr bwMode="ltGray">
              <a:xfrm rot="373331" flipH="1">
                <a:off x="289" y="3135"/>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239" name="Group 15">
                <a:extLst>
                  <a:ext uri="{FF2B5EF4-FFF2-40B4-BE49-F238E27FC236}">
                    <a16:creationId xmlns:a16="http://schemas.microsoft.com/office/drawing/2014/main" id="{8C4DDC76-E26E-4A28-B9FF-56C41F2503CF}"/>
                  </a:ext>
                </a:extLst>
              </p:cNvPr>
              <p:cNvGrpSpPr>
                <a:grpSpLocks/>
              </p:cNvGrpSpPr>
              <p:nvPr userDrawn="1"/>
            </p:nvGrpSpPr>
            <p:grpSpPr bwMode="auto">
              <a:xfrm rot="10886446" flipH="1">
                <a:off x="335" y="3251"/>
                <a:ext cx="608" cy="369"/>
                <a:chOff x="-366" y="1704"/>
                <a:chExt cx="608" cy="369"/>
              </a:xfrm>
            </p:grpSpPr>
            <p:sp>
              <p:nvSpPr>
                <p:cNvPr id="52240" name="Freeform 16">
                  <a:extLst>
                    <a:ext uri="{FF2B5EF4-FFF2-40B4-BE49-F238E27FC236}">
                      <a16:creationId xmlns:a16="http://schemas.microsoft.com/office/drawing/2014/main" id="{FA4B1EB6-1277-4012-9591-F1498A52A097}"/>
                    </a:ext>
                  </a:extLst>
                </p:cNvPr>
                <p:cNvSpPr>
                  <a:spLocks/>
                </p:cNvSpPr>
                <p:nvPr userDrawn="1"/>
              </p:nvSpPr>
              <p:spPr bwMode="ltGray">
                <a:xfrm rot="4200091">
                  <a:off x="-243" y="1807"/>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1" name="Freeform 17">
                  <a:extLst>
                    <a:ext uri="{FF2B5EF4-FFF2-40B4-BE49-F238E27FC236}">
                      <a16:creationId xmlns:a16="http://schemas.microsoft.com/office/drawing/2014/main" id="{138C3CDB-47CC-41BB-A251-8F4128394093}"/>
                    </a:ext>
                  </a:extLst>
                </p:cNvPr>
                <p:cNvSpPr>
                  <a:spLocks/>
                </p:cNvSpPr>
                <p:nvPr userDrawn="1"/>
              </p:nvSpPr>
              <p:spPr bwMode="ltGray">
                <a:xfrm rot="4200091">
                  <a:off x="124" y="1761"/>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2" name="Freeform 18">
                  <a:extLst>
                    <a:ext uri="{FF2B5EF4-FFF2-40B4-BE49-F238E27FC236}">
                      <a16:creationId xmlns:a16="http://schemas.microsoft.com/office/drawing/2014/main" id="{3A2678A0-27B7-4483-8895-1DB77A959AE9}"/>
                    </a:ext>
                  </a:extLst>
                </p:cNvPr>
                <p:cNvSpPr>
                  <a:spLocks/>
                </p:cNvSpPr>
                <p:nvPr userDrawn="1"/>
              </p:nvSpPr>
              <p:spPr bwMode="ltGray">
                <a:xfrm rot="4200091">
                  <a:off x="199"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2243" name="Group 19">
              <a:extLst>
                <a:ext uri="{FF2B5EF4-FFF2-40B4-BE49-F238E27FC236}">
                  <a16:creationId xmlns:a16="http://schemas.microsoft.com/office/drawing/2014/main" id="{63B1CFF1-B583-48BA-8797-7F61F43B39F8}"/>
                </a:ext>
              </a:extLst>
            </p:cNvPr>
            <p:cNvGrpSpPr>
              <a:grpSpLocks/>
            </p:cNvGrpSpPr>
            <p:nvPr/>
          </p:nvGrpSpPr>
          <p:grpSpPr bwMode="auto">
            <a:xfrm rot="-15351438">
              <a:off x="343" y="3854"/>
              <a:ext cx="392" cy="424"/>
              <a:chOff x="1727" y="866"/>
              <a:chExt cx="129" cy="157"/>
            </a:xfrm>
          </p:grpSpPr>
          <p:sp>
            <p:nvSpPr>
              <p:cNvPr id="52244" name="Freeform 20">
                <a:extLst>
                  <a:ext uri="{FF2B5EF4-FFF2-40B4-BE49-F238E27FC236}">
                    <a16:creationId xmlns:a16="http://schemas.microsoft.com/office/drawing/2014/main" id="{B646439E-2B42-4651-AEFD-908ECCD91710}"/>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5" name="Freeform 21">
                <a:extLst>
                  <a:ext uri="{FF2B5EF4-FFF2-40B4-BE49-F238E27FC236}">
                    <a16:creationId xmlns:a16="http://schemas.microsoft.com/office/drawing/2014/main" id="{E24C358C-4FBA-4119-951C-E32B84185DE3}"/>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6" name="Freeform 22">
                <a:extLst>
                  <a:ext uri="{FF2B5EF4-FFF2-40B4-BE49-F238E27FC236}">
                    <a16:creationId xmlns:a16="http://schemas.microsoft.com/office/drawing/2014/main" id="{693D02B7-8931-491B-A22B-4E7BB1B8C4AD}"/>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47" name="Group 23">
              <a:extLst>
                <a:ext uri="{FF2B5EF4-FFF2-40B4-BE49-F238E27FC236}">
                  <a16:creationId xmlns:a16="http://schemas.microsoft.com/office/drawing/2014/main" id="{24798415-D090-457F-BF87-9FB7D89AC274}"/>
                </a:ext>
              </a:extLst>
            </p:cNvPr>
            <p:cNvGrpSpPr>
              <a:grpSpLocks/>
            </p:cNvGrpSpPr>
            <p:nvPr/>
          </p:nvGrpSpPr>
          <p:grpSpPr bwMode="auto">
            <a:xfrm rot="5003157">
              <a:off x="249" y="1102"/>
              <a:ext cx="412" cy="500"/>
              <a:chOff x="1727" y="866"/>
              <a:chExt cx="129" cy="157"/>
            </a:xfrm>
          </p:grpSpPr>
          <p:sp>
            <p:nvSpPr>
              <p:cNvPr id="52248" name="Freeform 24">
                <a:extLst>
                  <a:ext uri="{FF2B5EF4-FFF2-40B4-BE49-F238E27FC236}">
                    <a16:creationId xmlns:a16="http://schemas.microsoft.com/office/drawing/2014/main" id="{1608425E-8AEA-40C0-8491-A8C1EBF52D3F}"/>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9" name="Freeform 25">
                <a:extLst>
                  <a:ext uri="{FF2B5EF4-FFF2-40B4-BE49-F238E27FC236}">
                    <a16:creationId xmlns:a16="http://schemas.microsoft.com/office/drawing/2014/main" id="{287EF016-336C-4D68-9DA1-97B2627F1867}"/>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0" name="Freeform 26">
                <a:extLst>
                  <a:ext uri="{FF2B5EF4-FFF2-40B4-BE49-F238E27FC236}">
                    <a16:creationId xmlns:a16="http://schemas.microsoft.com/office/drawing/2014/main" id="{21467908-4E8D-4659-826D-E6CBBC079748}"/>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51" name="Group 27">
              <a:extLst>
                <a:ext uri="{FF2B5EF4-FFF2-40B4-BE49-F238E27FC236}">
                  <a16:creationId xmlns:a16="http://schemas.microsoft.com/office/drawing/2014/main" id="{348AEA95-F54C-4593-8366-0AF60BC0CA4B}"/>
                </a:ext>
              </a:extLst>
            </p:cNvPr>
            <p:cNvGrpSpPr>
              <a:grpSpLocks/>
            </p:cNvGrpSpPr>
            <p:nvPr/>
          </p:nvGrpSpPr>
          <p:grpSpPr bwMode="auto">
            <a:xfrm>
              <a:off x="815" y="0"/>
              <a:ext cx="345" cy="367"/>
              <a:chOff x="1727" y="866"/>
              <a:chExt cx="129" cy="157"/>
            </a:xfrm>
          </p:grpSpPr>
          <p:sp>
            <p:nvSpPr>
              <p:cNvPr id="52252" name="Freeform 28">
                <a:extLst>
                  <a:ext uri="{FF2B5EF4-FFF2-40B4-BE49-F238E27FC236}">
                    <a16:creationId xmlns:a16="http://schemas.microsoft.com/office/drawing/2014/main" id="{9C57F9A2-3E98-4179-A521-B77F736AB3E8}"/>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3" name="Freeform 29">
                <a:extLst>
                  <a:ext uri="{FF2B5EF4-FFF2-40B4-BE49-F238E27FC236}">
                    <a16:creationId xmlns:a16="http://schemas.microsoft.com/office/drawing/2014/main" id="{2B662F89-1950-4CFE-8098-0C367E05B0B8}"/>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4" name="Freeform 30">
                <a:extLst>
                  <a:ext uri="{FF2B5EF4-FFF2-40B4-BE49-F238E27FC236}">
                    <a16:creationId xmlns:a16="http://schemas.microsoft.com/office/drawing/2014/main" id="{AFE5676A-F765-47AF-895F-134455321A16}"/>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55" name="Freeform 31">
              <a:extLst>
                <a:ext uri="{FF2B5EF4-FFF2-40B4-BE49-F238E27FC236}">
                  <a16:creationId xmlns:a16="http://schemas.microsoft.com/office/drawing/2014/main" id="{9203A1B4-BB4B-4BE3-88FC-63B4E8AE01CC}"/>
                </a:ext>
              </a:extLst>
            </p:cNvPr>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6" name="Freeform 32">
              <a:extLst>
                <a:ext uri="{FF2B5EF4-FFF2-40B4-BE49-F238E27FC236}">
                  <a16:creationId xmlns:a16="http://schemas.microsoft.com/office/drawing/2014/main" id="{B3961221-E6D1-49B2-BC14-58BFDFE484EC}"/>
                </a:ext>
              </a:extLst>
            </p:cNvPr>
            <p:cNvSpPr>
              <a:spLocks/>
            </p:cNvSpPr>
            <p:nvPr/>
          </p:nvSpPr>
          <p:spPr bwMode="ltGray">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7" name="Freeform 33">
              <a:extLst>
                <a:ext uri="{FF2B5EF4-FFF2-40B4-BE49-F238E27FC236}">
                  <a16:creationId xmlns:a16="http://schemas.microsoft.com/office/drawing/2014/main" id="{EDA83BEB-2C8D-459B-B091-F056CF10ABBA}"/>
                </a:ext>
              </a:extLst>
            </p:cNvPr>
            <p:cNvSpPr>
              <a:spLocks/>
            </p:cNvSpPr>
            <p:nvPr/>
          </p:nvSpPr>
          <p:spPr bwMode="ltGray">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8" name="Freeform 34">
              <a:extLst>
                <a:ext uri="{FF2B5EF4-FFF2-40B4-BE49-F238E27FC236}">
                  <a16:creationId xmlns:a16="http://schemas.microsoft.com/office/drawing/2014/main" id="{914F05E7-857E-4658-93F3-759CB2876DC3}"/>
                </a:ext>
              </a:extLst>
            </p:cNvPr>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9" name="Freeform 35">
              <a:extLst>
                <a:ext uri="{FF2B5EF4-FFF2-40B4-BE49-F238E27FC236}">
                  <a16:creationId xmlns:a16="http://schemas.microsoft.com/office/drawing/2014/main" id="{353AD357-CBD9-431F-BB39-CC3FE7AFCA0D}"/>
                </a:ext>
              </a:extLst>
            </p:cNvPr>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0" name="Freeform 36">
              <a:extLst>
                <a:ext uri="{FF2B5EF4-FFF2-40B4-BE49-F238E27FC236}">
                  <a16:creationId xmlns:a16="http://schemas.microsoft.com/office/drawing/2014/main" id="{18C4E430-D868-4DEA-9B0A-2931D5A4829A}"/>
                </a:ext>
              </a:extLst>
            </p:cNvPr>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1" name="Freeform 37">
              <a:extLst>
                <a:ext uri="{FF2B5EF4-FFF2-40B4-BE49-F238E27FC236}">
                  <a16:creationId xmlns:a16="http://schemas.microsoft.com/office/drawing/2014/main" id="{4FFA89F6-A2CA-4623-9BD6-4D8D985A2B10}"/>
                </a:ext>
              </a:extLst>
            </p:cNvPr>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2" name="Freeform 38">
              <a:extLst>
                <a:ext uri="{FF2B5EF4-FFF2-40B4-BE49-F238E27FC236}">
                  <a16:creationId xmlns:a16="http://schemas.microsoft.com/office/drawing/2014/main" id="{612B8F4E-378D-47B0-9938-7482BD7F0C22}"/>
                </a:ext>
              </a:extLst>
            </p:cNvPr>
            <p:cNvSpPr>
              <a:spLocks/>
            </p:cNvSpPr>
            <p:nvPr/>
          </p:nvSpPr>
          <p:spPr bwMode="ltGray">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3" name="Freeform 39">
              <a:extLst>
                <a:ext uri="{FF2B5EF4-FFF2-40B4-BE49-F238E27FC236}">
                  <a16:creationId xmlns:a16="http://schemas.microsoft.com/office/drawing/2014/main" id="{C071DB44-4B9E-4CA4-ADBB-FD3FD9656AA5}"/>
                </a:ext>
              </a:extLst>
            </p:cNvPr>
            <p:cNvSpPr>
              <a:spLocks/>
            </p:cNvSpPr>
            <p:nvPr/>
          </p:nvSpPr>
          <p:spPr bwMode="ltGray">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4" name="Freeform 40">
              <a:extLst>
                <a:ext uri="{FF2B5EF4-FFF2-40B4-BE49-F238E27FC236}">
                  <a16:creationId xmlns:a16="http://schemas.microsoft.com/office/drawing/2014/main" id="{8FF15038-A9E6-43DC-A425-02D17A5035B9}"/>
                </a:ext>
              </a:extLst>
            </p:cNvPr>
            <p:cNvSpPr>
              <a:spLocks/>
            </p:cNvSpPr>
            <p:nvPr/>
          </p:nvSpPr>
          <p:spPr bwMode="ltGray">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5" name="Freeform 41">
              <a:extLst>
                <a:ext uri="{FF2B5EF4-FFF2-40B4-BE49-F238E27FC236}">
                  <a16:creationId xmlns:a16="http://schemas.microsoft.com/office/drawing/2014/main" id="{F13BACC7-6FAD-4689-BEC4-AD187233E09F}"/>
                </a:ext>
              </a:extLst>
            </p:cNvPr>
            <p:cNvSpPr>
              <a:spLocks/>
            </p:cNvSpPr>
            <p:nvPr/>
          </p:nvSpPr>
          <p:spPr bwMode="ltGray">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6" name="Freeform 42">
              <a:extLst>
                <a:ext uri="{FF2B5EF4-FFF2-40B4-BE49-F238E27FC236}">
                  <a16:creationId xmlns:a16="http://schemas.microsoft.com/office/drawing/2014/main" id="{476338D6-4358-418B-AE76-0304123D2153}"/>
                </a:ext>
              </a:extLst>
            </p:cNvPr>
            <p:cNvSpPr>
              <a:spLocks/>
            </p:cNvSpPr>
            <p:nvPr/>
          </p:nvSpPr>
          <p:spPr bwMode="ltGray">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7" name="Freeform 43">
              <a:extLst>
                <a:ext uri="{FF2B5EF4-FFF2-40B4-BE49-F238E27FC236}">
                  <a16:creationId xmlns:a16="http://schemas.microsoft.com/office/drawing/2014/main" id="{49FA4437-E355-48AA-A4FC-57A2E639026C}"/>
                </a:ext>
              </a:extLst>
            </p:cNvPr>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8" name="Freeform 44">
              <a:extLst>
                <a:ext uri="{FF2B5EF4-FFF2-40B4-BE49-F238E27FC236}">
                  <a16:creationId xmlns:a16="http://schemas.microsoft.com/office/drawing/2014/main" id="{7E230685-64B6-4F0B-B1E5-2463C4DCF425}"/>
                </a:ext>
              </a:extLst>
            </p:cNvPr>
            <p:cNvSpPr>
              <a:spLocks/>
            </p:cNvSpPr>
            <p:nvPr/>
          </p:nvSpPr>
          <p:spPr bwMode="ltGray">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69" name="Rectangle 45">
            <a:extLst>
              <a:ext uri="{FF2B5EF4-FFF2-40B4-BE49-F238E27FC236}">
                <a16:creationId xmlns:a16="http://schemas.microsoft.com/office/drawing/2014/main" id="{8BA306DD-E65D-4057-BB5F-92FCC5AD784F}"/>
              </a:ext>
            </a:extLst>
          </p:cNvPr>
          <p:cNvSpPr>
            <a:spLocks noGrp="1" noChangeArrowheads="1"/>
          </p:cNvSpPr>
          <p:nvPr>
            <p:ph type="title"/>
          </p:nvPr>
        </p:nvSpPr>
        <p:spPr bwMode="auto">
          <a:xfrm>
            <a:off x="442913" y="103188"/>
            <a:ext cx="82438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2270" name="Rectangle 46">
            <a:extLst>
              <a:ext uri="{FF2B5EF4-FFF2-40B4-BE49-F238E27FC236}">
                <a16:creationId xmlns:a16="http://schemas.microsoft.com/office/drawing/2014/main" id="{31F11D2D-CCED-445A-8FD2-BEB70CA410A9}"/>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2271" name="Rectangle 47">
            <a:extLst>
              <a:ext uri="{FF2B5EF4-FFF2-40B4-BE49-F238E27FC236}">
                <a16:creationId xmlns:a16="http://schemas.microsoft.com/office/drawing/2014/main" id="{21A60D5E-67A1-4269-8AC9-55B455C73D51}"/>
              </a:ext>
            </a:extLst>
          </p:cNvPr>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en-US" altLang="zh-CN"/>
          </a:p>
        </p:txBody>
      </p:sp>
      <p:sp>
        <p:nvSpPr>
          <p:cNvPr id="52272" name="Rectangle 48">
            <a:extLst>
              <a:ext uri="{FF2B5EF4-FFF2-40B4-BE49-F238E27FC236}">
                <a16:creationId xmlns:a16="http://schemas.microsoft.com/office/drawing/2014/main" id="{AB7FF1DD-2662-46CE-AE74-D516A062B72B}"/>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en-US" altLang="zh-CN"/>
          </a:p>
        </p:txBody>
      </p:sp>
      <p:sp>
        <p:nvSpPr>
          <p:cNvPr id="52273" name="Rectangle 49">
            <a:extLst>
              <a:ext uri="{FF2B5EF4-FFF2-40B4-BE49-F238E27FC236}">
                <a16:creationId xmlns:a16="http://schemas.microsoft.com/office/drawing/2014/main" id="{33AA4CBF-6868-4D10-8C2C-C38C37438DBD}"/>
              </a:ext>
            </a:extLst>
          </p:cNvPr>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F90E50D8-9776-4F91-ACCD-FFC6FCB51E36}" type="slidenum">
              <a:rPr lang="en-US" altLang="zh-CN"/>
              <a:pPr/>
              <a:t>‹#›</a:t>
            </a:fld>
            <a:endParaRPr lang="en-US" altLang="zh-CN"/>
          </a:p>
        </p:txBody>
      </p:sp>
      <p:sp>
        <p:nvSpPr>
          <p:cNvPr id="52274" name="Rectangle 50">
            <a:extLst>
              <a:ext uri="{FF2B5EF4-FFF2-40B4-BE49-F238E27FC236}">
                <a16:creationId xmlns:a16="http://schemas.microsoft.com/office/drawing/2014/main" id="{7668DD5E-7A83-4FFE-B817-A1D2FBB6BBEE}"/>
              </a:ext>
            </a:extLst>
          </p:cNvPr>
          <p:cNvSpPr>
            <a:spLocks noChangeArrowheads="1"/>
          </p:cNvSpPr>
          <p:nvPr userDrawn="1"/>
        </p:nvSpPr>
        <p:spPr bwMode="auto">
          <a:xfrm>
            <a:off x="0" y="0"/>
            <a:ext cx="9144000" cy="533400"/>
          </a:xfrm>
          <a:prstGeom prst="rect">
            <a:avLst/>
          </a:prstGeom>
          <a:gradFill rotWithShape="0">
            <a:gsLst>
              <a:gs pos="0">
                <a:srgbClr val="0000FF">
                  <a:gamma/>
                  <a:shade val="56078"/>
                  <a:invGamma/>
                </a:srgbClr>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5" name="Rectangle 51">
            <a:extLst>
              <a:ext uri="{FF2B5EF4-FFF2-40B4-BE49-F238E27FC236}">
                <a16:creationId xmlns:a16="http://schemas.microsoft.com/office/drawing/2014/main" id="{9499977E-14B4-48CD-A174-DC2B799DADCC}"/>
              </a:ext>
            </a:extLst>
          </p:cNvPr>
          <p:cNvSpPr>
            <a:spLocks noChangeArrowheads="1"/>
          </p:cNvSpPr>
          <p:nvPr userDrawn="1"/>
        </p:nvSpPr>
        <p:spPr bwMode="auto">
          <a:xfrm>
            <a:off x="0" y="6629400"/>
            <a:ext cx="9144000" cy="228600"/>
          </a:xfrm>
          <a:prstGeom prst="rect">
            <a:avLst/>
          </a:prstGeom>
          <a:gradFill rotWithShape="0">
            <a:gsLst>
              <a:gs pos="0">
                <a:srgbClr val="0066FF"/>
              </a:gs>
              <a:gs pos="100000">
                <a:srgbClr val="0066FF">
                  <a:gamma/>
                  <a:shade val="56078"/>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0" name="Rectangle 56">
            <a:extLst>
              <a:ext uri="{FF2B5EF4-FFF2-40B4-BE49-F238E27FC236}">
                <a16:creationId xmlns:a16="http://schemas.microsoft.com/office/drawing/2014/main" id="{22C92EE9-4A11-4D55-840F-5F313A7726D0}"/>
              </a:ext>
            </a:extLst>
          </p:cNvPr>
          <p:cNvSpPr>
            <a:spLocks noChangeArrowheads="1"/>
          </p:cNvSpPr>
          <p:nvPr userDrawn="1"/>
        </p:nvSpPr>
        <p:spPr bwMode="auto">
          <a:xfrm>
            <a:off x="76200" y="-1588"/>
            <a:ext cx="7375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3200">
                <a:solidFill>
                  <a:srgbClr val="FFFFFF"/>
                </a:solidFill>
                <a:latin typeface="楷体_GB2312" pitchFamily="49" charset="-122"/>
                <a:ea typeface="楷体_GB2312" pitchFamily="49" charset="-122"/>
              </a:rPr>
              <a:t>原子核物理概论  </a:t>
            </a:r>
            <a:r>
              <a:rPr lang="en-US" altLang="zh-CN" sz="2000">
                <a:solidFill>
                  <a:schemeClr val="bg1"/>
                </a:solidFill>
                <a:effectLst>
                  <a:outerShdw blurRad="38100" dist="38100" dir="2700000" algn="tl">
                    <a:srgbClr val="C0C0C0"/>
                  </a:outerShdw>
                </a:effectLst>
              </a:rPr>
              <a:t>§</a:t>
            </a:r>
            <a:r>
              <a:rPr lang="en-US" altLang="zh-CN" sz="2400">
                <a:solidFill>
                  <a:schemeClr val="bg1"/>
                </a:solidFill>
                <a:effectLst>
                  <a:outerShdw blurRad="38100" dist="38100" dir="2700000" algn="tl">
                    <a:srgbClr val="C0C0C0"/>
                  </a:outerShdw>
                </a:effectLst>
              </a:rPr>
              <a:t>6  </a:t>
            </a:r>
            <a:r>
              <a:rPr lang="zh-CN" altLang="en-US" sz="2400">
                <a:solidFill>
                  <a:schemeClr val="bg1"/>
                </a:solidFill>
                <a:effectLst>
                  <a:outerShdw blurRad="38100" dist="38100" dir="2700000" algn="tl">
                    <a:srgbClr val="C0C0C0"/>
                  </a:outerShdw>
                </a:effectLst>
                <a:ea typeface="楷体_GB2312" pitchFamily="49" charset="-122"/>
              </a:rPr>
              <a:t>放射性衰变的基本规律</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xStyles>
    <p:titleStyle>
      <a:lvl1pPr algn="ctr" rtl="0" fontAlgn="base">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4.jpeg"/><Relationship Id="rId13" Type="http://schemas.openxmlformats.org/officeDocument/2006/relationships/image" Target="../media/image24.emf"/><Relationship Id="rId18" Type="http://schemas.openxmlformats.org/officeDocument/2006/relationships/oleObject" Target="../embeddings/oleObject23.bin"/><Relationship Id="rId26" Type="http://schemas.openxmlformats.org/officeDocument/2006/relationships/oleObject" Target="../embeddings/oleObject27.bin"/><Relationship Id="rId3" Type="http://schemas.openxmlformats.org/officeDocument/2006/relationships/oleObject" Target="../embeddings/oleObject17.bin"/><Relationship Id="rId21" Type="http://schemas.openxmlformats.org/officeDocument/2006/relationships/image" Target="../media/image28.emf"/><Relationship Id="rId7" Type="http://schemas.openxmlformats.org/officeDocument/2006/relationships/image" Target="../media/image22.wmf"/><Relationship Id="rId12" Type="http://schemas.openxmlformats.org/officeDocument/2006/relationships/oleObject" Target="../embeddings/oleObject20.bin"/><Relationship Id="rId17" Type="http://schemas.openxmlformats.org/officeDocument/2006/relationships/image" Target="../media/image26.emf"/><Relationship Id="rId25" Type="http://schemas.openxmlformats.org/officeDocument/2006/relationships/image" Target="../media/image30.emf"/><Relationship Id="rId2" Type="http://schemas.openxmlformats.org/officeDocument/2006/relationships/slideLayout" Target="../slideLayouts/slideLayout2.xml"/><Relationship Id="rId16" Type="http://schemas.openxmlformats.org/officeDocument/2006/relationships/oleObject" Target="../embeddings/oleObject22.bin"/><Relationship Id="rId20" Type="http://schemas.openxmlformats.org/officeDocument/2006/relationships/oleObject" Target="../embeddings/oleObject24.bin"/><Relationship Id="rId29" Type="http://schemas.openxmlformats.org/officeDocument/2006/relationships/image" Target="../media/image32.emf"/><Relationship Id="rId1" Type="http://schemas.openxmlformats.org/officeDocument/2006/relationships/vmlDrawing" Target="../drawings/vmlDrawing9.vml"/><Relationship Id="rId6" Type="http://schemas.openxmlformats.org/officeDocument/2006/relationships/oleObject" Target="../embeddings/oleObject18.bin"/><Relationship Id="rId11" Type="http://schemas.openxmlformats.org/officeDocument/2006/relationships/image" Target="../media/image23.emf"/><Relationship Id="rId24" Type="http://schemas.openxmlformats.org/officeDocument/2006/relationships/oleObject" Target="../embeddings/oleObject26.bin"/><Relationship Id="rId5" Type="http://schemas.openxmlformats.org/officeDocument/2006/relationships/image" Target="../media/image33.jpeg"/><Relationship Id="rId15" Type="http://schemas.openxmlformats.org/officeDocument/2006/relationships/image" Target="../media/image25.emf"/><Relationship Id="rId23" Type="http://schemas.openxmlformats.org/officeDocument/2006/relationships/image" Target="../media/image29.emf"/><Relationship Id="rId28" Type="http://schemas.openxmlformats.org/officeDocument/2006/relationships/oleObject" Target="../embeddings/oleObject28.bin"/><Relationship Id="rId10" Type="http://schemas.openxmlformats.org/officeDocument/2006/relationships/oleObject" Target="../embeddings/oleObject19.bin"/><Relationship Id="rId19"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35.jpeg"/><Relationship Id="rId14" Type="http://schemas.openxmlformats.org/officeDocument/2006/relationships/oleObject" Target="../embeddings/oleObject21.bin"/><Relationship Id="rId22" Type="http://schemas.openxmlformats.org/officeDocument/2006/relationships/oleObject" Target="../embeddings/oleObject25.bin"/><Relationship Id="rId27" Type="http://schemas.openxmlformats.org/officeDocument/2006/relationships/image" Target="../media/image31.wmf"/><Relationship Id="rId30"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8.emf"/><Relationship Id="rId5" Type="http://schemas.openxmlformats.org/officeDocument/2006/relationships/oleObject" Target="../embeddings/oleObject30.bin"/><Relationship Id="rId4" Type="http://schemas.openxmlformats.org/officeDocument/2006/relationships/image" Target="../media/image37.emf"/></Relationships>
</file>

<file path=ppt/slides/_rels/slide17.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7.bin"/><Relationship Id="rId18" Type="http://schemas.openxmlformats.org/officeDocument/2006/relationships/image" Target="../media/image47.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4.emf"/><Relationship Id="rId17"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46.emf"/><Relationship Id="rId20" Type="http://schemas.openxmlformats.org/officeDocument/2006/relationships/image" Target="../media/image48.emf"/><Relationship Id="rId1" Type="http://schemas.openxmlformats.org/officeDocument/2006/relationships/vmlDrawing" Target="../drawings/vmlDrawing11.vml"/><Relationship Id="rId6" Type="http://schemas.openxmlformats.org/officeDocument/2006/relationships/image" Target="../media/image41.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43.emf"/><Relationship Id="rId19" Type="http://schemas.openxmlformats.org/officeDocument/2006/relationships/oleObject" Target="../embeddings/oleObject40.bin"/><Relationship Id="rId4" Type="http://schemas.openxmlformats.org/officeDocument/2006/relationships/image" Target="../media/image40.emf"/><Relationship Id="rId9" Type="http://schemas.openxmlformats.org/officeDocument/2006/relationships/oleObject" Target="../embeddings/oleObject35.bin"/><Relationship Id="rId14" Type="http://schemas.openxmlformats.org/officeDocument/2006/relationships/image" Target="../media/image4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49.wmf"/></Relationships>
</file>

<file path=ppt/slides/_rels/slide19.xml.rels><?xml version="1.0" encoding="UTF-8" standalone="yes"?>
<Relationships xmlns="http://schemas.openxmlformats.org/package/2006/relationships"><Relationship Id="rId13" Type="http://schemas.openxmlformats.org/officeDocument/2006/relationships/oleObject" Target="../embeddings/oleObject47.bin"/><Relationship Id="rId18" Type="http://schemas.openxmlformats.org/officeDocument/2006/relationships/image" Target="../media/image57.wmf"/><Relationship Id="rId26" Type="http://schemas.openxmlformats.org/officeDocument/2006/relationships/image" Target="../media/image61.wmf"/><Relationship Id="rId39" Type="http://schemas.openxmlformats.org/officeDocument/2006/relationships/oleObject" Target="../embeddings/oleObject60.bin"/><Relationship Id="rId21" Type="http://schemas.openxmlformats.org/officeDocument/2006/relationships/oleObject" Target="../embeddings/oleObject51.bin"/><Relationship Id="rId34" Type="http://schemas.openxmlformats.org/officeDocument/2006/relationships/image" Target="../media/image65.wmf"/><Relationship Id="rId42" Type="http://schemas.openxmlformats.org/officeDocument/2006/relationships/image" Target="../media/image69.wmf"/><Relationship Id="rId47" Type="http://schemas.openxmlformats.org/officeDocument/2006/relationships/oleObject" Target="../embeddings/oleObject64.bin"/><Relationship Id="rId50" Type="http://schemas.openxmlformats.org/officeDocument/2006/relationships/image" Target="../media/image73.wmf"/><Relationship Id="rId55" Type="http://schemas.openxmlformats.org/officeDocument/2006/relationships/oleObject" Target="../embeddings/oleObject68.bin"/><Relationship Id="rId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image" Target="../media/image56.wmf"/><Relationship Id="rId20" Type="http://schemas.openxmlformats.org/officeDocument/2006/relationships/image" Target="../media/image58.wmf"/><Relationship Id="rId29" Type="http://schemas.openxmlformats.org/officeDocument/2006/relationships/oleObject" Target="../embeddings/oleObject55.bin"/><Relationship Id="rId41" Type="http://schemas.openxmlformats.org/officeDocument/2006/relationships/oleObject" Target="../embeddings/oleObject61.bin"/><Relationship Id="rId54" Type="http://schemas.openxmlformats.org/officeDocument/2006/relationships/image" Target="../media/image75.wmf"/><Relationship Id="rId62" Type="http://schemas.openxmlformats.org/officeDocument/2006/relationships/image" Target="../media/image79.wmf"/><Relationship Id="rId1" Type="http://schemas.openxmlformats.org/officeDocument/2006/relationships/vmlDrawing" Target="../drawings/vmlDrawing13.vml"/><Relationship Id="rId6" Type="http://schemas.openxmlformats.org/officeDocument/2006/relationships/image" Target="../media/image51.emf"/><Relationship Id="rId11" Type="http://schemas.openxmlformats.org/officeDocument/2006/relationships/oleObject" Target="../embeddings/oleObject46.bin"/><Relationship Id="rId24" Type="http://schemas.openxmlformats.org/officeDocument/2006/relationships/image" Target="../media/image60.wmf"/><Relationship Id="rId32" Type="http://schemas.openxmlformats.org/officeDocument/2006/relationships/image" Target="../media/image64.wmf"/><Relationship Id="rId37" Type="http://schemas.openxmlformats.org/officeDocument/2006/relationships/oleObject" Target="../embeddings/oleObject59.bin"/><Relationship Id="rId40" Type="http://schemas.openxmlformats.org/officeDocument/2006/relationships/image" Target="../media/image68.wmf"/><Relationship Id="rId45" Type="http://schemas.openxmlformats.org/officeDocument/2006/relationships/oleObject" Target="../embeddings/oleObject63.bin"/><Relationship Id="rId53" Type="http://schemas.openxmlformats.org/officeDocument/2006/relationships/oleObject" Target="../embeddings/oleObject67.bin"/><Relationship Id="rId58" Type="http://schemas.openxmlformats.org/officeDocument/2006/relationships/image" Target="../media/image77.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28" Type="http://schemas.openxmlformats.org/officeDocument/2006/relationships/image" Target="../media/image62.wmf"/><Relationship Id="rId36" Type="http://schemas.openxmlformats.org/officeDocument/2006/relationships/image" Target="../media/image66.wmf"/><Relationship Id="rId49" Type="http://schemas.openxmlformats.org/officeDocument/2006/relationships/oleObject" Target="../embeddings/oleObject65.bin"/><Relationship Id="rId57" Type="http://schemas.openxmlformats.org/officeDocument/2006/relationships/oleObject" Target="../embeddings/oleObject69.bin"/><Relationship Id="rId61" Type="http://schemas.openxmlformats.org/officeDocument/2006/relationships/oleObject" Target="../embeddings/oleObject71.bin"/><Relationship Id="rId10" Type="http://schemas.openxmlformats.org/officeDocument/2006/relationships/image" Target="../media/image53.wmf"/><Relationship Id="rId19" Type="http://schemas.openxmlformats.org/officeDocument/2006/relationships/oleObject" Target="../embeddings/oleObject50.bin"/><Relationship Id="rId31" Type="http://schemas.openxmlformats.org/officeDocument/2006/relationships/oleObject" Target="../embeddings/oleObject56.bin"/><Relationship Id="rId44" Type="http://schemas.openxmlformats.org/officeDocument/2006/relationships/image" Target="../media/image70.wmf"/><Relationship Id="rId52" Type="http://schemas.openxmlformats.org/officeDocument/2006/relationships/image" Target="../media/image74.wmf"/><Relationship Id="rId60" Type="http://schemas.openxmlformats.org/officeDocument/2006/relationships/image" Target="../media/image78.wmf"/><Relationship Id="rId4" Type="http://schemas.openxmlformats.org/officeDocument/2006/relationships/image" Target="../media/image50.emf"/><Relationship Id="rId9" Type="http://schemas.openxmlformats.org/officeDocument/2006/relationships/oleObject" Target="../embeddings/oleObject45.bin"/><Relationship Id="rId14" Type="http://schemas.openxmlformats.org/officeDocument/2006/relationships/image" Target="../media/image55.wmf"/><Relationship Id="rId22" Type="http://schemas.openxmlformats.org/officeDocument/2006/relationships/image" Target="../media/image59.wmf"/><Relationship Id="rId27" Type="http://schemas.openxmlformats.org/officeDocument/2006/relationships/oleObject" Target="../embeddings/oleObject54.bin"/><Relationship Id="rId30" Type="http://schemas.openxmlformats.org/officeDocument/2006/relationships/image" Target="../media/image63.wmf"/><Relationship Id="rId35" Type="http://schemas.openxmlformats.org/officeDocument/2006/relationships/oleObject" Target="../embeddings/oleObject58.bin"/><Relationship Id="rId43" Type="http://schemas.openxmlformats.org/officeDocument/2006/relationships/oleObject" Target="../embeddings/oleObject62.bin"/><Relationship Id="rId48" Type="http://schemas.openxmlformats.org/officeDocument/2006/relationships/image" Target="../media/image72.wmf"/><Relationship Id="rId56" Type="http://schemas.openxmlformats.org/officeDocument/2006/relationships/image" Target="../media/image76.wmf"/><Relationship Id="rId8" Type="http://schemas.openxmlformats.org/officeDocument/2006/relationships/image" Target="../media/image52.wmf"/><Relationship Id="rId51" Type="http://schemas.openxmlformats.org/officeDocument/2006/relationships/oleObject" Target="../embeddings/oleObject66.bin"/><Relationship Id="rId3" Type="http://schemas.openxmlformats.org/officeDocument/2006/relationships/oleObject" Target="../embeddings/oleObject42.bin"/><Relationship Id="rId12" Type="http://schemas.openxmlformats.org/officeDocument/2006/relationships/image" Target="../media/image54.wmf"/><Relationship Id="rId17" Type="http://schemas.openxmlformats.org/officeDocument/2006/relationships/oleObject" Target="../embeddings/oleObject49.bin"/><Relationship Id="rId25" Type="http://schemas.openxmlformats.org/officeDocument/2006/relationships/oleObject" Target="../embeddings/oleObject53.bin"/><Relationship Id="rId33" Type="http://schemas.openxmlformats.org/officeDocument/2006/relationships/oleObject" Target="../embeddings/oleObject57.bin"/><Relationship Id="rId38" Type="http://schemas.openxmlformats.org/officeDocument/2006/relationships/image" Target="../media/image67.wmf"/><Relationship Id="rId46" Type="http://schemas.openxmlformats.org/officeDocument/2006/relationships/image" Target="../media/image71.wmf"/><Relationship Id="rId59" Type="http://schemas.openxmlformats.org/officeDocument/2006/relationships/oleObject" Target="../embeddings/oleObject70.bin"/></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3" Type="http://schemas.openxmlformats.org/officeDocument/2006/relationships/oleObject" Target="../embeddings/oleObject77.bin"/><Relationship Id="rId18" Type="http://schemas.openxmlformats.org/officeDocument/2006/relationships/image" Target="../media/image87.wmf"/><Relationship Id="rId26" Type="http://schemas.openxmlformats.org/officeDocument/2006/relationships/image" Target="../media/image91.wmf"/><Relationship Id="rId39" Type="http://schemas.openxmlformats.org/officeDocument/2006/relationships/oleObject" Target="../embeddings/oleObject90.bin"/><Relationship Id="rId21" Type="http://schemas.openxmlformats.org/officeDocument/2006/relationships/oleObject" Target="../embeddings/oleObject81.bin"/><Relationship Id="rId34" Type="http://schemas.openxmlformats.org/officeDocument/2006/relationships/image" Target="../media/image95.wmf"/><Relationship Id="rId42" Type="http://schemas.openxmlformats.org/officeDocument/2006/relationships/image" Target="../media/image99.wmf"/><Relationship Id="rId47" Type="http://schemas.openxmlformats.org/officeDocument/2006/relationships/image" Target="../media/image101.wmf"/><Relationship Id="rId50" Type="http://schemas.openxmlformats.org/officeDocument/2006/relationships/oleObject" Target="../embeddings/oleObject96.bin"/><Relationship Id="rId55" Type="http://schemas.openxmlformats.org/officeDocument/2006/relationships/image" Target="../media/image105.wmf"/><Relationship Id="rId7" Type="http://schemas.openxmlformats.org/officeDocument/2006/relationships/oleObject" Target="../embeddings/oleObject74.bin"/><Relationship Id="rId12" Type="http://schemas.openxmlformats.org/officeDocument/2006/relationships/image" Target="../media/image84.wmf"/><Relationship Id="rId17" Type="http://schemas.openxmlformats.org/officeDocument/2006/relationships/oleObject" Target="../embeddings/oleObject79.bin"/><Relationship Id="rId25" Type="http://schemas.openxmlformats.org/officeDocument/2006/relationships/oleObject" Target="../embeddings/oleObject83.bin"/><Relationship Id="rId33" Type="http://schemas.openxmlformats.org/officeDocument/2006/relationships/oleObject" Target="../embeddings/oleObject87.bin"/><Relationship Id="rId38" Type="http://schemas.openxmlformats.org/officeDocument/2006/relationships/image" Target="../media/image97.wmf"/><Relationship Id="rId46" Type="http://schemas.openxmlformats.org/officeDocument/2006/relationships/oleObject" Target="../embeddings/oleObject94.bin"/><Relationship Id="rId2" Type="http://schemas.openxmlformats.org/officeDocument/2006/relationships/slideLayout" Target="../slideLayouts/slideLayout2.xml"/><Relationship Id="rId16" Type="http://schemas.openxmlformats.org/officeDocument/2006/relationships/image" Target="../media/image86.wmf"/><Relationship Id="rId20" Type="http://schemas.openxmlformats.org/officeDocument/2006/relationships/image" Target="../media/image88.wmf"/><Relationship Id="rId29" Type="http://schemas.openxmlformats.org/officeDocument/2006/relationships/oleObject" Target="../embeddings/oleObject85.bin"/><Relationship Id="rId41" Type="http://schemas.openxmlformats.org/officeDocument/2006/relationships/oleObject" Target="../embeddings/oleObject91.bin"/><Relationship Id="rId54" Type="http://schemas.openxmlformats.org/officeDocument/2006/relationships/oleObject" Target="../embeddings/oleObject98.bin"/><Relationship Id="rId1" Type="http://schemas.openxmlformats.org/officeDocument/2006/relationships/vmlDrawing" Target="../drawings/vmlDrawing14.vml"/><Relationship Id="rId6" Type="http://schemas.openxmlformats.org/officeDocument/2006/relationships/image" Target="../media/image81.wmf"/><Relationship Id="rId11" Type="http://schemas.openxmlformats.org/officeDocument/2006/relationships/oleObject" Target="../embeddings/oleObject76.bin"/><Relationship Id="rId24" Type="http://schemas.openxmlformats.org/officeDocument/2006/relationships/image" Target="../media/image90.wmf"/><Relationship Id="rId32" Type="http://schemas.openxmlformats.org/officeDocument/2006/relationships/image" Target="../media/image94.wmf"/><Relationship Id="rId37" Type="http://schemas.openxmlformats.org/officeDocument/2006/relationships/oleObject" Target="../embeddings/oleObject89.bin"/><Relationship Id="rId40" Type="http://schemas.openxmlformats.org/officeDocument/2006/relationships/image" Target="../media/image98.wmf"/><Relationship Id="rId45" Type="http://schemas.openxmlformats.org/officeDocument/2006/relationships/image" Target="../media/image100.wmf"/><Relationship Id="rId53" Type="http://schemas.openxmlformats.org/officeDocument/2006/relationships/image" Target="../media/image104.wmf"/><Relationship Id="rId5" Type="http://schemas.openxmlformats.org/officeDocument/2006/relationships/oleObject" Target="../embeddings/oleObject73.bin"/><Relationship Id="rId15" Type="http://schemas.openxmlformats.org/officeDocument/2006/relationships/oleObject" Target="../embeddings/oleObject78.bin"/><Relationship Id="rId23" Type="http://schemas.openxmlformats.org/officeDocument/2006/relationships/oleObject" Target="../embeddings/oleObject82.bin"/><Relationship Id="rId28" Type="http://schemas.openxmlformats.org/officeDocument/2006/relationships/image" Target="../media/image92.wmf"/><Relationship Id="rId36" Type="http://schemas.openxmlformats.org/officeDocument/2006/relationships/image" Target="../media/image96.wmf"/><Relationship Id="rId49" Type="http://schemas.openxmlformats.org/officeDocument/2006/relationships/image" Target="../media/image102.wmf"/><Relationship Id="rId57" Type="http://schemas.openxmlformats.org/officeDocument/2006/relationships/image" Target="../media/image106.wmf"/><Relationship Id="rId10" Type="http://schemas.openxmlformats.org/officeDocument/2006/relationships/image" Target="../media/image83.wmf"/><Relationship Id="rId19" Type="http://schemas.openxmlformats.org/officeDocument/2006/relationships/oleObject" Target="../embeddings/oleObject80.bin"/><Relationship Id="rId31" Type="http://schemas.openxmlformats.org/officeDocument/2006/relationships/oleObject" Target="../embeddings/oleObject86.bin"/><Relationship Id="rId44" Type="http://schemas.openxmlformats.org/officeDocument/2006/relationships/oleObject" Target="../embeddings/oleObject93.bin"/><Relationship Id="rId52" Type="http://schemas.openxmlformats.org/officeDocument/2006/relationships/oleObject" Target="../embeddings/oleObject97.bin"/><Relationship Id="rId4" Type="http://schemas.openxmlformats.org/officeDocument/2006/relationships/image" Target="../media/image80.wmf"/><Relationship Id="rId9" Type="http://schemas.openxmlformats.org/officeDocument/2006/relationships/oleObject" Target="../embeddings/oleObject75.bin"/><Relationship Id="rId14" Type="http://schemas.openxmlformats.org/officeDocument/2006/relationships/image" Target="../media/image85.wmf"/><Relationship Id="rId22" Type="http://schemas.openxmlformats.org/officeDocument/2006/relationships/image" Target="../media/image89.wmf"/><Relationship Id="rId27" Type="http://schemas.openxmlformats.org/officeDocument/2006/relationships/oleObject" Target="../embeddings/oleObject84.bin"/><Relationship Id="rId30" Type="http://schemas.openxmlformats.org/officeDocument/2006/relationships/image" Target="../media/image93.wmf"/><Relationship Id="rId35" Type="http://schemas.openxmlformats.org/officeDocument/2006/relationships/oleObject" Target="../embeddings/oleObject88.bin"/><Relationship Id="rId43" Type="http://schemas.openxmlformats.org/officeDocument/2006/relationships/oleObject" Target="../embeddings/oleObject92.bin"/><Relationship Id="rId48" Type="http://schemas.openxmlformats.org/officeDocument/2006/relationships/oleObject" Target="../embeddings/oleObject95.bin"/><Relationship Id="rId56" Type="http://schemas.openxmlformats.org/officeDocument/2006/relationships/oleObject" Target="../embeddings/oleObject99.bin"/><Relationship Id="rId8" Type="http://schemas.openxmlformats.org/officeDocument/2006/relationships/image" Target="../media/image82.wmf"/><Relationship Id="rId51" Type="http://schemas.openxmlformats.org/officeDocument/2006/relationships/image" Target="../media/image103.wmf"/><Relationship Id="rId3" Type="http://schemas.openxmlformats.org/officeDocument/2006/relationships/oleObject" Target="../embeddings/oleObject7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10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10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0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11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12.xml"/><Relationship Id="rId1" Type="http://schemas.openxmlformats.org/officeDocument/2006/relationships/vmlDrawing" Target="../drawings/vmlDrawing19.vml"/><Relationship Id="rId4" Type="http://schemas.openxmlformats.org/officeDocument/2006/relationships/image" Target="../media/image11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112.wmf"/></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4.bin"/><Relationship Id="rId7" Type="http://schemas.openxmlformats.org/officeDocument/2006/relationships/image" Target="../media/image9.jpe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6.wmf"/><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4" name="Rectangle 4">
            <a:extLst>
              <a:ext uri="{FF2B5EF4-FFF2-40B4-BE49-F238E27FC236}">
                <a16:creationId xmlns:a16="http://schemas.microsoft.com/office/drawing/2014/main" id="{3ADE7CFD-74E6-4FEA-914B-7B6A2C3BB35F}"/>
              </a:ext>
            </a:extLst>
          </p:cNvPr>
          <p:cNvSpPr>
            <a:spLocks noChangeArrowheads="1"/>
          </p:cNvSpPr>
          <p:nvPr/>
        </p:nvSpPr>
        <p:spPr bwMode="auto">
          <a:xfrm>
            <a:off x="468313" y="692150"/>
            <a:ext cx="5078412" cy="579438"/>
          </a:xfrm>
          <a:prstGeom prst="rect">
            <a:avLst/>
          </a:prstGeom>
          <a:solidFill>
            <a:schemeClr val="bg1">
              <a:lumMod val="95000"/>
            </a:schemeClr>
          </a:solidFill>
          <a:ln>
            <a:noFill/>
          </a:ln>
          <a:effectLst/>
        </p:spPr>
        <p:txBody>
          <a:bodyPr wrap="none">
            <a:spAutoFit/>
          </a:bodyPr>
          <a:lstStyle/>
          <a:p>
            <a:r>
              <a:rPr lang="en-US" altLang="zh-CN" sz="3200">
                <a:solidFill>
                  <a:schemeClr val="bg2">
                    <a:lumMod val="10000"/>
                  </a:schemeClr>
                </a:solidFill>
                <a:effectLst>
                  <a:outerShdw blurRad="38100" dist="38100" dir="2700000" algn="tl">
                    <a:srgbClr val="C0C0C0"/>
                  </a:outerShdw>
                </a:effectLst>
              </a:rPr>
              <a:t>§6  </a:t>
            </a:r>
            <a:r>
              <a:rPr lang="zh-CN" altLang="en-US" sz="3200">
                <a:solidFill>
                  <a:schemeClr val="bg2">
                    <a:lumMod val="10000"/>
                  </a:schemeClr>
                </a:solidFill>
                <a:effectLst>
                  <a:outerShdw blurRad="38100" dist="38100" dir="2700000" algn="tl">
                    <a:srgbClr val="C0C0C0"/>
                  </a:outerShdw>
                </a:effectLst>
              </a:rPr>
              <a:t>放射性衰变的基本规律</a:t>
            </a:r>
          </a:p>
        </p:txBody>
      </p:sp>
      <p:sp>
        <p:nvSpPr>
          <p:cNvPr id="286725" name="Rectangle 5">
            <a:extLst>
              <a:ext uri="{FF2B5EF4-FFF2-40B4-BE49-F238E27FC236}">
                <a16:creationId xmlns:a16="http://schemas.microsoft.com/office/drawing/2014/main" id="{C240D98F-8070-40B5-8513-FD85C63D4D6B}"/>
              </a:ext>
            </a:extLst>
          </p:cNvPr>
          <p:cNvSpPr>
            <a:spLocks noChangeArrowheads="1"/>
          </p:cNvSpPr>
          <p:nvPr/>
        </p:nvSpPr>
        <p:spPr bwMode="auto">
          <a:xfrm>
            <a:off x="457200" y="1447800"/>
            <a:ext cx="8305800" cy="2227263"/>
          </a:xfrm>
          <a:prstGeom prst="rect">
            <a:avLst/>
          </a:prstGeom>
          <a:solidFill>
            <a:schemeClr val="bg1">
              <a:lumMod val="95000"/>
            </a:schemeClr>
          </a:solidFill>
          <a:ln>
            <a:noFill/>
          </a:ln>
          <a:effectLst/>
        </p:spPr>
        <p:txBody>
          <a:bodyPr>
            <a:spAutoFit/>
          </a:bodyPr>
          <a:lstStyle/>
          <a:p>
            <a:r>
              <a:rPr lang="zh-CN" altLang="en-US" sz="2000" b="0" dirty="0">
                <a:solidFill>
                  <a:schemeClr val="bg2">
                    <a:lumMod val="10000"/>
                  </a:schemeClr>
                </a:solidFill>
                <a:latin typeface="Arial" panose="020B0604020202020204" pitchFamily="34" charset="0"/>
                <a:ea typeface="仿宋_GB2312" pitchFamily="49" charset="-122"/>
              </a:rPr>
              <a:t>　       </a:t>
            </a:r>
            <a:r>
              <a:rPr lang="zh-CN" altLang="en-US" b="0" dirty="0">
                <a:solidFill>
                  <a:schemeClr val="bg2">
                    <a:lumMod val="10000"/>
                  </a:schemeClr>
                </a:solidFill>
                <a:ea typeface="楷体_GB2312" pitchFamily="49" charset="-122"/>
              </a:rPr>
              <a:t>在迄今为止发现的</a:t>
            </a:r>
            <a:r>
              <a:rPr lang="en-US" altLang="zh-CN" b="0" dirty="0">
                <a:solidFill>
                  <a:schemeClr val="bg2">
                    <a:lumMod val="10000"/>
                  </a:schemeClr>
                </a:solidFill>
                <a:ea typeface="楷体_GB2312" pitchFamily="49" charset="-122"/>
              </a:rPr>
              <a:t>2000</a:t>
            </a:r>
            <a:r>
              <a:rPr lang="zh-CN" altLang="en-US" b="0" dirty="0">
                <a:solidFill>
                  <a:schemeClr val="bg2">
                    <a:lumMod val="10000"/>
                  </a:schemeClr>
                </a:solidFill>
                <a:ea typeface="楷体_GB2312" pitchFamily="49" charset="-122"/>
              </a:rPr>
              <a:t>多种核素中，绝大多数都不稳定，会自发地蜕变为另一种核素，同时放出各种射线。这种现象称为</a:t>
            </a:r>
            <a:r>
              <a:rPr lang="zh-CN" altLang="en-US" dirty="0">
                <a:solidFill>
                  <a:schemeClr val="bg2">
                    <a:lumMod val="10000"/>
                  </a:schemeClr>
                </a:solidFill>
                <a:ea typeface="楷体_GB2312" pitchFamily="49" charset="-122"/>
              </a:rPr>
              <a:t>放射性衰变</a:t>
            </a:r>
            <a:r>
              <a:rPr lang="zh-CN" altLang="en-US" b="0" dirty="0">
                <a:solidFill>
                  <a:schemeClr val="bg2">
                    <a:lumMod val="10000"/>
                  </a:schemeClr>
                </a:solidFill>
                <a:ea typeface="楷体_GB2312" pitchFamily="49" charset="-122"/>
              </a:rPr>
              <a:t>。能自发地放射出各种射线的核素称为</a:t>
            </a:r>
            <a:r>
              <a:rPr lang="zh-CN" altLang="en-US" dirty="0">
                <a:solidFill>
                  <a:schemeClr val="bg2">
                    <a:lumMod val="10000"/>
                  </a:schemeClr>
                </a:solidFill>
                <a:ea typeface="楷体_GB2312" pitchFamily="49" charset="-122"/>
              </a:rPr>
              <a:t>放射性核素</a:t>
            </a:r>
            <a:r>
              <a:rPr lang="zh-CN" altLang="en-US" b="0" dirty="0">
                <a:solidFill>
                  <a:schemeClr val="bg2">
                    <a:lumMod val="10000"/>
                  </a:schemeClr>
                </a:solidFill>
                <a:ea typeface="楷体_GB2312" pitchFamily="49" charset="-122"/>
              </a:rPr>
              <a:t>，也叫</a:t>
            </a:r>
            <a:r>
              <a:rPr lang="zh-CN" altLang="en-US" dirty="0">
                <a:solidFill>
                  <a:schemeClr val="bg2">
                    <a:lumMod val="10000"/>
                  </a:schemeClr>
                </a:solidFill>
                <a:ea typeface="楷体_GB2312" pitchFamily="49" charset="-122"/>
              </a:rPr>
              <a:t>不稳定核素</a:t>
            </a:r>
            <a:r>
              <a:rPr lang="zh-CN" altLang="en-US" b="0" dirty="0">
                <a:solidFill>
                  <a:schemeClr val="bg2">
                    <a:lumMod val="10000"/>
                  </a:schemeClr>
                </a:solidFill>
                <a:ea typeface="楷体_GB2312" pitchFamily="49" charset="-122"/>
              </a:rPr>
              <a:t>。</a:t>
            </a:r>
          </a:p>
        </p:txBody>
      </p:sp>
      <p:sp>
        <p:nvSpPr>
          <p:cNvPr id="286726" name="AutoShape 6">
            <a:extLst>
              <a:ext uri="{FF2B5EF4-FFF2-40B4-BE49-F238E27FC236}">
                <a16:creationId xmlns:a16="http://schemas.microsoft.com/office/drawing/2014/main" id="{D22C78A6-39D6-4311-A6FD-FEDCDF71E958}"/>
              </a:ext>
            </a:extLst>
          </p:cNvPr>
          <p:cNvSpPr>
            <a:spLocks noChangeArrowheads="1"/>
          </p:cNvSpPr>
          <p:nvPr/>
        </p:nvSpPr>
        <p:spPr bwMode="auto">
          <a:xfrm>
            <a:off x="1116013" y="4076700"/>
            <a:ext cx="2376487" cy="762000"/>
          </a:xfrm>
          <a:prstGeom prst="chevron">
            <a:avLst>
              <a:gd name="adj" fmla="val 37642"/>
            </a:avLst>
          </a:prstGeom>
          <a:solidFill>
            <a:schemeClr val="bg1">
              <a:lumMod val="95000"/>
            </a:schemeClr>
          </a:solidFill>
          <a:ln w="9525" algn="ctr">
            <a:solidFill>
              <a:schemeClr val="tx1"/>
            </a:solidFill>
            <a:miter lim="800000"/>
            <a:headEnd/>
            <a:tailEnd/>
          </a:ln>
          <a:effectLst/>
        </p:spPr>
        <p:txBody>
          <a:bodyPr wrap="none" anchor="ctr"/>
          <a:lstStyle/>
          <a:p>
            <a:pPr algn="r" fontAlgn="t"/>
            <a:r>
              <a:rPr lang="zh-CN" altLang="en-US">
                <a:solidFill>
                  <a:schemeClr val="bg2">
                    <a:lumMod val="10000"/>
                  </a:schemeClr>
                </a:solidFill>
                <a:latin typeface="Arial" panose="020B0604020202020204" pitchFamily="34" charset="0"/>
                <a:ea typeface="楷体_GB2312" pitchFamily="49" charset="-122"/>
              </a:rPr>
              <a:t>放射性衰变</a:t>
            </a:r>
          </a:p>
        </p:txBody>
      </p:sp>
      <p:sp>
        <p:nvSpPr>
          <p:cNvPr id="286727" name="Rectangle 7">
            <a:extLst>
              <a:ext uri="{FF2B5EF4-FFF2-40B4-BE49-F238E27FC236}">
                <a16:creationId xmlns:a16="http://schemas.microsoft.com/office/drawing/2014/main" id="{5E7B504E-F0C5-4C82-B578-9FF519B44F98}"/>
              </a:ext>
            </a:extLst>
          </p:cNvPr>
          <p:cNvSpPr>
            <a:spLocks noChangeArrowheads="1"/>
          </p:cNvSpPr>
          <p:nvPr/>
        </p:nvSpPr>
        <p:spPr bwMode="auto">
          <a:xfrm>
            <a:off x="3635375" y="4005263"/>
            <a:ext cx="4052888" cy="946150"/>
          </a:xfrm>
          <a:prstGeom prst="rect">
            <a:avLst/>
          </a:prstGeom>
          <a:solidFill>
            <a:schemeClr val="bg1">
              <a:lumMod val="95000"/>
            </a:schemeClr>
          </a:solidFill>
          <a:ln>
            <a:noFill/>
          </a:ln>
          <a:effectLst/>
        </p:spPr>
        <p:txBody>
          <a:bodyPr>
            <a:spAutoFit/>
          </a:bodyPr>
          <a:lstStyle/>
          <a:p>
            <a:pPr fontAlgn="t"/>
            <a:r>
              <a:rPr lang="en-US" altLang="zh-CN" dirty="0">
                <a:solidFill>
                  <a:schemeClr val="bg2">
                    <a:lumMod val="10000"/>
                  </a:schemeClr>
                </a:solidFill>
                <a:latin typeface="Arial" panose="020B0604020202020204" pitchFamily="34" charset="0"/>
                <a:ea typeface="楷体_GB2312" pitchFamily="49" charset="-122"/>
              </a:rPr>
              <a:t>1.</a:t>
            </a:r>
            <a:r>
              <a:rPr lang="zh-CN" altLang="en-US" dirty="0">
                <a:solidFill>
                  <a:schemeClr val="bg2">
                    <a:lumMod val="10000"/>
                  </a:schemeClr>
                </a:solidFill>
                <a:latin typeface="Arial" panose="020B0604020202020204" pitchFamily="34" charset="0"/>
                <a:ea typeface="楷体_GB2312" pitchFamily="49" charset="-122"/>
              </a:rPr>
              <a:t>提供原子核内部的信息</a:t>
            </a:r>
          </a:p>
          <a:p>
            <a:pPr fontAlgn="t"/>
            <a:r>
              <a:rPr lang="en-US" altLang="zh-CN" dirty="0">
                <a:solidFill>
                  <a:schemeClr val="bg2">
                    <a:lumMod val="10000"/>
                  </a:schemeClr>
                </a:solidFill>
                <a:ea typeface="楷体_GB2312" pitchFamily="49" charset="-122"/>
              </a:rPr>
              <a:t>2.</a:t>
            </a:r>
            <a:r>
              <a:rPr lang="zh-CN" altLang="en-US" dirty="0">
                <a:solidFill>
                  <a:schemeClr val="bg2">
                    <a:lumMod val="10000"/>
                  </a:schemeClr>
                </a:solidFill>
                <a:ea typeface="楷体_GB2312" pitchFamily="49" charset="-122"/>
              </a:rPr>
              <a:t>用于为人类造福</a:t>
            </a:r>
          </a:p>
        </p:txBody>
      </p:sp>
      <p:sp>
        <p:nvSpPr>
          <p:cNvPr id="286731" name="Rectangle 11">
            <a:extLst>
              <a:ext uri="{FF2B5EF4-FFF2-40B4-BE49-F238E27FC236}">
                <a16:creationId xmlns:a16="http://schemas.microsoft.com/office/drawing/2014/main" id="{B0A65540-F9AC-4BE1-BF02-30FE71BBAA23}"/>
              </a:ext>
            </a:extLst>
          </p:cNvPr>
          <p:cNvSpPr>
            <a:spLocks noChangeArrowheads="1"/>
          </p:cNvSpPr>
          <p:nvPr/>
        </p:nvSpPr>
        <p:spPr bwMode="auto">
          <a:xfrm>
            <a:off x="395288" y="5229225"/>
            <a:ext cx="8353425" cy="946150"/>
          </a:xfrm>
          <a:prstGeom prst="rect">
            <a:avLst/>
          </a:prstGeom>
          <a:solidFill>
            <a:schemeClr val="bg1">
              <a:lumMod val="95000"/>
            </a:schemeClr>
          </a:solidFill>
          <a:ln>
            <a:noFill/>
          </a:ln>
          <a:effectLst/>
        </p:spPr>
        <p:txBody>
          <a:bodyPr>
            <a:spAutoFit/>
          </a:bodyPr>
          <a:lstStyle/>
          <a:p>
            <a:r>
              <a:rPr lang="zh-CN" altLang="en-US" sz="2000">
                <a:solidFill>
                  <a:schemeClr val="bg2">
                    <a:lumMod val="10000"/>
                  </a:schemeClr>
                </a:solidFill>
                <a:latin typeface="Arial" panose="020B0604020202020204" pitchFamily="34" charset="0"/>
                <a:ea typeface="仿宋_GB2312" pitchFamily="49" charset="-122"/>
              </a:rPr>
              <a:t>　       </a:t>
            </a:r>
            <a:r>
              <a:rPr lang="zh-CN" altLang="en-US">
                <a:solidFill>
                  <a:schemeClr val="bg2">
                    <a:lumMod val="10000"/>
                  </a:schemeClr>
                </a:solidFill>
                <a:ea typeface="楷体_GB2312" pitchFamily="49" charset="-122"/>
              </a:rPr>
              <a:t>放射性衰变过程中，原来的核素</a:t>
            </a:r>
            <a:r>
              <a:rPr lang="en-US" altLang="zh-CN">
                <a:solidFill>
                  <a:schemeClr val="bg2">
                    <a:lumMod val="10000"/>
                  </a:schemeClr>
                </a:solidFill>
                <a:ea typeface="楷体_GB2312" pitchFamily="49" charset="-122"/>
              </a:rPr>
              <a:t>(</a:t>
            </a:r>
            <a:r>
              <a:rPr lang="zh-CN" altLang="en-US">
                <a:solidFill>
                  <a:schemeClr val="bg2">
                    <a:lumMod val="10000"/>
                  </a:schemeClr>
                </a:solidFill>
                <a:ea typeface="楷体_GB2312" pitchFamily="49" charset="-122"/>
              </a:rPr>
              <a:t>母体</a:t>
            </a:r>
            <a:r>
              <a:rPr lang="en-US" altLang="zh-CN">
                <a:solidFill>
                  <a:schemeClr val="bg2">
                    <a:lumMod val="10000"/>
                  </a:schemeClr>
                </a:solidFill>
                <a:ea typeface="楷体_GB2312" pitchFamily="49" charset="-122"/>
              </a:rPr>
              <a:t>)</a:t>
            </a:r>
            <a:r>
              <a:rPr lang="zh-CN" altLang="en-US">
                <a:solidFill>
                  <a:schemeClr val="bg2">
                    <a:lumMod val="10000"/>
                  </a:schemeClr>
                </a:solidFill>
                <a:ea typeface="楷体_GB2312" pitchFamily="49" charset="-122"/>
              </a:rPr>
              <a:t>或者变为另一种核素</a:t>
            </a:r>
            <a:r>
              <a:rPr lang="en-US" altLang="zh-CN">
                <a:solidFill>
                  <a:schemeClr val="bg2">
                    <a:lumMod val="10000"/>
                  </a:schemeClr>
                </a:solidFill>
                <a:ea typeface="楷体_GB2312" pitchFamily="49" charset="-122"/>
              </a:rPr>
              <a:t>(</a:t>
            </a:r>
            <a:r>
              <a:rPr lang="zh-CN" altLang="en-US">
                <a:solidFill>
                  <a:schemeClr val="bg2">
                    <a:lumMod val="10000"/>
                  </a:schemeClr>
                </a:solidFill>
                <a:ea typeface="楷体_GB2312" pitchFamily="49" charset="-122"/>
              </a:rPr>
              <a:t>子体</a:t>
            </a:r>
            <a:r>
              <a:rPr lang="en-US" altLang="zh-CN">
                <a:solidFill>
                  <a:schemeClr val="bg2">
                    <a:lumMod val="10000"/>
                  </a:schemeClr>
                </a:solidFill>
                <a:ea typeface="楷体_GB2312" pitchFamily="49" charset="-122"/>
              </a:rPr>
              <a:t>)</a:t>
            </a:r>
            <a:r>
              <a:rPr lang="zh-CN" altLang="en-US">
                <a:solidFill>
                  <a:schemeClr val="bg2">
                    <a:lumMod val="10000"/>
                  </a:schemeClr>
                </a:solidFill>
                <a:ea typeface="楷体_GB2312" pitchFamily="49" charset="-122"/>
              </a:rPr>
              <a:t>，或者进入另一种能量状态。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86725"/>
                                        </p:tgtEl>
                                        <p:attrNameLst>
                                          <p:attrName>style.visibility</p:attrName>
                                        </p:attrNameLst>
                                      </p:cBhvr>
                                      <p:to>
                                        <p:strVal val="visible"/>
                                      </p:to>
                                    </p:set>
                                    <p:anim to="" calcmode="lin" valueType="num">
                                      <p:cBhvr>
                                        <p:cTn id="7" dur="1" fill="hold"/>
                                        <p:tgtEl>
                                          <p:spTgt spid="28672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86726"/>
                                        </p:tgtEl>
                                        <p:attrNameLst>
                                          <p:attrName>style.visibility</p:attrName>
                                        </p:attrNameLst>
                                      </p:cBhvr>
                                      <p:to>
                                        <p:strVal val="visible"/>
                                      </p:to>
                                    </p:set>
                                    <p:anim to="" calcmode="lin" valueType="num">
                                      <p:cBhvr>
                                        <p:cTn id="12" dur="1" fill="hold"/>
                                        <p:tgtEl>
                                          <p:spTgt spid="286726"/>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86727"/>
                                        </p:tgtEl>
                                        <p:attrNameLst>
                                          <p:attrName>style.visibility</p:attrName>
                                        </p:attrNameLst>
                                      </p:cBhvr>
                                      <p:to>
                                        <p:strVal val="visible"/>
                                      </p:to>
                                    </p:set>
                                    <p:anim to="" calcmode="lin" valueType="num">
                                      <p:cBhvr>
                                        <p:cTn id="17" dur="1" fill="hold"/>
                                        <p:tgtEl>
                                          <p:spTgt spid="286727"/>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86731"/>
                                        </p:tgtEl>
                                        <p:attrNameLst>
                                          <p:attrName>style.visibility</p:attrName>
                                        </p:attrNameLst>
                                      </p:cBhvr>
                                      <p:to>
                                        <p:strVal val="visible"/>
                                      </p:to>
                                    </p:set>
                                    <p:anim to="" calcmode="lin" valueType="num">
                                      <p:cBhvr>
                                        <p:cTn id="22" dur="1" fill="hold"/>
                                        <p:tgtEl>
                                          <p:spTgt spid="28673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P spid="286726" grpId="0" animBg="1"/>
      <p:bldP spid="286727" grpId="0" animBg="1"/>
      <p:bldP spid="28673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0" name="Rectangle 4">
            <a:extLst>
              <a:ext uri="{FF2B5EF4-FFF2-40B4-BE49-F238E27FC236}">
                <a16:creationId xmlns:a16="http://schemas.microsoft.com/office/drawing/2014/main" id="{44DF01B7-D315-45FB-A84E-CCA29D761EFF}"/>
              </a:ext>
            </a:extLst>
          </p:cNvPr>
          <p:cNvSpPr>
            <a:spLocks noChangeArrowheads="1"/>
          </p:cNvSpPr>
          <p:nvPr/>
        </p:nvSpPr>
        <p:spPr bwMode="auto">
          <a:xfrm>
            <a:off x="611188" y="692150"/>
            <a:ext cx="8316912"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dirty="0">
                <a:solidFill>
                  <a:schemeClr val="tx1"/>
                </a:solidFill>
                <a:ea typeface="楷体_GB2312" pitchFamily="49" charset="-122"/>
              </a:rPr>
              <a:t>放射性活度单位：</a:t>
            </a:r>
          </a:p>
          <a:p>
            <a:r>
              <a:rPr kumimoji="1" lang="zh-CN" altLang="en-US" dirty="0">
                <a:solidFill>
                  <a:schemeClr val="tx1"/>
                </a:solidFill>
                <a:ea typeface="楷体_GB2312" pitchFamily="49" charset="-122"/>
              </a:rPr>
              <a:t>     </a:t>
            </a:r>
          </a:p>
          <a:p>
            <a:r>
              <a:rPr kumimoji="1" lang="zh-CN" altLang="en-US" dirty="0">
                <a:solidFill>
                  <a:schemeClr val="tx1"/>
                </a:solidFill>
                <a:ea typeface="楷体_GB2312" pitchFamily="49" charset="-122"/>
              </a:rPr>
              <a:t>        </a:t>
            </a:r>
            <a:r>
              <a:rPr kumimoji="1" lang="en-US" altLang="zh-CN" dirty="0">
                <a:solidFill>
                  <a:schemeClr val="tx1"/>
                </a:solidFill>
                <a:ea typeface="楷体_GB2312" pitchFamily="49" charset="-122"/>
              </a:rPr>
              <a:t>1975</a:t>
            </a:r>
            <a:r>
              <a:rPr kumimoji="1" lang="zh-CN" altLang="en-US" dirty="0">
                <a:solidFill>
                  <a:schemeClr val="tx1"/>
                </a:solidFill>
                <a:ea typeface="楷体_GB2312" pitchFamily="49" charset="-122"/>
              </a:rPr>
              <a:t>年以前</a:t>
            </a:r>
          </a:p>
          <a:p>
            <a:r>
              <a:rPr kumimoji="1" lang="zh-CN" altLang="en-US" dirty="0">
                <a:solidFill>
                  <a:schemeClr val="tx1"/>
                </a:solidFill>
                <a:ea typeface="楷体_GB2312" pitchFamily="49" charset="-122"/>
              </a:rPr>
              <a:t>                    </a:t>
            </a:r>
            <a:r>
              <a:rPr kumimoji="1" lang="en-US" altLang="zh-CN" dirty="0">
                <a:solidFill>
                  <a:srgbClr val="993300"/>
                </a:solidFill>
                <a:ea typeface="楷体_GB2312" pitchFamily="49" charset="-122"/>
              </a:rPr>
              <a:t>1</a:t>
            </a:r>
            <a:r>
              <a:rPr kumimoji="1" lang="zh-CN" altLang="en-US" dirty="0">
                <a:solidFill>
                  <a:srgbClr val="993300"/>
                </a:solidFill>
                <a:ea typeface="楷体_GB2312" pitchFamily="49" charset="-122"/>
              </a:rPr>
              <a:t>卢瑟福（</a:t>
            </a:r>
            <a:r>
              <a:rPr kumimoji="1" lang="en-US" altLang="zh-CN" dirty="0">
                <a:solidFill>
                  <a:srgbClr val="993300"/>
                </a:solidFill>
                <a:ea typeface="楷体_GB2312" pitchFamily="49" charset="-122"/>
              </a:rPr>
              <a:t>Rd</a:t>
            </a:r>
            <a:r>
              <a:rPr kumimoji="1" lang="zh-CN" altLang="en-US" dirty="0">
                <a:solidFill>
                  <a:srgbClr val="993300"/>
                </a:solidFill>
                <a:ea typeface="楷体_GB2312" pitchFamily="49" charset="-122"/>
              </a:rPr>
              <a:t>）</a:t>
            </a:r>
            <a:r>
              <a:rPr kumimoji="1" lang="en-US" altLang="zh-CN" dirty="0">
                <a:solidFill>
                  <a:schemeClr val="tx1"/>
                </a:solidFill>
                <a:ea typeface="楷体_GB2312" pitchFamily="49" charset="-122"/>
                <a:sym typeface="Symbol" panose="05050102010706020507" pitchFamily="18" charset="2"/>
              </a:rPr>
              <a:t>=10</a:t>
            </a:r>
            <a:r>
              <a:rPr kumimoji="1" lang="en-US" altLang="zh-CN" baseline="30000" dirty="0">
                <a:solidFill>
                  <a:schemeClr val="tx1"/>
                </a:solidFill>
                <a:ea typeface="楷体_GB2312" pitchFamily="49" charset="-122"/>
                <a:sym typeface="Symbol" panose="05050102010706020507" pitchFamily="18" charset="2"/>
              </a:rPr>
              <a:t>6</a:t>
            </a:r>
            <a:r>
              <a:rPr kumimoji="1" lang="zh-CN" altLang="zh-CN" dirty="0">
                <a:solidFill>
                  <a:srgbClr val="0000FF"/>
                </a:solidFill>
                <a:ea typeface="楷体_GB2312" pitchFamily="49" charset="-122"/>
                <a:sym typeface="Symbol" panose="05050102010706020507" pitchFamily="18" charset="2"/>
              </a:rPr>
              <a:t>次核衰变/</a:t>
            </a:r>
            <a:r>
              <a:rPr kumimoji="1" lang="zh-CN" altLang="en-US" dirty="0">
                <a:solidFill>
                  <a:srgbClr val="0000FF"/>
                </a:solidFill>
                <a:ea typeface="楷体_GB2312" pitchFamily="49" charset="-122"/>
                <a:sym typeface="Symbol" panose="05050102010706020507" pitchFamily="18" charset="2"/>
              </a:rPr>
              <a:t>秒</a:t>
            </a:r>
            <a:endParaRPr kumimoji="1" lang="zh-CN" altLang="en-US" dirty="0">
              <a:solidFill>
                <a:srgbClr val="0000FF"/>
              </a:solidFill>
              <a:ea typeface="楷体_GB2312" pitchFamily="49" charset="-122"/>
            </a:endParaRPr>
          </a:p>
          <a:p>
            <a:r>
              <a:rPr kumimoji="1" lang="zh-CN" altLang="en-US" dirty="0">
                <a:solidFill>
                  <a:schemeClr val="tx1"/>
                </a:solidFill>
                <a:ea typeface="楷体_GB2312" pitchFamily="49" charset="-122"/>
              </a:rPr>
              <a:t>                    </a:t>
            </a:r>
            <a:r>
              <a:rPr kumimoji="1" lang="en-US" altLang="zh-CN" dirty="0">
                <a:solidFill>
                  <a:srgbClr val="993300"/>
                </a:solidFill>
                <a:ea typeface="楷体_GB2312" pitchFamily="49" charset="-122"/>
              </a:rPr>
              <a:t>1</a:t>
            </a:r>
            <a:r>
              <a:rPr kumimoji="1" lang="zh-CN" altLang="en-US" dirty="0">
                <a:solidFill>
                  <a:srgbClr val="993300"/>
                </a:solidFill>
                <a:ea typeface="楷体_GB2312" pitchFamily="49" charset="-122"/>
              </a:rPr>
              <a:t>居里（</a:t>
            </a:r>
            <a:r>
              <a:rPr kumimoji="1" lang="en-US" altLang="en-US" dirty="0">
                <a:solidFill>
                  <a:srgbClr val="993300"/>
                </a:solidFill>
                <a:ea typeface="楷体_GB2312" pitchFamily="49" charset="-122"/>
              </a:rPr>
              <a:t>Ci</a:t>
            </a:r>
            <a:r>
              <a:rPr kumimoji="1" lang="zh-CN" altLang="en-US" dirty="0">
                <a:solidFill>
                  <a:srgbClr val="993300"/>
                </a:solidFill>
                <a:ea typeface="楷体_GB2312" pitchFamily="49" charset="-122"/>
              </a:rPr>
              <a:t>）</a:t>
            </a:r>
            <a:r>
              <a:rPr kumimoji="1" lang="en-US" altLang="zh-CN" dirty="0">
                <a:solidFill>
                  <a:schemeClr val="tx1"/>
                </a:solidFill>
                <a:ea typeface="楷体_GB2312" pitchFamily="49" charset="-122"/>
              </a:rPr>
              <a:t>=3.7</a:t>
            </a:r>
            <a:r>
              <a:rPr kumimoji="1" lang="en-US" altLang="zh-CN" dirty="0">
                <a:solidFill>
                  <a:schemeClr val="tx1"/>
                </a:solidFill>
                <a:ea typeface="楷体_GB2312" pitchFamily="49" charset="-122"/>
                <a:sym typeface="Symbol" panose="05050102010706020507" pitchFamily="18" charset="2"/>
              </a:rPr>
              <a:t>10</a:t>
            </a:r>
            <a:r>
              <a:rPr kumimoji="1" lang="en-US" altLang="zh-CN" baseline="30000" dirty="0">
                <a:solidFill>
                  <a:schemeClr val="tx1"/>
                </a:solidFill>
                <a:ea typeface="楷体_GB2312" pitchFamily="49" charset="-122"/>
                <a:sym typeface="Symbol" panose="05050102010706020507" pitchFamily="18" charset="2"/>
              </a:rPr>
              <a:t>10</a:t>
            </a:r>
            <a:r>
              <a:rPr kumimoji="1" lang="zh-CN" altLang="en-US" dirty="0">
                <a:solidFill>
                  <a:srgbClr val="0000FF"/>
                </a:solidFill>
                <a:ea typeface="楷体_GB2312" pitchFamily="49" charset="-122"/>
                <a:sym typeface="Symbol" panose="05050102010706020507" pitchFamily="18" charset="2"/>
              </a:rPr>
              <a:t>次核衰变</a:t>
            </a:r>
            <a:r>
              <a:rPr kumimoji="1" lang="en-US" altLang="zh-CN" dirty="0">
                <a:solidFill>
                  <a:srgbClr val="0000FF"/>
                </a:solidFill>
                <a:ea typeface="楷体_GB2312" pitchFamily="49" charset="-122"/>
                <a:sym typeface="Symbol" panose="05050102010706020507" pitchFamily="18" charset="2"/>
              </a:rPr>
              <a:t>/</a:t>
            </a:r>
            <a:r>
              <a:rPr kumimoji="1" lang="zh-CN" altLang="en-US" dirty="0">
                <a:solidFill>
                  <a:srgbClr val="0000FF"/>
                </a:solidFill>
                <a:ea typeface="楷体_GB2312" pitchFamily="49" charset="-122"/>
                <a:sym typeface="Symbol" panose="05050102010706020507" pitchFamily="18" charset="2"/>
              </a:rPr>
              <a:t>秒</a:t>
            </a:r>
            <a:endParaRPr kumimoji="1" lang="zh-CN" altLang="en-US" dirty="0">
              <a:solidFill>
                <a:srgbClr val="0000FF"/>
              </a:solidFill>
              <a:ea typeface="楷体_GB2312" pitchFamily="49" charset="-122"/>
            </a:endParaRPr>
          </a:p>
          <a:p>
            <a:r>
              <a:rPr kumimoji="1" lang="zh-CN" altLang="en-US" dirty="0">
                <a:solidFill>
                  <a:schemeClr val="tx1"/>
                </a:solidFill>
                <a:ea typeface="楷体_GB2312" pitchFamily="49" charset="-122"/>
              </a:rPr>
              <a:t>                    </a:t>
            </a:r>
            <a:r>
              <a:rPr kumimoji="1" lang="en-US" altLang="zh-CN" dirty="0">
                <a:solidFill>
                  <a:schemeClr val="tx1"/>
                </a:solidFill>
                <a:ea typeface="楷体_GB2312" pitchFamily="49" charset="-122"/>
              </a:rPr>
              <a:t>1</a:t>
            </a:r>
            <a:r>
              <a:rPr kumimoji="1" lang="zh-CN" altLang="en-US" dirty="0">
                <a:solidFill>
                  <a:schemeClr val="tx1"/>
                </a:solidFill>
                <a:ea typeface="楷体_GB2312" pitchFamily="49" charset="-122"/>
              </a:rPr>
              <a:t>毫居</a:t>
            </a:r>
            <a:r>
              <a:rPr kumimoji="1" lang="en-US" altLang="zh-CN" dirty="0">
                <a:solidFill>
                  <a:schemeClr val="tx1"/>
                </a:solidFill>
                <a:ea typeface="楷体_GB2312" pitchFamily="49" charset="-122"/>
              </a:rPr>
              <a:t>=0.001</a:t>
            </a:r>
            <a:r>
              <a:rPr kumimoji="1" lang="zh-CN" altLang="en-US" dirty="0">
                <a:solidFill>
                  <a:schemeClr val="tx1"/>
                </a:solidFill>
                <a:ea typeface="楷体_GB2312" pitchFamily="49" charset="-122"/>
              </a:rPr>
              <a:t>居里，</a:t>
            </a:r>
            <a:r>
              <a:rPr kumimoji="1" lang="en-US" altLang="zh-CN" dirty="0">
                <a:solidFill>
                  <a:schemeClr val="tx1"/>
                </a:solidFill>
                <a:ea typeface="楷体_GB2312" pitchFamily="49" charset="-122"/>
              </a:rPr>
              <a:t>1</a:t>
            </a:r>
            <a:r>
              <a:rPr kumimoji="1" lang="zh-CN" altLang="en-US" dirty="0">
                <a:solidFill>
                  <a:schemeClr val="tx1"/>
                </a:solidFill>
                <a:ea typeface="楷体_GB2312" pitchFamily="49" charset="-122"/>
              </a:rPr>
              <a:t>微居</a:t>
            </a:r>
            <a:r>
              <a:rPr kumimoji="1" lang="en-US" altLang="zh-CN" dirty="0">
                <a:solidFill>
                  <a:schemeClr val="tx1"/>
                </a:solidFill>
                <a:ea typeface="楷体_GB2312" pitchFamily="49" charset="-122"/>
              </a:rPr>
              <a:t>=0.001</a:t>
            </a:r>
            <a:r>
              <a:rPr kumimoji="1" lang="zh-CN" altLang="en-US" dirty="0">
                <a:solidFill>
                  <a:schemeClr val="tx1"/>
                </a:solidFill>
                <a:ea typeface="楷体_GB2312" pitchFamily="49" charset="-122"/>
              </a:rPr>
              <a:t>毫居</a:t>
            </a:r>
          </a:p>
          <a:p>
            <a:endParaRPr kumimoji="1" lang="zh-CN" altLang="en-US" dirty="0">
              <a:solidFill>
                <a:schemeClr val="tx1"/>
              </a:solidFill>
              <a:ea typeface="楷体_GB2312" pitchFamily="49" charset="-122"/>
            </a:endParaRPr>
          </a:p>
          <a:p>
            <a:r>
              <a:rPr kumimoji="1" lang="zh-CN" altLang="en-US" dirty="0">
                <a:solidFill>
                  <a:schemeClr val="tx1"/>
                </a:solidFill>
                <a:ea typeface="楷体_GB2312" pitchFamily="49" charset="-122"/>
              </a:rPr>
              <a:t>       </a:t>
            </a:r>
            <a:r>
              <a:rPr kumimoji="1" lang="en-US" altLang="zh-CN" dirty="0">
                <a:solidFill>
                  <a:schemeClr val="tx1"/>
                </a:solidFill>
                <a:ea typeface="楷体_GB2312" pitchFamily="49" charset="-122"/>
              </a:rPr>
              <a:t>1g</a:t>
            </a:r>
            <a:r>
              <a:rPr kumimoji="1" lang="en-US" altLang="zh-CN" baseline="30000" dirty="0">
                <a:solidFill>
                  <a:schemeClr val="tx1"/>
                </a:solidFill>
                <a:ea typeface="楷体_GB2312" pitchFamily="49" charset="-122"/>
              </a:rPr>
              <a:t>226</a:t>
            </a:r>
            <a:r>
              <a:rPr kumimoji="1" lang="en-US" altLang="zh-CN" dirty="0">
                <a:solidFill>
                  <a:schemeClr val="tx1"/>
                </a:solidFill>
                <a:ea typeface="楷体_GB2312" pitchFamily="49" charset="-122"/>
              </a:rPr>
              <a:t>Ra</a:t>
            </a:r>
            <a:r>
              <a:rPr kumimoji="1" lang="zh-CN" altLang="zh-CN" dirty="0">
                <a:solidFill>
                  <a:schemeClr val="tx1"/>
                </a:solidFill>
                <a:ea typeface="楷体_GB2312" pitchFamily="49" charset="-122"/>
              </a:rPr>
              <a:t>的放射性强度近似为1居里</a:t>
            </a:r>
            <a:r>
              <a:rPr kumimoji="1" lang="zh-CN" altLang="en-US" dirty="0">
                <a:solidFill>
                  <a:schemeClr val="tx1"/>
                </a:solidFill>
                <a:ea typeface="楷体_GB2312" pitchFamily="49" charset="-122"/>
              </a:rPr>
              <a:t>（早期定义）</a:t>
            </a:r>
          </a:p>
          <a:p>
            <a:endParaRPr kumimoji="1" lang="zh-CN" altLang="en-US" dirty="0">
              <a:solidFill>
                <a:schemeClr val="tx1"/>
              </a:solidFill>
              <a:ea typeface="楷体_GB2312" pitchFamily="49" charset="-122"/>
            </a:endParaRPr>
          </a:p>
          <a:p>
            <a:r>
              <a:rPr kumimoji="1" lang="zh-CN" altLang="en-US" dirty="0">
                <a:solidFill>
                  <a:schemeClr val="tx1"/>
                </a:solidFill>
                <a:ea typeface="楷体_GB2312" pitchFamily="49" charset="-122"/>
              </a:rPr>
              <a:t>       </a:t>
            </a:r>
            <a:r>
              <a:rPr kumimoji="1" lang="en-US" altLang="zh-CN" dirty="0">
                <a:solidFill>
                  <a:schemeClr val="tx1"/>
                </a:solidFill>
                <a:ea typeface="楷体_GB2312" pitchFamily="49" charset="-122"/>
              </a:rPr>
              <a:t>1975</a:t>
            </a:r>
            <a:r>
              <a:rPr kumimoji="1" lang="zh-CN" altLang="en-US" dirty="0">
                <a:solidFill>
                  <a:schemeClr val="tx1"/>
                </a:solidFill>
                <a:ea typeface="楷体_GB2312" pitchFamily="49" charset="-122"/>
              </a:rPr>
              <a:t>年以后（目前通用的国际单位）</a:t>
            </a:r>
          </a:p>
          <a:p>
            <a:r>
              <a:rPr kumimoji="1" lang="zh-CN" altLang="en-US" dirty="0">
                <a:solidFill>
                  <a:schemeClr val="tx1"/>
                </a:solidFill>
                <a:ea typeface="楷体_GB2312" pitchFamily="49" charset="-122"/>
              </a:rPr>
              <a:t>                    </a:t>
            </a:r>
            <a:r>
              <a:rPr kumimoji="1" lang="en-US" altLang="zh-CN" dirty="0">
                <a:solidFill>
                  <a:srgbClr val="993300"/>
                </a:solidFill>
                <a:ea typeface="楷体_GB2312" pitchFamily="49" charset="-122"/>
              </a:rPr>
              <a:t>1</a:t>
            </a:r>
            <a:r>
              <a:rPr kumimoji="1" lang="zh-CN" altLang="en-US" dirty="0">
                <a:solidFill>
                  <a:srgbClr val="993300"/>
                </a:solidFill>
                <a:ea typeface="楷体_GB2312" pitchFamily="49" charset="-122"/>
              </a:rPr>
              <a:t>贝克勒（</a:t>
            </a:r>
            <a:r>
              <a:rPr kumimoji="1" lang="en-US" altLang="en-US" dirty="0" err="1">
                <a:solidFill>
                  <a:srgbClr val="993300"/>
                </a:solidFill>
                <a:ea typeface="楷体_GB2312" pitchFamily="49" charset="-122"/>
              </a:rPr>
              <a:t>Bq</a:t>
            </a:r>
            <a:r>
              <a:rPr kumimoji="1" lang="zh-CN" altLang="en-US" dirty="0">
                <a:solidFill>
                  <a:srgbClr val="993300"/>
                </a:solidFill>
                <a:ea typeface="楷体_GB2312" pitchFamily="49" charset="-122"/>
              </a:rPr>
              <a:t>）</a:t>
            </a:r>
            <a:r>
              <a:rPr kumimoji="1" lang="en-US" altLang="zh-CN" dirty="0">
                <a:solidFill>
                  <a:schemeClr val="tx1"/>
                </a:solidFill>
                <a:ea typeface="楷体_GB2312" pitchFamily="49" charset="-122"/>
              </a:rPr>
              <a:t>=1</a:t>
            </a:r>
            <a:r>
              <a:rPr kumimoji="1" lang="zh-CN" altLang="en-US" dirty="0">
                <a:solidFill>
                  <a:srgbClr val="0000FF"/>
                </a:solidFill>
                <a:ea typeface="楷体_GB2312" pitchFamily="49" charset="-122"/>
                <a:sym typeface="Symbol" panose="05050102010706020507" pitchFamily="18" charset="2"/>
              </a:rPr>
              <a:t>次核衰变</a:t>
            </a:r>
            <a:r>
              <a:rPr kumimoji="1" lang="en-US" altLang="zh-CN" dirty="0">
                <a:solidFill>
                  <a:srgbClr val="0000FF"/>
                </a:solidFill>
                <a:ea typeface="楷体_GB2312" pitchFamily="49" charset="-122"/>
                <a:sym typeface="Symbol" panose="05050102010706020507" pitchFamily="18" charset="2"/>
              </a:rPr>
              <a:t>/</a:t>
            </a:r>
            <a:r>
              <a:rPr kumimoji="1" lang="zh-CN" altLang="en-US" dirty="0">
                <a:solidFill>
                  <a:srgbClr val="0000FF"/>
                </a:solidFill>
                <a:ea typeface="楷体_GB2312" pitchFamily="49" charset="-122"/>
                <a:sym typeface="Symbol" panose="05050102010706020507" pitchFamily="18" charset="2"/>
              </a:rPr>
              <a:t>秒</a:t>
            </a:r>
            <a:endParaRPr kumimoji="1" lang="zh-CN" altLang="zh-CN" dirty="0">
              <a:solidFill>
                <a:srgbClr val="0000FF"/>
              </a:solidFill>
              <a:ea typeface="楷体_GB2312" pitchFamily="49" charset="-122"/>
              <a:sym typeface="Symbol" panose="05050102010706020507" pitchFamily="18" charset="2"/>
            </a:endParaRPr>
          </a:p>
        </p:txBody>
      </p:sp>
      <p:sp>
        <p:nvSpPr>
          <p:cNvPr id="295944" name="Rectangle 8">
            <a:extLst>
              <a:ext uri="{FF2B5EF4-FFF2-40B4-BE49-F238E27FC236}">
                <a16:creationId xmlns:a16="http://schemas.microsoft.com/office/drawing/2014/main" id="{F924667E-64C1-4C6D-9CBE-A7E1B6B658BC}"/>
              </a:ext>
            </a:extLst>
          </p:cNvPr>
          <p:cNvSpPr>
            <a:spLocks noChangeArrowheads="1"/>
          </p:cNvSpPr>
          <p:nvPr/>
        </p:nvSpPr>
        <p:spPr bwMode="auto">
          <a:xfrm>
            <a:off x="1835150" y="5805488"/>
            <a:ext cx="5905500" cy="519112"/>
          </a:xfrm>
          <a:prstGeom prst="rect">
            <a:avLst/>
          </a:prstGeom>
          <a:noFill/>
          <a:ln>
            <a:noFill/>
          </a:ln>
          <a:effectLst/>
        </p:spPr>
        <p:txBody>
          <a:bodyPr>
            <a:spAutoFit/>
          </a:bodyPr>
          <a:lstStyle/>
          <a:p>
            <a:pPr algn="ctr"/>
            <a:r>
              <a:rPr kumimoji="1" lang="en-US" altLang="zh-CN" dirty="0">
                <a:solidFill>
                  <a:schemeClr val="tx1"/>
                </a:solidFill>
                <a:ea typeface="楷体_GB2312" pitchFamily="49" charset="-122"/>
              </a:rPr>
              <a:t>1</a:t>
            </a:r>
            <a:r>
              <a:rPr kumimoji="1" lang="zh-CN" altLang="en-US" dirty="0">
                <a:solidFill>
                  <a:schemeClr val="tx1"/>
                </a:solidFill>
                <a:ea typeface="楷体_GB2312" pitchFamily="49" charset="-122"/>
              </a:rPr>
              <a:t>居里（</a:t>
            </a:r>
            <a:r>
              <a:rPr kumimoji="1" lang="en-US" altLang="en-US" dirty="0">
                <a:solidFill>
                  <a:schemeClr val="tx1"/>
                </a:solidFill>
                <a:ea typeface="楷体_GB2312" pitchFamily="49" charset="-122"/>
              </a:rPr>
              <a:t>Ci</a:t>
            </a:r>
            <a:r>
              <a:rPr kumimoji="1" lang="zh-CN" altLang="en-US" dirty="0">
                <a:solidFill>
                  <a:schemeClr val="tx1"/>
                </a:solidFill>
                <a:ea typeface="楷体_GB2312" pitchFamily="49" charset="-122"/>
              </a:rPr>
              <a:t>）</a:t>
            </a:r>
            <a:r>
              <a:rPr kumimoji="1" lang="en-US" altLang="zh-CN" dirty="0">
                <a:solidFill>
                  <a:schemeClr val="tx1"/>
                </a:solidFill>
                <a:ea typeface="楷体_GB2312" pitchFamily="49" charset="-122"/>
              </a:rPr>
              <a:t>=3.7</a:t>
            </a:r>
            <a:r>
              <a:rPr kumimoji="1" lang="en-US" altLang="zh-CN" dirty="0">
                <a:solidFill>
                  <a:schemeClr val="tx1"/>
                </a:solidFill>
                <a:ea typeface="楷体_GB2312" pitchFamily="49" charset="-122"/>
                <a:sym typeface="Symbol" panose="05050102010706020507" pitchFamily="18" charset="2"/>
              </a:rPr>
              <a:t>10</a:t>
            </a:r>
            <a:r>
              <a:rPr kumimoji="1" lang="en-US" altLang="zh-CN" baseline="30000" dirty="0">
                <a:solidFill>
                  <a:schemeClr val="tx1"/>
                </a:solidFill>
                <a:ea typeface="楷体_GB2312" pitchFamily="49" charset="-122"/>
                <a:sym typeface="Symbol" panose="05050102010706020507" pitchFamily="18" charset="2"/>
              </a:rPr>
              <a:t>10</a:t>
            </a:r>
            <a:r>
              <a:rPr kumimoji="1" lang="zh-CN" altLang="en-US" dirty="0">
                <a:solidFill>
                  <a:schemeClr val="tx1"/>
                </a:solidFill>
                <a:ea typeface="楷体_GB2312" pitchFamily="49" charset="-122"/>
              </a:rPr>
              <a:t>贝克勒（</a:t>
            </a:r>
            <a:r>
              <a:rPr kumimoji="1" lang="en-US" altLang="en-US" dirty="0" err="1">
                <a:solidFill>
                  <a:schemeClr val="tx1"/>
                </a:solidFill>
                <a:ea typeface="楷体_GB2312" pitchFamily="49" charset="-122"/>
              </a:rPr>
              <a:t>Bq</a:t>
            </a:r>
            <a:r>
              <a:rPr kumimoji="1" lang="zh-CN" altLang="en-US" dirty="0">
                <a:solidFill>
                  <a:schemeClr val="tx1"/>
                </a:solidFill>
                <a:ea typeface="楷体_GB2312" pitchFamily="49"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Rectangle 4">
            <a:extLst>
              <a:ext uri="{FF2B5EF4-FFF2-40B4-BE49-F238E27FC236}">
                <a16:creationId xmlns:a16="http://schemas.microsoft.com/office/drawing/2014/main" id="{C3D325A5-A325-4B75-A659-630A27923CAD}"/>
              </a:ext>
            </a:extLst>
          </p:cNvPr>
          <p:cNvSpPr>
            <a:spLocks noChangeArrowheads="1"/>
          </p:cNvSpPr>
          <p:nvPr/>
        </p:nvSpPr>
        <p:spPr bwMode="auto">
          <a:xfrm>
            <a:off x="539750" y="908050"/>
            <a:ext cx="5903913" cy="519113"/>
          </a:xfrm>
          <a:prstGeom prst="rect">
            <a:avLst/>
          </a:prstGeom>
          <a:noFill/>
          <a:ln>
            <a:noFill/>
          </a:ln>
          <a:effectLst/>
        </p:spPr>
        <p:txBody>
          <a:bodyPr>
            <a:spAutoFit/>
          </a:bodyPr>
          <a:lstStyle/>
          <a:p>
            <a:pPr algn="just"/>
            <a:r>
              <a:rPr lang="zh-CN" altLang="en-US">
                <a:solidFill>
                  <a:schemeClr val="bg2">
                    <a:lumMod val="10000"/>
                  </a:schemeClr>
                </a:solidFill>
                <a:ea typeface="楷体_GB2312" pitchFamily="49" charset="-122"/>
              </a:rPr>
              <a:t>放射源所含放射性物质的原子核数：</a:t>
            </a:r>
            <a:endParaRPr lang="zh-CN" altLang="en-US">
              <a:solidFill>
                <a:schemeClr val="bg2">
                  <a:lumMod val="10000"/>
                </a:schemeClr>
              </a:solidFill>
              <a:latin typeface="Arial" panose="020B0604020202020204" pitchFamily="34" charset="0"/>
              <a:ea typeface="楷体_GB2312" pitchFamily="49" charset="-122"/>
            </a:endParaRPr>
          </a:p>
        </p:txBody>
      </p:sp>
      <p:graphicFrame>
        <p:nvGraphicFramePr>
          <p:cNvPr id="301061" name="Object 5">
            <a:extLst>
              <a:ext uri="{FF2B5EF4-FFF2-40B4-BE49-F238E27FC236}">
                <a16:creationId xmlns:a16="http://schemas.microsoft.com/office/drawing/2014/main" id="{05E612AB-3F11-4C64-A196-60359443CB86}"/>
              </a:ext>
            </a:extLst>
          </p:cNvPr>
          <p:cNvGraphicFramePr>
            <a:graphicFrameLocks noChangeAspect="1"/>
          </p:cNvGraphicFramePr>
          <p:nvPr>
            <p:extLst>
              <p:ext uri="{D42A27DB-BD31-4B8C-83A1-F6EECF244321}">
                <p14:modId xmlns:p14="http://schemas.microsoft.com/office/powerpoint/2010/main" val="3862170624"/>
              </p:ext>
            </p:extLst>
          </p:nvPr>
        </p:nvGraphicFramePr>
        <p:xfrm>
          <a:off x="6372225" y="765175"/>
          <a:ext cx="1901825" cy="865188"/>
        </p:xfrm>
        <a:graphic>
          <a:graphicData uri="http://schemas.openxmlformats.org/presentationml/2006/ole">
            <mc:AlternateContent xmlns:mc="http://schemas.openxmlformats.org/markup-compatibility/2006">
              <mc:Choice xmlns:v="urn:schemas-microsoft-com:vml" Requires="v">
                <p:oleObj spid="_x0000_s301070" name="公式" r:id="rId3" imgW="888840" imgH="406080" progId="Equation.3">
                  <p:embed/>
                </p:oleObj>
              </mc:Choice>
              <mc:Fallback>
                <p:oleObj name="公式" r:id="rId3" imgW="888840" imgH="406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765175"/>
                        <a:ext cx="1901825"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1062" name="Rectangle 6">
            <a:extLst>
              <a:ext uri="{FF2B5EF4-FFF2-40B4-BE49-F238E27FC236}">
                <a16:creationId xmlns:a16="http://schemas.microsoft.com/office/drawing/2014/main" id="{9DBB8BAF-3986-4A18-B349-9FEE30DD355B}"/>
              </a:ext>
            </a:extLst>
          </p:cNvPr>
          <p:cNvSpPr>
            <a:spLocks noChangeArrowheads="1"/>
          </p:cNvSpPr>
          <p:nvPr/>
        </p:nvSpPr>
        <p:spPr bwMode="auto">
          <a:xfrm>
            <a:off x="539750" y="1989138"/>
            <a:ext cx="5246688" cy="519112"/>
          </a:xfrm>
          <a:prstGeom prst="rect">
            <a:avLst/>
          </a:prstGeom>
          <a:noFill/>
          <a:ln>
            <a:noFill/>
          </a:ln>
          <a:effectLst/>
        </p:spPr>
        <p:txBody>
          <a:bodyPr>
            <a:spAutoFit/>
          </a:bodyPr>
          <a:lstStyle/>
          <a:p>
            <a:r>
              <a:rPr lang="zh-CN" altLang="en-US" dirty="0">
                <a:solidFill>
                  <a:schemeClr val="bg2">
                    <a:lumMod val="10000"/>
                  </a:schemeClr>
                </a:solidFill>
                <a:latin typeface="楷体_GB2312" pitchFamily="49" charset="-122"/>
                <a:ea typeface="楷体_GB2312" pitchFamily="49" charset="-122"/>
              </a:rPr>
              <a:t>放射源所含放射性物质的质量：</a:t>
            </a:r>
            <a:r>
              <a:rPr lang="zh-CN" altLang="en-US" sz="2400" b="0" dirty="0">
                <a:solidFill>
                  <a:schemeClr val="bg2">
                    <a:lumMod val="10000"/>
                  </a:schemeClr>
                </a:solidFill>
                <a:latin typeface="Arial" panose="020B0604020202020204" pitchFamily="34" charset="0"/>
              </a:rPr>
              <a:t> </a:t>
            </a:r>
          </a:p>
        </p:txBody>
      </p:sp>
      <p:graphicFrame>
        <p:nvGraphicFramePr>
          <p:cNvPr id="301063" name="Object 7">
            <a:extLst>
              <a:ext uri="{FF2B5EF4-FFF2-40B4-BE49-F238E27FC236}">
                <a16:creationId xmlns:a16="http://schemas.microsoft.com/office/drawing/2014/main" id="{DFC6C8A6-B3A6-4E5A-8CA8-8971C8569AE5}"/>
              </a:ext>
            </a:extLst>
          </p:cNvPr>
          <p:cNvGraphicFramePr>
            <a:graphicFrameLocks noChangeAspect="1"/>
          </p:cNvGraphicFramePr>
          <p:nvPr>
            <p:extLst>
              <p:ext uri="{D42A27DB-BD31-4B8C-83A1-F6EECF244321}">
                <p14:modId xmlns:p14="http://schemas.microsoft.com/office/powerpoint/2010/main" val="1777959003"/>
              </p:ext>
            </p:extLst>
          </p:nvPr>
        </p:nvGraphicFramePr>
        <p:xfrm>
          <a:off x="5580063" y="1812925"/>
          <a:ext cx="3313112" cy="930275"/>
        </p:xfrm>
        <a:graphic>
          <a:graphicData uri="http://schemas.openxmlformats.org/presentationml/2006/ole">
            <mc:AlternateContent xmlns:mc="http://schemas.openxmlformats.org/markup-compatibility/2006">
              <mc:Choice xmlns:v="urn:schemas-microsoft-com:vml" Requires="v">
                <p:oleObj spid="_x0000_s301071" name="公式" r:id="rId5" imgW="1574640" imgH="444240" progId="Equation.3">
                  <p:embed/>
                </p:oleObj>
              </mc:Choice>
              <mc:Fallback>
                <p:oleObj name="公式" r:id="rId5" imgW="1574640" imgH="4442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1812925"/>
                        <a:ext cx="3313112"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1064" name="Rectangle 8">
            <a:extLst>
              <a:ext uri="{FF2B5EF4-FFF2-40B4-BE49-F238E27FC236}">
                <a16:creationId xmlns:a16="http://schemas.microsoft.com/office/drawing/2014/main" id="{BFD2569F-95C9-4EC7-8D01-7552454F73BD}"/>
              </a:ext>
            </a:extLst>
          </p:cNvPr>
          <p:cNvSpPr>
            <a:spLocks noChangeArrowheads="1"/>
          </p:cNvSpPr>
          <p:nvPr/>
        </p:nvSpPr>
        <p:spPr bwMode="auto">
          <a:xfrm>
            <a:off x="539750" y="2997200"/>
            <a:ext cx="8137525" cy="2441575"/>
          </a:xfrm>
          <a:prstGeom prst="rect">
            <a:avLst/>
          </a:prstGeom>
          <a:noFill/>
          <a:ln>
            <a:noFill/>
          </a:ln>
          <a:effectLst/>
        </p:spPr>
        <p:txBody>
          <a:bodyPr>
            <a:spAutoFit/>
          </a:bodyPr>
          <a:lstStyle/>
          <a:p>
            <a:r>
              <a:rPr lang="zh-CN" altLang="en-US" b="0" dirty="0">
                <a:solidFill>
                  <a:schemeClr val="bg2">
                    <a:lumMod val="10000"/>
                  </a:schemeClr>
                </a:solidFill>
                <a:latin typeface="楷体_GB2312" pitchFamily="49" charset="-122"/>
                <a:ea typeface="楷体_GB2312" pitchFamily="49" charset="-122"/>
              </a:rPr>
              <a:t>比活度</a:t>
            </a:r>
            <a:r>
              <a:rPr lang="zh-CN" altLang="en-US" dirty="0">
                <a:solidFill>
                  <a:schemeClr val="bg2">
                    <a:lumMod val="10000"/>
                  </a:schemeClr>
                </a:solidFill>
                <a:latin typeface="楷体_GB2312" pitchFamily="49" charset="-122"/>
                <a:ea typeface="楷体_GB2312" pitchFamily="49" charset="-122"/>
              </a:rPr>
              <a:t>（放射性比度、</a:t>
            </a:r>
            <a:r>
              <a:rPr kumimoji="1" lang="zh-CN" altLang="en-US" dirty="0">
                <a:solidFill>
                  <a:schemeClr val="bg2">
                    <a:lumMod val="10000"/>
                  </a:schemeClr>
                </a:solidFill>
                <a:ea typeface="楷体_GB2312" pitchFamily="49" charset="-122"/>
              </a:rPr>
              <a:t>比放射性</a:t>
            </a:r>
            <a:r>
              <a:rPr lang="zh-CN" altLang="en-US" dirty="0">
                <a:solidFill>
                  <a:schemeClr val="bg2">
                    <a:lumMod val="10000"/>
                  </a:schemeClr>
                </a:solidFill>
                <a:latin typeface="楷体_GB2312" pitchFamily="49" charset="-122"/>
                <a:ea typeface="楷体_GB2312" pitchFamily="49" charset="-122"/>
              </a:rPr>
              <a:t>）：是指放射源的放射性活度与其质量之比，它表明放射性物质纯度的高低，其单位</a:t>
            </a:r>
            <a:r>
              <a:rPr lang="zh-CN" altLang="en-US" dirty="0">
                <a:solidFill>
                  <a:schemeClr val="bg2">
                    <a:lumMod val="10000"/>
                  </a:schemeClr>
                </a:solidFill>
                <a:ea typeface="楷体_GB2312" pitchFamily="49" charset="-122"/>
              </a:rPr>
              <a:t>为</a:t>
            </a:r>
            <a:r>
              <a:rPr lang="en-US" altLang="zh-CN" dirty="0" err="1">
                <a:solidFill>
                  <a:schemeClr val="bg2">
                    <a:lumMod val="10000"/>
                  </a:schemeClr>
                </a:solidFill>
                <a:ea typeface="楷体_GB2312" pitchFamily="49" charset="-122"/>
              </a:rPr>
              <a:t>Bq</a:t>
            </a:r>
            <a:r>
              <a:rPr lang="en-US" altLang="zh-CN" dirty="0">
                <a:solidFill>
                  <a:schemeClr val="bg2">
                    <a:lumMod val="10000"/>
                  </a:schemeClr>
                </a:solidFill>
                <a:ea typeface="楷体_GB2312" pitchFamily="49" charset="-122"/>
              </a:rPr>
              <a:t>/g</a:t>
            </a:r>
            <a:r>
              <a:rPr lang="zh-CN" altLang="en-US" dirty="0">
                <a:solidFill>
                  <a:schemeClr val="bg2">
                    <a:lumMod val="10000"/>
                  </a:schemeClr>
                </a:solidFill>
                <a:ea typeface="楷体_GB2312" pitchFamily="49" charset="-122"/>
              </a:rPr>
              <a:t>。</a:t>
            </a:r>
          </a:p>
          <a:p>
            <a:pPr>
              <a:spcBef>
                <a:spcPct val="50000"/>
              </a:spcBef>
            </a:pPr>
            <a:r>
              <a:rPr lang="zh-CN" altLang="en-US" b="0" dirty="0">
                <a:solidFill>
                  <a:schemeClr val="bg2">
                    <a:lumMod val="10000"/>
                  </a:schemeClr>
                </a:solidFill>
                <a:ea typeface="楷体_GB2312" pitchFamily="49" charset="-122"/>
              </a:rPr>
              <a:t>射线强度</a:t>
            </a:r>
            <a:r>
              <a:rPr lang="zh-CN" altLang="en-US" dirty="0">
                <a:solidFill>
                  <a:schemeClr val="bg2">
                    <a:lumMod val="10000"/>
                  </a:schemeClr>
                </a:solidFill>
                <a:ea typeface="楷体_GB2312" pitchFamily="49" charset="-122"/>
              </a:rPr>
              <a:t>：是指放射源在单位时间内放出某种射线的个数，其单位也为</a:t>
            </a:r>
            <a:r>
              <a:rPr lang="en-US" altLang="zh-CN" dirty="0" err="1">
                <a:solidFill>
                  <a:schemeClr val="bg2">
                    <a:lumMod val="10000"/>
                  </a:schemeClr>
                </a:solidFill>
                <a:ea typeface="楷体_GB2312" pitchFamily="49" charset="-122"/>
              </a:rPr>
              <a:t>Bq</a:t>
            </a:r>
            <a:r>
              <a:rPr lang="zh-CN" altLang="en-US" dirty="0">
                <a:solidFill>
                  <a:schemeClr val="bg2">
                    <a:lumMod val="10000"/>
                  </a:schemeClr>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1060"/>
                                        </p:tgtEl>
                                        <p:attrNameLst>
                                          <p:attrName>style.visibility</p:attrName>
                                        </p:attrNameLst>
                                      </p:cBhvr>
                                      <p:to>
                                        <p:strVal val="visible"/>
                                      </p:to>
                                    </p:set>
                                    <p:anim calcmode="lin" valueType="num">
                                      <p:cBhvr additive="base">
                                        <p:cTn id="7" dur="500" fill="hold"/>
                                        <p:tgtEl>
                                          <p:spTgt spid="301060"/>
                                        </p:tgtEl>
                                        <p:attrNameLst>
                                          <p:attrName>ppt_x</p:attrName>
                                        </p:attrNameLst>
                                      </p:cBhvr>
                                      <p:tavLst>
                                        <p:tav tm="0">
                                          <p:val>
                                            <p:strVal val="0-#ppt_w/2"/>
                                          </p:val>
                                        </p:tav>
                                        <p:tav tm="100000">
                                          <p:val>
                                            <p:strVal val="#ppt_x"/>
                                          </p:val>
                                        </p:tav>
                                      </p:tavLst>
                                    </p:anim>
                                    <p:anim calcmode="lin" valueType="num">
                                      <p:cBhvr additive="base">
                                        <p:cTn id="8" dur="500" fill="hold"/>
                                        <p:tgtEl>
                                          <p:spTgt spid="3010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1061"/>
                                        </p:tgtEl>
                                        <p:attrNameLst>
                                          <p:attrName>style.visibility</p:attrName>
                                        </p:attrNameLst>
                                      </p:cBhvr>
                                      <p:to>
                                        <p:strVal val="visible"/>
                                      </p:to>
                                    </p:set>
                                    <p:anim calcmode="lin" valueType="num">
                                      <p:cBhvr additive="base">
                                        <p:cTn id="13" dur="500" fill="hold"/>
                                        <p:tgtEl>
                                          <p:spTgt spid="301061"/>
                                        </p:tgtEl>
                                        <p:attrNameLst>
                                          <p:attrName>ppt_x</p:attrName>
                                        </p:attrNameLst>
                                      </p:cBhvr>
                                      <p:tavLst>
                                        <p:tav tm="0">
                                          <p:val>
                                            <p:strVal val="0-#ppt_w/2"/>
                                          </p:val>
                                        </p:tav>
                                        <p:tav tm="100000">
                                          <p:val>
                                            <p:strVal val="#ppt_x"/>
                                          </p:val>
                                        </p:tav>
                                      </p:tavLst>
                                    </p:anim>
                                    <p:anim calcmode="lin" valueType="num">
                                      <p:cBhvr additive="base">
                                        <p:cTn id="14" dur="500" fill="hold"/>
                                        <p:tgtEl>
                                          <p:spTgt spid="3010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1062"/>
                                        </p:tgtEl>
                                        <p:attrNameLst>
                                          <p:attrName>style.visibility</p:attrName>
                                        </p:attrNameLst>
                                      </p:cBhvr>
                                      <p:to>
                                        <p:strVal val="visible"/>
                                      </p:to>
                                    </p:set>
                                    <p:anim calcmode="lin" valueType="num">
                                      <p:cBhvr additive="base">
                                        <p:cTn id="19" dur="500" fill="hold"/>
                                        <p:tgtEl>
                                          <p:spTgt spid="301062"/>
                                        </p:tgtEl>
                                        <p:attrNameLst>
                                          <p:attrName>ppt_x</p:attrName>
                                        </p:attrNameLst>
                                      </p:cBhvr>
                                      <p:tavLst>
                                        <p:tav tm="0">
                                          <p:val>
                                            <p:strVal val="0-#ppt_w/2"/>
                                          </p:val>
                                        </p:tav>
                                        <p:tav tm="100000">
                                          <p:val>
                                            <p:strVal val="#ppt_x"/>
                                          </p:val>
                                        </p:tav>
                                      </p:tavLst>
                                    </p:anim>
                                    <p:anim calcmode="lin" valueType="num">
                                      <p:cBhvr additive="base">
                                        <p:cTn id="20"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1063"/>
                                        </p:tgtEl>
                                        <p:attrNameLst>
                                          <p:attrName>style.visibility</p:attrName>
                                        </p:attrNameLst>
                                      </p:cBhvr>
                                      <p:to>
                                        <p:strVal val="visible"/>
                                      </p:to>
                                    </p:set>
                                    <p:anim calcmode="lin" valueType="num">
                                      <p:cBhvr additive="base">
                                        <p:cTn id="25" dur="500" fill="hold"/>
                                        <p:tgtEl>
                                          <p:spTgt spid="301063"/>
                                        </p:tgtEl>
                                        <p:attrNameLst>
                                          <p:attrName>ppt_x</p:attrName>
                                        </p:attrNameLst>
                                      </p:cBhvr>
                                      <p:tavLst>
                                        <p:tav tm="0">
                                          <p:val>
                                            <p:strVal val="0-#ppt_w/2"/>
                                          </p:val>
                                        </p:tav>
                                        <p:tav tm="100000">
                                          <p:val>
                                            <p:strVal val="#ppt_x"/>
                                          </p:val>
                                        </p:tav>
                                      </p:tavLst>
                                    </p:anim>
                                    <p:anim calcmode="lin" valueType="num">
                                      <p:cBhvr additive="base">
                                        <p:cTn id="26" dur="500" fill="hold"/>
                                        <p:tgtEl>
                                          <p:spTgt spid="30106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1064"/>
                                        </p:tgtEl>
                                        <p:attrNameLst>
                                          <p:attrName>style.visibility</p:attrName>
                                        </p:attrNameLst>
                                      </p:cBhvr>
                                      <p:to>
                                        <p:strVal val="visible"/>
                                      </p:to>
                                    </p:set>
                                    <p:anim calcmode="lin" valueType="num">
                                      <p:cBhvr additive="base">
                                        <p:cTn id="31" dur="500" fill="hold"/>
                                        <p:tgtEl>
                                          <p:spTgt spid="301064"/>
                                        </p:tgtEl>
                                        <p:attrNameLst>
                                          <p:attrName>ppt_x</p:attrName>
                                        </p:attrNameLst>
                                      </p:cBhvr>
                                      <p:tavLst>
                                        <p:tav tm="0">
                                          <p:val>
                                            <p:strVal val="0-#ppt_w/2"/>
                                          </p:val>
                                        </p:tav>
                                        <p:tav tm="100000">
                                          <p:val>
                                            <p:strVal val="#ppt_x"/>
                                          </p:val>
                                        </p:tav>
                                      </p:tavLst>
                                    </p:anim>
                                    <p:anim calcmode="lin" valueType="num">
                                      <p:cBhvr additive="base">
                                        <p:cTn id="32" dur="500" fill="hold"/>
                                        <p:tgtEl>
                                          <p:spTgt spid="3010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utoUpdateAnimBg="0"/>
      <p:bldP spid="301062" grpId="0" autoUpdateAnimBg="0"/>
      <p:bldP spid="30106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Rectangle 4">
            <a:extLst>
              <a:ext uri="{FF2B5EF4-FFF2-40B4-BE49-F238E27FC236}">
                <a16:creationId xmlns:a16="http://schemas.microsoft.com/office/drawing/2014/main" id="{BC1D99A8-940E-4F5F-BDFF-A28C0CAB399B}"/>
              </a:ext>
            </a:extLst>
          </p:cNvPr>
          <p:cNvSpPr>
            <a:spLocks noGrp="1" noChangeArrowheads="1"/>
          </p:cNvSpPr>
          <p:nvPr>
            <p:ph type="body" idx="1"/>
          </p:nvPr>
        </p:nvSpPr>
        <p:spPr>
          <a:xfrm>
            <a:off x="250825" y="836613"/>
            <a:ext cx="8497888" cy="54737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buFontTx/>
              <a:buNone/>
            </a:pPr>
            <a:r>
              <a:rPr lang="en-US" altLang="zh-CN" sz="2800" dirty="0">
                <a:solidFill>
                  <a:schemeClr val="bg2">
                    <a:lumMod val="10000"/>
                  </a:schemeClr>
                </a:solidFill>
                <a:latin typeface="Times New Roman" panose="02020603050405020304" pitchFamily="18" charset="0"/>
                <a:ea typeface="楷体_GB2312" pitchFamily="49" charset="-122"/>
              </a:rPr>
              <a:t>    </a:t>
            </a:r>
            <a:r>
              <a:rPr lang="zh-CN" altLang="en-US" sz="2800" dirty="0">
                <a:solidFill>
                  <a:schemeClr val="bg2">
                    <a:lumMod val="10000"/>
                  </a:schemeClr>
                </a:solidFill>
                <a:latin typeface="Times New Roman" panose="02020603050405020304" pitchFamily="18" charset="0"/>
                <a:ea typeface="楷体_GB2312" pitchFamily="49" charset="-122"/>
              </a:rPr>
              <a:t>射线的物质效应</a:t>
            </a:r>
            <a:r>
              <a:rPr lang="zh-CN" altLang="en-US" sz="2800" b="1" dirty="0">
                <a:solidFill>
                  <a:schemeClr val="bg2">
                    <a:lumMod val="10000"/>
                  </a:schemeClr>
                </a:solidFill>
                <a:latin typeface="Times New Roman" panose="02020603050405020304" pitchFamily="18" charset="0"/>
                <a:ea typeface="楷体_GB2312" pitchFamily="49" charset="-122"/>
              </a:rPr>
              <a:t>：射线对物质的效应不仅取决于放射性物质本身的强弱，还取决于所释放的射线的特性及接受射线的材料的性质。射线对物质的物质效应单位：</a:t>
            </a:r>
          </a:p>
          <a:p>
            <a:pPr>
              <a:buFontTx/>
              <a:buNone/>
            </a:pPr>
            <a:r>
              <a:rPr lang="zh-CN" altLang="en-US" sz="2800" b="1" dirty="0">
                <a:solidFill>
                  <a:schemeClr val="bg2">
                    <a:lumMod val="10000"/>
                  </a:schemeClr>
                </a:solidFill>
                <a:latin typeface="Times New Roman" panose="02020603050405020304" pitchFamily="18" charset="0"/>
                <a:ea typeface="楷体_GB2312" pitchFamily="49" charset="-122"/>
              </a:rPr>
              <a:t>      </a:t>
            </a:r>
          </a:p>
          <a:p>
            <a:pPr>
              <a:buFontTx/>
              <a:buNone/>
            </a:pPr>
            <a:r>
              <a:rPr lang="zh-CN" altLang="en-US" sz="2800" b="1" dirty="0">
                <a:solidFill>
                  <a:schemeClr val="bg2">
                    <a:lumMod val="10000"/>
                  </a:schemeClr>
                </a:solidFill>
                <a:latin typeface="Times New Roman" panose="02020603050405020304" pitchFamily="18" charset="0"/>
                <a:ea typeface="楷体_GB2312" pitchFamily="49" charset="-122"/>
              </a:rPr>
              <a:t>             </a:t>
            </a:r>
            <a:r>
              <a:rPr lang="en-US" altLang="zh-CN" sz="2800" b="1" dirty="0">
                <a:solidFill>
                  <a:schemeClr val="bg2">
                    <a:lumMod val="10000"/>
                  </a:schemeClr>
                </a:solidFill>
                <a:latin typeface="Times New Roman" panose="02020603050405020304" pitchFamily="18" charset="0"/>
                <a:ea typeface="楷体_GB2312" pitchFamily="49" charset="-122"/>
              </a:rPr>
              <a:t>1</a:t>
            </a:r>
            <a:r>
              <a:rPr lang="zh-CN" altLang="en-US" sz="2800" b="1" dirty="0">
                <a:solidFill>
                  <a:schemeClr val="bg2">
                    <a:lumMod val="10000"/>
                  </a:schemeClr>
                </a:solidFill>
                <a:latin typeface="Times New Roman" panose="02020603050405020304" pitchFamily="18" charset="0"/>
                <a:ea typeface="楷体_GB2312" pitchFamily="49" charset="-122"/>
              </a:rPr>
              <a:t>伦琴（</a:t>
            </a:r>
            <a:r>
              <a:rPr lang="en-US" altLang="en-US" sz="2800" b="1" dirty="0">
                <a:solidFill>
                  <a:schemeClr val="bg2">
                    <a:lumMod val="10000"/>
                  </a:schemeClr>
                </a:solidFill>
                <a:latin typeface="Times New Roman" panose="02020603050405020304" pitchFamily="18" charset="0"/>
                <a:ea typeface="楷体_GB2312" pitchFamily="49" charset="-122"/>
              </a:rPr>
              <a:t>R</a:t>
            </a:r>
            <a:r>
              <a:rPr lang="zh-CN" altLang="en-US" sz="2800" b="1" dirty="0">
                <a:solidFill>
                  <a:schemeClr val="bg2">
                    <a:lumMod val="10000"/>
                  </a:schemeClr>
                </a:solidFill>
                <a:latin typeface="Times New Roman" panose="02020603050405020304" pitchFamily="18" charset="0"/>
                <a:ea typeface="楷体_GB2312" pitchFamily="49" charset="-122"/>
              </a:rPr>
              <a:t>）</a:t>
            </a:r>
            <a:r>
              <a:rPr lang="en-US" altLang="zh-CN" sz="2800" b="1" dirty="0">
                <a:solidFill>
                  <a:schemeClr val="bg2">
                    <a:lumMod val="10000"/>
                  </a:schemeClr>
                </a:solidFill>
                <a:latin typeface="Times New Roman" panose="02020603050405020304" pitchFamily="18" charset="0"/>
                <a:ea typeface="楷体_GB2312" pitchFamily="49" charset="-122"/>
              </a:rPr>
              <a:t>=</a:t>
            </a:r>
            <a:r>
              <a:rPr lang="zh-CN" altLang="en-US" sz="2800" b="1" dirty="0">
                <a:solidFill>
                  <a:schemeClr val="bg2">
                    <a:lumMod val="10000"/>
                  </a:schemeClr>
                </a:solidFill>
                <a:latin typeface="Times New Roman" panose="02020603050405020304" pitchFamily="18" charset="0"/>
                <a:ea typeface="楷体_GB2312" pitchFamily="49" charset="-122"/>
              </a:rPr>
              <a:t>使</a:t>
            </a:r>
            <a:r>
              <a:rPr lang="en-US" altLang="zh-CN" sz="2800" b="1" dirty="0">
                <a:solidFill>
                  <a:schemeClr val="bg2">
                    <a:lumMod val="10000"/>
                  </a:schemeClr>
                </a:solidFill>
                <a:latin typeface="Times New Roman" panose="02020603050405020304" pitchFamily="18" charset="0"/>
                <a:ea typeface="楷体_GB2312" pitchFamily="49" charset="-122"/>
              </a:rPr>
              <a:t>1</a:t>
            </a:r>
            <a:r>
              <a:rPr lang="en-US" altLang="en-US" sz="2800" b="1" dirty="0">
                <a:solidFill>
                  <a:schemeClr val="bg2">
                    <a:lumMod val="10000"/>
                  </a:schemeClr>
                </a:solidFill>
                <a:latin typeface="Times New Roman" panose="02020603050405020304" pitchFamily="18" charset="0"/>
                <a:ea typeface="楷体_GB2312" pitchFamily="49" charset="-122"/>
              </a:rPr>
              <a:t>kg</a:t>
            </a:r>
            <a:r>
              <a:rPr lang="zh-CN" altLang="en-US" sz="2800" b="1" dirty="0">
                <a:solidFill>
                  <a:schemeClr val="bg2">
                    <a:lumMod val="10000"/>
                  </a:schemeClr>
                </a:solidFill>
                <a:latin typeface="Times New Roman" panose="02020603050405020304" pitchFamily="18" charset="0"/>
                <a:ea typeface="楷体_GB2312" pitchFamily="49" charset="-122"/>
              </a:rPr>
              <a:t>空气中产生</a:t>
            </a:r>
            <a:r>
              <a:rPr lang="zh-CN" altLang="zh-CN" sz="2800" b="1" dirty="0">
                <a:solidFill>
                  <a:schemeClr val="bg2">
                    <a:lumMod val="10000"/>
                  </a:schemeClr>
                </a:solidFill>
                <a:latin typeface="Times New Roman" panose="02020603050405020304" pitchFamily="18" charset="0"/>
                <a:ea typeface="楷体_GB2312" pitchFamily="49" charset="-122"/>
              </a:rPr>
              <a:t>2.58</a:t>
            </a:r>
            <a:r>
              <a:rPr lang="zh-CN" altLang="zh-CN"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10</a:t>
            </a:r>
            <a:r>
              <a:rPr lang="zh-CN" altLang="zh-CN" sz="2800" b="1" baseline="30000"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-4</a:t>
            </a:r>
            <a:r>
              <a:rPr lang="zh-CN" altLang="en-US"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库</a:t>
            </a:r>
          </a:p>
          <a:p>
            <a:pPr>
              <a:buFontTx/>
              <a:buNone/>
            </a:pPr>
            <a:r>
              <a:rPr lang="zh-CN" altLang="en-US"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仑电量的辐射量</a:t>
            </a:r>
            <a:endParaRPr lang="zh-CN" altLang="en-US" sz="2800" b="1" dirty="0">
              <a:solidFill>
                <a:schemeClr val="bg2">
                  <a:lumMod val="10000"/>
                </a:schemeClr>
              </a:solidFill>
              <a:latin typeface="Times New Roman" panose="02020603050405020304" pitchFamily="18" charset="0"/>
              <a:ea typeface="楷体_GB2312" pitchFamily="49" charset="-122"/>
            </a:endParaRPr>
          </a:p>
          <a:p>
            <a:pPr>
              <a:buFontTx/>
              <a:buNone/>
            </a:pPr>
            <a:r>
              <a:rPr lang="zh-CN" altLang="en-US" sz="2800" b="1" dirty="0">
                <a:solidFill>
                  <a:schemeClr val="bg2">
                    <a:lumMod val="10000"/>
                  </a:schemeClr>
                </a:solidFill>
                <a:latin typeface="Times New Roman" panose="02020603050405020304" pitchFamily="18" charset="0"/>
                <a:ea typeface="楷体_GB2312" pitchFamily="49" charset="-122"/>
              </a:rPr>
              <a:t>             </a:t>
            </a:r>
            <a:r>
              <a:rPr lang="en-US" altLang="zh-CN" sz="2800" b="1" dirty="0">
                <a:solidFill>
                  <a:schemeClr val="bg2">
                    <a:lumMod val="10000"/>
                  </a:schemeClr>
                </a:solidFill>
                <a:latin typeface="Times New Roman" panose="02020603050405020304" pitchFamily="18" charset="0"/>
                <a:ea typeface="楷体_GB2312" pitchFamily="49" charset="-122"/>
              </a:rPr>
              <a:t>1</a:t>
            </a:r>
            <a:r>
              <a:rPr lang="zh-CN" altLang="en-US" sz="2800" b="1" dirty="0">
                <a:solidFill>
                  <a:schemeClr val="bg2">
                    <a:lumMod val="10000"/>
                  </a:schemeClr>
                </a:solidFill>
                <a:latin typeface="Times New Roman" panose="02020603050405020304" pitchFamily="18" charset="0"/>
                <a:ea typeface="楷体_GB2312" pitchFamily="49" charset="-122"/>
              </a:rPr>
              <a:t>拉德（</a:t>
            </a:r>
            <a:r>
              <a:rPr lang="en-US" altLang="en-US" sz="2800" b="1" dirty="0">
                <a:solidFill>
                  <a:schemeClr val="bg2">
                    <a:lumMod val="10000"/>
                  </a:schemeClr>
                </a:solidFill>
                <a:latin typeface="Times New Roman" panose="02020603050405020304" pitchFamily="18" charset="0"/>
                <a:ea typeface="楷体_GB2312" pitchFamily="49" charset="-122"/>
              </a:rPr>
              <a:t>rad</a:t>
            </a:r>
            <a:r>
              <a:rPr lang="zh-CN" altLang="en-US" sz="2800" b="1" dirty="0">
                <a:solidFill>
                  <a:schemeClr val="bg2">
                    <a:lumMod val="10000"/>
                  </a:schemeClr>
                </a:solidFill>
                <a:latin typeface="Times New Roman" panose="02020603050405020304" pitchFamily="18" charset="0"/>
                <a:ea typeface="楷体_GB2312" pitchFamily="49" charset="-122"/>
              </a:rPr>
              <a:t>）</a:t>
            </a:r>
            <a:r>
              <a:rPr lang="en-US" altLang="zh-CN" sz="2800" b="1" dirty="0">
                <a:solidFill>
                  <a:schemeClr val="bg2">
                    <a:lumMod val="10000"/>
                  </a:schemeClr>
                </a:solidFill>
                <a:latin typeface="Times New Roman" panose="02020603050405020304" pitchFamily="18" charset="0"/>
                <a:ea typeface="楷体_GB2312" pitchFamily="49" charset="-122"/>
              </a:rPr>
              <a:t>=1</a:t>
            </a:r>
            <a:r>
              <a:rPr lang="en-US" altLang="en-US" sz="2800" b="1" dirty="0">
                <a:solidFill>
                  <a:schemeClr val="bg2">
                    <a:lumMod val="10000"/>
                  </a:schemeClr>
                </a:solidFill>
                <a:latin typeface="Times New Roman" panose="02020603050405020304" pitchFamily="18" charset="0"/>
                <a:ea typeface="楷体_GB2312" pitchFamily="49" charset="-122"/>
              </a:rPr>
              <a:t>g</a:t>
            </a:r>
            <a:r>
              <a:rPr lang="zh-CN" altLang="en-US" sz="2800" b="1" dirty="0">
                <a:solidFill>
                  <a:schemeClr val="bg2">
                    <a:lumMod val="10000"/>
                  </a:schemeClr>
                </a:solidFill>
                <a:latin typeface="Times New Roman" panose="02020603050405020304" pitchFamily="18" charset="0"/>
                <a:ea typeface="楷体_GB2312" pitchFamily="49" charset="-122"/>
              </a:rPr>
              <a:t>受辐照物质吸收</a:t>
            </a:r>
            <a:r>
              <a:rPr lang="zh-CN" altLang="zh-CN" sz="2800" b="1" dirty="0">
                <a:solidFill>
                  <a:schemeClr val="bg2">
                    <a:lumMod val="10000"/>
                  </a:schemeClr>
                </a:solidFill>
                <a:latin typeface="Times New Roman" panose="02020603050405020304" pitchFamily="18" charset="0"/>
                <a:ea typeface="楷体_GB2312" pitchFamily="49" charset="-122"/>
              </a:rPr>
              <a:t>100</a:t>
            </a:r>
            <a:r>
              <a:rPr lang="en-US" altLang="zh-CN" sz="2800" b="1" dirty="0">
                <a:solidFill>
                  <a:schemeClr val="bg2">
                    <a:lumMod val="10000"/>
                  </a:schemeClr>
                </a:solidFill>
                <a:latin typeface="Times New Roman" panose="02020603050405020304" pitchFamily="18" charset="0"/>
                <a:ea typeface="楷体_GB2312" pitchFamily="49" charset="-122"/>
              </a:rPr>
              <a:t>erg</a:t>
            </a:r>
            <a:r>
              <a:rPr lang="zh-CN" altLang="zh-CN" sz="2800" b="1" dirty="0">
                <a:solidFill>
                  <a:schemeClr val="bg2">
                    <a:lumMod val="10000"/>
                  </a:schemeClr>
                </a:solidFill>
                <a:latin typeface="Times New Roman" panose="02020603050405020304" pitchFamily="18" charset="0"/>
                <a:ea typeface="楷体_GB2312" pitchFamily="49" charset="-122"/>
              </a:rPr>
              <a:t>的</a:t>
            </a:r>
            <a:endParaRPr lang="zh-CN" altLang="en-US" sz="2800" b="1" dirty="0">
              <a:solidFill>
                <a:schemeClr val="bg2">
                  <a:lumMod val="10000"/>
                </a:schemeClr>
              </a:solidFill>
              <a:latin typeface="Times New Roman" panose="02020603050405020304" pitchFamily="18" charset="0"/>
              <a:ea typeface="楷体_GB2312" pitchFamily="49" charset="-122"/>
            </a:endParaRPr>
          </a:p>
          <a:p>
            <a:pPr>
              <a:buFontTx/>
              <a:buNone/>
            </a:pPr>
            <a:r>
              <a:rPr lang="zh-CN" altLang="en-US" sz="2800" b="1" dirty="0">
                <a:solidFill>
                  <a:schemeClr val="bg2">
                    <a:lumMod val="10000"/>
                  </a:schemeClr>
                </a:solidFill>
                <a:latin typeface="Times New Roman" panose="02020603050405020304" pitchFamily="18" charset="0"/>
                <a:ea typeface="楷体_GB2312" pitchFamily="49" charset="-122"/>
              </a:rPr>
              <a:t>                                        </a:t>
            </a:r>
            <a:r>
              <a:rPr lang="zh-CN" altLang="en-US"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辐射能量</a:t>
            </a:r>
          </a:p>
          <a:p>
            <a:pPr>
              <a:buFontTx/>
              <a:buNone/>
            </a:pPr>
            <a:r>
              <a:rPr lang="zh-CN" altLang="en-US" sz="2800" b="1" dirty="0">
                <a:solidFill>
                  <a:schemeClr val="bg2">
                    <a:lumMod val="10000"/>
                  </a:schemeClr>
                </a:solidFill>
                <a:latin typeface="Times New Roman" panose="02020603050405020304" pitchFamily="18" charset="0"/>
                <a:ea typeface="楷体_GB2312" pitchFamily="49" charset="-122"/>
              </a:rPr>
              <a:t>             </a:t>
            </a:r>
            <a:r>
              <a:rPr lang="en-US" altLang="zh-CN" sz="2800" b="1" dirty="0">
                <a:solidFill>
                  <a:schemeClr val="bg2">
                    <a:lumMod val="10000"/>
                  </a:schemeClr>
                </a:solidFill>
                <a:latin typeface="Times New Roman" panose="02020603050405020304" pitchFamily="18" charset="0"/>
                <a:ea typeface="楷体_GB2312" pitchFamily="49" charset="-122"/>
              </a:rPr>
              <a:t>1</a:t>
            </a:r>
            <a:r>
              <a:rPr lang="zh-CN" altLang="en-US" sz="2800" b="1" dirty="0">
                <a:solidFill>
                  <a:schemeClr val="bg2">
                    <a:lumMod val="10000"/>
                  </a:schemeClr>
                </a:solidFill>
                <a:latin typeface="Times New Roman" panose="02020603050405020304" pitchFamily="18" charset="0"/>
                <a:ea typeface="楷体_GB2312" pitchFamily="49" charset="-122"/>
              </a:rPr>
              <a:t>戈瑞（</a:t>
            </a:r>
            <a:r>
              <a:rPr lang="en-US" altLang="en-US" sz="2800" b="1" dirty="0">
                <a:solidFill>
                  <a:schemeClr val="bg2">
                    <a:lumMod val="10000"/>
                  </a:schemeClr>
                </a:solidFill>
                <a:latin typeface="Times New Roman" panose="02020603050405020304" pitchFamily="18" charset="0"/>
                <a:ea typeface="楷体_GB2312" pitchFamily="49" charset="-122"/>
              </a:rPr>
              <a:t>Gr</a:t>
            </a:r>
            <a:r>
              <a:rPr lang="zh-CN" altLang="en-US" sz="2800" b="1" dirty="0">
                <a:solidFill>
                  <a:schemeClr val="bg2">
                    <a:lumMod val="10000"/>
                  </a:schemeClr>
                </a:solidFill>
                <a:latin typeface="Times New Roman" panose="02020603050405020304" pitchFamily="18" charset="0"/>
                <a:ea typeface="楷体_GB2312" pitchFamily="49" charset="-122"/>
              </a:rPr>
              <a:t>）</a:t>
            </a:r>
            <a:r>
              <a:rPr lang="en-US" altLang="zh-CN" sz="2800" b="1" dirty="0">
                <a:solidFill>
                  <a:schemeClr val="bg2">
                    <a:lumMod val="10000"/>
                  </a:schemeClr>
                </a:solidFill>
                <a:latin typeface="Times New Roman" panose="02020603050405020304" pitchFamily="18" charset="0"/>
                <a:ea typeface="楷体_GB2312" pitchFamily="49" charset="-122"/>
              </a:rPr>
              <a:t>=1k</a:t>
            </a:r>
            <a:r>
              <a:rPr lang="en-US" altLang="en-US" sz="2800" b="1" dirty="0">
                <a:solidFill>
                  <a:schemeClr val="bg2">
                    <a:lumMod val="10000"/>
                  </a:schemeClr>
                </a:solidFill>
                <a:latin typeface="Times New Roman" panose="02020603050405020304" pitchFamily="18" charset="0"/>
                <a:ea typeface="楷体_GB2312" pitchFamily="49" charset="-122"/>
              </a:rPr>
              <a:t>g</a:t>
            </a:r>
            <a:r>
              <a:rPr lang="zh-CN" altLang="en-US" sz="2800" b="1" dirty="0">
                <a:solidFill>
                  <a:schemeClr val="bg2">
                    <a:lumMod val="10000"/>
                  </a:schemeClr>
                </a:solidFill>
                <a:latin typeface="Times New Roman" panose="02020603050405020304" pitchFamily="18" charset="0"/>
                <a:ea typeface="楷体_GB2312" pitchFamily="49" charset="-122"/>
              </a:rPr>
              <a:t>受辐照物质吸收</a:t>
            </a:r>
            <a:r>
              <a:rPr lang="zh-CN" altLang="zh-CN" sz="2800" b="1" dirty="0">
                <a:solidFill>
                  <a:schemeClr val="bg2">
                    <a:lumMod val="10000"/>
                  </a:schemeClr>
                </a:solidFill>
                <a:latin typeface="Times New Roman" panose="02020603050405020304" pitchFamily="18" charset="0"/>
                <a:ea typeface="楷体_GB2312" pitchFamily="49" charset="-122"/>
              </a:rPr>
              <a:t>1</a:t>
            </a:r>
            <a:r>
              <a:rPr lang="en-US" altLang="zh-CN" sz="2800" b="1" dirty="0">
                <a:solidFill>
                  <a:schemeClr val="bg2">
                    <a:lumMod val="10000"/>
                  </a:schemeClr>
                </a:solidFill>
                <a:latin typeface="Times New Roman" panose="02020603050405020304" pitchFamily="18" charset="0"/>
                <a:ea typeface="楷体_GB2312" pitchFamily="49" charset="-122"/>
              </a:rPr>
              <a:t>J</a:t>
            </a:r>
            <a:r>
              <a:rPr lang="zh-CN" altLang="zh-CN" sz="2800" b="1" dirty="0">
                <a:solidFill>
                  <a:schemeClr val="bg2">
                    <a:lumMod val="10000"/>
                  </a:schemeClr>
                </a:solidFill>
                <a:latin typeface="Times New Roman" panose="02020603050405020304" pitchFamily="18" charset="0"/>
                <a:ea typeface="楷体_GB2312" pitchFamily="49" charset="-122"/>
              </a:rPr>
              <a:t>的</a:t>
            </a:r>
            <a:r>
              <a:rPr lang="zh-CN" altLang="en-US"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辐</a:t>
            </a:r>
          </a:p>
          <a:p>
            <a:pPr>
              <a:buFontTx/>
              <a:buNone/>
            </a:pPr>
            <a:r>
              <a:rPr lang="zh-CN" altLang="en-US"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射能量</a:t>
            </a:r>
            <a:r>
              <a:rPr lang="zh-CN" altLang="en-US" sz="2800" b="1" dirty="0">
                <a:solidFill>
                  <a:schemeClr val="bg2">
                    <a:lumMod val="10000"/>
                  </a:schemeClr>
                </a:solidFill>
                <a:latin typeface="Times New Roman" panose="02020603050405020304" pitchFamily="18" charset="0"/>
                <a:ea typeface="楷体_GB2312" pitchFamily="49" charset="-122"/>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Rectangle 4">
            <a:extLst>
              <a:ext uri="{FF2B5EF4-FFF2-40B4-BE49-F238E27FC236}">
                <a16:creationId xmlns:a16="http://schemas.microsoft.com/office/drawing/2014/main" id="{D5318052-2908-4AC8-A81F-0A625C0D85E7}"/>
              </a:ext>
            </a:extLst>
          </p:cNvPr>
          <p:cNvSpPr>
            <a:spLocks noChangeArrowheads="1"/>
          </p:cNvSpPr>
          <p:nvPr/>
        </p:nvSpPr>
        <p:spPr bwMode="auto">
          <a:xfrm>
            <a:off x="468313" y="836613"/>
            <a:ext cx="3382962" cy="579437"/>
          </a:xfrm>
          <a:prstGeom prst="rect">
            <a:avLst/>
          </a:prstGeom>
          <a:noFill/>
          <a:ln>
            <a:noFill/>
          </a:ln>
          <a:effectLst/>
        </p:spPr>
        <p:txBody>
          <a:bodyPr>
            <a:spAutoFit/>
          </a:bodyPr>
          <a:lstStyle/>
          <a:p>
            <a:r>
              <a:rPr lang="en-US" altLang="zh-CN" sz="3200" dirty="0">
                <a:solidFill>
                  <a:schemeClr val="bg2">
                    <a:lumMod val="10000"/>
                  </a:schemeClr>
                </a:solidFill>
                <a:ea typeface="楷体_GB2312" pitchFamily="49" charset="-122"/>
              </a:rPr>
              <a:t>6.</a:t>
            </a:r>
            <a:r>
              <a:rPr lang="zh-CN" altLang="en-US" sz="3200" dirty="0">
                <a:solidFill>
                  <a:schemeClr val="bg2">
                    <a:lumMod val="10000"/>
                  </a:schemeClr>
                </a:solidFill>
                <a:ea typeface="楷体_GB2312" pitchFamily="49" charset="-122"/>
              </a:rPr>
              <a:t>长半衰期的测定</a:t>
            </a:r>
          </a:p>
        </p:txBody>
      </p:sp>
      <p:sp>
        <p:nvSpPr>
          <p:cNvPr id="303109" name="Rectangle 5">
            <a:extLst>
              <a:ext uri="{FF2B5EF4-FFF2-40B4-BE49-F238E27FC236}">
                <a16:creationId xmlns:a16="http://schemas.microsoft.com/office/drawing/2014/main" id="{109EF7AD-764E-4C16-9824-3A3013A27F82}"/>
              </a:ext>
            </a:extLst>
          </p:cNvPr>
          <p:cNvSpPr>
            <a:spLocks noChangeArrowheads="1"/>
          </p:cNvSpPr>
          <p:nvPr/>
        </p:nvSpPr>
        <p:spPr bwMode="auto">
          <a:xfrm>
            <a:off x="827088" y="1700213"/>
            <a:ext cx="73453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chemeClr val="bg2">
                    <a:lumMod val="10000"/>
                  </a:schemeClr>
                </a:solidFill>
                <a:latin typeface="楷体_GB2312" pitchFamily="49" charset="-122"/>
                <a:ea typeface="楷体_GB2312" pitchFamily="49" charset="-122"/>
              </a:rPr>
              <a:t>    </a:t>
            </a:r>
            <a:r>
              <a:rPr lang="zh-CN" altLang="en-US" b="0" dirty="0">
                <a:solidFill>
                  <a:schemeClr val="bg2">
                    <a:lumMod val="10000"/>
                  </a:schemeClr>
                </a:solidFill>
                <a:latin typeface="楷体_GB2312" pitchFamily="49" charset="-122"/>
                <a:ea typeface="楷体_GB2312" pitchFamily="49" charset="-122"/>
              </a:rPr>
              <a:t>半衰期是放射性核素的手印</a:t>
            </a:r>
            <a:r>
              <a:rPr lang="zh-CN" altLang="en-US" dirty="0">
                <a:solidFill>
                  <a:schemeClr val="bg2">
                    <a:lumMod val="10000"/>
                  </a:schemeClr>
                </a:solidFill>
                <a:latin typeface="楷体_GB2312" pitchFamily="49" charset="-122"/>
                <a:ea typeface="楷体_GB2312" pitchFamily="49" charset="-122"/>
              </a:rPr>
              <a:t>，测定半衰期是确定放射性核素的重要方法。</a:t>
            </a:r>
          </a:p>
        </p:txBody>
      </p:sp>
      <p:sp>
        <p:nvSpPr>
          <p:cNvPr id="303110" name="Rectangle 6">
            <a:extLst>
              <a:ext uri="{FF2B5EF4-FFF2-40B4-BE49-F238E27FC236}">
                <a16:creationId xmlns:a16="http://schemas.microsoft.com/office/drawing/2014/main" id="{CDBC5D49-6D95-478E-AAE3-AB3982FBD669}"/>
              </a:ext>
            </a:extLst>
          </p:cNvPr>
          <p:cNvSpPr>
            <a:spLocks noChangeArrowheads="1"/>
          </p:cNvSpPr>
          <p:nvPr/>
        </p:nvSpPr>
        <p:spPr bwMode="auto">
          <a:xfrm>
            <a:off x="827088" y="2708275"/>
            <a:ext cx="74168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dirty="0">
                <a:solidFill>
                  <a:schemeClr val="bg2">
                    <a:lumMod val="10000"/>
                  </a:schemeClr>
                </a:solidFill>
                <a:ea typeface="楷体_GB2312" pitchFamily="49" charset="-122"/>
              </a:rPr>
              <a:t>斜率法：中等寿命的放射性元素</a:t>
            </a:r>
          </a:p>
          <a:p>
            <a:endParaRPr kumimoji="1" lang="zh-CN" altLang="en-US" dirty="0">
              <a:solidFill>
                <a:schemeClr val="bg2">
                  <a:lumMod val="10000"/>
                </a:schemeClr>
              </a:solidFill>
              <a:ea typeface="楷体_GB2312" pitchFamily="49" charset="-122"/>
            </a:endParaRPr>
          </a:p>
          <a:p>
            <a:endParaRPr kumimoji="1" lang="zh-CN" altLang="en-US" dirty="0">
              <a:solidFill>
                <a:schemeClr val="bg2">
                  <a:lumMod val="10000"/>
                </a:schemeClr>
              </a:solidFill>
              <a:ea typeface="楷体_GB2312" pitchFamily="49" charset="-122"/>
            </a:endParaRPr>
          </a:p>
          <a:p>
            <a:r>
              <a:rPr kumimoji="1" lang="zh-CN" altLang="en-US" dirty="0">
                <a:solidFill>
                  <a:schemeClr val="bg2">
                    <a:lumMod val="10000"/>
                  </a:schemeClr>
                </a:solidFill>
                <a:ea typeface="楷体_GB2312" pitchFamily="49" charset="-122"/>
              </a:rPr>
              <a:t>直接法：长寿命的放射性元素，例如</a:t>
            </a:r>
            <a:r>
              <a:rPr kumimoji="1" lang="en-US" altLang="zh-CN" dirty="0">
                <a:solidFill>
                  <a:schemeClr val="bg2">
                    <a:lumMod val="10000"/>
                  </a:schemeClr>
                </a:solidFill>
                <a:ea typeface="楷体_GB2312" pitchFamily="49" charset="-122"/>
              </a:rPr>
              <a:t>1mg</a:t>
            </a:r>
            <a:r>
              <a:rPr kumimoji="1" lang="en-US" altLang="zh-CN" baseline="30000" dirty="0">
                <a:solidFill>
                  <a:schemeClr val="bg2">
                    <a:lumMod val="10000"/>
                  </a:schemeClr>
                </a:solidFill>
                <a:ea typeface="楷体_GB2312" pitchFamily="49" charset="-122"/>
              </a:rPr>
              <a:t>238</a:t>
            </a:r>
            <a:r>
              <a:rPr kumimoji="1" lang="en-US" altLang="zh-CN" dirty="0">
                <a:solidFill>
                  <a:schemeClr val="bg2">
                    <a:lumMod val="10000"/>
                  </a:schemeClr>
                </a:solidFill>
                <a:ea typeface="楷体_GB2312" pitchFamily="49" charset="-122"/>
              </a:rPr>
              <a:t>U</a:t>
            </a:r>
          </a:p>
          <a:p>
            <a:endParaRPr kumimoji="1" lang="en-US" altLang="zh-CN" dirty="0">
              <a:solidFill>
                <a:schemeClr val="bg2">
                  <a:lumMod val="10000"/>
                </a:schemeClr>
              </a:solidFill>
              <a:ea typeface="楷体_GB2312" pitchFamily="49" charset="-122"/>
            </a:endParaRPr>
          </a:p>
          <a:p>
            <a:endParaRPr kumimoji="1" lang="en-US" altLang="zh-CN" dirty="0">
              <a:solidFill>
                <a:schemeClr val="bg2">
                  <a:lumMod val="10000"/>
                </a:schemeClr>
              </a:solidFill>
              <a:ea typeface="楷体_GB2312" pitchFamily="49" charset="-122"/>
            </a:endParaRPr>
          </a:p>
          <a:p>
            <a:endParaRPr kumimoji="1" lang="en-US" altLang="zh-CN" dirty="0">
              <a:solidFill>
                <a:schemeClr val="bg2">
                  <a:lumMod val="10000"/>
                </a:schemeClr>
              </a:solidFill>
              <a:ea typeface="楷体_GB2312" pitchFamily="49" charset="-122"/>
            </a:endParaRPr>
          </a:p>
          <a:p>
            <a:r>
              <a:rPr kumimoji="1" lang="zh-CN" altLang="en-US" dirty="0">
                <a:solidFill>
                  <a:schemeClr val="bg2">
                    <a:lumMod val="10000"/>
                  </a:schemeClr>
                </a:solidFill>
                <a:ea typeface="楷体_GB2312" pitchFamily="49" charset="-122"/>
              </a:rPr>
              <a:t>平衡关系测量法：短寿命的放射性元素</a:t>
            </a:r>
          </a:p>
        </p:txBody>
      </p:sp>
      <p:graphicFrame>
        <p:nvGraphicFramePr>
          <p:cNvPr id="303111" name="Object 7">
            <a:extLst>
              <a:ext uri="{FF2B5EF4-FFF2-40B4-BE49-F238E27FC236}">
                <a16:creationId xmlns:a16="http://schemas.microsoft.com/office/drawing/2014/main" id="{9736A03D-AEF8-4C7A-951B-63C6DF83C701}"/>
              </a:ext>
            </a:extLst>
          </p:cNvPr>
          <p:cNvGraphicFramePr>
            <a:graphicFrameLocks noChangeAspect="1"/>
          </p:cNvGraphicFramePr>
          <p:nvPr>
            <p:extLst>
              <p:ext uri="{D42A27DB-BD31-4B8C-83A1-F6EECF244321}">
                <p14:modId xmlns:p14="http://schemas.microsoft.com/office/powerpoint/2010/main" val="2558252579"/>
              </p:ext>
            </p:extLst>
          </p:nvPr>
        </p:nvGraphicFramePr>
        <p:xfrm>
          <a:off x="2411413" y="3357563"/>
          <a:ext cx="2881312" cy="530225"/>
        </p:xfrm>
        <a:graphic>
          <a:graphicData uri="http://schemas.openxmlformats.org/presentationml/2006/ole">
            <mc:AlternateContent xmlns:mc="http://schemas.openxmlformats.org/markup-compatibility/2006">
              <mc:Choice xmlns:v="urn:schemas-microsoft-com:vml" Requires="v">
                <p:oleObj spid="_x0000_s303117" name="公式" r:id="rId3" imgW="1054080" imgH="228600" progId="Equation.3">
                  <p:embed/>
                </p:oleObj>
              </mc:Choice>
              <mc:Fallback>
                <p:oleObj name="公式" r:id="rId3" imgW="105408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357563"/>
                        <a:ext cx="2881312" cy="530225"/>
                      </a:xfrm>
                      <a:prstGeom prst="rect">
                        <a:avLst/>
                      </a:prstGeom>
                      <a:noFill/>
                      <a:ln>
                        <a:noFill/>
                      </a:ln>
                    </p:spPr>
                  </p:pic>
                </p:oleObj>
              </mc:Fallback>
            </mc:AlternateContent>
          </a:graphicData>
        </a:graphic>
      </p:graphicFrame>
      <p:graphicFrame>
        <p:nvGraphicFramePr>
          <p:cNvPr id="303112" name="Object 8">
            <a:extLst>
              <a:ext uri="{FF2B5EF4-FFF2-40B4-BE49-F238E27FC236}">
                <a16:creationId xmlns:a16="http://schemas.microsoft.com/office/drawing/2014/main" id="{19E99D3B-6AB0-47AA-9C0E-2C32A1DDEEB5}"/>
              </a:ext>
            </a:extLst>
          </p:cNvPr>
          <p:cNvGraphicFramePr>
            <a:graphicFrameLocks noChangeAspect="1"/>
          </p:cNvGraphicFramePr>
          <p:nvPr>
            <p:extLst>
              <p:ext uri="{D42A27DB-BD31-4B8C-83A1-F6EECF244321}">
                <p14:modId xmlns:p14="http://schemas.microsoft.com/office/powerpoint/2010/main" val="590786291"/>
              </p:ext>
            </p:extLst>
          </p:nvPr>
        </p:nvGraphicFramePr>
        <p:xfrm>
          <a:off x="2411413" y="4581525"/>
          <a:ext cx="6402387" cy="1093788"/>
        </p:xfrm>
        <a:graphic>
          <a:graphicData uri="http://schemas.openxmlformats.org/presentationml/2006/ole">
            <mc:AlternateContent xmlns:mc="http://schemas.openxmlformats.org/markup-compatibility/2006">
              <mc:Choice xmlns:v="urn:schemas-microsoft-com:vml" Requires="v">
                <p:oleObj spid="_x0000_s303118" name="公式" r:id="rId5" imgW="3009600" imgH="609480" progId="Equation.3">
                  <p:embed/>
                </p:oleObj>
              </mc:Choice>
              <mc:Fallback>
                <p:oleObj name="公式" r:id="rId5" imgW="3009600" imgH="609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4581525"/>
                        <a:ext cx="6402387" cy="1093788"/>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3110">
                                            <p:txEl>
                                              <p:pRg st="0" end="0"/>
                                            </p:txEl>
                                          </p:spTgt>
                                        </p:tgtEl>
                                        <p:attrNameLst>
                                          <p:attrName>style.visibility</p:attrName>
                                        </p:attrNameLst>
                                      </p:cBhvr>
                                      <p:to>
                                        <p:strVal val="visible"/>
                                      </p:to>
                                    </p:set>
                                    <p:animEffect transition="in" filter="wipe(left)">
                                      <p:cBhvr>
                                        <p:cTn id="7" dur="500"/>
                                        <p:tgtEl>
                                          <p:spTgt spid="3031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3111"/>
                                        </p:tgtEl>
                                        <p:attrNameLst>
                                          <p:attrName>style.visibility</p:attrName>
                                        </p:attrNameLst>
                                      </p:cBhvr>
                                      <p:to>
                                        <p:strVal val="visible"/>
                                      </p:to>
                                    </p:set>
                                    <p:animEffect transition="in" filter="wipe(left)">
                                      <p:cBhvr>
                                        <p:cTn id="12" dur="500"/>
                                        <p:tgtEl>
                                          <p:spTgt spid="3031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3110">
                                            <p:txEl>
                                              <p:pRg st="3" end="3"/>
                                            </p:txEl>
                                          </p:spTgt>
                                        </p:tgtEl>
                                        <p:attrNameLst>
                                          <p:attrName>style.visibility</p:attrName>
                                        </p:attrNameLst>
                                      </p:cBhvr>
                                      <p:to>
                                        <p:strVal val="visible"/>
                                      </p:to>
                                    </p:set>
                                    <p:animEffect transition="in" filter="wipe(left)">
                                      <p:cBhvr>
                                        <p:cTn id="17" dur="500"/>
                                        <p:tgtEl>
                                          <p:spTgt spid="30311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03112"/>
                                        </p:tgtEl>
                                        <p:attrNameLst>
                                          <p:attrName>style.visibility</p:attrName>
                                        </p:attrNameLst>
                                      </p:cBhvr>
                                      <p:to>
                                        <p:strVal val="visible"/>
                                      </p:to>
                                    </p:set>
                                    <p:animEffect transition="in" filter="box(in)">
                                      <p:cBhvr>
                                        <p:cTn id="22" dur="500"/>
                                        <p:tgtEl>
                                          <p:spTgt spid="3031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3110">
                                            <p:txEl>
                                              <p:pRg st="7" end="7"/>
                                            </p:txEl>
                                          </p:spTgt>
                                        </p:tgtEl>
                                        <p:attrNameLst>
                                          <p:attrName>style.visibility</p:attrName>
                                        </p:attrNameLst>
                                      </p:cBhvr>
                                      <p:to>
                                        <p:strVal val="visible"/>
                                      </p:to>
                                    </p:set>
                                    <p:animEffect transition="in" filter="wipe(left)">
                                      <p:cBhvr>
                                        <p:cTn id="27" dur="500"/>
                                        <p:tgtEl>
                                          <p:spTgt spid="3031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132" name="Picture 4" descr="图片6">
            <a:extLst>
              <a:ext uri="{FF2B5EF4-FFF2-40B4-BE49-F238E27FC236}">
                <a16:creationId xmlns:a16="http://schemas.microsoft.com/office/drawing/2014/main" id="{BB12C45B-2EAD-4C68-9C37-D59D3C3F1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43125"/>
            <a:ext cx="8153400" cy="352901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8100000" algn="ctr" rotWithShape="0">
                    <a:srgbClr val="808080"/>
                  </a:outerShdw>
                </a:effectLst>
              </a14:hiddenEffects>
            </a:ext>
          </a:extLst>
        </p:spPr>
      </p:pic>
      <p:sp>
        <p:nvSpPr>
          <p:cNvPr id="304134" name="Rectangle 6">
            <a:extLst>
              <a:ext uri="{FF2B5EF4-FFF2-40B4-BE49-F238E27FC236}">
                <a16:creationId xmlns:a16="http://schemas.microsoft.com/office/drawing/2014/main" id="{C8313959-6212-4F0C-A1CE-8911D63AFA2B}"/>
              </a:ext>
            </a:extLst>
          </p:cNvPr>
          <p:cNvSpPr>
            <a:spLocks noChangeArrowheads="1"/>
          </p:cNvSpPr>
          <p:nvPr/>
        </p:nvSpPr>
        <p:spPr bwMode="auto">
          <a:xfrm>
            <a:off x="2438400" y="914400"/>
            <a:ext cx="6248400" cy="1037913"/>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35000"/>
              </a:lnSpc>
            </a:pPr>
            <a:r>
              <a:rPr lang="zh-CN" altLang="en-US" sz="2400">
                <a:solidFill>
                  <a:schemeClr val="bg2">
                    <a:lumMod val="10000"/>
                  </a:schemeClr>
                </a:solidFill>
                <a:ea typeface="楷体_GB2312" pitchFamily="49" charset="-122"/>
              </a:rPr>
              <a:t>盖革计数器是根据受辐射气体发生电离而产生的离子和电子能传导电流的原理设计的。</a:t>
            </a:r>
          </a:p>
        </p:txBody>
      </p:sp>
      <p:sp>
        <p:nvSpPr>
          <p:cNvPr id="2" name="矩形 1">
            <a:extLst>
              <a:ext uri="{FF2B5EF4-FFF2-40B4-BE49-F238E27FC236}">
                <a16:creationId xmlns:a16="http://schemas.microsoft.com/office/drawing/2014/main" id="{FF0AB667-5EBB-472E-85DC-FC01C5ABFF17}"/>
              </a:ext>
            </a:extLst>
          </p:cNvPr>
          <p:cNvSpPr/>
          <p:nvPr/>
        </p:nvSpPr>
        <p:spPr>
          <a:xfrm>
            <a:off x="-933936" y="1069955"/>
            <a:ext cx="4572000" cy="954107"/>
          </a:xfrm>
          <a:prstGeom prst="rect">
            <a:avLst/>
          </a:prstGeom>
        </p:spPr>
        <p:txBody>
          <a:bodyPr>
            <a:spAutoFit/>
          </a:bodyPr>
          <a:lstStyle/>
          <a:p>
            <a:pPr algn="ctr" eaLnBrk="0" hangingPunct="0"/>
            <a:r>
              <a:rPr lang="zh-CN" altLang="en-US" dirty="0">
                <a:solidFill>
                  <a:schemeClr val="bg2">
                    <a:lumMod val="10000"/>
                  </a:schemeClr>
                </a:solidFill>
                <a:ea typeface="黑体" panose="02010609060101010101" pitchFamily="49" charset="-122"/>
              </a:rPr>
              <a:t>检测放射</a:t>
            </a:r>
          </a:p>
          <a:p>
            <a:pPr algn="ctr" eaLnBrk="0" hangingPunct="0"/>
            <a:r>
              <a:rPr lang="zh-CN" altLang="en-US" dirty="0">
                <a:solidFill>
                  <a:schemeClr val="bg2">
                    <a:lumMod val="10000"/>
                  </a:schemeClr>
                </a:solidFill>
                <a:ea typeface="黑体" panose="02010609060101010101" pitchFamily="49" charset="-122"/>
              </a:rPr>
              <a:t>性的方法</a:t>
            </a:r>
            <a:endParaRPr lang="zh-CN" altLang="en-US" b="0" dirty="0">
              <a:solidFill>
                <a:schemeClr val="bg2">
                  <a:lumMod val="10000"/>
                </a:schemeClr>
              </a:solidFill>
              <a:ea typeface="黑体" panose="02010609060101010101" pitchFamily="49" charset="-122"/>
            </a:endParaRPr>
          </a:p>
        </p:txBody>
      </p:sp>
      <p:sp>
        <p:nvSpPr>
          <p:cNvPr id="3" name="矩形 2">
            <a:extLst>
              <a:ext uri="{FF2B5EF4-FFF2-40B4-BE49-F238E27FC236}">
                <a16:creationId xmlns:a16="http://schemas.microsoft.com/office/drawing/2014/main" id="{40E282B6-81DB-4FF9-988A-1BE37933EA16}"/>
              </a:ext>
            </a:extLst>
          </p:cNvPr>
          <p:cNvSpPr/>
          <p:nvPr/>
        </p:nvSpPr>
        <p:spPr>
          <a:xfrm>
            <a:off x="552407" y="5280213"/>
            <a:ext cx="4572000" cy="1015663"/>
          </a:xfrm>
          <a:prstGeom prst="rect">
            <a:avLst/>
          </a:prstGeom>
        </p:spPr>
        <p:txBody>
          <a:bodyPr>
            <a:spAutoFit/>
          </a:bodyPr>
          <a:lstStyle/>
          <a:p>
            <a:pPr eaLnBrk="0" hangingPunct="0"/>
            <a:r>
              <a:rPr lang="zh-CN" altLang="en-US" dirty="0">
                <a:solidFill>
                  <a:schemeClr val="bg2">
                    <a:lumMod val="10000"/>
                  </a:schemeClr>
                </a:solidFill>
                <a:ea typeface="楷体_GB2312" pitchFamily="49" charset="-122"/>
              </a:rPr>
              <a:t>每个被放大了的电脉冲即代表一次放射性记数</a:t>
            </a:r>
            <a:r>
              <a:rPr lang="zh-CN" altLang="en-US" sz="3200" dirty="0">
                <a:solidFill>
                  <a:schemeClr val="bg2">
                    <a:lumMod val="10000"/>
                  </a:schemeClr>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4134"/>
                                        </p:tgtEl>
                                        <p:attrNameLst>
                                          <p:attrName>style.visibility</p:attrName>
                                        </p:attrNameLst>
                                      </p:cBhvr>
                                      <p:to>
                                        <p:strVal val="visible"/>
                                      </p:to>
                                    </p:set>
                                    <p:animEffect transition="in" filter="wipe(left)">
                                      <p:cBhvr>
                                        <p:cTn id="7" dur="500"/>
                                        <p:tgtEl>
                                          <p:spTgt spid="304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304132"/>
                                        </p:tgtEl>
                                        <p:attrNameLst>
                                          <p:attrName>style.visibility</p:attrName>
                                        </p:attrNameLst>
                                      </p:cBhvr>
                                      <p:to>
                                        <p:strVal val="visible"/>
                                      </p:to>
                                    </p:set>
                                    <p:anim calcmode="lin" valueType="num">
                                      <p:cBhvr>
                                        <p:cTn id="12" dur="500" fill="hold"/>
                                        <p:tgtEl>
                                          <p:spTgt spid="304132"/>
                                        </p:tgtEl>
                                        <p:attrNameLst>
                                          <p:attrName>ppt_w</p:attrName>
                                        </p:attrNameLst>
                                      </p:cBhvr>
                                      <p:tavLst>
                                        <p:tav tm="0">
                                          <p:val>
                                            <p:fltVal val="0"/>
                                          </p:val>
                                        </p:tav>
                                        <p:tav tm="100000">
                                          <p:val>
                                            <p:strVal val="#ppt_w"/>
                                          </p:val>
                                        </p:tav>
                                      </p:tavLst>
                                    </p:anim>
                                    <p:anim calcmode="lin" valueType="num">
                                      <p:cBhvr>
                                        <p:cTn id="13" dur="500" fill="hold"/>
                                        <p:tgtEl>
                                          <p:spTgt spid="3041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09" name="Object 9">
            <a:extLst>
              <a:ext uri="{FF2B5EF4-FFF2-40B4-BE49-F238E27FC236}">
                <a16:creationId xmlns:a16="http://schemas.microsoft.com/office/drawing/2014/main" id="{3883592F-B12E-4671-ADD1-A08C9DE74195}"/>
              </a:ext>
            </a:extLst>
          </p:cNvPr>
          <p:cNvGraphicFramePr>
            <a:graphicFrameLocks noChangeAspect="1"/>
          </p:cNvGraphicFramePr>
          <p:nvPr/>
        </p:nvGraphicFramePr>
        <p:xfrm>
          <a:off x="2133600" y="838200"/>
          <a:ext cx="609600" cy="558800"/>
        </p:xfrm>
        <a:graphic>
          <a:graphicData uri="http://schemas.openxmlformats.org/presentationml/2006/ole">
            <mc:AlternateContent xmlns:mc="http://schemas.openxmlformats.org/markup-compatibility/2006">
              <mc:Choice xmlns:v="urn:schemas-microsoft-com:vml" Requires="v">
                <p:oleObj spid="_x0000_s307264" name="公式" r:id="rId3" imgW="444240" imgH="342720" progId="Equation.3">
                  <p:embed/>
                </p:oleObj>
              </mc:Choice>
              <mc:Fallback>
                <p:oleObj name="公式" r:id="rId3" imgW="444240" imgH="34272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838200"/>
                        <a:ext cx="609600" cy="558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7210" name="Picture 10" descr="libby">
            <a:extLst>
              <a:ext uri="{FF2B5EF4-FFF2-40B4-BE49-F238E27FC236}">
                <a16:creationId xmlns:a16="http://schemas.microsoft.com/office/drawing/2014/main" id="{689A833C-37F8-4343-A01F-80D29DCE69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838200"/>
            <a:ext cx="1890713" cy="2667000"/>
          </a:xfrm>
          <a:prstGeom prst="rect">
            <a:avLst/>
          </a:prstGeom>
          <a:noFill/>
          <a:effectLst/>
        </p:spPr>
      </p:pic>
      <p:grpSp>
        <p:nvGrpSpPr>
          <p:cNvPr id="307211" name="Group 11">
            <a:extLst>
              <a:ext uri="{FF2B5EF4-FFF2-40B4-BE49-F238E27FC236}">
                <a16:creationId xmlns:a16="http://schemas.microsoft.com/office/drawing/2014/main" id="{AFD9927F-486B-4C8E-911B-44992C3E99A5}"/>
              </a:ext>
            </a:extLst>
          </p:cNvPr>
          <p:cNvGrpSpPr>
            <a:grpSpLocks/>
          </p:cNvGrpSpPr>
          <p:nvPr/>
        </p:nvGrpSpPr>
        <p:grpSpPr bwMode="auto">
          <a:xfrm>
            <a:off x="6858000" y="3581400"/>
            <a:ext cx="2035175" cy="641350"/>
            <a:chOff x="4272" y="2256"/>
            <a:chExt cx="1200" cy="404"/>
          </a:xfrm>
          <a:noFill/>
        </p:grpSpPr>
        <p:sp>
          <p:nvSpPr>
            <p:cNvPr id="307212" name="Rectangle 12">
              <a:extLst>
                <a:ext uri="{FF2B5EF4-FFF2-40B4-BE49-F238E27FC236}">
                  <a16:creationId xmlns:a16="http://schemas.microsoft.com/office/drawing/2014/main" id="{C395E0A1-EB7C-45CE-B405-C4A37BDDF200}"/>
                </a:ext>
              </a:extLst>
            </p:cNvPr>
            <p:cNvSpPr>
              <a:spLocks noChangeArrowheads="1"/>
            </p:cNvSpPr>
            <p:nvPr/>
          </p:nvSpPr>
          <p:spPr bwMode="auto">
            <a:xfrm>
              <a:off x="4272" y="2256"/>
              <a:ext cx="1200" cy="404"/>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800">
                  <a:solidFill>
                    <a:schemeClr val="bg2">
                      <a:lumMod val="10000"/>
                    </a:schemeClr>
                  </a:solidFill>
                  <a:ea typeface="楷体_GB2312" pitchFamily="49" charset="-122"/>
                </a:rPr>
                <a:t>W.F.Libby(</a:t>
              </a:r>
              <a:r>
                <a:rPr lang="zh-CN" altLang="en-US" sz="1800">
                  <a:solidFill>
                    <a:schemeClr val="bg2">
                      <a:lumMod val="10000"/>
                    </a:schemeClr>
                  </a:solidFill>
                  <a:ea typeface="楷体_GB2312" pitchFamily="49" charset="-122"/>
                </a:rPr>
                <a:t>利比</a:t>
              </a:r>
              <a:r>
                <a:rPr lang="en-US" altLang="zh-CN" sz="1800">
                  <a:solidFill>
                    <a:schemeClr val="bg2">
                      <a:lumMod val="10000"/>
                    </a:schemeClr>
                  </a:solidFill>
                  <a:ea typeface="楷体_GB2312" pitchFamily="49" charset="-122"/>
                </a:rPr>
                <a:t>)</a:t>
              </a:r>
            </a:p>
            <a:p>
              <a:pPr algn="ctr"/>
              <a:r>
                <a:rPr lang="zh-CN" altLang="en-US" sz="1800">
                  <a:solidFill>
                    <a:schemeClr val="bg2">
                      <a:lumMod val="10000"/>
                    </a:schemeClr>
                  </a:solidFill>
                  <a:ea typeface="楷体_GB2312" pitchFamily="49" charset="-122"/>
                </a:rPr>
                <a:t>　　鉴年法的先驱</a:t>
              </a:r>
            </a:p>
          </p:txBody>
        </p:sp>
        <p:graphicFrame>
          <p:nvGraphicFramePr>
            <p:cNvPr id="307213" name="Object 13">
              <a:extLst>
                <a:ext uri="{FF2B5EF4-FFF2-40B4-BE49-F238E27FC236}">
                  <a16:creationId xmlns:a16="http://schemas.microsoft.com/office/drawing/2014/main" id="{EACB72C8-01FA-42BB-8728-055CD87AA80D}"/>
                </a:ext>
              </a:extLst>
            </p:cNvPr>
            <p:cNvGraphicFramePr>
              <a:graphicFrameLocks noChangeAspect="1"/>
            </p:cNvGraphicFramePr>
            <p:nvPr/>
          </p:nvGraphicFramePr>
          <p:xfrm>
            <a:off x="4368" y="2456"/>
            <a:ext cx="240" cy="184"/>
          </p:xfrm>
          <a:graphic>
            <a:graphicData uri="http://schemas.openxmlformats.org/presentationml/2006/ole">
              <mc:AlternateContent xmlns:mc="http://schemas.openxmlformats.org/markup-compatibility/2006">
                <mc:Choice xmlns:v="urn:schemas-microsoft-com:vml" Requires="v">
                  <p:oleObj spid="_x0000_s307265" name="公式" r:id="rId6" imgW="444240" imgH="342720" progId="Equation.3">
                    <p:embed/>
                  </p:oleObj>
                </mc:Choice>
                <mc:Fallback>
                  <p:oleObj name="公式" r:id="rId6" imgW="444240" imgH="34272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 y="2456"/>
                          <a:ext cx="240"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7214" name="AutoShape 14">
            <a:extLst>
              <a:ext uri="{FF2B5EF4-FFF2-40B4-BE49-F238E27FC236}">
                <a16:creationId xmlns:a16="http://schemas.microsoft.com/office/drawing/2014/main" id="{BCFBEBF2-A111-4692-B7A4-02455DE70E05}"/>
              </a:ext>
            </a:extLst>
          </p:cNvPr>
          <p:cNvSpPr>
            <a:spLocks noChangeArrowheads="1"/>
          </p:cNvSpPr>
          <p:nvPr/>
        </p:nvSpPr>
        <p:spPr bwMode="auto">
          <a:xfrm>
            <a:off x="4876800" y="914400"/>
            <a:ext cx="1905000" cy="609600"/>
          </a:xfrm>
          <a:prstGeom prst="wedgeRectCallout">
            <a:avLst>
              <a:gd name="adj1" fmla="val 54333"/>
              <a:gd name="adj2" fmla="val 149218"/>
            </a:avLst>
          </a:prstGeom>
          <a:noFill/>
          <a:ln w="9525">
            <a:solidFill>
              <a:schemeClr val="tx1"/>
            </a:solidFill>
            <a:miter lim="800000"/>
            <a:headEnd/>
            <a:tailEnd/>
          </a:ln>
          <a:effectLst/>
        </p:spPr>
        <p:txBody>
          <a:bodyPr/>
          <a:lstStyle/>
          <a:p>
            <a:pPr algn="ctr"/>
            <a:r>
              <a:rPr lang="zh-CN" altLang="en-US" sz="1800">
                <a:solidFill>
                  <a:schemeClr val="bg2">
                    <a:lumMod val="10000"/>
                  </a:schemeClr>
                </a:solidFill>
                <a:latin typeface="楷体_GB2312" pitchFamily="49" charset="-122"/>
                <a:ea typeface="楷体_GB2312" pitchFamily="49" charset="-122"/>
              </a:rPr>
              <a:t>获</a:t>
            </a:r>
            <a:r>
              <a:rPr lang="en-US" altLang="zh-CN" sz="1800">
                <a:solidFill>
                  <a:schemeClr val="bg2">
                    <a:lumMod val="10000"/>
                  </a:schemeClr>
                </a:solidFill>
                <a:latin typeface="楷体_GB2312" pitchFamily="49" charset="-122"/>
                <a:ea typeface="楷体_GB2312" pitchFamily="49" charset="-122"/>
              </a:rPr>
              <a:t>1960</a:t>
            </a:r>
            <a:r>
              <a:rPr lang="zh-CN" altLang="en-US" sz="1800">
                <a:solidFill>
                  <a:schemeClr val="bg2">
                    <a:lumMod val="10000"/>
                  </a:schemeClr>
                </a:solidFill>
                <a:latin typeface="楷体_GB2312" pitchFamily="49" charset="-122"/>
                <a:ea typeface="楷体_GB2312" pitchFamily="49" charset="-122"/>
              </a:rPr>
              <a:t>年度</a:t>
            </a:r>
          </a:p>
          <a:p>
            <a:pPr algn="ctr"/>
            <a:r>
              <a:rPr lang="zh-CN" altLang="en-US" sz="1800">
                <a:solidFill>
                  <a:schemeClr val="bg2">
                    <a:lumMod val="10000"/>
                  </a:schemeClr>
                </a:solidFill>
                <a:latin typeface="楷体_GB2312" pitchFamily="49" charset="-122"/>
                <a:ea typeface="楷体_GB2312" pitchFamily="49" charset="-122"/>
              </a:rPr>
              <a:t>诺贝尔化学奖</a:t>
            </a:r>
          </a:p>
        </p:txBody>
      </p:sp>
      <p:pic>
        <p:nvPicPr>
          <p:cNvPr id="307215" name="Picture 15" descr="lan0009">
            <a:extLst>
              <a:ext uri="{FF2B5EF4-FFF2-40B4-BE49-F238E27FC236}">
                <a16:creationId xmlns:a16="http://schemas.microsoft.com/office/drawing/2014/main" id="{BA109ED3-DF69-4CDB-AFD4-28F98C54F0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757" t="1146" r="1010" b="1529"/>
          <a:stretch>
            <a:fillRect/>
          </a:stretch>
        </p:blipFill>
        <p:spPr bwMode="auto">
          <a:xfrm>
            <a:off x="6553200" y="4967288"/>
            <a:ext cx="2286000" cy="1497012"/>
          </a:xfrm>
          <a:prstGeom prst="rect">
            <a:avLst/>
          </a:prstGeom>
          <a:noFill/>
        </p:spPr>
      </p:pic>
      <p:pic>
        <p:nvPicPr>
          <p:cNvPr id="307216" name="Picture 16" descr="slide0257_image080">
            <a:extLst>
              <a:ext uri="{FF2B5EF4-FFF2-40B4-BE49-F238E27FC236}">
                <a16:creationId xmlns:a16="http://schemas.microsoft.com/office/drawing/2014/main" id="{FB81C73C-7A2F-4646-B51F-2D675E77F426}"/>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l="6168" t="4672" r="6168" b="3360"/>
          <a:stretch>
            <a:fillRect/>
          </a:stretch>
        </p:blipFill>
        <p:spPr bwMode="auto">
          <a:xfrm>
            <a:off x="5486400" y="4267200"/>
            <a:ext cx="1600200" cy="2133600"/>
          </a:xfrm>
          <a:prstGeom prst="rect">
            <a:avLst/>
          </a:prstGeom>
          <a:noFill/>
          <a:ln w="9525">
            <a:solidFill>
              <a:srgbClr val="66FF33"/>
            </a:solidFill>
            <a:miter lim="800000"/>
            <a:headEnd/>
            <a:tailEnd/>
          </a:ln>
        </p:spPr>
      </p:pic>
      <p:grpSp>
        <p:nvGrpSpPr>
          <p:cNvPr id="307217" name="Group 17">
            <a:extLst>
              <a:ext uri="{FF2B5EF4-FFF2-40B4-BE49-F238E27FC236}">
                <a16:creationId xmlns:a16="http://schemas.microsoft.com/office/drawing/2014/main" id="{51ED9DF4-4792-4CEC-932F-062A3458F5D2}"/>
              </a:ext>
            </a:extLst>
          </p:cNvPr>
          <p:cNvGrpSpPr>
            <a:grpSpLocks/>
          </p:cNvGrpSpPr>
          <p:nvPr/>
        </p:nvGrpSpPr>
        <p:grpSpPr bwMode="auto">
          <a:xfrm>
            <a:off x="457200" y="1524000"/>
            <a:ext cx="4343400" cy="396875"/>
            <a:chOff x="288" y="960"/>
            <a:chExt cx="2736" cy="250"/>
          </a:xfrm>
          <a:noFill/>
        </p:grpSpPr>
        <p:sp>
          <p:nvSpPr>
            <p:cNvPr id="307218" name="Rectangle 18">
              <a:extLst>
                <a:ext uri="{FF2B5EF4-FFF2-40B4-BE49-F238E27FC236}">
                  <a16:creationId xmlns:a16="http://schemas.microsoft.com/office/drawing/2014/main" id="{467539E8-FD35-438F-9D8B-6874E6713CDB}"/>
                </a:ext>
              </a:extLst>
            </p:cNvPr>
            <p:cNvSpPr>
              <a:spLocks noChangeArrowheads="1"/>
            </p:cNvSpPr>
            <p:nvPr/>
          </p:nvSpPr>
          <p:spPr bwMode="auto">
            <a:xfrm>
              <a:off x="288" y="960"/>
              <a:ext cx="2736" cy="250"/>
            </a:xfrm>
            <a:prstGeom prst="rect">
              <a:avLst/>
            </a:prstGeom>
            <a:grp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dirty="0">
                  <a:solidFill>
                    <a:schemeClr val="bg2">
                      <a:lumMod val="10000"/>
                    </a:schemeClr>
                  </a:solidFill>
                  <a:latin typeface="仿宋_GB2312" pitchFamily="49" charset="-122"/>
                  <a:ea typeface="仿宋_GB2312" pitchFamily="49" charset="-122"/>
                </a:rPr>
                <a:t>方法：放射性　　测定年代法</a:t>
              </a:r>
            </a:p>
          </p:txBody>
        </p:sp>
        <p:graphicFrame>
          <p:nvGraphicFramePr>
            <p:cNvPr id="307219" name="Object 19">
              <a:extLst>
                <a:ext uri="{FF2B5EF4-FFF2-40B4-BE49-F238E27FC236}">
                  <a16:creationId xmlns:a16="http://schemas.microsoft.com/office/drawing/2014/main" id="{2B0D5BAD-35F9-4C11-9C98-CC98EDB34D76}"/>
                </a:ext>
              </a:extLst>
            </p:cNvPr>
            <p:cNvGraphicFramePr>
              <a:graphicFrameLocks noChangeAspect="1"/>
            </p:cNvGraphicFramePr>
            <p:nvPr/>
          </p:nvGraphicFramePr>
          <p:xfrm>
            <a:off x="1344" y="960"/>
            <a:ext cx="280" cy="216"/>
          </p:xfrm>
          <a:graphic>
            <a:graphicData uri="http://schemas.openxmlformats.org/presentationml/2006/ole">
              <mc:AlternateContent xmlns:mc="http://schemas.openxmlformats.org/markup-compatibility/2006">
                <mc:Choice xmlns:v="urn:schemas-microsoft-com:vml" Requires="v">
                  <p:oleObj spid="_x0000_s307266" name="公式" r:id="rId10" imgW="444240" imgH="342720" progId="Equation.3">
                    <p:embed/>
                  </p:oleObj>
                </mc:Choice>
                <mc:Fallback>
                  <p:oleObj name="公式" r:id="rId10" imgW="444240" imgH="34272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4" y="960"/>
                          <a:ext cx="280" cy="216"/>
                        </a:xfrm>
                        <a:prstGeom prst="rect">
                          <a:avLst/>
                        </a:prstGeom>
                        <a:solidFill>
                          <a:srgbClr val="FFFF00">
                            <a:alpha val="55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7220" name="Rectangle 20">
            <a:extLst>
              <a:ext uri="{FF2B5EF4-FFF2-40B4-BE49-F238E27FC236}">
                <a16:creationId xmlns:a16="http://schemas.microsoft.com/office/drawing/2014/main" id="{40F6DF8B-14D9-46A0-9BEC-A454D7966F84}"/>
              </a:ext>
            </a:extLst>
          </p:cNvPr>
          <p:cNvSpPr>
            <a:spLocks noChangeArrowheads="1"/>
          </p:cNvSpPr>
          <p:nvPr/>
        </p:nvSpPr>
        <p:spPr bwMode="auto">
          <a:xfrm>
            <a:off x="457200" y="1981200"/>
            <a:ext cx="4876800" cy="396875"/>
          </a:xfrm>
          <a:prstGeom prst="rect">
            <a:avLst/>
          </a:prstGeom>
          <a:noFill/>
          <a:ln>
            <a:noFill/>
          </a:ln>
          <a:effectLst/>
        </p:spPr>
        <p:txBody>
          <a:bodyPr>
            <a:spAutoFit/>
          </a:bodyPr>
          <a:lstStyle/>
          <a:p>
            <a:pPr eaLnBrk="0" hangingPunct="0"/>
            <a:r>
              <a:rPr lang="zh-CN" altLang="en-US" sz="2000">
                <a:solidFill>
                  <a:schemeClr val="bg2">
                    <a:lumMod val="10000"/>
                  </a:schemeClr>
                </a:solidFill>
                <a:latin typeface="仿宋_GB2312" pitchFamily="49" charset="-122"/>
                <a:ea typeface="仿宋_GB2312" pitchFamily="49" charset="-122"/>
              </a:rPr>
              <a:t>依据：半衰期与反应物的起始浓度无关 </a:t>
            </a:r>
          </a:p>
        </p:txBody>
      </p:sp>
      <p:grpSp>
        <p:nvGrpSpPr>
          <p:cNvPr id="307221" name="Group 21">
            <a:extLst>
              <a:ext uri="{FF2B5EF4-FFF2-40B4-BE49-F238E27FC236}">
                <a16:creationId xmlns:a16="http://schemas.microsoft.com/office/drawing/2014/main" id="{7FEFDE1D-8847-43EA-B29D-45404FEE4E4A}"/>
              </a:ext>
            </a:extLst>
          </p:cNvPr>
          <p:cNvGrpSpPr>
            <a:grpSpLocks/>
          </p:cNvGrpSpPr>
          <p:nvPr/>
        </p:nvGrpSpPr>
        <p:grpSpPr bwMode="auto">
          <a:xfrm>
            <a:off x="457200" y="2438400"/>
            <a:ext cx="4876800" cy="457200"/>
            <a:chOff x="288" y="1536"/>
            <a:chExt cx="3072" cy="288"/>
          </a:xfrm>
          <a:noFill/>
        </p:grpSpPr>
        <p:sp>
          <p:nvSpPr>
            <p:cNvPr id="307222" name="Rectangle 22">
              <a:extLst>
                <a:ext uri="{FF2B5EF4-FFF2-40B4-BE49-F238E27FC236}">
                  <a16:creationId xmlns:a16="http://schemas.microsoft.com/office/drawing/2014/main" id="{3350CBBF-66AC-48E2-852C-690E06FF35A5}"/>
                </a:ext>
              </a:extLst>
            </p:cNvPr>
            <p:cNvSpPr>
              <a:spLocks noChangeArrowheads="1"/>
            </p:cNvSpPr>
            <p:nvPr/>
          </p:nvSpPr>
          <p:spPr bwMode="auto">
            <a:xfrm>
              <a:off x="288" y="1560"/>
              <a:ext cx="3072" cy="212"/>
            </a:xfrm>
            <a:prstGeom prst="rect">
              <a:avLst/>
            </a:prstGeom>
            <a:grp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0000"/>
                </a:lnSpc>
              </a:pPr>
              <a:r>
                <a:rPr lang="zh-CN" altLang="en-US" sz="2000">
                  <a:solidFill>
                    <a:schemeClr val="bg2">
                      <a:lumMod val="10000"/>
                    </a:schemeClr>
                  </a:solidFill>
                  <a:latin typeface="仿宋_GB2312" pitchFamily="49" charset="-122"/>
                  <a:ea typeface="仿宋_GB2312" pitchFamily="49" charset="-122"/>
                </a:rPr>
                <a:t>假定：大气中　　、　　的比值是恒定的 </a:t>
              </a:r>
            </a:p>
          </p:txBody>
        </p:sp>
        <p:graphicFrame>
          <p:nvGraphicFramePr>
            <p:cNvPr id="307223" name="Object 23">
              <a:extLst>
                <a:ext uri="{FF2B5EF4-FFF2-40B4-BE49-F238E27FC236}">
                  <a16:creationId xmlns:a16="http://schemas.microsoft.com/office/drawing/2014/main" id="{A486D123-4446-45BB-A99E-CE85F2610C39}"/>
                </a:ext>
              </a:extLst>
            </p:cNvPr>
            <p:cNvGraphicFramePr>
              <a:graphicFrameLocks noChangeAspect="1"/>
            </p:cNvGraphicFramePr>
            <p:nvPr/>
          </p:nvGraphicFramePr>
          <p:xfrm>
            <a:off x="1304" y="1536"/>
            <a:ext cx="280" cy="264"/>
          </p:xfrm>
          <a:graphic>
            <a:graphicData uri="http://schemas.openxmlformats.org/presentationml/2006/ole">
              <mc:AlternateContent xmlns:mc="http://schemas.openxmlformats.org/markup-compatibility/2006">
                <mc:Choice xmlns:v="urn:schemas-microsoft-com:vml" Requires="v">
                  <p:oleObj spid="_x0000_s307267" name="公式" r:id="rId12" imgW="444240" imgH="419040" progId="Equation.3">
                    <p:embed/>
                  </p:oleObj>
                </mc:Choice>
                <mc:Fallback>
                  <p:oleObj name="公式" r:id="rId12" imgW="444240" imgH="419040"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04" y="1536"/>
                          <a:ext cx="280" cy="26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24" name="Object 24">
              <a:extLst>
                <a:ext uri="{FF2B5EF4-FFF2-40B4-BE49-F238E27FC236}">
                  <a16:creationId xmlns:a16="http://schemas.microsoft.com/office/drawing/2014/main" id="{7ADF6190-D628-42A0-BCC6-DD6518DA0D3F}"/>
                </a:ext>
              </a:extLst>
            </p:cNvPr>
            <p:cNvGraphicFramePr>
              <a:graphicFrameLocks noChangeAspect="1"/>
            </p:cNvGraphicFramePr>
            <p:nvPr/>
          </p:nvGraphicFramePr>
          <p:xfrm>
            <a:off x="1784" y="1560"/>
            <a:ext cx="280" cy="264"/>
          </p:xfrm>
          <a:graphic>
            <a:graphicData uri="http://schemas.openxmlformats.org/presentationml/2006/ole">
              <mc:AlternateContent xmlns:mc="http://schemas.openxmlformats.org/markup-compatibility/2006">
                <mc:Choice xmlns:v="urn:schemas-microsoft-com:vml" Requires="v">
                  <p:oleObj spid="_x0000_s307268" name="公式" r:id="rId14" imgW="444240" imgH="419040" progId="Equation.3">
                    <p:embed/>
                  </p:oleObj>
                </mc:Choice>
                <mc:Fallback>
                  <p:oleObj name="公式" r:id="rId14" imgW="444240" imgH="419040"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84" y="1560"/>
                          <a:ext cx="280" cy="26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07225" name="Group 25">
            <a:extLst>
              <a:ext uri="{FF2B5EF4-FFF2-40B4-BE49-F238E27FC236}">
                <a16:creationId xmlns:a16="http://schemas.microsoft.com/office/drawing/2014/main" id="{450BD637-FBDE-4775-A306-51BA63DE59CC}"/>
              </a:ext>
            </a:extLst>
          </p:cNvPr>
          <p:cNvGrpSpPr>
            <a:grpSpLocks/>
          </p:cNvGrpSpPr>
          <p:nvPr/>
        </p:nvGrpSpPr>
        <p:grpSpPr bwMode="auto">
          <a:xfrm>
            <a:off x="304800" y="2819400"/>
            <a:ext cx="6477000" cy="1006475"/>
            <a:chOff x="192" y="1814"/>
            <a:chExt cx="4080" cy="634"/>
          </a:xfrm>
          <a:noFill/>
        </p:grpSpPr>
        <p:sp>
          <p:nvSpPr>
            <p:cNvPr id="307226" name="Text Box 26">
              <a:extLst>
                <a:ext uri="{FF2B5EF4-FFF2-40B4-BE49-F238E27FC236}">
                  <a16:creationId xmlns:a16="http://schemas.microsoft.com/office/drawing/2014/main" id="{1C3A8DFF-8C01-4595-AADC-E99BFED7AA46}"/>
                </a:ext>
              </a:extLst>
            </p:cNvPr>
            <p:cNvSpPr txBox="1">
              <a:spLocks noChangeArrowheads="1"/>
            </p:cNvSpPr>
            <p:nvPr/>
          </p:nvSpPr>
          <p:spPr bwMode="auto">
            <a:xfrm>
              <a:off x="192" y="1814"/>
              <a:ext cx="4080" cy="634"/>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en-US" altLang="zh-CN" sz="2000" dirty="0">
                  <a:solidFill>
                    <a:schemeClr val="bg2">
                      <a:lumMod val="10000"/>
                    </a:schemeClr>
                  </a:solidFill>
                  <a:latin typeface="仿宋_GB2312" pitchFamily="49" charset="-122"/>
                  <a:ea typeface="仿宋_GB2312" pitchFamily="49" charset="-122"/>
                </a:rPr>
                <a:t>   </a:t>
              </a:r>
              <a:r>
                <a:rPr lang="zh-CN" altLang="en-US" sz="2000" dirty="0">
                  <a:solidFill>
                    <a:schemeClr val="bg2">
                      <a:lumMod val="10000"/>
                    </a:schemeClr>
                  </a:solidFill>
                  <a:latin typeface="仿宋_GB2312" pitchFamily="49" charset="-122"/>
                  <a:ea typeface="仿宋_GB2312" pitchFamily="49" charset="-122"/>
                </a:rPr>
                <a:t>宇宙射线中的大量质子与大气中原子核反应产生许多次级中子，这些次级中子与大气中的　　反应而产生　　而　　自发地进行</a:t>
              </a:r>
              <a:r>
                <a:rPr lang="el-GR" altLang="zh-CN" sz="2000" dirty="0">
                  <a:solidFill>
                    <a:schemeClr val="bg2">
                      <a:lumMod val="10000"/>
                    </a:schemeClr>
                  </a:solidFill>
                  <a:latin typeface="仿宋_GB2312" pitchFamily="49" charset="-122"/>
                  <a:ea typeface="仿宋_GB2312" pitchFamily="49" charset="-122"/>
                  <a:cs typeface="Arial" panose="020B0604020202020204" pitchFamily="34" charset="0"/>
                </a:rPr>
                <a:t>β</a:t>
              </a:r>
              <a:r>
                <a:rPr lang="zh-CN" altLang="en-US" sz="2000" dirty="0">
                  <a:solidFill>
                    <a:schemeClr val="bg2">
                      <a:lumMod val="10000"/>
                    </a:schemeClr>
                  </a:solidFill>
                  <a:latin typeface="仿宋_GB2312" pitchFamily="49" charset="-122"/>
                  <a:ea typeface="仿宋_GB2312" pitchFamily="49" charset="-122"/>
                  <a:cs typeface="Arial" panose="020B0604020202020204" pitchFamily="34" charset="0"/>
                </a:rPr>
                <a:t>衰变：</a:t>
              </a:r>
              <a:endParaRPr lang="zh-CN" altLang="el-GR" sz="2000" dirty="0">
                <a:solidFill>
                  <a:schemeClr val="bg2">
                    <a:lumMod val="10000"/>
                  </a:schemeClr>
                </a:solidFill>
                <a:latin typeface="仿宋_GB2312" pitchFamily="49" charset="-122"/>
                <a:ea typeface="仿宋_GB2312" pitchFamily="49" charset="-122"/>
                <a:cs typeface="Arial" panose="020B0604020202020204" pitchFamily="34" charset="0"/>
              </a:endParaRPr>
            </a:p>
          </p:txBody>
        </p:sp>
        <p:graphicFrame>
          <p:nvGraphicFramePr>
            <p:cNvPr id="307227" name="Object 27">
              <a:extLst>
                <a:ext uri="{FF2B5EF4-FFF2-40B4-BE49-F238E27FC236}">
                  <a16:creationId xmlns:a16="http://schemas.microsoft.com/office/drawing/2014/main" id="{E4ACFB40-E773-4452-BF68-D4FFE6E570EE}"/>
                </a:ext>
              </a:extLst>
            </p:cNvPr>
            <p:cNvGraphicFramePr>
              <a:graphicFrameLocks noChangeAspect="1"/>
            </p:cNvGraphicFramePr>
            <p:nvPr/>
          </p:nvGraphicFramePr>
          <p:xfrm>
            <a:off x="2832" y="2022"/>
            <a:ext cx="288" cy="186"/>
          </p:xfrm>
          <a:graphic>
            <a:graphicData uri="http://schemas.openxmlformats.org/presentationml/2006/ole">
              <mc:AlternateContent xmlns:mc="http://schemas.openxmlformats.org/markup-compatibility/2006">
                <mc:Choice xmlns:v="urn:schemas-microsoft-com:vml" Requires="v">
                  <p:oleObj spid="_x0000_s307269" name="公式" r:id="rId16" imgW="507960" imgH="330120" progId="Equation.3">
                    <p:embed/>
                  </p:oleObj>
                </mc:Choice>
                <mc:Fallback>
                  <p:oleObj name="公式" r:id="rId16" imgW="507960" imgH="330120" progId="Equation.3">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32" y="2022"/>
                          <a:ext cx="28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28" name="Object 28">
              <a:extLst>
                <a:ext uri="{FF2B5EF4-FFF2-40B4-BE49-F238E27FC236}">
                  <a16:creationId xmlns:a16="http://schemas.microsoft.com/office/drawing/2014/main" id="{B0080F1E-AA0C-410A-A64C-DA178FAA9DD2}"/>
                </a:ext>
              </a:extLst>
            </p:cNvPr>
            <p:cNvGraphicFramePr>
              <a:graphicFrameLocks noChangeAspect="1"/>
            </p:cNvGraphicFramePr>
            <p:nvPr/>
          </p:nvGraphicFramePr>
          <p:xfrm>
            <a:off x="3984" y="2023"/>
            <a:ext cx="240" cy="185"/>
          </p:xfrm>
          <a:graphic>
            <a:graphicData uri="http://schemas.openxmlformats.org/presentationml/2006/ole">
              <mc:AlternateContent xmlns:mc="http://schemas.openxmlformats.org/markup-compatibility/2006">
                <mc:Choice xmlns:v="urn:schemas-microsoft-com:vml" Requires="v">
                  <p:oleObj spid="_x0000_s307270" name="公式" r:id="rId18" imgW="444240" imgH="342720" progId="Equation.3">
                    <p:embed/>
                  </p:oleObj>
                </mc:Choice>
                <mc:Fallback>
                  <p:oleObj name="公式" r:id="rId18" imgW="444240" imgH="342720" progId="Equation.3">
                    <p:embed/>
                    <p:pic>
                      <p:nvPicPr>
                        <p:cNvPr id="0" name="Object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84" y="2023"/>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29" name="Object 29">
              <a:extLst>
                <a:ext uri="{FF2B5EF4-FFF2-40B4-BE49-F238E27FC236}">
                  <a16:creationId xmlns:a16="http://schemas.microsoft.com/office/drawing/2014/main" id="{8108D320-F9F7-4325-8B41-48B3509D15B0}"/>
                </a:ext>
              </a:extLst>
            </p:cNvPr>
            <p:cNvGraphicFramePr>
              <a:graphicFrameLocks noChangeAspect="1"/>
            </p:cNvGraphicFramePr>
            <p:nvPr/>
          </p:nvGraphicFramePr>
          <p:xfrm>
            <a:off x="480" y="2208"/>
            <a:ext cx="240" cy="185"/>
          </p:xfrm>
          <a:graphic>
            <a:graphicData uri="http://schemas.openxmlformats.org/presentationml/2006/ole">
              <mc:AlternateContent xmlns:mc="http://schemas.openxmlformats.org/markup-compatibility/2006">
                <mc:Choice xmlns:v="urn:schemas-microsoft-com:vml" Requires="v">
                  <p:oleObj spid="_x0000_s307271" name="公式" r:id="rId20" imgW="444240" imgH="342720" progId="Equation.3">
                    <p:embed/>
                  </p:oleObj>
                </mc:Choice>
                <mc:Fallback>
                  <p:oleObj name="公式" r:id="rId20" imgW="444240" imgH="342720" progId="Equation.3">
                    <p:embed/>
                    <p:pic>
                      <p:nvPicPr>
                        <p:cNvPr id="0"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0" y="2208"/>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07230" name="Object 30">
            <a:extLst>
              <a:ext uri="{FF2B5EF4-FFF2-40B4-BE49-F238E27FC236}">
                <a16:creationId xmlns:a16="http://schemas.microsoft.com/office/drawing/2014/main" id="{B07C7842-C4C6-407D-A5D5-928770D669E9}"/>
              </a:ext>
            </a:extLst>
          </p:cNvPr>
          <p:cNvGraphicFramePr>
            <a:graphicFrameLocks noChangeAspect="1"/>
          </p:cNvGraphicFramePr>
          <p:nvPr>
            <p:extLst>
              <p:ext uri="{D42A27DB-BD31-4B8C-83A1-F6EECF244321}">
                <p14:modId xmlns:p14="http://schemas.microsoft.com/office/powerpoint/2010/main" val="182058347"/>
              </p:ext>
            </p:extLst>
          </p:nvPr>
        </p:nvGraphicFramePr>
        <p:xfrm>
          <a:off x="762000" y="3887788"/>
          <a:ext cx="1905000" cy="379412"/>
        </p:xfrm>
        <a:graphic>
          <a:graphicData uri="http://schemas.openxmlformats.org/presentationml/2006/ole">
            <mc:AlternateContent xmlns:mc="http://schemas.openxmlformats.org/markup-compatibility/2006">
              <mc:Choice xmlns:v="urn:schemas-microsoft-com:vml" Requires="v">
                <p:oleObj spid="_x0000_s307272" name="公式" r:id="rId22" imgW="2044440" imgH="406080" progId="Equation.3">
                  <p:embed/>
                </p:oleObj>
              </mc:Choice>
              <mc:Fallback>
                <p:oleObj name="公式" r:id="rId22" imgW="2044440" imgH="406080" progId="Equation.3">
                  <p:embed/>
                  <p:pic>
                    <p:nvPicPr>
                      <p:cNvPr id="0" name="Object 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62000" y="3887788"/>
                        <a:ext cx="1905000" cy="379412"/>
                      </a:xfrm>
                      <a:prstGeom prst="rect">
                        <a:avLst/>
                      </a:prstGeom>
                      <a:noFill/>
                      <a:ln>
                        <a:noFill/>
                      </a:ln>
                      <a:effectLst/>
                    </p:spPr>
                  </p:pic>
                </p:oleObj>
              </mc:Fallback>
            </mc:AlternateContent>
          </a:graphicData>
        </a:graphic>
      </p:graphicFrame>
      <p:graphicFrame>
        <p:nvGraphicFramePr>
          <p:cNvPr id="307231" name="Object 31">
            <a:extLst>
              <a:ext uri="{FF2B5EF4-FFF2-40B4-BE49-F238E27FC236}">
                <a16:creationId xmlns:a16="http://schemas.microsoft.com/office/drawing/2014/main" id="{556B3DD3-3C1C-46C2-9953-965B17784BA3}"/>
              </a:ext>
            </a:extLst>
          </p:cNvPr>
          <p:cNvGraphicFramePr>
            <a:graphicFrameLocks noChangeAspect="1"/>
          </p:cNvGraphicFramePr>
          <p:nvPr>
            <p:extLst>
              <p:ext uri="{D42A27DB-BD31-4B8C-83A1-F6EECF244321}">
                <p14:modId xmlns:p14="http://schemas.microsoft.com/office/powerpoint/2010/main" val="3814059629"/>
              </p:ext>
            </p:extLst>
          </p:nvPr>
        </p:nvGraphicFramePr>
        <p:xfrm>
          <a:off x="3124200" y="3921125"/>
          <a:ext cx="1763713" cy="346075"/>
        </p:xfrm>
        <a:graphic>
          <a:graphicData uri="http://schemas.openxmlformats.org/presentationml/2006/ole">
            <mc:AlternateContent xmlns:mc="http://schemas.openxmlformats.org/markup-compatibility/2006">
              <mc:Choice xmlns:v="urn:schemas-microsoft-com:vml" Requires="v">
                <p:oleObj spid="_x0000_s307273" name="公式" r:id="rId24" imgW="1752480" imgH="342720" progId="Equation.3">
                  <p:embed/>
                </p:oleObj>
              </mc:Choice>
              <mc:Fallback>
                <p:oleObj name="公式" r:id="rId24" imgW="1752480" imgH="342720" progId="Equation.3">
                  <p:embed/>
                  <p:pic>
                    <p:nvPicPr>
                      <p:cNvPr id="0" name="Object 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24200" y="3921125"/>
                        <a:ext cx="1763713" cy="346075"/>
                      </a:xfrm>
                      <a:prstGeom prst="rect">
                        <a:avLst/>
                      </a:prstGeom>
                      <a:noFill/>
                      <a:ln>
                        <a:noFill/>
                      </a:ln>
                      <a:effectLst/>
                    </p:spPr>
                  </p:pic>
                </p:oleObj>
              </mc:Fallback>
            </mc:AlternateContent>
          </a:graphicData>
        </a:graphic>
      </p:graphicFrame>
      <p:grpSp>
        <p:nvGrpSpPr>
          <p:cNvPr id="307232" name="Group 32">
            <a:extLst>
              <a:ext uri="{FF2B5EF4-FFF2-40B4-BE49-F238E27FC236}">
                <a16:creationId xmlns:a16="http://schemas.microsoft.com/office/drawing/2014/main" id="{E3C337B1-D2FE-4862-83FB-53E0397FC927}"/>
              </a:ext>
            </a:extLst>
          </p:cNvPr>
          <p:cNvGrpSpPr>
            <a:grpSpLocks/>
          </p:cNvGrpSpPr>
          <p:nvPr/>
        </p:nvGrpSpPr>
        <p:grpSpPr bwMode="auto">
          <a:xfrm>
            <a:off x="304800" y="4267200"/>
            <a:ext cx="5105400" cy="1616075"/>
            <a:chOff x="192" y="2688"/>
            <a:chExt cx="3216" cy="1018"/>
          </a:xfrm>
          <a:noFill/>
        </p:grpSpPr>
        <p:graphicFrame>
          <p:nvGraphicFramePr>
            <p:cNvPr id="307233" name="Object 33">
              <a:extLst>
                <a:ext uri="{FF2B5EF4-FFF2-40B4-BE49-F238E27FC236}">
                  <a16:creationId xmlns:a16="http://schemas.microsoft.com/office/drawing/2014/main" id="{3321BF10-01CF-45B5-9237-71ED99EA0827}"/>
                </a:ext>
              </a:extLst>
            </p:cNvPr>
            <p:cNvGraphicFramePr>
              <a:graphicFrameLocks noChangeAspect="1"/>
            </p:cNvGraphicFramePr>
            <p:nvPr/>
          </p:nvGraphicFramePr>
          <p:xfrm>
            <a:off x="2928" y="2880"/>
            <a:ext cx="288" cy="274"/>
          </p:xfrm>
          <a:graphic>
            <a:graphicData uri="http://schemas.openxmlformats.org/presentationml/2006/ole">
              <mc:AlternateContent xmlns:mc="http://schemas.openxmlformats.org/markup-compatibility/2006">
                <mc:Choice xmlns:v="urn:schemas-microsoft-com:vml" Requires="v">
                  <p:oleObj spid="_x0000_s307274" name="公式" r:id="rId26" imgW="253800" imgH="241200" progId="Equation.3">
                    <p:embed/>
                  </p:oleObj>
                </mc:Choice>
                <mc:Fallback>
                  <p:oleObj name="公式" r:id="rId26" imgW="253800" imgH="241200" progId="Equation.3">
                    <p:embed/>
                    <p:pic>
                      <p:nvPicPr>
                        <p:cNvPr id="0" name="Object 3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28" y="2880"/>
                          <a:ext cx="28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34" name="Object 34">
              <a:extLst>
                <a:ext uri="{FF2B5EF4-FFF2-40B4-BE49-F238E27FC236}">
                  <a16:creationId xmlns:a16="http://schemas.microsoft.com/office/drawing/2014/main" id="{828BF408-2C43-4C9C-BFAA-2857AAABD48F}"/>
                </a:ext>
              </a:extLst>
            </p:cNvPr>
            <p:cNvGraphicFramePr>
              <a:graphicFrameLocks noChangeAspect="1"/>
            </p:cNvGraphicFramePr>
            <p:nvPr/>
          </p:nvGraphicFramePr>
          <p:xfrm>
            <a:off x="2928" y="3282"/>
            <a:ext cx="288" cy="222"/>
          </p:xfrm>
          <a:graphic>
            <a:graphicData uri="http://schemas.openxmlformats.org/presentationml/2006/ole">
              <mc:AlternateContent xmlns:mc="http://schemas.openxmlformats.org/markup-compatibility/2006">
                <mc:Choice xmlns:v="urn:schemas-microsoft-com:vml" Requires="v">
                  <p:oleObj spid="_x0000_s307275" name="公式" r:id="rId28" imgW="444240" imgH="342720" progId="Equation.3">
                    <p:embed/>
                  </p:oleObj>
                </mc:Choice>
                <mc:Fallback>
                  <p:oleObj name="公式" r:id="rId28" imgW="444240" imgH="342720" progId="Equation.3">
                    <p:embed/>
                    <p:pic>
                      <p:nvPicPr>
                        <p:cNvPr id="0" name="Object 3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928" y="3282"/>
                          <a:ext cx="288"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35" name="Rectangle 35">
              <a:extLst>
                <a:ext uri="{FF2B5EF4-FFF2-40B4-BE49-F238E27FC236}">
                  <a16:creationId xmlns:a16="http://schemas.microsoft.com/office/drawing/2014/main" id="{46CBCA44-DAC5-4061-B0C6-BFBAC866D6FC}"/>
                </a:ext>
              </a:extLst>
            </p:cNvPr>
            <p:cNvSpPr>
              <a:spLocks noChangeArrowheads="1"/>
            </p:cNvSpPr>
            <p:nvPr/>
          </p:nvSpPr>
          <p:spPr bwMode="auto">
            <a:xfrm>
              <a:off x="192" y="2688"/>
              <a:ext cx="3216" cy="1018"/>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zh-CN" altLang="en-US" sz="2000" dirty="0">
                  <a:solidFill>
                    <a:schemeClr val="bg2">
                      <a:lumMod val="10000"/>
                    </a:schemeClr>
                  </a:solidFill>
                  <a:latin typeface="Arial" panose="020B0604020202020204" pitchFamily="34" charset="0"/>
                  <a:ea typeface="仿宋_GB2312" pitchFamily="49" charset="-122"/>
                </a:rPr>
                <a:t>　由于宇宙射线的质子流、大气组分相对恒定</a:t>
              </a:r>
              <a:r>
                <a:rPr lang="en-US" altLang="zh-CN" sz="2000" dirty="0">
                  <a:solidFill>
                    <a:schemeClr val="bg2">
                      <a:lumMod val="10000"/>
                    </a:schemeClr>
                  </a:solidFill>
                  <a:latin typeface="Arial" panose="020B0604020202020204" pitchFamily="34" charset="0"/>
                  <a:ea typeface="仿宋_GB2312" pitchFamily="49" charset="-122"/>
                </a:rPr>
                <a:t>,</a:t>
              </a:r>
              <a:r>
                <a:rPr lang="zh-CN" altLang="en-US" sz="2000" dirty="0">
                  <a:solidFill>
                    <a:schemeClr val="bg2">
                      <a:lumMod val="10000"/>
                    </a:schemeClr>
                  </a:solidFill>
                  <a:latin typeface="Arial" panose="020B0604020202020204" pitchFamily="34" charset="0"/>
                  <a:ea typeface="仿宋_GB2312" pitchFamily="49" charset="-122"/>
                </a:rPr>
                <a:t>故上述次级中子流也相对恒定</a:t>
              </a:r>
              <a:r>
                <a:rPr lang="en-US" altLang="zh-CN" sz="2000" dirty="0">
                  <a:solidFill>
                    <a:schemeClr val="bg2">
                      <a:lumMod val="10000"/>
                    </a:schemeClr>
                  </a:solidFill>
                  <a:latin typeface="Arial" panose="020B0604020202020204" pitchFamily="34" charset="0"/>
                  <a:ea typeface="仿宋_GB2312" pitchFamily="49" charset="-122"/>
                </a:rPr>
                <a:t>,</a:t>
              </a:r>
              <a:r>
                <a:rPr lang="zh-CN" altLang="en-US" sz="2000" dirty="0">
                  <a:solidFill>
                    <a:schemeClr val="bg2">
                      <a:lumMod val="10000"/>
                    </a:schemeClr>
                  </a:solidFill>
                  <a:latin typeface="Arial" panose="020B0604020202020204" pitchFamily="34" charset="0"/>
                  <a:ea typeface="仿宋_GB2312" pitchFamily="49" charset="-122"/>
                </a:rPr>
                <a:t>使得　 　的产生率保持恒定</a:t>
              </a:r>
              <a:r>
                <a:rPr lang="en-US" altLang="zh-CN" sz="2000" dirty="0">
                  <a:solidFill>
                    <a:schemeClr val="bg2">
                      <a:lumMod val="10000"/>
                    </a:schemeClr>
                  </a:solidFill>
                  <a:latin typeface="Arial" panose="020B0604020202020204" pitchFamily="34" charset="0"/>
                  <a:ea typeface="仿宋_GB2312" pitchFamily="49" charset="-122"/>
                </a:rPr>
                <a:t>,</a:t>
              </a:r>
              <a:r>
                <a:rPr lang="zh-CN" altLang="en-US" sz="2000" dirty="0">
                  <a:solidFill>
                    <a:schemeClr val="bg2">
                      <a:lumMod val="10000"/>
                    </a:schemeClr>
                  </a:solidFill>
                  <a:latin typeface="Arial" panose="020B0604020202020204" pitchFamily="34" charset="0"/>
                  <a:ea typeface="仿宋_GB2312" pitchFamily="49" charset="-122"/>
                </a:rPr>
                <a:t>经相当时间后产出与衰变达平衡</a:t>
              </a:r>
              <a:r>
                <a:rPr lang="en-US" altLang="zh-CN" sz="2000" dirty="0">
                  <a:solidFill>
                    <a:schemeClr val="bg2">
                      <a:lumMod val="10000"/>
                    </a:schemeClr>
                  </a:solidFill>
                  <a:latin typeface="Arial" panose="020B0604020202020204" pitchFamily="34" charset="0"/>
                  <a:ea typeface="仿宋_GB2312" pitchFamily="49" charset="-122"/>
                </a:rPr>
                <a:t>,</a:t>
              </a:r>
              <a:r>
                <a:rPr lang="zh-CN" altLang="en-US" sz="2000" dirty="0">
                  <a:solidFill>
                    <a:schemeClr val="bg2">
                      <a:lumMod val="10000"/>
                    </a:schemeClr>
                  </a:solidFill>
                  <a:latin typeface="Arial" panose="020B0604020202020204" pitchFamily="34" charset="0"/>
                  <a:ea typeface="仿宋_GB2312" pitchFamily="49" charset="-122"/>
                </a:rPr>
                <a:t>其数目保持不变</a:t>
              </a:r>
              <a:r>
                <a:rPr lang="en-US" altLang="zh-CN" sz="2000" dirty="0">
                  <a:solidFill>
                    <a:schemeClr val="bg2">
                      <a:lumMod val="10000"/>
                    </a:schemeClr>
                  </a:solidFill>
                  <a:latin typeface="Arial" panose="020B0604020202020204" pitchFamily="34" charset="0"/>
                  <a:ea typeface="仿宋_GB2312" pitchFamily="49" charset="-122"/>
                </a:rPr>
                <a:t>.</a:t>
              </a:r>
              <a:r>
                <a:rPr lang="zh-CN" altLang="en-US" sz="2000" dirty="0">
                  <a:solidFill>
                    <a:schemeClr val="bg2">
                      <a:lumMod val="10000"/>
                    </a:schemeClr>
                  </a:solidFill>
                  <a:latin typeface="Arial" panose="020B0604020202020204" pitchFamily="34" charset="0"/>
                  <a:ea typeface="仿宋_GB2312" pitchFamily="49" charset="-122"/>
                </a:rPr>
                <a:t>而大气中的　　是稳定核素</a:t>
              </a:r>
              <a:r>
                <a:rPr lang="en-US" altLang="zh-CN" sz="2000" dirty="0">
                  <a:solidFill>
                    <a:schemeClr val="bg2">
                      <a:lumMod val="10000"/>
                    </a:schemeClr>
                  </a:solidFill>
                  <a:latin typeface="Arial" panose="020B0604020202020204" pitchFamily="34" charset="0"/>
                  <a:ea typeface="仿宋_GB2312" pitchFamily="49" charset="-122"/>
                </a:rPr>
                <a:t>.</a:t>
              </a:r>
            </a:p>
          </p:txBody>
        </p:sp>
      </p:grpSp>
      <p:sp>
        <p:nvSpPr>
          <p:cNvPr id="307236" name="Rectangle 36">
            <a:extLst>
              <a:ext uri="{FF2B5EF4-FFF2-40B4-BE49-F238E27FC236}">
                <a16:creationId xmlns:a16="http://schemas.microsoft.com/office/drawing/2014/main" id="{292B0A80-F7A0-4C08-841D-56DD036B2438}"/>
              </a:ext>
            </a:extLst>
          </p:cNvPr>
          <p:cNvSpPr>
            <a:spLocks noChangeArrowheads="1"/>
          </p:cNvSpPr>
          <p:nvPr/>
        </p:nvSpPr>
        <p:spPr bwMode="auto">
          <a:xfrm>
            <a:off x="533400" y="5867400"/>
            <a:ext cx="1462088" cy="396875"/>
          </a:xfrm>
          <a:prstGeom prst="rect">
            <a:avLst/>
          </a:prstGeom>
          <a:noFill/>
          <a:ln>
            <a:noFill/>
          </a:ln>
          <a:effectLst/>
        </p:spPr>
        <p:txBody>
          <a:bodyPr wrap="none">
            <a:spAutoFit/>
          </a:bodyPr>
          <a:lstStyle/>
          <a:p>
            <a:pPr fontAlgn="t"/>
            <a:r>
              <a:rPr lang="zh-CN" altLang="en-US" sz="2000">
                <a:solidFill>
                  <a:schemeClr val="bg2">
                    <a:lumMod val="10000"/>
                  </a:schemeClr>
                </a:solidFill>
                <a:latin typeface="Arial" panose="020B0604020202020204" pitchFamily="34" charset="0"/>
                <a:ea typeface="仿宋_GB2312" pitchFamily="49" charset="-122"/>
              </a:rPr>
              <a:t>研究表明：</a:t>
            </a:r>
          </a:p>
        </p:txBody>
      </p:sp>
      <mc:AlternateContent xmlns:mc="http://schemas.openxmlformats.org/markup-compatibility/2006">
        <mc:Choice xmlns:a14="http://schemas.microsoft.com/office/drawing/2010/main" Requires="a14">
          <p:sp>
            <p:nvSpPr>
              <p:cNvPr id="307237" name="Object 37">
                <a:extLst>
                  <a:ext uri="{FF2B5EF4-FFF2-40B4-BE49-F238E27FC236}">
                    <a16:creationId xmlns:a16="http://schemas.microsoft.com/office/drawing/2014/main" id="{7FB19853-ADC5-4343-8F13-A839295DE8EF}"/>
                  </a:ext>
                </a:extLst>
              </p:cNvPr>
              <p:cNvSpPr txBox="1"/>
              <p:nvPr/>
            </p:nvSpPr>
            <p:spPr bwMode="auto">
              <a:xfrm>
                <a:off x="1828800" y="5621338"/>
                <a:ext cx="3505200" cy="833437"/>
              </a:xfrm>
              <a:prstGeom prst="rect">
                <a:avLst/>
              </a:prstGeom>
              <a:noFill/>
              <a:ln>
                <a:noFill/>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&amp;</m:t>
                              </m:r>
                              <m:sPre>
                                <m:sPrePr>
                                  <m:ctrlPr>
                                    <a:rPr lang="zh-CN" altLang="en-US" i="1">
                                      <a:solidFill>
                                        <a:srgbClr val="000000"/>
                                      </a:solidFill>
                                      <a:latin typeface="Cambria Math" panose="02040503050406030204" pitchFamily="18" charset="0"/>
                                    </a:rPr>
                                  </m:ctrlPr>
                                </m:sPrePr>
                                <m:sub/>
                                <m:sup>
                                  <m:r>
                                    <a:rPr lang="zh-CN" altLang="en-US" i="1">
                                      <a:solidFill>
                                        <a:srgbClr val="000000"/>
                                      </a:solidFill>
                                      <a:latin typeface="Cambria Math" panose="02040503050406030204" pitchFamily="18" charset="0"/>
                                    </a:rPr>
                                    <m:t>14</m:t>
                                  </m:r>
                                </m:sup>
                                <m:e>
                                  <m:r>
                                    <a:rPr lang="zh-CN" altLang="en-US" i="1">
                                      <a:solidFill>
                                        <a:srgbClr val="000000"/>
                                      </a:solidFill>
                                      <a:latin typeface="Cambria Math" panose="02040503050406030204" pitchFamily="18" charset="0"/>
                                    </a:rPr>
                                    <m:t>𝐶</m:t>
                                  </m:r>
                                </m:e>
                              </m:sPre>
                              <m:r>
                                <a:rPr lang="zh-CN" altLang="en-US" i="1">
                                  <a:solidFill>
                                    <a:srgbClr val="000000"/>
                                  </a:solidFill>
                                  <a:latin typeface="Cambria Math" panose="02040503050406030204" pitchFamily="18" charset="0"/>
                                </a:rPr>
                                <m:t>的半衰期</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𝜏</m:t>
                              </m:r>
                              <m:r>
                                <a:rPr lang="zh-CN" altLang="en-US" i="1">
                                  <a:solidFill>
                                    <a:srgbClr val="000000"/>
                                  </a:solidFill>
                                  <a:latin typeface="Cambria Math" panose="02040503050406030204" pitchFamily="18" charset="0"/>
                                </a:rPr>
                                <m:t>=5730</m:t>
                              </m:r>
                              <m:r>
                                <a:rPr lang="zh-CN" altLang="en-US" i="1">
                                  <a:solidFill>
                                    <a:srgbClr val="000000"/>
                                  </a:solidFill>
                                  <a:latin typeface="Cambria Math" panose="02040503050406030204" pitchFamily="18" charset="0"/>
                                </a:rPr>
                                <m:t>𝑎</m:t>
                              </m:r>
                            </m:e>
                            <m:e>
                              <m:r>
                                <a:rPr lang="zh-CN" altLang="en-US" i="1">
                                  <a:solidFill>
                                    <a:srgbClr val="000000"/>
                                  </a:solidFill>
                                  <a:latin typeface="Cambria Math" panose="02040503050406030204" pitchFamily="18" charset="0"/>
                                </a:rPr>
                                <m:t>&amp;</m:t>
                              </m:r>
                              <m:r>
                                <a:rPr lang="zh-CN" altLang="en-US" i="1">
                                  <a:solidFill>
                                    <a:srgbClr val="000000"/>
                                  </a:solidFill>
                                  <a:latin typeface="Cambria Math" panose="02040503050406030204" pitchFamily="18" charset="0"/>
                                </a:rPr>
                                <m:t>大气中</m:t>
                              </m:r>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N</m:t>
                                  </m:r>
                                </m:e>
                                <m:sub>
                                  <m:sPre>
                                    <m:sPrePr>
                                      <m:ctrlPr>
                                        <a:rPr lang="zh-CN" altLang="en-US" i="1">
                                          <a:solidFill>
                                            <a:srgbClr val="000000"/>
                                          </a:solidFill>
                                          <a:latin typeface="Cambria Math" panose="02040503050406030204" pitchFamily="18" charset="0"/>
                                        </a:rPr>
                                      </m:ctrlPr>
                                    </m:sPrePr>
                                    <m:sub/>
                                    <m:sup>
                                      <m:r>
                                        <a:rPr lang="zh-CN" altLang="en-US" i="1">
                                          <a:solidFill>
                                            <a:srgbClr val="000000"/>
                                          </a:solidFill>
                                          <a:latin typeface="Cambria Math" panose="02040503050406030204" pitchFamily="18" charset="0"/>
                                        </a:rPr>
                                        <m:t>14</m:t>
                                      </m:r>
                                    </m:sup>
                                    <m:e>
                                      <m:r>
                                        <a:rPr lang="zh-CN" altLang="en-US" i="1">
                                          <a:solidFill>
                                            <a:srgbClr val="000000"/>
                                          </a:solidFill>
                                          <a:latin typeface="Cambria Math" panose="02040503050406030204" pitchFamily="18" charset="0"/>
                                        </a:rPr>
                                        <m:t>𝐶</m:t>
                                      </m:r>
                                    </m:e>
                                  </m:sPre>
                                </m:sub>
                              </m:sSub>
                              <m:r>
                                <m:rPr>
                                  <m:nor/>
                                </m:rPr>
                                <a:rPr lang="zh-CN" altLang="en-US" i="0">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nor/>
                                    </m:rPr>
                                    <a:rPr lang="zh-CN" altLang="en-US" i="0">
                                      <a:solidFill>
                                        <a:srgbClr val="000000"/>
                                      </a:solidFill>
                                      <a:latin typeface="Cambria Math" panose="02040503050406030204" pitchFamily="18" charset="0"/>
                                    </a:rPr>
                                    <m:t>N</m:t>
                                  </m:r>
                                </m:e>
                                <m:sub>
                                  <m:sPre>
                                    <m:sPrePr>
                                      <m:ctrlPr>
                                        <a:rPr lang="zh-CN" altLang="en-US" i="1">
                                          <a:solidFill>
                                            <a:srgbClr val="000000"/>
                                          </a:solidFill>
                                          <a:latin typeface="Cambria Math" panose="02040503050406030204" pitchFamily="18" charset="0"/>
                                        </a:rPr>
                                      </m:ctrlPr>
                                    </m:sPrePr>
                                    <m:sub/>
                                    <m:sup>
                                      <m:r>
                                        <a:rPr lang="zh-CN" altLang="en-US" i="1">
                                          <a:solidFill>
                                            <a:srgbClr val="000000"/>
                                          </a:solidFill>
                                          <a:latin typeface="Cambria Math" panose="02040503050406030204" pitchFamily="18" charset="0"/>
                                        </a:rPr>
                                        <m:t>12</m:t>
                                      </m:r>
                                    </m:sup>
                                    <m:e>
                                      <m:r>
                                        <a:rPr lang="zh-CN" altLang="en-US" i="1">
                                          <a:solidFill>
                                            <a:srgbClr val="000000"/>
                                          </a:solidFill>
                                          <a:latin typeface="Cambria Math" panose="02040503050406030204" pitchFamily="18" charset="0"/>
                                        </a:rPr>
                                        <m:t>𝐶</m:t>
                                      </m:r>
                                    </m:e>
                                  </m:sPre>
                                </m:sub>
                              </m:sSub>
                              <m:r>
                                <a:rPr lang="zh-CN" altLang="en-US" i="1">
                                  <a:solidFill>
                                    <a:srgbClr val="000000"/>
                                  </a:solidFill>
                                  <a:latin typeface="Cambria Math" panose="02040503050406030204" pitchFamily="18" charset="0"/>
                                </a:rPr>
                                <m:t>=1.3×1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−12</m:t>
                                  </m:r>
                                </m:sup>
                              </m:sSup>
                            </m:e>
                          </m:eqArr>
                        </m:e>
                      </m:d>
                    </m:oMath>
                  </m:oMathPara>
                </a14:m>
                <a:endParaRPr lang="zh-CN" altLang="en-US" dirty="0"/>
              </a:p>
            </p:txBody>
          </p:sp>
        </mc:Choice>
        <mc:Fallback>
          <p:sp>
            <p:nvSpPr>
              <p:cNvPr id="307237" name="Object 37">
                <a:extLst>
                  <a:ext uri="{FF2B5EF4-FFF2-40B4-BE49-F238E27FC236}">
                    <a16:creationId xmlns:a16="http://schemas.microsoft.com/office/drawing/2014/main" id="{7FB19853-ADC5-4343-8F13-A839295DE8EF}"/>
                  </a:ext>
                </a:extLst>
              </p:cNvPr>
              <p:cNvSpPr txBox="1">
                <a:spLocks noRot="1" noChangeAspect="1" noMove="1" noResize="1" noEditPoints="1" noAdjustHandles="1" noChangeArrowheads="1" noChangeShapeType="1" noTextEdit="1"/>
              </p:cNvSpPr>
              <p:nvPr/>
            </p:nvSpPr>
            <p:spPr bwMode="auto">
              <a:xfrm>
                <a:off x="1828800" y="5621338"/>
                <a:ext cx="3505200" cy="833437"/>
              </a:xfrm>
              <a:prstGeom prst="rect">
                <a:avLst/>
              </a:prstGeom>
              <a:blipFill>
                <a:blip r:embed="rId30"/>
                <a:stretch>
                  <a:fillRect/>
                </a:stretch>
              </a:blipFill>
              <a:ln>
                <a:noFill/>
              </a:ln>
              <a:effectLst/>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3D5E9EEA-BDF3-48EE-BA0D-82E8E35D5BB1}"/>
              </a:ext>
            </a:extLst>
          </p:cNvPr>
          <p:cNvSpPr/>
          <p:nvPr/>
        </p:nvSpPr>
        <p:spPr>
          <a:xfrm>
            <a:off x="946645" y="1020730"/>
            <a:ext cx="2983510" cy="420180"/>
          </a:xfrm>
          <a:prstGeom prst="rect">
            <a:avLst/>
          </a:prstGeom>
        </p:spPr>
        <p:txBody>
          <a:bodyPr wrap="none">
            <a:spAutoFit/>
          </a:bodyPr>
          <a:lstStyle/>
          <a:p>
            <a:pPr algn="ctr" eaLnBrk="0" hangingPunct="0">
              <a:lnSpc>
                <a:spcPct val="75000"/>
              </a:lnSpc>
              <a:spcBef>
                <a:spcPct val="50000"/>
              </a:spcBef>
            </a:pPr>
            <a:r>
              <a:rPr lang="zh-CN" altLang="en-US" dirty="0">
                <a:solidFill>
                  <a:schemeClr val="bg2">
                    <a:lumMod val="10000"/>
                  </a:schemeClr>
                </a:solidFill>
                <a:latin typeface="楷体_GB2312" pitchFamily="49" charset="-122"/>
                <a:ea typeface="楷体_GB2312" pitchFamily="49" charset="-122"/>
              </a:rPr>
              <a:t>放射性      鉴年法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10"/>
                                        </p:tgtEl>
                                        <p:attrNameLst>
                                          <p:attrName>style.visibility</p:attrName>
                                        </p:attrNameLst>
                                      </p:cBhvr>
                                      <p:to>
                                        <p:strVal val="visible"/>
                                      </p:to>
                                    </p:set>
                                    <p:animEffect transition="in" filter="blinds(horizontal)">
                                      <p:cBhvr>
                                        <p:cTn id="7" dur="500"/>
                                        <p:tgtEl>
                                          <p:spTgt spid="307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11"/>
                                        </p:tgtEl>
                                        <p:attrNameLst>
                                          <p:attrName>style.visibility</p:attrName>
                                        </p:attrNameLst>
                                      </p:cBhvr>
                                      <p:to>
                                        <p:strVal val="visible"/>
                                      </p:to>
                                    </p:set>
                                    <p:animEffect transition="in" filter="blinds(horizontal)">
                                      <p:cBhvr>
                                        <p:cTn id="12" dur="500"/>
                                        <p:tgtEl>
                                          <p:spTgt spid="3072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14"/>
                                        </p:tgtEl>
                                        <p:attrNameLst>
                                          <p:attrName>style.visibility</p:attrName>
                                        </p:attrNameLst>
                                      </p:cBhvr>
                                      <p:to>
                                        <p:strVal val="visible"/>
                                      </p:to>
                                    </p:set>
                                    <p:animEffect transition="in" filter="blinds(horizontal)">
                                      <p:cBhvr>
                                        <p:cTn id="17" dur="500"/>
                                        <p:tgtEl>
                                          <p:spTgt spid="3072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7215"/>
                                        </p:tgtEl>
                                        <p:attrNameLst>
                                          <p:attrName>style.visibility</p:attrName>
                                        </p:attrNameLst>
                                      </p:cBhvr>
                                      <p:to>
                                        <p:strVal val="visible"/>
                                      </p:to>
                                    </p:set>
                                    <p:animEffect transition="in" filter="blinds(horizontal)">
                                      <p:cBhvr>
                                        <p:cTn id="22" dur="500"/>
                                        <p:tgtEl>
                                          <p:spTgt spid="3072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7216"/>
                                        </p:tgtEl>
                                        <p:attrNameLst>
                                          <p:attrName>style.visibility</p:attrName>
                                        </p:attrNameLst>
                                      </p:cBhvr>
                                      <p:to>
                                        <p:strVal val="visible"/>
                                      </p:to>
                                    </p:set>
                                    <p:animEffect transition="in" filter="blinds(horizontal)">
                                      <p:cBhvr>
                                        <p:cTn id="27" dur="500"/>
                                        <p:tgtEl>
                                          <p:spTgt spid="3072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7217"/>
                                        </p:tgtEl>
                                        <p:attrNameLst>
                                          <p:attrName>style.visibility</p:attrName>
                                        </p:attrNameLst>
                                      </p:cBhvr>
                                      <p:to>
                                        <p:strVal val="visible"/>
                                      </p:to>
                                    </p:set>
                                    <p:animEffect transition="in" filter="blinds(horizontal)">
                                      <p:cBhvr>
                                        <p:cTn id="32" dur="500"/>
                                        <p:tgtEl>
                                          <p:spTgt spid="3072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7220"/>
                                        </p:tgtEl>
                                        <p:attrNameLst>
                                          <p:attrName>style.visibility</p:attrName>
                                        </p:attrNameLst>
                                      </p:cBhvr>
                                      <p:to>
                                        <p:strVal val="visible"/>
                                      </p:to>
                                    </p:set>
                                    <p:animEffect transition="in" filter="blinds(horizontal)">
                                      <p:cBhvr>
                                        <p:cTn id="37" dur="500"/>
                                        <p:tgtEl>
                                          <p:spTgt spid="3072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07221"/>
                                        </p:tgtEl>
                                        <p:attrNameLst>
                                          <p:attrName>style.visibility</p:attrName>
                                        </p:attrNameLst>
                                      </p:cBhvr>
                                      <p:to>
                                        <p:strVal val="visible"/>
                                      </p:to>
                                    </p:set>
                                    <p:animEffect transition="in" filter="blinds(horizontal)">
                                      <p:cBhvr>
                                        <p:cTn id="42" dur="500"/>
                                        <p:tgtEl>
                                          <p:spTgt spid="3072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07225"/>
                                        </p:tgtEl>
                                        <p:attrNameLst>
                                          <p:attrName>style.visibility</p:attrName>
                                        </p:attrNameLst>
                                      </p:cBhvr>
                                      <p:to>
                                        <p:strVal val="visible"/>
                                      </p:to>
                                    </p:set>
                                    <p:animEffect transition="in" filter="blinds(horizontal)">
                                      <p:cBhvr>
                                        <p:cTn id="47" dur="500"/>
                                        <p:tgtEl>
                                          <p:spTgt spid="3072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07230"/>
                                        </p:tgtEl>
                                        <p:attrNameLst>
                                          <p:attrName>style.visibility</p:attrName>
                                        </p:attrNameLst>
                                      </p:cBhvr>
                                      <p:to>
                                        <p:strVal val="visible"/>
                                      </p:to>
                                    </p:set>
                                    <p:animEffect transition="in" filter="blinds(horizontal)">
                                      <p:cBhvr>
                                        <p:cTn id="52" dur="500"/>
                                        <p:tgtEl>
                                          <p:spTgt spid="3072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07231"/>
                                        </p:tgtEl>
                                        <p:attrNameLst>
                                          <p:attrName>style.visibility</p:attrName>
                                        </p:attrNameLst>
                                      </p:cBhvr>
                                      <p:to>
                                        <p:strVal val="visible"/>
                                      </p:to>
                                    </p:set>
                                    <p:animEffect transition="in" filter="blinds(horizontal)">
                                      <p:cBhvr>
                                        <p:cTn id="57" dur="500"/>
                                        <p:tgtEl>
                                          <p:spTgt spid="30723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07232"/>
                                        </p:tgtEl>
                                        <p:attrNameLst>
                                          <p:attrName>style.visibility</p:attrName>
                                        </p:attrNameLst>
                                      </p:cBhvr>
                                      <p:to>
                                        <p:strVal val="visible"/>
                                      </p:to>
                                    </p:set>
                                    <p:animEffect transition="in" filter="blinds(horizontal)">
                                      <p:cBhvr>
                                        <p:cTn id="62" dur="500"/>
                                        <p:tgtEl>
                                          <p:spTgt spid="30723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07236"/>
                                        </p:tgtEl>
                                        <p:attrNameLst>
                                          <p:attrName>style.visibility</p:attrName>
                                        </p:attrNameLst>
                                      </p:cBhvr>
                                      <p:to>
                                        <p:strVal val="visible"/>
                                      </p:to>
                                    </p:set>
                                    <p:animEffect transition="in" filter="blinds(horizontal)">
                                      <p:cBhvr>
                                        <p:cTn id="67" dur="500"/>
                                        <p:tgtEl>
                                          <p:spTgt spid="307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14" grpId="0" animBg="1"/>
      <p:bldP spid="307220" grpId="0"/>
      <p:bldP spid="3072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Rectangle 4">
            <a:extLst>
              <a:ext uri="{FF2B5EF4-FFF2-40B4-BE49-F238E27FC236}">
                <a16:creationId xmlns:a16="http://schemas.microsoft.com/office/drawing/2014/main" id="{91F538E8-9243-43EE-959F-E7D9AB328E52}"/>
              </a:ext>
            </a:extLst>
          </p:cNvPr>
          <p:cNvSpPr>
            <a:spLocks noChangeArrowheads="1"/>
          </p:cNvSpPr>
          <p:nvPr/>
        </p:nvSpPr>
        <p:spPr bwMode="auto">
          <a:xfrm>
            <a:off x="1295400" y="838200"/>
            <a:ext cx="7391400" cy="1844675"/>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20000"/>
              </a:lnSpc>
            </a:pPr>
            <a:r>
              <a:rPr lang="zh-CN" altLang="en-US" sz="2400">
                <a:solidFill>
                  <a:schemeClr val="bg2">
                    <a:lumMod val="10000"/>
                  </a:schemeClr>
                </a:solidFill>
                <a:latin typeface="仿宋_GB2312" pitchFamily="49" charset="-122"/>
                <a:ea typeface="仿宋_GB2312" pitchFamily="49" charset="-122"/>
              </a:rPr>
              <a:t>埃及一法老古墓发掘出来的木质遗物样品中</a:t>
            </a:r>
            <a:r>
              <a:rPr lang="en-US" altLang="zh-CN" sz="2400">
                <a:solidFill>
                  <a:schemeClr val="bg2">
                    <a:lumMod val="10000"/>
                  </a:schemeClr>
                </a:solidFill>
                <a:latin typeface="仿宋_GB2312" pitchFamily="49" charset="-122"/>
                <a:ea typeface="仿宋_GB2312" pitchFamily="49" charset="-122"/>
              </a:rPr>
              <a:t>,</a:t>
            </a:r>
            <a:r>
              <a:rPr lang="zh-CN" altLang="en-US" sz="2400">
                <a:solidFill>
                  <a:schemeClr val="bg2">
                    <a:lumMod val="10000"/>
                  </a:schemeClr>
                </a:solidFill>
                <a:latin typeface="仿宋_GB2312" pitchFamily="49" charset="-122"/>
                <a:ea typeface="仿宋_GB2312" pitchFamily="49" charset="-122"/>
              </a:rPr>
              <a:t>放射性碳</a:t>
            </a:r>
            <a:r>
              <a:rPr lang="en-US" altLang="zh-CN" sz="2400">
                <a:solidFill>
                  <a:schemeClr val="bg2">
                    <a:lumMod val="10000"/>
                  </a:schemeClr>
                </a:solidFill>
                <a:latin typeface="仿宋_GB2312" pitchFamily="49" charset="-122"/>
                <a:ea typeface="仿宋_GB2312" pitchFamily="49" charset="-122"/>
              </a:rPr>
              <a:t>-14</a:t>
            </a:r>
            <a:r>
              <a:rPr lang="zh-CN" altLang="en-US" sz="2400">
                <a:solidFill>
                  <a:schemeClr val="bg2">
                    <a:lumMod val="10000"/>
                  </a:schemeClr>
                </a:solidFill>
                <a:latin typeface="仿宋_GB2312" pitchFamily="49" charset="-122"/>
                <a:ea typeface="仿宋_GB2312" pitchFamily="49" charset="-122"/>
              </a:rPr>
              <a:t>的比活度为</a:t>
            </a:r>
            <a:r>
              <a:rPr lang="en-US" altLang="zh-CN" sz="2400">
                <a:solidFill>
                  <a:schemeClr val="bg2">
                    <a:lumMod val="10000"/>
                  </a:schemeClr>
                </a:solidFill>
                <a:latin typeface="仿宋_GB2312" pitchFamily="49" charset="-122"/>
                <a:ea typeface="仿宋_GB2312" pitchFamily="49" charset="-122"/>
              </a:rPr>
              <a:t>432Bq</a:t>
            </a:r>
            <a:r>
              <a:rPr lang="en-US" altLang="zh-CN" sz="2400">
                <a:solidFill>
                  <a:schemeClr val="bg2">
                    <a:lumMod val="10000"/>
                  </a:schemeClr>
                </a:solidFill>
                <a:ea typeface="仿宋_GB2312" pitchFamily="49" charset="-122"/>
              </a:rPr>
              <a:t>·</a:t>
            </a:r>
            <a:r>
              <a:rPr lang="en-US" altLang="zh-CN" sz="2400">
                <a:solidFill>
                  <a:schemeClr val="bg2">
                    <a:lumMod val="10000"/>
                  </a:schemeClr>
                </a:solidFill>
                <a:latin typeface="仿宋_GB2312" pitchFamily="49" charset="-122"/>
                <a:ea typeface="仿宋_GB2312" pitchFamily="49" charset="-122"/>
              </a:rPr>
              <a:t>g</a:t>
            </a:r>
            <a:r>
              <a:rPr lang="en-US" altLang="zh-CN" sz="2400" baseline="30000">
                <a:solidFill>
                  <a:schemeClr val="bg2">
                    <a:lumMod val="10000"/>
                  </a:schemeClr>
                </a:solidFill>
                <a:latin typeface="仿宋_GB2312" pitchFamily="49" charset="-122"/>
                <a:ea typeface="仿宋_GB2312" pitchFamily="49" charset="-122"/>
              </a:rPr>
              <a:t>-1</a:t>
            </a:r>
            <a:r>
              <a:rPr lang="en-US" altLang="zh-CN" sz="2400">
                <a:solidFill>
                  <a:schemeClr val="bg2">
                    <a:lumMod val="10000"/>
                  </a:schemeClr>
                </a:solidFill>
                <a:latin typeface="仿宋_GB2312" pitchFamily="49" charset="-122"/>
                <a:ea typeface="仿宋_GB2312" pitchFamily="49" charset="-122"/>
              </a:rPr>
              <a:t> [</a:t>
            </a:r>
            <a:r>
              <a:rPr lang="zh-CN" altLang="en-US" sz="2400">
                <a:solidFill>
                  <a:schemeClr val="bg2">
                    <a:lumMod val="10000"/>
                  </a:schemeClr>
                </a:solidFill>
                <a:latin typeface="仿宋_GB2312" pitchFamily="49" charset="-122"/>
                <a:ea typeface="仿宋_GB2312" pitchFamily="49" charset="-122"/>
              </a:rPr>
              <a:t>即</a:t>
            </a:r>
            <a:r>
              <a:rPr lang="en-US" altLang="zh-CN" sz="2400">
                <a:solidFill>
                  <a:schemeClr val="bg2">
                    <a:lumMod val="10000"/>
                  </a:schemeClr>
                </a:solidFill>
                <a:latin typeface="仿宋_GB2312" pitchFamily="49" charset="-122"/>
                <a:ea typeface="仿宋_GB2312" pitchFamily="49" charset="-122"/>
              </a:rPr>
              <a:t>s</a:t>
            </a:r>
            <a:r>
              <a:rPr lang="en-US" altLang="zh-CN" sz="2400" baseline="30000">
                <a:solidFill>
                  <a:schemeClr val="bg2">
                    <a:lumMod val="10000"/>
                  </a:schemeClr>
                </a:solidFill>
                <a:latin typeface="仿宋_GB2312" pitchFamily="49" charset="-122"/>
                <a:ea typeface="仿宋_GB2312" pitchFamily="49" charset="-122"/>
              </a:rPr>
              <a:t>-1</a:t>
            </a:r>
            <a:r>
              <a:rPr lang="en-US" altLang="zh-CN" sz="2400">
                <a:solidFill>
                  <a:schemeClr val="bg2">
                    <a:lumMod val="10000"/>
                  </a:schemeClr>
                </a:solidFill>
                <a:ea typeface="仿宋_GB2312" pitchFamily="49" charset="-122"/>
              </a:rPr>
              <a:t>·</a:t>
            </a:r>
            <a:r>
              <a:rPr lang="en-US" altLang="zh-CN" sz="2400">
                <a:solidFill>
                  <a:schemeClr val="bg2">
                    <a:lumMod val="10000"/>
                  </a:schemeClr>
                </a:solidFill>
                <a:latin typeface="仿宋_GB2312" pitchFamily="49" charset="-122"/>
                <a:ea typeface="仿宋_GB2312" pitchFamily="49" charset="-122"/>
              </a:rPr>
              <a:t>(gC)</a:t>
            </a:r>
            <a:r>
              <a:rPr lang="en-US" altLang="zh-CN" sz="2400" baseline="30000">
                <a:solidFill>
                  <a:schemeClr val="bg2">
                    <a:lumMod val="10000"/>
                  </a:schemeClr>
                </a:solidFill>
                <a:latin typeface="仿宋_GB2312" pitchFamily="49" charset="-122"/>
                <a:ea typeface="仿宋_GB2312" pitchFamily="49" charset="-122"/>
              </a:rPr>
              <a:t>-1</a:t>
            </a:r>
            <a:r>
              <a:rPr lang="en-US" altLang="zh-CN" sz="2400">
                <a:solidFill>
                  <a:schemeClr val="bg2">
                    <a:lumMod val="10000"/>
                  </a:schemeClr>
                </a:solidFill>
                <a:latin typeface="仿宋_GB2312" pitchFamily="49" charset="-122"/>
                <a:ea typeface="仿宋_GB2312" pitchFamily="49" charset="-122"/>
              </a:rPr>
              <a:t>],</a:t>
            </a:r>
            <a:r>
              <a:rPr lang="zh-CN" altLang="en-US" sz="2400">
                <a:solidFill>
                  <a:schemeClr val="bg2">
                    <a:lumMod val="10000"/>
                  </a:schemeClr>
                </a:solidFill>
                <a:latin typeface="仿宋_GB2312" pitchFamily="49" charset="-122"/>
                <a:ea typeface="仿宋_GB2312" pitchFamily="49" charset="-122"/>
              </a:rPr>
              <a:t>而地球上活体植物组织相应的比活度则为</a:t>
            </a:r>
            <a:r>
              <a:rPr lang="en-US" altLang="zh-CN" sz="2400">
                <a:solidFill>
                  <a:schemeClr val="bg2">
                    <a:lumMod val="10000"/>
                  </a:schemeClr>
                </a:solidFill>
                <a:latin typeface="仿宋_GB2312" pitchFamily="49" charset="-122"/>
                <a:ea typeface="仿宋_GB2312" pitchFamily="49" charset="-122"/>
              </a:rPr>
              <a:t>756Bq</a:t>
            </a:r>
            <a:r>
              <a:rPr lang="en-US" altLang="zh-CN" sz="2400">
                <a:solidFill>
                  <a:schemeClr val="bg2">
                    <a:lumMod val="10000"/>
                  </a:schemeClr>
                </a:solidFill>
                <a:ea typeface="仿宋_GB2312" pitchFamily="49" charset="-122"/>
              </a:rPr>
              <a:t>·</a:t>
            </a:r>
            <a:r>
              <a:rPr lang="en-US" altLang="zh-CN" sz="2400">
                <a:solidFill>
                  <a:schemeClr val="bg2">
                    <a:lumMod val="10000"/>
                  </a:schemeClr>
                </a:solidFill>
                <a:latin typeface="仿宋_GB2312" pitchFamily="49" charset="-122"/>
                <a:ea typeface="仿宋_GB2312" pitchFamily="49" charset="-122"/>
              </a:rPr>
              <a:t>g</a:t>
            </a:r>
            <a:r>
              <a:rPr lang="en-US" altLang="zh-CN" sz="2400" baseline="30000">
                <a:solidFill>
                  <a:schemeClr val="bg2">
                    <a:lumMod val="10000"/>
                  </a:schemeClr>
                </a:solidFill>
                <a:latin typeface="仿宋_GB2312" pitchFamily="49" charset="-122"/>
                <a:ea typeface="仿宋_GB2312" pitchFamily="49" charset="-122"/>
              </a:rPr>
              <a:t>-1</a:t>
            </a:r>
            <a:r>
              <a:rPr lang="en-US" altLang="zh-CN" sz="2400">
                <a:solidFill>
                  <a:schemeClr val="bg2">
                    <a:lumMod val="10000"/>
                  </a:schemeClr>
                </a:solidFill>
                <a:latin typeface="仿宋_GB2312" pitchFamily="49" charset="-122"/>
                <a:ea typeface="仿宋_GB2312" pitchFamily="49" charset="-122"/>
              </a:rPr>
              <a:t>,</a:t>
            </a:r>
            <a:r>
              <a:rPr lang="zh-CN" altLang="en-US" sz="2400">
                <a:solidFill>
                  <a:schemeClr val="bg2">
                    <a:lumMod val="10000"/>
                  </a:schemeClr>
                </a:solidFill>
                <a:latin typeface="仿宋_GB2312" pitchFamily="49" charset="-122"/>
                <a:ea typeface="仿宋_GB2312" pitchFamily="49" charset="-122"/>
              </a:rPr>
              <a:t>试计算该古墓建造的年代</a:t>
            </a:r>
            <a:r>
              <a:rPr lang="en-US" altLang="zh-CN" sz="2400">
                <a:solidFill>
                  <a:schemeClr val="bg2">
                    <a:lumMod val="10000"/>
                  </a:schemeClr>
                </a:solidFill>
                <a:latin typeface="仿宋_GB2312" pitchFamily="49" charset="-122"/>
                <a:ea typeface="仿宋_GB2312" pitchFamily="49" charset="-122"/>
              </a:rPr>
              <a:t>.</a:t>
            </a:r>
          </a:p>
        </p:txBody>
      </p:sp>
      <p:sp>
        <p:nvSpPr>
          <p:cNvPr id="308233" name="Rectangle 9">
            <a:extLst>
              <a:ext uri="{FF2B5EF4-FFF2-40B4-BE49-F238E27FC236}">
                <a16:creationId xmlns:a16="http://schemas.microsoft.com/office/drawing/2014/main" id="{9E45C168-400E-4F82-AA85-EF50D72F6914}"/>
              </a:ext>
            </a:extLst>
          </p:cNvPr>
          <p:cNvSpPr>
            <a:spLocks noChangeArrowheads="1"/>
          </p:cNvSpPr>
          <p:nvPr/>
        </p:nvSpPr>
        <p:spPr bwMode="auto">
          <a:xfrm>
            <a:off x="346075" y="2819400"/>
            <a:ext cx="5806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chemeClr val="bg2">
                    <a:lumMod val="10000"/>
                  </a:schemeClr>
                </a:solidFill>
                <a:latin typeface="仿宋_GB2312" pitchFamily="49" charset="-122"/>
                <a:ea typeface="仿宋_GB2312" pitchFamily="49" charset="-122"/>
              </a:rPr>
              <a:t>解</a:t>
            </a:r>
            <a:r>
              <a:rPr lang="en-US" altLang="zh-CN" sz="2400">
                <a:solidFill>
                  <a:schemeClr val="bg2">
                    <a:lumMod val="10000"/>
                  </a:schemeClr>
                </a:solidFill>
                <a:latin typeface="仿宋_GB2312" pitchFamily="49" charset="-122"/>
                <a:ea typeface="仿宋_GB2312" pitchFamily="49" charset="-122"/>
              </a:rPr>
              <a:t>:</a:t>
            </a:r>
          </a:p>
        </p:txBody>
      </p:sp>
      <p:sp>
        <p:nvSpPr>
          <p:cNvPr id="308234" name="Rectangle 10">
            <a:extLst>
              <a:ext uri="{FF2B5EF4-FFF2-40B4-BE49-F238E27FC236}">
                <a16:creationId xmlns:a16="http://schemas.microsoft.com/office/drawing/2014/main" id="{770E16E5-D942-41A6-994F-FE892F41780D}"/>
              </a:ext>
            </a:extLst>
          </p:cNvPr>
          <p:cNvSpPr>
            <a:spLocks noChangeArrowheads="1"/>
          </p:cNvSpPr>
          <p:nvPr/>
        </p:nvSpPr>
        <p:spPr bwMode="auto">
          <a:xfrm>
            <a:off x="949324" y="2695575"/>
            <a:ext cx="8194675" cy="3781425"/>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30000"/>
              </a:lnSpc>
            </a:pPr>
            <a:r>
              <a:rPr lang="zh-CN" altLang="en-US" sz="2400" dirty="0">
                <a:solidFill>
                  <a:schemeClr val="bg2">
                    <a:lumMod val="10000"/>
                  </a:schemeClr>
                </a:solidFill>
                <a:latin typeface="仿宋_GB2312" pitchFamily="49" charset="-122"/>
                <a:ea typeface="仿宋_GB2312" pitchFamily="49" charset="-122"/>
              </a:rPr>
              <a:t>衰变反应是</a:t>
            </a:r>
            <a:r>
              <a:rPr lang="en-US" altLang="zh-CN" sz="2400" dirty="0">
                <a:solidFill>
                  <a:schemeClr val="bg2">
                    <a:lumMod val="10000"/>
                  </a:schemeClr>
                </a:solidFill>
                <a:latin typeface="仿宋_GB2312" pitchFamily="49" charset="-122"/>
                <a:ea typeface="仿宋_GB2312" pitchFamily="49" charset="-122"/>
              </a:rPr>
              <a:t>:</a:t>
            </a:r>
          </a:p>
          <a:p>
            <a:pPr algn="just" eaLnBrk="0" hangingPunct="0">
              <a:lnSpc>
                <a:spcPct val="130000"/>
              </a:lnSpc>
            </a:pPr>
            <a:r>
              <a:rPr lang="en-US" altLang="zh-CN" sz="2400" dirty="0">
                <a:solidFill>
                  <a:schemeClr val="bg2">
                    <a:lumMod val="10000"/>
                  </a:schemeClr>
                </a:solidFill>
                <a:latin typeface="仿宋_GB2312" pitchFamily="49" charset="-122"/>
                <a:ea typeface="仿宋_GB2312" pitchFamily="49" charset="-122"/>
              </a:rPr>
              <a:t>  </a:t>
            </a:r>
            <a:r>
              <a:rPr lang="zh-CN" altLang="en-US" sz="2400" dirty="0">
                <a:solidFill>
                  <a:schemeClr val="bg2">
                    <a:lumMod val="10000"/>
                  </a:schemeClr>
                </a:solidFill>
                <a:latin typeface="仿宋_GB2312" pitchFamily="49" charset="-122"/>
                <a:ea typeface="仿宋_GB2312" pitchFamily="49" charset="-122"/>
              </a:rPr>
              <a:t>根据一级反应的速率方程和半衰期公式</a:t>
            </a:r>
            <a:r>
              <a:rPr lang="en-US" altLang="zh-CN" sz="2400" dirty="0">
                <a:solidFill>
                  <a:schemeClr val="bg2">
                    <a:lumMod val="10000"/>
                  </a:schemeClr>
                </a:solidFill>
                <a:latin typeface="仿宋_GB2312" pitchFamily="49" charset="-122"/>
                <a:ea typeface="仿宋_GB2312" pitchFamily="49" charset="-122"/>
              </a:rPr>
              <a:t>:</a:t>
            </a:r>
          </a:p>
          <a:p>
            <a:pPr algn="just" eaLnBrk="0" hangingPunct="0">
              <a:lnSpc>
                <a:spcPct val="130000"/>
              </a:lnSpc>
            </a:pPr>
            <a:r>
              <a:rPr lang="en-US" altLang="zh-CN" sz="2400" dirty="0">
                <a:solidFill>
                  <a:schemeClr val="bg2">
                    <a:lumMod val="10000"/>
                  </a:schemeClr>
                </a:solidFill>
                <a:latin typeface="仿宋_GB2312" pitchFamily="49" charset="-122"/>
                <a:ea typeface="仿宋_GB2312" pitchFamily="49" charset="-122"/>
              </a:rPr>
              <a:t>      </a:t>
            </a:r>
            <a:r>
              <a:rPr lang="en-US" altLang="zh-CN" sz="2400" dirty="0" err="1">
                <a:solidFill>
                  <a:schemeClr val="bg2">
                    <a:lumMod val="10000"/>
                  </a:schemeClr>
                </a:solidFill>
                <a:latin typeface="仿宋_GB2312" pitchFamily="49" charset="-122"/>
                <a:ea typeface="仿宋_GB2312" pitchFamily="49" charset="-122"/>
              </a:rPr>
              <a:t>ln</a:t>
            </a:r>
            <a:r>
              <a:rPr lang="en-US" altLang="zh-CN" sz="2400" i="1" dirty="0" err="1">
                <a:solidFill>
                  <a:schemeClr val="bg2">
                    <a:lumMod val="10000"/>
                  </a:schemeClr>
                </a:solidFill>
                <a:latin typeface="仿宋_GB2312" pitchFamily="49" charset="-122"/>
                <a:ea typeface="仿宋_GB2312" pitchFamily="49" charset="-122"/>
              </a:rPr>
              <a:t>c</a:t>
            </a:r>
            <a:r>
              <a:rPr lang="en-US" altLang="zh-CN" sz="2400" baseline="-30000" dirty="0" err="1">
                <a:solidFill>
                  <a:schemeClr val="bg2">
                    <a:lumMod val="10000"/>
                  </a:schemeClr>
                </a:solidFill>
                <a:latin typeface="仿宋_GB2312" pitchFamily="49" charset="-122"/>
                <a:ea typeface="仿宋_GB2312" pitchFamily="49" charset="-122"/>
              </a:rPr>
              <a:t>t</a:t>
            </a:r>
            <a:r>
              <a:rPr lang="en-US" altLang="zh-CN" sz="2400" dirty="0">
                <a:solidFill>
                  <a:schemeClr val="bg2">
                    <a:lumMod val="10000"/>
                  </a:schemeClr>
                </a:solidFill>
                <a:latin typeface="仿宋_GB2312" pitchFamily="49" charset="-122"/>
                <a:ea typeface="仿宋_GB2312" pitchFamily="49" charset="-122"/>
              </a:rPr>
              <a:t>(     )= -</a:t>
            </a:r>
            <a:r>
              <a:rPr lang="en-US" altLang="zh-CN" sz="2400" i="1" dirty="0" err="1">
                <a:solidFill>
                  <a:schemeClr val="bg2">
                    <a:lumMod val="10000"/>
                  </a:schemeClr>
                </a:solidFill>
                <a:latin typeface="仿宋_GB2312" pitchFamily="49" charset="-122"/>
                <a:ea typeface="仿宋_GB2312" pitchFamily="49" charset="-122"/>
              </a:rPr>
              <a:t>kt</a:t>
            </a:r>
            <a:r>
              <a:rPr lang="en-US" altLang="zh-CN" sz="2400" dirty="0">
                <a:solidFill>
                  <a:schemeClr val="bg2">
                    <a:lumMod val="10000"/>
                  </a:schemeClr>
                </a:solidFill>
                <a:latin typeface="仿宋_GB2312" pitchFamily="49" charset="-122"/>
                <a:ea typeface="仿宋_GB2312" pitchFamily="49" charset="-122"/>
              </a:rPr>
              <a:t> </a:t>
            </a:r>
            <a:r>
              <a:rPr lang="zh-CN" altLang="en-US" sz="2400" dirty="0">
                <a:solidFill>
                  <a:schemeClr val="bg2">
                    <a:lumMod val="10000"/>
                  </a:schemeClr>
                </a:solidFill>
                <a:latin typeface="仿宋_GB2312" pitchFamily="49" charset="-122"/>
                <a:ea typeface="仿宋_GB2312" pitchFamily="49" charset="-122"/>
              </a:rPr>
              <a:t>＋ </a:t>
            </a:r>
            <a:r>
              <a:rPr lang="en-US" altLang="zh-CN" sz="2400" dirty="0">
                <a:solidFill>
                  <a:schemeClr val="bg2">
                    <a:lumMod val="10000"/>
                  </a:schemeClr>
                </a:solidFill>
                <a:latin typeface="仿宋_GB2312" pitchFamily="49" charset="-122"/>
                <a:ea typeface="仿宋_GB2312" pitchFamily="49" charset="-122"/>
              </a:rPr>
              <a:t>ln</a:t>
            </a:r>
            <a:r>
              <a:rPr lang="en-US" altLang="zh-CN" sz="2400" i="1" dirty="0">
                <a:solidFill>
                  <a:schemeClr val="bg2">
                    <a:lumMod val="10000"/>
                  </a:schemeClr>
                </a:solidFill>
                <a:latin typeface="仿宋_GB2312" pitchFamily="49" charset="-122"/>
                <a:ea typeface="仿宋_GB2312" pitchFamily="49" charset="-122"/>
              </a:rPr>
              <a:t>c</a:t>
            </a:r>
            <a:r>
              <a:rPr lang="en-US" altLang="zh-CN" sz="2400" baseline="-30000" dirty="0">
                <a:solidFill>
                  <a:schemeClr val="bg2">
                    <a:lumMod val="10000"/>
                  </a:schemeClr>
                </a:solidFill>
                <a:latin typeface="仿宋_GB2312" pitchFamily="49" charset="-122"/>
                <a:ea typeface="仿宋_GB2312" pitchFamily="49" charset="-122"/>
              </a:rPr>
              <a:t>0</a:t>
            </a:r>
            <a:r>
              <a:rPr lang="en-US" altLang="zh-CN" sz="2400" dirty="0">
                <a:solidFill>
                  <a:schemeClr val="bg2">
                    <a:lumMod val="10000"/>
                  </a:schemeClr>
                </a:solidFill>
                <a:latin typeface="仿宋_GB2312" pitchFamily="49" charset="-122"/>
                <a:ea typeface="仿宋_GB2312" pitchFamily="49" charset="-122"/>
              </a:rPr>
              <a:t>(     ) </a:t>
            </a:r>
          </a:p>
          <a:p>
            <a:pPr algn="just" eaLnBrk="0" hangingPunct="0">
              <a:lnSpc>
                <a:spcPct val="130000"/>
              </a:lnSpc>
            </a:pPr>
            <a:r>
              <a:rPr lang="en-US" altLang="zh-CN" sz="2400" i="1" dirty="0">
                <a:solidFill>
                  <a:schemeClr val="bg2">
                    <a:lumMod val="10000"/>
                  </a:schemeClr>
                </a:solidFill>
                <a:latin typeface="仿宋_GB2312" pitchFamily="49" charset="-122"/>
                <a:ea typeface="仿宋_GB2312" pitchFamily="49" charset="-122"/>
              </a:rPr>
              <a:t>      T</a:t>
            </a:r>
            <a:r>
              <a:rPr lang="en-US" altLang="zh-CN" sz="2400" baseline="-30000" dirty="0">
                <a:solidFill>
                  <a:schemeClr val="bg2">
                    <a:lumMod val="10000"/>
                  </a:schemeClr>
                </a:solidFill>
                <a:latin typeface="仿宋_GB2312" pitchFamily="49" charset="-122"/>
                <a:ea typeface="仿宋_GB2312" pitchFamily="49" charset="-122"/>
              </a:rPr>
              <a:t>1/2</a:t>
            </a:r>
            <a:r>
              <a:rPr lang="en-US" altLang="zh-CN" sz="2400" dirty="0">
                <a:solidFill>
                  <a:schemeClr val="bg2">
                    <a:lumMod val="10000"/>
                  </a:schemeClr>
                </a:solidFill>
                <a:latin typeface="仿宋_GB2312" pitchFamily="49" charset="-122"/>
                <a:ea typeface="仿宋_GB2312" pitchFamily="49" charset="-122"/>
              </a:rPr>
              <a:t> = 0.693/</a:t>
            </a:r>
            <a:r>
              <a:rPr lang="en-US" altLang="zh-CN" sz="2400" i="1" dirty="0">
                <a:solidFill>
                  <a:schemeClr val="bg2">
                    <a:lumMod val="10000"/>
                  </a:schemeClr>
                </a:solidFill>
                <a:latin typeface="仿宋_GB2312" pitchFamily="49" charset="-122"/>
                <a:ea typeface="仿宋_GB2312" pitchFamily="49" charset="-122"/>
              </a:rPr>
              <a:t>k</a:t>
            </a:r>
          </a:p>
          <a:p>
            <a:pPr algn="just" eaLnBrk="0" hangingPunct="0">
              <a:lnSpc>
                <a:spcPct val="115000"/>
              </a:lnSpc>
            </a:pPr>
            <a:r>
              <a:rPr lang="zh-CN" altLang="en-US" sz="2400" dirty="0">
                <a:solidFill>
                  <a:schemeClr val="bg2">
                    <a:lumMod val="10000"/>
                  </a:schemeClr>
                </a:solidFill>
                <a:latin typeface="仿宋_GB2312" pitchFamily="49" charset="-122"/>
                <a:ea typeface="仿宋_GB2312" pitchFamily="49" charset="-122"/>
              </a:rPr>
              <a:t>得：</a:t>
            </a:r>
            <a:r>
              <a:rPr lang="en-US" altLang="zh-CN" sz="2400" i="1" dirty="0">
                <a:solidFill>
                  <a:schemeClr val="bg2">
                    <a:lumMod val="10000"/>
                  </a:schemeClr>
                </a:solidFill>
                <a:latin typeface="仿宋_GB2312" pitchFamily="49" charset="-122"/>
                <a:ea typeface="仿宋_GB2312" pitchFamily="49" charset="-122"/>
              </a:rPr>
              <a:t>k</a:t>
            </a:r>
            <a:r>
              <a:rPr lang="en-US" altLang="zh-CN" sz="2400" dirty="0">
                <a:solidFill>
                  <a:schemeClr val="bg2">
                    <a:lumMod val="10000"/>
                  </a:schemeClr>
                </a:solidFill>
                <a:latin typeface="仿宋_GB2312" pitchFamily="49" charset="-122"/>
                <a:ea typeface="仿宋_GB2312" pitchFamily="49" charset="-122"/>
              </a:rPr>
              <a:t> = 0.693/</a:t>
            </a:r>
            <a:r>
              <a:rPr lang="en-US" altLang="zh-CN" sz="2400" i="1" dirty="0">
                <a:solidFill>
                  <a:schemeClr val="bg2">
                    <a:lumMod val="10000"/>
                  </a:schemeClr>
                </a:solidFill>
                <a:latin typeface="仿宋_GB2312" pitchFamily="49" charset="-122"/>
                <a:ea typeface="仿宋_GB2312" pitchFamily="49" charset="-122"/>
              </a:rPr>
              <a:t>t</a:t>
            </a:r>
            <a:r>
              <a:rPr lang="en-US" altLang="zh-CN" sz="2400" baseline="-30000" dirty="0">
                <a:solidFill>
                  <a:schemeClr val="bg2">
                    <a:lumMod val="10000"/>
                  </a:schemeClr>
                </a:solidFill>
                <a:latin typeface="仿宋_GB2312" pitchFamily="49" charset="-122"/>
                <a:ea typeface="仿宋_GB2312" pitchFamily="49" charset="-122"/>
              </a:rPr>
              <a:t>1/2</a:t>
            </a:r>
            <a:r>
              <a:rPr lang="en-US" altLang="zh-CN" sz="2400" dirty="0">
                <a:solidFill>
                  <a:schemeClr val="bg2">
                    <a:lumMod val="10000"/>
                  </a:schemeClr>
                </a:solidFill>
                <a:latin typeface="仿宋_GB2312" pitchFamily="49" charset="-122"/>
                <a:ea typeface="仿宋_GB2312" pitchFamily="49" charset="-122"/>
              </a:rPr>
              <a:t> = 0.693/5730 a = 1.21×10</a:t>
            </a:r>
            <a:r>
              <a:rPr lang="en-US" altLang="zh-CN" sz="2400" baseline="30000" dirty="0">
                <a:solidFill>
                  <a:schemeClr val="bg2">
                    <a:lumMod val="10000"/>
                  </a:schemeClr>
                </a:solidFill>
                <a:latin typeface="仿宋_GB2312" pitchFamily="49" charset="-122"/>
                <a:ea typeface="仿宋_GB2312" pitchFamily="49" charset="-122"/>
              </a:rPr>
              <a:t>-4</a:t>
            </a:r>
            <a:r>
              <a:rPr lang="en-US" altLang="zh-CN" sz="2400" dirty="0">
                <a:solidFill>
                  <a:schemeClr val="bg2">
                    <a:lumMod val="10000"/>
                  </a:schemeClr>
                </a:solidFill>
                <a:latin typeface="仿宋_GB2312" pitchFamily="49" charset="-122"/>
                <a:ea typeface="仿宋_GB2312" pitchFamily="49" charset="-122"/>
              </a:rPr>
              <a:t> a</a:t>
            </a:r>
            <a:r>
              <a:rPr lang="en-US" altLang="zh-CN" sz="2400" baseline="30000" dirty="0">
                <a:solidFill>
                  <a:schemeClr val="bg2">
                    <a:lumMod val="10000"/>
                  </a:schemeClr>
                </a:solidFill>
                <a:latin typeface="仿宋_GB2312" pitchFamily="49" charset="-122"/>
                <a:ea typeface="仿宋_GB2312" pitchFamily="49" charset="-122"/>
              </a:rPr>
              <a:t>-1</a:t>
            </a:r>
          </a:p>
          <a:p>
            <a:pPr algn="just" eaLnBrk="0" hangingPunct="0">
              <a:lnSpc>
                <a:spcPct val="115000"/>
              </a:lnSpc>
            </a:pPr>
            <a:r>
              <a:rPr lang="en-US" altLang="zh-CN" sz="2400" dirty="0">
                <a:solidFill>
                  <a:schemeClr val="bg2">
                    <a:lumMod val="10000"/>
                  </a:schemeClr>
                </a:solidFill>
                <a:latin typeface="仿宋_GB2312" pitchFamily="49" charset="-122"/>
                <a:ea typeface="仿宋_GB2312" pitchFamily="49" charset="-122"/>
              </a:rPr>
              <a:t>    </a:t>
            </a:r>
            <a:r>
              <a:rPr lang="en-US" altLang="zh-CN" sz="2400" i="1" dirty="0">
                <a:solidFill>
                  <a:schemeClr val="bg2">
                    <a:lumMod val="10000"/>
                  </a:schemeClr>
                </a:solidFill>
                <a:latin typeface="仿宋_GB2312" pitchFamily="49" charset="-122"/>
                <a:ea typeface="仿宋_GB2312" pitchFamily="49" charset="-122"/>
              </a:rPr>
              <a:t>t</a:t>
            </a:r>
            <a:r>
              <a:rPr lang="en-US" altLang="zh-CN" sz="2400" dirty="0">
                <a:solidFill>
                  <a:schemeClr val="bg2">
                    <a:lumMod val="10000"/>
                  </a:schemeClr>
                </a:solidFill>
                <a:latin typeface="仿宋_GB2312" pitchFamily="49" charset="-122"/>
                <a:ea typeface="仿宋_GB2312" pitchFamily="49" charset="-122"/>
              </a:rPr>
              <a:t>=n[756Bq</a:t>
            </a:r>
            <a:r>
              <a:rPr lang="en-US" altLang="zh-CN" sz="2400" dirty="0">
                <a:solidFill>
                  <a:schemeClr val="bg2">
                    <a:lumMod val="10000"/>
                  </a:schemeClr>
                </a:solidFill>
                <a:ea typeface="仿宋_GB2312" pitchFamily="49" charset="-122"/>
              </a:rPr>
              <a:t>·</a:t>
            </a:r>
            <a:r>
              <a:rPr lang="en-US" altLang="zh-CN" sz="2400" dirty="0">
                <a:solidFill>
                  <a:schemeClr val="bg2">
                    <a:lumMod val="10000"/>
                  </a:schemeClr>
                </a:solidFill>
                <a:latin typeface="仿宋_GB2312" pitchFamily="49" charset="-122"/>
                <a:ea typeface="仿宋_GB2312" pitchFamily="49" charset="-122"/>
              </a:rPr>
              <a:t>g</a:t>
            </a:r>
            <a:r>
              <a:rPr lang="en-US" altLang="zh-CN" sz="2400" baseline="30000" dirty="0">
                <a:solidFill>
                  <a:schemeClr val="bg2">
                    <a:lumMod val="10000"/>
                  </a:schemeClr>
                </a:solidFill>
                <a:latin typeface="仿宋_GB2312" pitchFamily="49" charset="-122"/>
                <a:ea typeface="仿宋_GB2312" pitchFamily="49" charset="-122"/>
              </a:rPr>
              <a:t>-1</a:t>
            </a:r>
            <a:r>
              <a:rPr lang="en-US" altLang="zh-CN" sz="2400" dirty="0">
                <a:solidFill>
                  <a:schemeClr val="bg2">
                    <a:lumMod val="10000"/>
                  </a:schemeClr>
                </a:solidFill>
                <a:latin typeface="仿宋_GB2312" pitchFamily="49" charset="-122"/>
                <a:ea typeface="仿宋_GB2312" pitchFamily="49" charset="-122"/>
              </a:rPr>
              <a:t>/432Bq</a:t>
            </a:r>
            <a:r>
              <a:rPr lang="en-US" altLang="zh-CN" sz="2400" dirty="0">
                <a:solidFill>
                  <a:schemeClr val="bg2">
                    <a:lumMod val="10000"/>
                  </a:schemeClr>
                </a:solidFill>
                <a:ea typeface="仿宋_GB2312" pitchFamily="49" charset="-122"/>
              </a:rPr>
              <a:t>·</a:t>
            </a:r>
            <a:r>
              <a:rPr lang="en-US" altLang="zh-CN" sz="2400" dirty="0">
                <a:solidFill>
                  <a:schemeClr val="bg2">
                    <a:lumMod val="10000"/>
                  </a:schemeClr>
                </a:solidFill>
                <a:latin typeface="仿宋_GB2312" pitchFamily="49" charset="-122"/>
                <a:ea typeface="仿宋_GB2312" pitchFamily="49" charset="-122"/>
              </a:rPr>
              <a:t>g</a:t>
            </a:r>
            <a:r>
              <a:rPr lang="en-US" altLang="zh-CN" sz="2400" baseline="30000" dirty="0">
                <a:solidFill>
                  <a:schemeClr val="bg2">
                    <a:lumMod val="10000"/>
                  </a:schemeClr>
                </a:solidFill>
                <a:latin typeface="仿宋_GB2312" pitchFamily="49" charset="-122"/>
                <a:ea typeface="仿宋_GB2312" pitchFamily="49" charset="-122"/>
              </a:rPr>
              <a:t>-1</a:t>
            </a:r>
            <a:r>
              <a:rPr lang="en-US" altLang="zh-CN" sz="2400" dirty="0">
                <a:solidFill>
                  <a:schemeClr val="bg2">
                    <a:lumMod val="10000"/>
                  </a:schemeClr>
                </a:solidFill>
                <a:latin typeface="仿宋_GB2312" pitchFamily="49" charset="-122"/>
                <a:ea typeface="仿宋_GB2312" pitchFamily="49" charset="-122"/>
              </a:rPr>
              <a:t>]/(1.21×10</a:t>
            </a:r>
            <a:r>
              <a:rPr lang="en-US" altLang="zh-CN" sz="2400" baseline="30000" dirty="0">
                <a:solidFill>
                  <a:schemeClr val="bg2">
                    <a:lumMod val="10000"/>
                  </a:schemeClr>
                </a:solidFill>
                <a:latin typeface="仿宋_GB2312" pitchFamily="49" charset="-122"/>
                <a:ea typeface="仿宋_GB2312" pitchFamily="49" charset="-122"/>
              </a:rPr>
              <a:t>-4</a:t>
            </a:r>
            <a:r>
              <a:rPr lang="en-US" altLang="zh-CN" sz="2400" dirty="0">
                <a:solidFill>
                  <a:schemeClr val="bg2">
                    <a:lumMod val="10000"/>
                  </a:schemeClr>
                </a:solidFill>
                <a:latin typeface="仿宋_GB2312" pitchFamily="49" charset="-122"/>
                <a:ea typeface="仿宋_GB2312" pitchFamily="49" charset="-122"/>
              </a:rPr>
              <a:t>a</a:t>
            </a:r>
            <a:r>
              <a:rPr lang="en-US" altLang="zh-CN" sz="2400" baseline="30000" dirty="0">
                <a:solidFill>
                  <a:schemeClr val="bg2">
                    <a:lumMod val="10000"/>
                  </a:schemeClr>
                </a:solidFill>
                <a:latin typeface="仿宋_GB2312" pitchFamily="49" charset="-122"/>
                <a:ea typeface="仿宋_GB2312" pitchFamily="49" charset="-122"/>
              </a:rPr>
              <a:t>-1</a:t>
            </a:r>
            <a:r>
              <a:rPr lang="en-US" altLang="zh-CN" sz="2400" dirty="0">
                <a:solidFill>
                  <a:schemeClr val="bg2">
                    <a:lumMod val="10000"/>
                  </a:schemeClr>
                </a:solidFill>
                <a:latin typeface="仿宋_GB2312" pitchFamily="49" charset="-122"/>
                <a:ea typeface="仿宋_GB2312" pitchFamily="49" charset="-122"/>
              </a:rPr>
              <a:t>) =4630 a</a:t>
            </a:r>
          </a:p>
          <a:p>
            <a:pPr algn="just" eaLnBrk="0" hangingPunct="0">
              <a:lnSpc>
                <a:spcPct val="130000"/>
              </a:lnSpc>
            </a:pPr>
            <a:r>
              <a:rPr lang="en-US" altLang="zh-CN" sz="2400" dirty="0">
                <a:solidFill>
                  <a:schemeClr val="bg2">
                    <a:lumMod val="10000"/>
                  </a:schemeClr>
                </a:solidFill>
                <a:latin typeface="仿宋_GB2312" pitchFamily="49" charset="-122"/>
                <a:ea typeface="仿宋_GB2312" pitchFamily="49" charset="-122"/>
              </a:rPr>
              <a:t>  </a:t>
            </a:r>
            <a:r>
              <a:rPr lang="zh-CN" altLang="en-US" sz="2400" dirty="0">
                <a:solidFill>
                  <a:schemeClr val="bg2">
                    <a:lumMod val="10000"/>
                  </a:schemeClr>
                </a:solidFill>
                <a:latin typeface="仿宋_GB2312" pitchFamily="49" charset="-122"/>
                <a:ea typeface="仿宋_GB2312" pitchFamily="49" charset="-122"/>
              </a:rPr>
              <a:t>如以上数据系</a:t>
            </a:r>
            <a:r>
              <a:rPr lang="en-US" altLang="zh-CN" sz="2400" dirty="0">
                <a:solidFill>
                  <a:schemeClr val="bg2">
                    <a:lumMod val="10000"/>
                  </a:schemeClr>
                </a:solidFill>
                <a:latin typeface="仿宋_GB2312" pitchFamily="49" charset="-122"/>
                <a:ea typeface="仿宋_GB2312" pitchFamily="49" charset="-122"/>
              </a:rPr>
              <a:t>2005</a:t>
            </a:r>
            <a:r>
              <a:rPr lang="zh-CN" altLang="en-US" sz="2400" dirty="0">
                <a:solidFill>
                  <a:schemeClr val="bg2">
                    <a:lumMod val="10000"/>
                  </a:schemeClr>
                </a:solidFill>
                <a:latin typeface="仿宋_GB2312" pitchFamily="49" charset="-122"/>
                <a:ea typeface="仿宋_GB2312" pitchFamily="49" charset="-122"/>
              </a:rPr>
              <a:t>年所得，则</a:t>
            </a:r>
            <a:r>
              <a:rPr lang="en-US" altLang="zh-CN" sz="2400" dirty="0">
                <a:solidFill>
                  <a:schemeClr val="bg2">
                    <a:lumMod val="10000"/>
                  </a:schemeClr>
                </a:solidFill>
                <a:latin typeface="仿宋_GB2312" pitchFamily="49" charset="-122"/>
                <a:ea typeface="仿宋_GB2312" pitchFamily="49" charset="-122"/>
              </a:rPr>
              <a:t>4630-2005</a:t>
            </a:r>
            <a:r>
              <a:rPr lang="zh-CN" altLang="en-US" sz="2400" dirty="0">
                <a:solidFill>
                  <a:schemeClr val="bg2">
                    <a:lumMod val="10000"/>
                  </a:schemeClr>
                </a:solidFill>
                <a:latin typeface="仿宋_GB2312" pitchFamily="49" charset="-122"/>
                <a:ea typeface="仿宋_GB2312" pitchFamily="49" charset="-122"/>
              </a:rPr>
              <a:t>＝</a:t>
            </a:r>
            <a:r>
              <a:rPr lang="en-US" altLang="zh-CN" sz="2400" dirty="0">
                <a:solidFill>
                  <a:schemeClr val="bg2">
                    <a:lumMod val="10000"/>
                  </a:schemeClr>
                </a:solidFill>
                <a:latin typeface="仿宋_GB2312" pitchFamily="49" charset="-122"/>
                <a:ea typeface="仿宋_GB2312" pitchFamily="49" charset="-122"/>
              </a:rPr>
              <a:t>2625</a:t>
            </a:r>
          </a:p>
          <a:p>
            <a:pPr algn="just" eaLnBrk="0" hangingPunct="0">
              <a:lnSpc>
                <a:spcPct val="130000"/>
              </a:lnSpc>
            </a:pPr>
            <a:r>
              <a:rPr lang="zh-CN" altLang="en-US" sz="2400" dirty="0">
                <a:solidFill>
                  <a:schemeClr val="bg2">
                    <a:lumMod val="10000"/>
                  </a:schemeClr>
                </a:solidFill>
                <a:latin typeface="仿宋_GB2312" pitchFamily="49" charset="-122"/>
                <a:ea typeface="仿宋_GB2312" pitchFamily="49" charset="-122"/>
              </a:rPr>
              <a:t>　即该古墓大约是公元前</a:t>
            </a:r>
            <a:r>
              <a:rPr lang="en-US" altLang="zh-CN" sz="2400" dirty="0">
                <a:solidFill>
                  <a:schemeClr val="bg2">
                    <a:lumMod val="10000"/>
                  </a:schemeClr>
                </a:solidFill>
                <a:latin typeface="仿宋_GB2312" pitchFamily="49" charset="-122"/>
                <a:ea typeface="仿宋_GB2312" pitchFamily="49" charset="-122"/>
              </a:rPr>
              <a:t>2625</a:t>
            </a:r>
            <a:r>
              <a:rPr lang="zh-CN" altLang="en-US" sz="2400" dirty="0">
                <a:solidFill>
                  <a:schemeClr val="bg2">
                    <a:lumMod val="10000"/>
                  </a:schemeClr>
                </a:solidFill>
                <a:latin typeface="仿宋_GB2312" pitchFamily="49" charset="-122"/>
                <a:ea typeface="仿宋_GB2312" pitchFamily="49" charset="-122"/>
              </a:rPr>
              <a:t>年建造的。 </a:t>
            </a:r>
          </a:p>
        </p:txBody>
      </p:sp>
      <p:graphicFrame>
        <p:nvGraphicFramePr>
          <p:cNvPr id="308235" name="Object 11">
            <a:extLst>
              <a:ext uri="{FF2B5EF4-FFF2-40B4-BE49-F238E27FC236}">
                <a16:creationId xmlns:a16="http://schemas.microsoft.com/office/drawing/2014/main" id="{2A1BE63B-4F1E-494E-8211-2E972C94237A}"/>
              </a:ext>
            </a:extLst>
          </p:cNvPr>
          <p:cNvGraphicFramePr>
            <a:graphicFrameLocks noChangeAspect="1"/>
          </p:cNvGraphicFramePr>
          <p:nvPr>
            <p:extLst>
              <p:ext uri="{D42A27DB-BD31-4B8C-83A1-F6EECF244321}">
                <p14:modId xmlns:p14="http://schemas.microsoft.com/office/powerpoint/2010/main" val="1532646204"/>
              </p:ext>
            </p:extLst>
          </p:nvPr>
        </p:nvGraphicFramePr>
        <p:xfrm>
          <a:off x="2236787" y="3653045"/>
          <a:ext cx="561975" cy="482600"/>
        </p:xfrm>
        <a:graphic>
          <a:graphicData uri="http://schemas.openxmlformats.org/presentationml/2006/ole">
            <mc:AlternateContent xmlns:mc="http://schemas.openxmlformats.org/markup-compatibility/2006">
              <mc:Choice xmlns:v="urn:schemas-microsoft-com:vml" Requires="v">
                <p:oleObj spid="_x0000_s308244" name="公式" r:id="rId3" imgW="253800" imgH="241200" progId="Equation.3">
                  <p:embed/>
                </p:oleObj>
              </mc:Choice>
              <mc:Fallback>
                <p:oleObj name="公式" r:id="rId3" imgW="253800" imgH="241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787" y="3653045"/>
                        <a:ext cx="5619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36" name="Object 12">
            <a:extLst>
              <a:ext uri="{FF2B5EF4-FFF2-40B4-BE49-F238E27FC236}">
                <a16:creationId xmlns:a16="http://schemas.microsoft.com/office/drawing/2014/main" id="{7FB34311-ED65-410F-BFD2-03791ACAB3B6}"/>
              </a:ext>
            </a:extLst>
          </p:cNvPr>
          <p:cNvGraphicFramePr>
            <a:graphicFrameLocks noChangeAspect="1"/>
          </p:cNvGraphicFramePr>
          <p:nvPr>
            <p:extLst>
              <p:ext uri="{D42A27DB-BD31-4B8C-83A1-F6EECF244321}">
                <p14:modId xmlns:p14="http://schemas.microsoft.com/office/powerpoint/2010/main" val="1846389630"/>
              </p:ext>
            </p:extLst>
          </p:nvPr>
        </p:nvGraphicFramePr>
        <p:xfrm>
          <a:off x="4648200" y="3613358"/>
          <a:ext cx="609600" cy="522287"/>
        </p:xfrm>
        <a:graphic>
          <a:graphicData uri="http://schemas.openxmlformats.org/presentationml/2006/ole">
            <mc:AlternateContent xmlns:mc="http://schemas.openxmlformats.org/markup-compatibility/2006">
              <mc:Choice xmlns:v="urn:schemas-microsoft-com:vml" Requires="v">
                <p:oleObj spid="_x0000_s308245" name="公式" r:id="rId5" imgW="253800" imgH="241200" progId="Equation.3">
                  <p:embed/>
                </p:oleObj>
              </mc:Choice>
              <mc:Fallback>
                <p:oleObj name="公式" r:id="rId5" imgW="253800" imgH="2412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3613358"/>
                        <a:ext cx="609600"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37" name="Object 13">
            <a:extLst>
              <a:ext uri="{FF2B5EF4-FFF2-40B4-BE49-F238E27FC236}">
                <a16:creationId xmlns:a16="http://schemas.microsoft.com/office/drawing/2014/main" id="{989D4711-45C1-4C36-8DE4-E267556F94A5}"/>
              </a:ext>
            </a:extLst>
          </p:cNvPr>
          <p:cNvGraphicFramePr>
            <a:graphicFrameLocks noChangeAspect="1"/>
          </p:cNvGraphicFramePr>
          <p:nvPr>
            <p:extLst>
              <p:ext uri="{D42A27DB-BD31-4B8C-83A1-F6EECF244321}">
                <p14:modId xmlns:p14="http://schemas.microsoft.com/office/powerpoint/2010/main" val="4239990059"/>
              </p:ext>
            </p:extLst>
          </p:nvPr>
        </p:nvGraphicFramePr>
        <p:xfrm>
          <a:off x="2667000" y="2798763"/>
          <a:ext cx="2286000" cy="554037"/>
        </p:xfrm>
        <a:graphic>
          <a:graphicData uri="http://schemas.openxmlformats.org/presentationml/2006/ole">
            <mc:AlternateContent xmlns:mc="http://schemas.openxmlformats.org/markup-compatibility/2006">
              <mc:Choice xmlns:v="urn:schemas-microsoft-com:vml" Requires="v">
                <p:oleObj spid="_x0000_s308246" name="公式" r:id="rId7" imgW="901440" imgH="241200" progId="Equation.3">
                  <p:embed/>
                </p:oleObj>
              </mc:Choice>
              <mc:Fallback>
                <p:oleObj name="公式" r:id="rId7" imgW="901440" imgH="2412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2798763"/>
                        <a:ext cx="22860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a:extLst>
              <a:ext uri="{FF2B5EF4-FFF2-40B4-BE49-F238E27FC236}">
                <a16:creationId xmlns:a16="http://schemas.microsoft.com/office/drawing/2014/main" id="{95B96694-5B94-458F-A4B9-46ECA6D8FAE9}"/>
              </a:ext>
            </a:extLst>
          </p:cNvPr>
          <p:cNvSpPr/>
          <p:nvPr/>
        </p:nvSpPr>
        <p:spPr>
          <a:xfrm>
            <a:off x="442493" y="980728"/>
            <a:ext cx="744113" cy="523220"/>
          </a:xfrm>
          <a:prstGeom prst="rect">
            <a:avLst/>
          </a:prstGeom>
        </p:spPr>
        <p:txBody>
          <a:bodyPr wrap="none">
            <a:spAutoFit/>
          </a:bodyPr>
          <a:lstStyle/>
          <a:p>
            <a:pPr algn="r" fontAlgn="t"/>
            <a:r>
              <a:rPr lang="zh-CN" altLang="en-US" dirty="0">
                <a:solidFill>
                  <a:schemeClr val="bg2">
                    <a:lumMod val="10000"/>
                  </a:schemeClr>
                </a:solidFill>
                <a:latin typeface="Arial" panose="020B0604020202020204" pitchFamily="34" charset="0"/>
                <a:ea typeface="仿宋_GB2312" pitchFamily="49" charset="-122"/>
              </a:rPr>
              <a:t>例</a:t>
            </a:r>
            <a:r>
              <a:rPr lang="en-US" altLang="zh-CN" dirty="0">
                <a:solidFill>
                  <a:schemeClr val="bg2">
                    <a:lumMod val="10000"/>
                  </a:schemeClr>
                </a:solidFill>
                <a:latin typeface="Arial" panose="020B0604020202020204" pitchFamily="34" charset="0"/>
                <a:ea typeface="仿宋_GB2312" pitchFamily="49" charset="-122"/>
              </a:rPr>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5" name="Rectangle 7">
            <a:extLst>
              <a:ext uri="{FF2B5EF4-FFF2-40B4-BE49-F238E27FC236}">
                <a16:creationId xmlns:a16="http://schemas.microsoft.com/office/drawing/2014/main" id="{1786F9C1-5108-4F97-B46E-C3AF6A46F4FB}"/>
              </a:ext>
            </a:extLst>
          </p:cNvPr>
          <p:cNvSpPr>
            <a:spLocks noChangeArrowheads="1"/>
          </p:cNvSpPr>
          <p:nvPr/>
        </p:nvSpPr>
        <p:spPr bwMode="auto">
          <a:xfrm>
            <a:off x="381000" y="1584325"/>
            <a:ext cx="514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bg2">
                    <a:lumMod val="10000"/>
                  </a:schemeClr>
                </a:solidFill>
                <a:latin typeface="仿宋_GB2312" pitchFamily="49" charset="-122"/>
                <a:ea typeface="仿宋_GB2312" pitchFamily="49" charset="-122"/>
              </a:rPr>
              <a:t>解</a:t>
            </a:r>
            <a:r>
              <a:rPr lang="en-US" altLang="zh-CN" sz="2000">
                <a:solidFill>
                  <a:schemeClr val="bg2">
                    <a:lumMod val="10000"/>
                  </a:schemeClr>
                </a:solidFill>
                <a:latin typeface="仿宋_GB2312" pitchFamily="49" charset="-122"/>
                <a:ea typeface="仿宋_GB2312" pitchFamily="49" charset="-122"/>
              </a:rPr>
              <a:t>:</a:t>
            </a:r>
          </a:p>
        </p:txBody>
      </p:sp>
      <p:grpSp>
        <p:nvGrpSpPr>
          <p:cNvPr id="309257" name="Group 9">
            <a:extLst>
              <a:ext uri="{FF2B5EF4-FFF2-40B4-BE49-F238E27FC236}">
                <a16:creationId xmlns:a16="http://schemas.microsoft.com/office/drawing/2014/main" id="{3B889641-6B94-4455-A6C2-A2FA843AF263}"/>
              </a:ext>
            </a:extLst>
          </p:cNvPr>
          <p:cNvGrpSpPr>
            <a:grpSpLocks/>
          </p:cNvGrpSpPr>
          <p:nvPr/>
        </p:nvGrpSpPr>
        <p:grpSpPr bwMode="auto">
          <a:xfrm>
            <a:off x="1295400" y="838200"/>
            <a:ext cx="7391400" cy="457200"/>
            <a:chOff x="816" y="528"/>
            <a:chExt cx="4656" cy="288"/>
          </a:xfrm>
        </p:grpSpPr>
        <p:sp>
          <p:nvSpPr>
            <p:cNvPr id="309258" name="Rectangle 10">
              <a:extLst>
                <a:ext uri="{FF2B5EF4-FFF2-40B4-BE49-F238E27FC236}">
                  <a16:creationId xmlns:a16="http://schemas.microsoft.com/office/drawing/2014/main" id="{1C1A6E4F-DB34-4ADD-9EEE-97FB5F95F661}"/>
                </a:ext>
              </a:extLst>
            </p:cNvPr>
            <p:cNvSpPr>
              <a:spLocks noChangeArrowheads="1"/>
            </p:cNvSpPr>
            <p:nvPr/>
          </p:nvSpPr>
          <p:spPr bwMode="auto">
            <a:xfrm>
              <a:off x="816" y="528"/>
              <a:ext cx="4656" cy="271"/>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20000"/>
                </a:lnSpc>
              </a:pPr>
              <a:r>
                <a:rPr lang="zh-CN" altLang="en-US" sz="2000">
                  <a:solidFill>
                    <a:schemeClr val="bg2">
                      <a:lumMod val="10000"/>
                    </a:schemeClr>
                  </a:solidFill>
                  <a:latin typeface="仿宋_GB2312" pitchFamily="49" charset="-122"/>
                  <a:ea typeface="仿宋_GB2312" pitchFamily="49" charset="-122"/>
                </a:rPr>
                <a:t>测得古墓</a:t>
              </a:r>
              <a:r>
                <a:rPr lang="en-US" altLang="zh-CN" sz="2000">
                  <a:solidFill>
                    <a:schemeClr val="bg2">
                      <a:lumMod val="10000"/>
                    </a:schemeClr>
                  </a:solidFill>
                  <a:latin typeface="仿宋_GB2312" pitchFamily="49" charset="-122"/>
                  <a:ea typeface="仿宋_GB2312" pitchFamily="49" charset="-122"/>
                </a:rPr>
                <a:t>100g</a:t>
              </a:r>
              <a:r>
                <a:rPr lang="zh-CN" altLang="en-US" sz="2000">
                  <a:solidFill>
                    <a:schemeClr val="bg2">
                      <a:lumMod val="10000"/>
                    </a:schemeClr>
                  </a:solidFill>
                  <a:latin typeface="仿宋_GB2312" pitchFamily="49" charset="-122"/>
                  <a:ea typeface="仿宋_GB2312" pitchFamily="49" charset="-122"/>
                </a:rPr>
                <a:t>骸骨碳的　　衰变率为</a:t>
              </a:r>
              <a:r>
                <a:rPr lang="en-US" altLang="zh-CN" sz="2000">
                  <a:solidFill>
                    <a:schemeClr val="bg2">
                      <a:lumMod val="10000"/>
                    </a:schemeClr>
                  </a:solidFill>
                  <a:latin typeface="仿宋_GB2312" pitchFamily="49" charset="-122"/>
                  <a:ea typeface="仿宋_GB2312" pitchFamily="49" charset="-122"/>
                </a:rPr>
                <a:t>900/min</a:t>
              </a:r>
              <a:r>
                <a:rPr lang="zh-CN" altLang="en-US" sz="2000">
                  <a:solidFill>
                    <a:schemeClr val="bg2">
                      <a:lumMod val="10000"/>
                    </a:schemeClr>
                  </a:solidFill>
                  <a:latin typeface="仿宋_GB2312" pitchFamily="49" charset="-122"/>
                  <a:ea typeface="仿宋_GB2312" pitchFamily="49" charset="-122"/>
                </a:rPr>
                <a:t>，求此墓年代。</a:t>
              </a:r>
            </a:p>
          </p:txBody>
        </p:sp>
        <p:graphicFrame>
          <p:nvGraphicFramePr>
            <p:cNvPr id="309259" name="Object 11">
              <a:extLst>
                <a:ext uri="{FF2B5EF4-FFF2-40B4-BE49-F238E27FC236}">
                  <a16:creationId xmlns:a16="http://schemas.microsoft.com/office/drawing/2014/main" id="{484BEBC1-025E-4EA6-9B66-2A8B9BEB5FDD}"/>
                </a:ext>
              </a:extLst>
            </p:cNvPr>
            <p:cNvGraphicFramePr>
              <a:graphicFrameLocks noChangeAspect="1"/>
            </p:cNvGraphicFramePr>
            <p:nvPr/>
          </p:nvGraphicFramePr>
          <p:xfrm>
            <a:off x="2544" y="576"/>
            <a:ext cx="232" cy="240"/>
          </p:xfrm>
          <a:graphic>
            <a:graphicData uri="http://schemas.openxmlformats.org/presentationml/2006/ole">
              <mc:AlternateContent xmlns:mc="http://schemas.openxmlformats.org/markup-compatibility/2006">
                <mc:Choice xmlns:v="urn:schemas-microsoft-com:vml" Requires="v">
                  <p:oleObj spid="_x0000_s309292" name="公式" r:id="rId3" imgW="380880" imgH="393480" progId="Equation.3">
                    <p:embed/>
                  </p:oleObj>
                </mc:Choice>
                <mc:Fallback>
                  <p:oleObj name="公式" r:id="rId3" imgW="380880" imgH="39348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576"/>
                          <a:ext cx="2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9260" name="Rectangle 12">
            <a:extLst>
              <a:ext uri="{FF2B5EF4-FFF2-40B4-BE49-F238E27FC236}">
                <a16:creationId xmlns:a16="http://schemas.microsoft.com/office/drawing/2014/main" id="{B954FD98-8EAC-47A9-91AB-AA3ABCFE5602}"/>
              </a:ext>
            </a:extLst>
          </p:cNvPr>
          <p:cNvSpPr>
            <a:spLocks noChangeArrowheads="1"/>
          </p:cNvSpPr>
          <p:nvPr/>
        </p:nvSpPr>
        <p:spPr bwMode="auto">
          <a:xfrm>
            <a:off x="914400" y="1600200"/>
            <a:ext cx="2995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zh-CN" altLang="en-US" sz="2000">
                <a:solidFill>
                  <a:schemeClr val="bg2">
                    <a:lumMod val="10000"/>
                  </a:schemeClr>
                </a:solidFill>
                <a:latin typeface="仿宋_GB2312" pitchFamily="49" charset="-122"/>
                <a:ea typeface="仿宋_GB2312" pitchFamily="49" charset="-122"/>
              </a:rPr>
              <a:t>据衰变定律和半衰期公式</a:t>
            </a:r>
          </a:p>
        </p:txBody>
      </p:sp>
      <p:graphicFrame>
        <p:nvGraphicFramePr>
          <p:cNvPr id="309261" name="Object 13">
            <a:extLst>
              <a:ext uri="{FF2B5EF4-FFF2-40B4-BE49-F238E27FC236}">
                <a16:creationId xmlns:a16="http://schemas.microsoft.com/office/drawing/2014/main" id="{AA478425-F8C3-433A-9BF8-A762F88452CB}"/>
              </a:ext>
            </a:extLst>
          </p:cNvPr>
          <p:cNvGraphicFramePr>
            <a:graphicFrameLocks noChangeAspect="1"/>
          </p:cNvGraphicFramePr>
          <p:nvPr>
            <p:extLst>
              <p:ext uri="{D42A27DB-BD31-4B8C-83A1-F6EECF244321}">
                <p14:modId xmlns:p14="http://schemas.microsoft.com/office/powerpoint/2010/main" val="2647569586"/>
              </p:ext>
            </p:extLst>
          </p:nvPr>
        </p:nvGraphicFramePr>
        <p:xfrm>
          <a:off x="3886200" y="1295400"/>
          <a:ext cx="1428750" cy="1104900"/>
        </p:xfrm>
        <a:graphic>
          <a:graphicData uri="http://schemas.openxmlformats.org/presentationml/2006/ole">
            <mc:AlternateContent xmlns:mc="http://schemas.openxmlformats.org/markup-compatibility/2006">
              <mc:Choice xmlns:v="urn:schemas-microsoft-com:vml" Requires="v">
                <p:oleObj spid="_x0000_s309293" name="公式" r:id="rId5" imgW="1625400" imgH="1257120" progId="Equation.3">
                  <p:embed/>
                </p:oleObj>
              </mc:Choice>
              <mc:Fallback>
                <p:oleObj name="公式" r:id="rId5" imgW="1625400" imgH="125712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1295400"/>
                        <a:ext cx="14287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262" name="Rectangle 14">
            <a:extLst>
              <a:ext uri="{FF2B5EF4-FFF2-40B4-BE49-F238E27FC236}">
                <a16:creationId xmlns:a16="http://schemas.microsoft.com/office/drawing/2014/main" id="{66B39F7F-D97B-4C66-B1C0-8176F1501315}"/>
              </a:ext>
            </a:extLst>
          </p:cNvPr>
          <p:cNvSpPr>
            <a:spLocks noChangeArrowheads="1"/>
          </p:cNvSpPr>
          <p:nvPr/>
        </p:nvSpPr>
        <p:spPr bwMode="auto">
          <a:xfrm>
            <a:off x="381000" y="3657600"/>
            <a:ext cx="46394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zh-CN" altLang="en-US" sz="2000">
                <a:solidFill>
                  <a:schemeClr val="bg2">
                    <a:lumMod val="10000"/>
                  </a:schemeClr>
                </a:solidFill>
                <a:latin typeface="仿宋_GB2312" pitchFamily="49" charset="-122"/>
                <a:ea typeface="仿宋_GB2312" pitchFamily="49" charset="-122"/>
              </a:rPr>
              <a:t>当前</a:t>
            </a:r>
            <a:r>
              <a:rPr lang="en-US" altLang="zh-CN" sz="2000">
                <a:solidFill>
                  <a:schemeClr val="bg2">
                    <a:lumMod val="10000"/>
                  </a:schemeClr>
                </a:solidFill>
                <a:latin typeface="仿宋_GB2312" pitchFamily="49" charset="-122"/>
                <a:ea typeface="仿宋_GB2312" pitchFamily="49" charset="-122"/>
              </a:rPr>
              <a:t>100g</a:t>
            </a:r>
            <a:r>
              <a:rPr lang="zh-CN" altLang="en-US" sz="2000">
                <a:solidFill>
                  <a:schemeClr val="bg2">
                    <a:lumMod val="10000"/>
                  </a:schemeClr>
                </a:solidFill>
                <a:latin typeface="仿宋_GB2312" pitchFamily="49" charset="-122"/>
                <a:ea typeface="仿宋_GB2312" pitchFamily="49" charset="-122"/>
              </a:rPr>
              <a:t>骸骨中　　的数目为</a:t>
            </a:r>
            <a:r>
              <a:rPr lang="en-US" altLang="zh-CN" sz="2000">
                <a:solidFill>
                  <a:schemeClr val="bg2">
                    <a:lumMod val="10000"/>
                  </a:schemeClr>
                </a:solidFill>
                <a:latin typeface="仿宋_GB2312" pitchFamily="49" charset="-122"/>
                <a:ea typeface="仿宋_GB2312" pitchFamily="49" charset="-122"/>
              </a:rPr>
              <a:t>N</a:t>
            </a:r>
            <a:r>
              <a:rPr lang="zh-CN" altLang="en-US" sz="2000">
                <a:solidFill>
                  <a:schemeClr val="bg2">
                    <a:lumMod val="10000"/>
                  </a:schemeClr>
                </a:solidFill>
                <a:latin typeface="仿宋_GB2312" pitchFamily="49" charset="-122"/>
                <a:ea typeface="仿宋_GB2312" pitchFamily="49" charset="-122"/>
              </a:rPr>
              <a:t>，　　</a:t>
            </a:r>
            <a:endParaRPr lang="el-GR" altLang="zh-CN" sz="2000">
              <a:solidFill>
                <a:schemeClr val="bg2">
                  <a:lumMod val="10000"/>
                </a:schemeClr>
              </a:solidFill>
              <a:latin typeface="仿宋_GB2312" pitchFamily="49" charset="-122"/>
              <a:ea typeface="仿宋_GB2312" pitchFamily="49" charset="-122"/>
            </a:endParaRPr>
          </a:p>
        </p:txBody>
      </p:sp>
      <p:graphicFrame>
        <p:nvGraphicFramePr>
          <p:cNvPr id="309263" name="Object 15">
            <a:extLst>
              <a:ext uri="{FF2B5EF4-FFF2-40B4-BE49-F238E27FC236}">
                <a16:creationId xmlns:a16="http://schemas.microsoft.com/office/drawing/2014/main" id="{8CC0E65C-3A14-46D1-BC88-433FCBFBCE1D}"/>
              </a:ext>
            </a:extLst>
          </p:cNvPr>
          <p:cNvGraphicFramePr>
            <a:graphicFrameLocks noChangeAspect="1"/>
          </p:cNvGraphicFramePr>
          <p:nvPr>
            <p:extLst>
              <p:ext uri="{D42A27DB-BD31-4B8C-83A1-F6EECF244321}">
                <p14:modId xmlns:p14="http://schemas.microsoft.com/office/powerpoint/2010/main" val="3443304596"/>
              </p:ext>
            </p:extLst>
          </p:nvPr>
        </p:nvGraphicFramePr>
        <p:xfrm>
          <a:off x="5943600" y="1524000"/>
          <a:ext cx="2743200" cy="652463"/>
        </p:xfrm>
        <a:graphic>
          <a:graphicData uri="http://schemas.openxmlformats.org/presentationml/2006/ole">
            <mc:AlternateContent xmlns:mc="http://schemas.openxmlformats.org/markup-compatibility/2006">
              <mc:Choice xmlns:v="urn:schemas-microsoft-com:vml" Requires="v">
                <p:oleObj spid="_x0000_s309294" name="公式" r:id="rId7" imgW="3365280" imgH="799920" progId="Equation.3">
                  <p:embed/>
                </p:oleObj>
              </mc:Choice>
              <mc:Fallback>
                <p:oleObj name="公式" r:id="rId7" imgW="3365280" imgH="79992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1524000"/>
                        <a:ext cx="274320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264" name="Rectangle 16">
            <a:extLst>
              <a:ext uri="{FF2B5EF4-FFF2-40B4-BE49-F238E27FC236}">
                <a16:creationId xmlns:a16="http://schemas.microsoft.com/office/drawing/2014/main" id="{9BBD96A3-3E8F-43E6-ACB2-3A75A8557CC6}"/>
              </a:ext>
            </a:extLst>
          </p:cNvPr>
          <p:cNvSpPr>
            <a:spLocks noChangeArrowheads="1"/>
          </p:cNvSpPr>
          <p:nvPr/>
        </p:nvSpPr>
        <p:spPr bwMode="auto">
          <a:xfrm>
            <a:off x="6324600" y="5562600"/>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zh-CN" altLang="en-US" sz="2000">
                <a:solidFill>
                  <a:schemeClr val="bg2">
                    <a:lumMod val="10000"/>
                  </a:schemeClr>
                </a:solidFill>
                <a:latin typeface="仿宋_GB2312" pitchFamily="49" charset="-122"/>
                <a:ea typeface="仿宋_GB2312" pitchFamily="49" charset="-122"/>
              </a:rPr>
              <a:t>结论：古墓年代约为公元前</a:t>
            </a:r>
            <a:r>
              <a:rPr lang="en-US" altLang="zh-CN" sz="2000">
                <a:solidFill>
                  <a:schemeClr val="bg2">
                    <a:lumMod val="10000"/>
                  </a:schemeClr>
                </a:solidFill>
                <a:latin typeface="仿宋_GB2312" pitchFamily="49" charset="-122"/>
                <a:ea typeface="仿宋_GB2312" pitchFamily="49" charset="-122"/>
              </a:rPr>
              <a:t>2200</a:t>
            </a:r>
            <a:r>
              <a:rPr lang="zh-CN" altLang="en-US" sz="2000">
                <a:solidFill>
                  <a:schemeClr val="bg2">
                    <a:lumMod val="10000"/>
                  </a:schemeClr>
                </a:solidFill>
                <a:latin typeface="仿宋_GB2312" pitchFamily="49" charset="-122"/>
                <a:ea typeface="仿宋_GB2312" pitchFamily="49" charset="-122"/>
              </a:rPr>
              <a:t>年</a:t>
            </a:r>
          </a:p>
        </p:txBody>
      </p:sp>
      <p:graphicFrame>
        <p:nvGraphicFramePr>
          <p:cNvPr id="309265" name="Object 17">
            <a:extLst>
              <a:ext uri="{FF2B5EF4-FFF2-40B4-BE49-F238E27FC236}">
                <a16:creationId xmlns:a16="http://schemas.microsoft.com/office/drawing/2014/main" id="{65AA869F-8524-491D-A685-99D80087C719}"/>
              </a:ext>
            </a:extLst>
          </p:cNvPr>
          <p:cNvGraphicFramePr>
            <a:graphicFrameLocks noChangeAspect="1"/>
          </p:cNvGraphicFramePr>
          <p:nvPr>
            <p:extLst>
              <p:ext uri="{D42A27DB-BD31-4B8C-83A1-F6EECF244321}">
                <p14:modId xmlns:p14="http://schemas.microsoft.com/office/powerpoint/2010/main" val="1585893266"/>
              </p:ext>
            </p:extLst>
          </p:nvPr>
        </p:nvGraphicFramePr>
        <p:xfrm>
          <a:off x="2362200" y="3657600"/>
          <a:ext cx="457200" cy="352425"/>
        </p:xfrm>
        <a:graphic>
          <a:graphicData uri="http://schemas.openxmlformats.org/presentationml/2006/ole">
            <mc:AlternateContent xmlns:mc="http://schemas.openxmlformats.org/markup-compatibility/2006">
              <mc:Choice xmlns:v="urn:schemas-microsoft-com:vml" Requires="v">
                <p:oleObj spid="_x0000_s309295" name="公式" r:id="rId9" imgW="444240" imgH="342720" progId="Equation.3">
                  <p:embed/>
                </p:oleObj>
              </mc:Choice>
              <mc:Fallback>
                <p:oleObj name="公式" r:id="rId9" imgW="444240" imgH="34272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3657600"/>
                        <a:ext cx="4572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266" name="Object 18">
            <a:extLst>
              <a:ext uri="{FF2B5EF4-FFF2-40B4-BE49-F238E27FC236}">
                <a16:creationId xmlns:a16="http://schemas.microsoft.com/office/drawing/2014/main" id="{CB4E360A-18B5-4B6C-B3D3-3575F59BC73C}"/>
              </a:ext>
            </a:extLst>
          </p:cNvPr>
          <p:cNvGraphicFramePr>
            <a:graphicFrameLocks noChangeAspect="1"/>
          </p:cNvGraphicFramePr>
          <p:nvPr>
            <p:extLst>
              <p:ext uri="{D42A27DB-BD31-4B8C-83A1-F6EECF244321}">
                <p14:modId xmlns:p14="http://schemas.microsoft.com/office/powerpoint/2010/main" val="1217922314"/>
              </p:ext>
            </p:extLst>
          </p:nvPr>
        </p:nvGraphicFramePr>
        <p:xfrm>
          <a:off x="884238" y="4876800"/>
          <a:ext cx="6092825" cy="608013"/>
        </p:xfrm>
        <a:graphic>
          <a:graphicData uri="http://schemas.openxmlformats.org/presentationml/2006/ole">
            <mc:AlternateContent xmlns:mc="http://schemas.openxmlformats.org/markup-compatibility/2006">
              <mc:Choice xmlns:v="urn:schemas-microsoft-com:vml" Requires="v">
                <p:oleObj spid="_x0000_s309296" name="公式" r:id="rId11" imgW="7264080" imgH="723600" progId="Equation.3">
                  <p:embed/>
                </p:oleObj>
              </mc:Choice>
              <mc:Fallback>
                <p:oleObj name="公式" r:id="rId11" imgW="7264080" imgH="7236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4238" y="4876800"/>
                        <a:ext cx="609282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267" name="Object 19">
            <a:extLst>
              <a:ext uri="{FF2B5EF4-FFF2-40B4-BE49-F238E27FC236}">
                <a16:creationId xmlns:a16="http://schemas.microsoft.com/office/drawing/2014/main" id="{DAD0C7C6-25A2-444E-AEBE-0BB79685E141}"/>
              </a:ext>
            </a:extLst>
          </p:cNvPr>
          <p:cNvGraphicFramePr>
            <a:graphicFrameLocks noChangeAspect="1"/>
          </p:cNvGraphicFramePr>
          <p:nvPr>
            <p:extLst>
              <p:ext uri="{D42A27DB-BD31-4B8C-83A1-F6EECF244321}">
                <p14:modId xmlns:p14="http://schemas.microsoft.com/office/powerpoint/2010/main" val="2722212593"/>
              </p:ext>
            </p:extLst>
          </p:nvPr>
        </p:nvGraphicFramePr>
        <p:xfrm>
          <a:off x="990600" y="2895600"/>
          <a:ext cx="6781800" cy="771525"/>
        </p:xfrm>
        <a:graphic>
          <a:graphicData uri="http://schemas.openxmlformats.org/presentationml/2006/ole">
            <mc:AlternateContent xmlns:mc="http://schemas.openxmlformats.org/markup-compatibility/2006">
              <mc:Choice xmlns:v="urn:schemas-microsoft-com:vml" Requires="v">
                <p:oleObj spid="_x0000_s309297" name="公式" r:id="rId13" imgW="7810200" imgH="888840" progId="Equation.3">
                  <p:embed/>
                </p:oleObj>
              </mc:Choice>
              <mc:Fallback>
                <p:oleObj name="公式" r:id="rId13" imgW="7810200" imgH="88884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0600" y="2895600"/>
                        <a:ext cx="67818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268" name="AutoShape 20">
            <a:extLst>
              <a:ext uri="{FF2B5EF4-FFF2-40B4-BE49-F238E27FC236}">
                <a16:creationId xmlns:a16="http://schemas.microsoft.com/office/drawing/2014/main" id="{15BBB2B5-F500-41B9-A98C-B2BFCC8F7626}"/>
              </a:ext>
            </a:extLst>
          </p:cNvPr>
          <p:cNvSpPr>
            <a:spLocks noChangeArrowheads="1"/>
          </p:cNvSpPr>
          <p:nvPr/>
        </p:nvSpPr>
        <p:spPr bwMode="auto">
          <a:xfrm>
            <a:off x="5257800" y="1676400"/>
            <a:ext cx="609600" cy="304800"/>
          </a:xfrm>
          <a:prstGeom prst="notchedRightArrow">
            <a:avLst>
              <a:gd name="adj1" fmla="val 50000"/>
              <a:gd name="adj2" fmla="val 50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grpSp>
        <p:nvGrpSpPr>
          <p:cNvPr id="309269" name="Group 21">
            <a:extLst>
              <a:ext uri="{FF2B5EF4-FFF2-40B4-BE49-F238E27FC236}">
                <a16:creationId xmlns:a16="http://schemas.microsoft.com/office/drawing/2014/main" id="{11D9FF19-B956-4C79-9294-9347957CAB98}"/>
              </a:ext>
            </a:extLst>
          </p:cNvPr>
          <p:cNvGrpSpPr>
            <a:grpSpLocks/>
          </p:cNvGrpSpPr>
          <p:nvPr/>
        </p:nvGrpSpPr>
        <p:grpSpPr bwMode="auto">
          <a:xfrm>
            <a:off x="381000" y="2438400"/>
            <a:ext cx="5703888" cy="409575"/>
            <a:chOff x="720" y="2688"/>
            <a:chExt cx="3593" cy="258"/>
          </a:xfrm>
        </p:grpSpPr>
        <p:sp>
          <p:nvSpPr>
            <p:cNvPr id="309270" name="Rectangle 22">
              <a:extLst>
                <a:ext uri="{FF2B5EF4-FFF2-40B4-BE49-F238E27FC236}">
                  <a16:creationId xmlns:a16="http://schemas.microsoft.com/office/drawing/2014/main" id="{C23B8BD1-CEB6-4875-9AB6-53DF867686DB}"/>
                </a:ext>
              </a:extLst>
            </p:cNvPr>
            <p:cNvSpPr>
              <a:spLocks noChangeArrowheads="1"/>
            </p:cNvSpPr>
            <p:nvPr/>
          </p:nvSpPr>
          <p:spPr bwMode="auto">
            <a:xfrm>
              <a:off x="720" y="2694"/>
              <a:ext cx="359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zh-CN" altLang="en-US" sz="2000">
                  <a:solidFill>
                    <a:schemeClr val="bg2">
                      <a:lumMod val="10000"/>
                    </a:schemeClr>
                  </a:solidFill>
                  <a:latin typeface="仿宋_GB2312" pitchFamily="49" charset="-122"/>
                  <a:ea typeface="仿宋_GB2312" pitchFamily="49" charset="-122"/>
                </a:rPr>
                <a:t>墓主死亡时</a:t>
              </a:r>
              <a:r>
                <a:rPr lang="en-US" altLang="zh-CN" sz="2000">
                  <a:solidFill>
                    <a:schemeClr val="bg2">
                      <a:lumMod val="10000"/>
                    </a:schemeClr>
                  </a:solidFill>
                  <a:latin typeface="仿宋_GB2312" pitchFamily="49" charset="-122"/>
                  <a:ea typeface="仿宋_GB2312" pitchFamily="49" charset="-122"/>
                </a:rPr>
                <a:t>100g</a:t>
              </a:r>
              <a:r>
                <a:rPr lang="zh-CN" altLang="en-US" sz="2000">
                  <a:solidFill>
                    <a:schemeClr val="bg2">
                      <a:lumMod val="10000"/>
                    </a:schemeClr>
                  </a:solidFill>
                  <a:latin typeface="仿宋_GB2312" pitchFamily="49" charset="-122"/>
                  <a:ea typeface="仿宋_GB2312" pitchFamily="49" charset="-122"/>
                </a:rPr>
                <a:t>骸骨碳中含　　原子的数目为：</a:t>
              </a:r>
            </a:p>
          </p:txBody>
        </p:sp>
        <p:graphicFrame>
          <p:nvGraphicFramePr>
            <p:cNvPr id="309271" name="Object 23">
              <a:extLst>
                <a:ext uri="{FF2B5EF4-FFF2-40B4-BE49-F238E27FC236}">
                  <a16:creationId xmlns:a16="http://schemas.microsoft.com/office/drawing/2014/main" id="{232455B1-0F5E-4B8E-82F0-B832A2C39477}"/>
                </a:ext>
              </a:extLst>
            </p:cNvPr>
            <p:cNvGraphicFramePr>
              <a:graphicFrameLocks noChangeAspect="1"/>
            </p:cNvGraphicFramePr>
            <p:nvPr/>
          </p:nvGraphicFramePr>
          <p:xfrm>
            <a:off x="2784" y="2688"/>
            <a:ext cx="288" cy="222"/>
          </p:xfrm>
          <a:graphic>
            <a:graphicData uri="http://schemas.openxmlformats.org/presentationml/2006/ole">
              <mc:AlternateContent xmlns:mc="http://schemas.openxmlformats.org/markup-compatibility/2006">
                <mc:Choice xmlns:v="urn:schemas-microsoft-com:vml" Requires="v">
                  <p:oleObj spid="_x0000_s309298" name="公式" r:id="rId15" imgW="444240" imgH="342720" progId="Equation.3">
                    <p:embed/>
                  </p:oleObj>
                </mc:Choice>
                <mc:Fallback>
                  <p:oleObj name="公式" r:id="rId15" imgW="444240" imgH="34272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4" y="2688"/>
                          <a:ext cx="288"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09272" name="Object 24">
            <a:extLst>
              <a:ext uri="{FF2B5EF4-FFF2-40B4-BE49-F238E27FC236}">
                <a16:creationId xmlns:a16="http://schemas.microsoft.com/office/drawing/2014/main" id="{A8892805-67D7-47F6-B2CD-7AE2AAB0A47C}"/>
              </a:ext>
            </a:extLst>
          </p:cNvPr>
          <p:cNvGraphicFramePr>
            <a:graphicFrameLocks noChangeAspect="1"/>
          </p:cNvGraphicFramePr>
          <p:nvPr>
            <p:extLst>
              <p:ext uri="{D42A27DB-BD31-4B8C-83A1-F6EECF244321}">
                <p14:modId xmlns:p14="http://schemas.microsoft.com/office/powerpoint/2010/main" val="4134432853"/>
              </p:ext>
            </p:extLst>
          </p:nvPr>
        </p:nvGraphicFramePr>
        <p:xfrm>
          <a:off x="868363" y="5638800"/>
          <a:ext cx="4884737" cy="682625"/>
        </p:xfrm>
        <a:graphic>
          <a:graphicData uri="http://schemas.openxmlformats.org/presentationml/2006/ole">
            <mc:AlternateContent xmlns:mc="http://schemas.openxmlformats.org/markup-compatibility/2006">
              <mc:Choice xmlns:v="urn:schemas-microsoft-com:vml" Requires="v">
                <p:oleObj spid="_x0000_s309299" name="公式" r:id="rId17" imgW="5994360" imgH="838080" progId="Equation.3">
                  <p:embed/>
                </p:oleObj>
              </mc:Choice>
              <mc:Fallback>
                <p:oleObj name="公式" r:id="rId17" imgW="5994360" imgH="83808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8363" y="5638800"/>
                        <a:ext cx="4884737"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273" name="Object 25">
            <a:extLst>
              <a:ext uri="{FF2B5EF4-FFF2-40B4-BE49-F238E27FC236}">
                <a16:creationId xmlns:a16="http://schemas.microsoft.com/office/drawing/2014/main" id="{19FA39C1-7832-47EC-B7B9-5AC49055E65D}"/>
              </a:ext>
            </a:extLst>
          </p:cNvPr>
          <p:cNvGraphicFramePr>
            <a:graphicFrameLocks noChangeAspect="1"/>
          </p:cNvGraphicFramePr>
          <p:nvPr>
            <p:extLst>
              <p:ext uri="{D42A27DB-BD31-4B8C-83A1-F6EECF244321}">
                <p14:modId xmlns:p14="http://schemas.microsoft.com/office/powerpoint/2010/main" val="2613052536"/>
              </p:ext>
            </p:extLst>
          </p:nvPr>
        </p:nvGraphicFramePr>
        <p:xfrm>
          <a:off x="965200" y="4191000"/>
          <a:ext cx="5795963" cy="608013"/>
        </p:xfrm>
        <a:graphic>
          <a:graphicData uri="http://schemas.openxmlformats.org/presentationml/2006/ole">
            <mc:AlternateContent xmlns:mc="http://schemas.openxmlformats.org/markup-compatibility/2006">
              <mc:Choice xmlns:v="urn:schemas-microsoft-com:vml" Requires="v">
                <p:oleObj spid="_x0000_s309300" name="公式" r:id="rId19" imgW="6908760" imgH="723600" progId="Equation.3">
                  <p:embed/>
                </p:oleObj>
              </mc:Choice>
              <mc:Fallback>
                <p:oleObj name="公式" r:id="rId19" imgW="6908760" imgH="72360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5200" y="4191000"/>
                        <a:ext cx="5795963"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6" name="Rectangle 4">
            <a:extLst>
              <a:ext uri="{FF2B5EF4-FFF2-40B4-BE49-F238E27FC236}">
                <a16:creationId xmlns:a16="http://schemas.microsoft.com/office/drawing/2014/main" id="{1677162A-AC10-4A53-954E-888A0668B92D}"/>
              </a:ext>
            </a:extLst>
          </p:cNvPr>
          <p:cNvSpPr>
            <a:spLocks noChangeArrowheads="1"/>
          </p:cNvSpPr>
          <p:nvPr/>
        </p:nvSpPr>
        <p:spPr bwMode="auto">
          <a:xfrm>
            <a:off x="468313" y="836613"/>
            <a:ext cx="2159000" cy="579437"/>
          </a:xfrm>
          <a:prstGeom prst="rect">
            <a:avLst/>
          </a:prstGeom>
          <a:noFill/>
          <a:ln>
            <a:noFill/>
          </a:ln>
          <a:effectLst/>
        </p:spPr>
        <p:txBody>
          <a:bodyPr>
            <a:spAutoFit/>
          </a:bodyPr>
          <a:lstStyle/>
          <a:p>
            <a:r>
              <a:rPr lang="en-US" altLang="zh-CN" sz="3200">
                <a:solidFill>
                  <a:schemeClr val="bg2">
                    <a:lumMod val="10000"/>
                  </a:schemeClr>
                </a:solidFill>
                <a:ea typeface="楷体_GB2312" pitchFamily="49" charset="-122"/>
              </a:rPr>
              <a:t>7.</a:t>
            </a:r>
            <a:r>
              <a:rPr kumimoji="1" lang="zh-CN" altLang="en-US" sz="3200">
                <a:solidFill>
                  <a:schemeClr val="bg2">
                    <a:lumMod val="10000"/>
                  </a:schemeClr>
                </a:solidFill>
                <a:ea typeface="楷体_GB2312" pitchFamily="49" charset="-122"/>
              </a:rPr>
              <a:t>级联衰变</a:t>
            </a:r>
            <a:endParaRPr lang="zh-CN" altLang="en-US" sz="3200">
              <a:solidFill>
                <a:schemeClr val="bg2">
                  <a:lumMod val="10000"/>
                </a:schemeClr>
              </a:solidFill>
              <a:ea typeface="楷体_GB2312" pitchFamily="49" charset="-122"/>
            </a:endParaRPr>
          </a:p>
        </p:txBody>
      </p:sp>
      <p:sp>
        <p:nvSpPr>
          <p:cNvPr id="310277" name="Rectangle 5">
            <a:extLst>
              <a:ext uri="{FF2B5EF4-FFF2-40B4-BE49-F238E27FC236}">
                <a16:creationId xmlns:a16="http://schemas.microsoft.com/office/drawing/2014/main" id="{6D0127E4-5CBB-4FA6-87A1-63CEFD9A8472}"/>
              </a:ext>
            </a:extLst>
          </p:cNvPr>
          <p:cNvSpPr>
            <a:spLocks noChangeArrowheads="1"/>
          </p:cNvSpPr>
          <p:nvPr/>
        </p:nvSpPr>
        <p:spPr bwMode="auto">
          <a:xfrm>
            <a:off x="539750" y="1700213"/>
            <a:ext cx="5256213" cy="3081337"/>
          </a:xfrm>
          <a:prstGeom prst="rect">
            <a:avLst/>
          </a:prstGeom>
          <a:noFill/>
          <a:ln>
            <a:noFill/>
          </a:ln>
          <a:effectLst/>
        </p:spPr>
        <p:txBody>
          <a:bodyPr>
            <a:spAutoFit/>
          </a:bodyPr>
          <a:lstStyle/>
          <a:p>
            <a:pPr>
              <a:spcBef>
                <a:spcPct val="20000"/>
              </a:spcBef>
              <a:buClr>
                <a:schemeClr val="hlink"/>
              </a:buClr>
              <a:buSzPct val="70000"/>
              <a:buFont typeface="Wingdings" panose="05000000000000000000" pitchFamily="2" charset="2"/>
              <a:buNone/>
            </a:pPr>
            <a:r>
              <a:rPr lang="en-US" altLang="zh-CN">
                <a:solidFill>
                  <a:schemeClr val="bg2">
                    <a:lumMod val="10000"/>
                  </a:schemeClr>
                </a:solidFill>
                <a:ea typeface="楷体_GB2312" pitchFamily="49" charset="-122"/>
              </a:rPr>
              <a:t>        </a:t>
            </a:r>
            <a:r>
              <a:rPr lang="zh-CN" altLang="en-US">
                <a:solidFill>
                  <a:schemeClr val="bg2">
                    <a:lumMod val="10000"/>
                  </a:schemeClr>
                </a:solidFill>
                <a:ea typeface="楷体_GB2312" pitchFamily="49" charset="-122"/>
              </a:rPr>
              <a:t>许多放射性同位素并非一次衰变就达到稳定，而是一代接一代地衰变，直到稳定的核素为止，这样就构成一个级联（第次）衰变，也称为放射系。自然界共有四个放射系，其中三个是天然存在的，一个是人工制造的。</a:t>
            </a:r>
          </a:p>
        </p:txBody>
      </p:sp>
      <p:graphicFrame>
        <p:nvGraphicFramePr>
          <p:cNvPr id="310278" name="Object 6">
            <a:extLst>
              <a:ext uri="{FF2B5EF4-FFF2-40B4-BE49-F238E27FC236}">
                <a16:creationId xmlns:a16="http://schemas.microsoft.com/office/drawing/2014/main" id="{73ED55C8-B6E1-4C26-948D-7D4EE4D7E010}"/>
              </a:ext>
            </a:extLst>
          </p:cNvPr>
          <p:cNvGraphicFramePr>
            <a:graphicFrameLocks noChangeAspect="1"/>
          </p:cNvGraphicFramePr>
          <p:nvPr>
            <p:ph/>
            <p:extLst>
              <p:ext uri="{D42A27DB-BD31-4B8C-83A1-F6EECF244321}">
                <p14:modId xmlns:p14="http://schemas.microsoft.com/office/powerpoint/2010/main" val="689926540"/>
              </p:ext>
            </p:extLst>
          </p:nvPr>
        </p:nvGraphicFramePr>
        <p:xfrm>
          <a:off x="827088" y="5013325"/>
          <a:ext cx="7848600" cy="1263650"/>
        </p:xfrm>
        <a:graphic>
          <a:graphicData uri="http://schemas.openxmlformats.org/presentationml/2006/ole">
            <mc:AlternateContent xmlns:mc="http://schemas.openxmlformats.org/markup-compatibility/2006">
              <mc:Choice xmlns:v="urn:schemas-microsoft-com:vml" Requires="v">
                <p:oleObj spid="_x0000_s310289" name="公式" r:id="rId3" imgW="3390840" imgH="545760" progId="Equation.3">
                  <p:embed/>
                </p:oleObj>
              </mc:Choice>
              <mc:Fallback>
                <p:oleObj name="公式" r:id="rId3" imgW="3390840" imgH="5457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5013325"/>
                        <a:ext cx="7848600" cy="1263650"/>
                      </a:xfrm>
                      <a:prstGeom prst="rect">
                        <a:avLst/>
                      </a:prstGeom>
                      <a:noFill/>
                      <a:ln>
                        <a:noFill/>
                      </a:ln>
                      <a:effectLst/>
                    </p:spPr>
                  </p:pic>
                </p:oleObj>
              </mc:Fallback>
            </mc:AlternateContent>
          </a:graphicData>
        </a:graphic>
      </p:graphicFrame>
      <p:grpSp>
        <p:nvGrpSpPr>
          <p:cNvPr id="310280" name="Group 8">
            <a:extLst>
              <a:ext uri="{FF2B5EF4-FFF2-40B4-BE49-F238E27FC236}">
                <a16:creationId xmlns:a16="http://schemas.microsoft.com/office/drawing/2014/main" id="{83E2BE40-0609-45AC-A7B2-87D7EDECD579}"/>
              </a:ext>
            </a:extLst>
          </p:cNvPr>
          <p:cNvGrpSpPr>
            <a:grpSpLocks/>
          </p:cNvGrpSpPr>
          <p:nvPr/>
        </p:nvGrpSpPr>
        <p:grpSpPr bwMode="auto">
          <a:xfrm>
            <a:off x="5867400" y="1196975"/>
            <a:ext cx="3505200" cy="2730500"/>
            <a:chOff x="240" y="2064"/>
            <a:chExt cx="2208" cy="1720"/>
          </a:xfrm>
          <a:noFill/>
        </p:grpSpPr>
        <p:sp>
          <p:nvSpPr>
            <p:cNvPr id="310281" name="Rectangle 9">
              <a:extLst>
                <a:ext uri="{FF2B5EF4-FFF2-40B4-BE49-F238E27FC236}">
                  <a16:creationId xmlns:a16="http://schemas.microsoft.com/office/drawing/2014/main" id="{F9E6E061-0293-4EDB-9AD2-012B04BF49FB}"/>
                </a:ext>
              </a:extLst>
            </p:cNvPr>
            <p:cNvSpPr>
              <a:spLocks noChangeArrowheads="1"/>
            </p:cNvSpPr>
            <p:nvPr/>
          </p:nvSpPr>
          <p:spPr bwMode="auto">
            <a:xfrm>
              <a:off x="624" y="2064"/>
              <a:ext cx="1344" cy="404"/>
            </a:xfrm>
            <a:prstGeom prst="rect">
              <a:avLst/>
            </a:prstGeom>
            <a:grpFill/>
            <a:ln>
              <a:noFill/>
            </a:ln>
            <a:effectLst>
              <a:outerShdw dist="107763" dir="2700000" algn="ctr" rotWithShape="0">
                <a:schemeClr val="bg2">
                  <a:alpha val="50000"/>
                </a:schemeClr>
              </a:outerShdw>
            </a:effectLst>
            <a:extLst>
              <a:ext uri="{91240B29-F687-4F45-9708-019B960494DF}">
                <a14:hiddenLine xmlns:a14="http://schemas.microsoft.com/office/drawing/2010/main" w="12700" cap="sq">
                  <a:solidFill>
                    <a:schemeClr val="tx1"/>
                  </a:solidFill>
                  <a:miter lim="800000"/>
                  <a:headEnd/>
                  <a:tailEnd/>
                </a14:hiddenLine>
              </a:ext>
            </a:extLst>
          </p:spPr>
          <p:txBody>
            <a:bodyPr>
              <a:spAutoFit/>
            </a:bodyPr>
            <a:lstStyle/>
            <a:p>
              <a:pPr eaLnBrk="0" hangingPunct="0"/>
              <a:r>
                <a:rPr lang="zh-CN" altLang="en-US" sz="3600">
                  <a:solidFill>
                    <a:schemeClr val="bg2">
                      <a:lumMod val="10000"/>
                    </a:schemeClr>
                  </a:solidFill>
                  <a:effectLst>
                    <a:outerShdw blurRad="38100" dist="38100" dir="2700000" algn="tl">
                      <a:srgbClr val="000000"/>
                    </a:outerShdw>
                  </a:effectLst>
                  <a:latin typeface="黑体" panose="02010609060101010101" pitchFamily="49" charset="-122"/>
                  <a:ea typeface="黑体" panose="02010609060101010101" pitchFamily="49" charset="-122"/>
                </a:rPr>
                <a:t>放 射 系</a:t>
              </a:r>
            </a:p>
          </p:txBody>
        </p:sp>
        <p:sp>
          <p:nvSpPr>
            <p:cNvPr id="310282" name="Text Box 10">
              <a:extLst>
                <a:ext uri="{FF2B5EF4-FFF2-40B4-BE49-F238E27FC236}">
                  <a16:creationId xmlns:a16="http://schemas.microsoft.com/office/drawing/2014/main" id="{2F713EF9-7C16-4ADC-A0C4-75449CFAE917}"/>
                </a:ext>
              </a:extLst>
            </p:cNvPr>
            <p:cNvSpPr txBox="1">
              <a:spLocks noChangeArrowheads="1"/>
            </p:cNvSpPr>
            <p:nvPr/>
          </p:nvSpPr>
          <p:spPr bwMode="auto">
            <a:xfrm rot="-1122322">
              <a:off x="672" y="2976"/>
              <a:ext cx="775" cy="231"/>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cap="sq">
                  <a:solidFill>
                    <a:schemeClr val="tx1"/>
                  </a:solidFill>
                  <a:miter lim="800000"/>
                  <a:headEnd/>
                  <a:tailEnd/>
                </a14:hiddenLine>
              </a:ext>
            </a:extLst>
          </p:spPr>
          <p:txBody>
            <a:bodyPr>
              <a:spAutoFit/>
            </a:bodyPr>
            <a:lstStyle/>
            <a:p>
              <a:pPr eaLnBrk="0" hangingPunct="0">
                <a:lnSpc>
                  <a:spcPct val="75000"/>
                </a:lnSpc>
                <a:spcBef>
                  <a:spcPct val="50000"/>
                </a:spcBef>
              </a:pPr>
              <a:r>
                <a:rPr kumimoji="1" lang="zh-CN" altLang="en-US" sz="2400">
                  <a:solidFill>
                    <a:schemeClr val="bg2">
                      <a:lumMod val="10000"/>
                    </a:schemeClr>
                  </a:solidFill>
                </a:rPr>
                <a:t>镎     系</a:t>
              </a:r>
            </a:p>
          </p:txBody>
        </p:sp>
        <p:sp>
          <p:nvSpPr>
            <p:cNvPr id="310283" name="Text Box 11">
              <a:extLst>
                <a:ext uri="{FF2B5EF4-FFF2-40B4-BE49-F238E27FC236}">
                  <a16:creationId xmlns:a16="http://schemas.microsoft.com/office/drawing/2014/main" id="{717F187B-FF74-4652-8D9D-9FB79703DE7D}"/>
                </a:ext>
              </a:extLst>
            </p:cNvPr>
            <p:cNvSpPr txBox="1">
              <a:spLocks noChangeArrowheads="1"/>
            </p:cNvSpPr>
            <p:nvPr/>
          </p:nvSpPr>
          <p:spPr bwMode="auto">
            <a:xfrm rot="-945265">
              <a:off x="240" y="2688"/>
              <a:ext cx="775" cy="231"/>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cap="sq">
                  <a:solidFill>
                    <a:schemeClr val="tx1"/>
                  </a:solidFill>
                  <a:miter lim="800000"/>
                  <a:headEnd/>
                  <a:tailEnd/>
                </a14:hiddenLine>
              </a:ext>
            </a:extLst>
          </p:spPr>
          <p:txBody>
            <a:bodyPr>
              <a:spAutoFit/>
            </a:bodyPr>
            <a:lstStyle/>
            <a:p>
              <a:pPr eaLnBrk="0" hangingPunct="0">
                <a:lnSpc>
                  <a:spcPct val="75000"/>
                </a:lnSpc>
                <a:spcBef>
                  <a:spcPct val="50000"/>
                </a:spcBef>
              </a:pPr>
              <a:r>
                <a:rPr kumimoji="1" lang="zh-CN" altLang="en-US" sz="2400">
                  <a:solidFill>
                    <a:schemeClr val="bg2">
                      <a:lumMod val="10000"/>
                    </a:schemeClr>
                  </a:solidFill>
                </a:rPr>
                <a:t>钍     系</a:t>
              </a:r>
            </a:p>
          </p:txBody>
        </p:sp>
        <p:sp>
          <p:nvSpPr>
            <p:cNvPr id="310284" name="Text Box 12">
              <a:extLst>
                <a:ext uri="{FF2B5EF4-FFF2-40B4-BE49-F238E27FC236}">
                  <a16:creationId xmlns:a16="http://schemas.microsoft.com/office/drawing/2014/main" id="{15CE5676-BC7A-4E25-9974-01C4663C60B9}"/>
                </a:ext>
              </a:extLst>
            </p:cNvPr>
            <p:cNvSpPr txBox="1">
              <a:spLocks noChangeArrowheads="1"/>
            </p:cNvSpPr>
            <p:nvPr/>
          </p:nvSpPr>
          <p:spPr bwMode="auto">
            <a:xfrm rot="-1147067">
              <a:off x="1296" y="3552"/>
              <a:ext cx="775" cy="232"/>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cap="sq">
                  <a:solidFill>
                    <a:schemeClr val="tx1"/>
                  </a:solidFill>
                  <a:miter lim="800000"/>
                  <a:headEnd/>
                  <a:tailEnd/>
                </a14:hiddenLine>
              </a:ext>
            </a:extLst>
          </p:spPr>
          <p:txBody>
            <a:bodyPr>
              <a:spAutoFit/>
            </a:bodyPr>
            <a:lstStyle/>
            <a:p>
              <a:pPr eaLnBrk="0" hangingPunct="0">
                <a:lnSpc>
                  <a:spcPct val="75000"/>
                </a:lnSpc>
                <a:spcBef>
                  <a:spcPct val="50000"/>
                </a:spcBef>
              </a:pPr>
              <a:r>
                <a:rPr kumimoji="1" lang="zh-CN" altLang="en-US" sz="2400">
                  <a:solidFill>
                    <a:schemeClr val="bg2">
                      <a:lumMod val="10000"/>
                    </a:schemeClr>
                  </a:solidFill>
                </a:rPr>
                <a:t>锕     系</a:t>
              </a:r>
            </a:p>
          </p:txBody>
        </p:sp>
        <p:sp>
          <p:nvSpPr>
            <p:cNvPr id="310285" name="AutoShape 13">
              <a:extLst>
                <a:ext uri="{FF2B5EF4-FFF2-40B4-BE49-F238E27FC236}">
                  <a16:creationId xmlns:a16="http://schemas.microsoft.com/office/drawing/2014/main" id="{A92603BE-830A-4047-A08E-9375062BCDA3}"/>
                </a:ext>
              </a:extLst>
            </p:cNvPr>
            <p:cNvSpPr>
              <a:spLocks noChangeArrowheads="1"/>
            </p:cNvSpPr>
            <p:nvPr/>
          </p:nvSpPr>
          <p:spPr bwMode="auto">
            <a:xfrm>
              <a:off x="1679" y="2713"/>
              <a:ext cx="769" cy="58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28575" cap="sq">
                  <a:solidFill>
                    <a:srgbClr val="FF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75000"/>
                </a:lnSpc>
                <a:spcBef>
                  <a:spcPct val="50000"/>
                </a:spcBef>
              </a:pPr>
              <a:endParaRPr kumimoji="1" lang="zh-CN" altLang="zh-CN" sz="3200">
                <a:solidFill>
                  <a:schemeClr val="bg2">
                    <a:lumMod val="10000"/>
                  </a:schemeClr>
                </a:solidFill>
              </a:endParaRPr>
            </a:p>
          </p:txBody>
        </p:sp>
        <p:sp>
          <p:nvSpPr>
            <p:cNvPr id="310286" name="Text Box 14">
              <a:extLst>
                <a:ext uri="{FF2B5EF4-FFF2-40B4-BE49-F238E27FC236}">
                  <a16:creationId xmlns:a16="http://schemas.microsoft.com/office/drawing/2014/main" id="{1D987DC4-A348-464F-BE36-14A0B0950DD1}"/>
                </a:ext>
              </a:extLst>
            </p:cNvPr>
            <p:cNvSpPr txBox="1">
              <a:spLocks noChangeArrowheads="1"/>
            </p:cNvSpPr>
            <p:nvPr/>
          </p:nvSpPr>
          <p:spPr bwMode="auto">
            <a:xfrm rot="-1122322">
              <a:off x="288" y="3504"/>
              <a:ext cx="775" cy="231"/>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cap="sq">
                  <a:solidFill>
                    <a:schemeClr val="tx1"/>
                  </a:solidFill>
                  <a:miter lim="800000"/>
                  <a:headEnd/>
                  <a:tailEnd/>
                </a14:hiddenLine>
              </a:ext>
            </a:extLst>
          </p:spPr>
          <p:txBody>
            <a:bodyPr>
              <a:spAutoFit/>
            </a:bodyPr>
            <a:lstStyle/>
            <a:p>
              <a:pPr eaLnBrk="0" hangingPunct="0">
                <a:lnSpc>
                  <a:spcPct val="75000"/>
                </a:lnSpc>
                <a:spcBef>
                  <a:spcPct val="50000"/>
                </a:spcBef>
              </a:pPr>
              <a:r>
                <a:rPr kumimoji="1" lang="zh-CN" altLang="en-US" sz="2400">
                  <a:solidFill>
                    <a:schemeClr val="bg2">
                      <a:lumMod val="10000"/>
                    </a:schemeClr>
                  </a:solidFill>
                </a:rPr>
                <a:t>铀     系</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0278"/>
                                        </p:tgtEl>
                                        <p:attrNameLst>
                                          <p:attrName>style.visibility</p:attrName>
                                        </p:attrNameLst>
                                      </p:cBhvr>
                                      <p:to>
                                        <p:strVal val="visible"/>
                                      </p:to>
                                    </p:set>
                                    <p:animEffect transition="in" filter="wipe(left)">
                                      <p:cBhvr>
                                        <p:cTn id="7" dur="500"/>
                                        <p:tgtEl>
                                          <p:spTgt spid="3102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310280"/>
                                        </p:tgtEl>
                                        <p:attrNameLst>
                                          <p:attrName>style.visibility</p:attrName>
                                        </p:attrNameLst>
                                      </p:cBhvr>
                                      <p:to>
                                        <p:strVal val="visible"/>
                                      </p:to>
                                    </p:set>
                                    <p:anim to="" calcmode="lin" valueType="num">
                                      <p:cBhvr>
                                        <p:cTn id="12" dur="1" fill="hold"/>
                                        <p:tgtEl>
                                          <p:spTgt spid="3102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611" name="Rectangle 315">
            <a:extLst>
              <a:ext uri="{FF2B5EF4-FFF2-40B4-BE49-F238E27FC236}">
                <a16:creationId xmlns:a16="http://schemas.microsoft.com/office/drawing/2014/main" id="{359BB768-6D51-46D3-88CB-A61CFD703F96}"/>
              </a:ext>
            </a:extLst>
          </p:cNvPr>
          <p:cNvSpPr>
            <a:spLocks noChangeArrowheads="1"/>
          </p:cNvSpPr>
          <p:nvPr/>
        </p:nvSpPr>
        <p:spPr bwMode="auto">
          <a:xfrm>
            <a:off x="0" y="549275"/>
            <a:ext cx="9144000" cy="6064250"/>
          </a:xfrm>
          <a:prstGeom prst="rect">
            <a:avLst/>
          </a:prstGeom>
          <a:noFill/>
          <a:ln w="9525">
            <a:solidFill>
              <a:schemeClr val="tx1"/>
            </a:solidFill>
            <a:miter lim="800000"/>
            <a:headEnd/>
            <a:tailEnd/>
          </a:ln>
          <a:effectLst/>
        </p:spPr>
        <p:txBody>
          <a:bodyPr wrap="none" anchor="ctr"/>
          <a:lstStyle/>
          <a:p>
            <a:endParaRPr lang="zh-CN" altLang="en-US"/>
          </a:p>
        </p:txBody>
      </p:sp>
      <p:sp>
        <p:nvSpPr>
          <p:cNvPr id="311300" name="Rectangle 4">
            <a:extLst>
              <a:ext uri="{FF2B5EF4-FFF2-40B4-BE49-F238E27FC236}">
                <a16:creationId xmlns:a16="http://schemas.microsoft.com/office/drawing/2014/main" id="{E2664B03-1E62-4518-9196-E817CB7FF18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1301" name="Rectangle 5">
            <a:extLst>
              <a:ext uri="{FF2B5EF4-FFF2-40B4-BE49-F238E27FC236}">
                <a16:creationId xmlns:a16="http://schemas.microsoft.com/office/drawing/2014/main" id="{033DFF0C-AD8A-40CF-A2A3-BFA5575F1D1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1302" name="Rectangle 6">
            <a:extLst>
              <a:ext uri="{FF2B5EF4-FFF2-40B4-BE49-F238E27FC236}">
                <a16:creationId xmlns:a16="http://schemas.microsoft.com/office/drawing/2014/main" id="{FE9518AE-0297-4C84-AECC-91BE5150CD7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1303" name="Rectangle 7">
            <a:extLst>
              <a:ext uri="{FF2B5EF4-FFF2-40B4-BE49-F238E27FC236}">
                <a16:creationId xmlns:a16="http://schemas.microsoft.com/office/drawing/2014/main" id="{03E3D58D-67FB-4599-B07B-12B3144BDC7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1304" name="Rectangle 8">
            <a:extLst>
              <a:ext uri="{FF2B5EF4-FFF2-40B4-BE49-F238E27FC236}">
                <a16:creationId xmlns:a16="http://schemas.microsoft.com/office/drawing/2014/main" id="{C164843B-F8FC-4C7C-82FD-060210592B0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1305" name="Rectangle 9">
            <a:extLst>
              <a:ext uri="{FF2B5EF4-FFF2-40B4-BE49-F238E27FC236}">
                <a16:creationId xmlns:a16="http://schemas.microsoft.com/office/drawing/2014/main" id="{6E8B871B-6156-47E0-975E-2D6BFC927B2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1306" name="Rectangle 10">
            <a:extLst>
              <a:ext uri="{FF2B5EF4-FFF2-40B4-BE49-F238E27FC236}">
                <a16:creationId xmlns:a16="http://schemas.microsoft.com/office/drawing/2014/main" id="{EE291EEC-3E4D-4632-986D-428F460242E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1307" name="Rectangle 11">
            <a:extLst>
              <a:ext uri="{FF2B5EF4-FFF2-40B4-BE49-F238E27FC236}">
                <a16:creationId xmlns:a16="http://schemas.microsoft.com/office/drawing/2014/main" id="{EF380BC4-9300-4B37-AADF-982913CEEB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11312" name="Group 16">
            <a:extLst>
              <a:ext uri="{FF2B5EF4-FFF2-40B4-BE49-F238E27FC236}">
                <a16:creationId xmlns:a16="http://schemas.microsoft.com/office/drawing/2014/main" id="{A051877D-FE54-458C-BEE2-40995BEC0E95}"/>
              </a:ext>
            </a:extLst>
          </p:cNvPr>
          <p:cNvGrpSpPr>
            <a:grpSpLocks/>
          </p:cNvGrpSpPr>
          <p:nvPr/>
        </p:nvGrpSpPr>
        <p:grpSpPr bwMode="auto">
          <a:xfrm>
            <a:off x="228600" y="762000"/>
            <a:ext cx="4130675" cy="5791200"/>
            <a:chOff x="144" y="480"/>
            <a:chExt cx="2602" cy="3648"/>
          </a:xfrm>
        </p:grpSpPr>
        <p:sp>
          <p:nvSpPr>
            <p:cNvPr id="311313" name="Line 17">
              <a:extLst>
                <a:ext uri="{FF2B5EF4-FFF2-40B4-BE49-F238E27FC236}">
                  <a16:creationId xmlns:a16="http://schemas.microsoft.com/office/drawing/2014/main" id="{08283D50-1B01-48B3-942B-894C1E1CD828}"/>
                </a:ext>
              </a:extLst>
            </p:cNvPr>
            <p:cNvSpPr>
              <a:spLocks noChangeShapeType="1"/>
            </p:cNvSpPr>
            <p:nvPr/>
          </p:nvSpPr>
          <p:spPr bwMode="auto">
            <a:xfrm>
              <a:off x="490" y="3878"/>
              <a:ext cx="2256"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14" name="Line 18">
              <a:extLst>
                <a:ext uri="{FF2B5EF4-FFF2-40B4-BE49-F238E27FC236}">
                  <a16:creationId xmlns:a16="http://schemas.microsoft.com/office/drawing/2014/main" id="{9CDF29F5-6458-41CA-B2E9-EBEA31D7DA3D}"/>
                </a:ext>
              </a:extLst>
            </p:cNvPr>
            <p:cNvSpPr>
              <a:spLocks noChangeShapeType="1"/>
            </p:cNvSpPr>
            <p:nvPr/>
          </p:nvSpPr>
          <p:spPr bwMode="auto">
            <a:xfrm flipV="1">
              <a:off x="490" y="528"/>
              <a:ext cx="0" cy="3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15" name="Line 19">
              <a:extLst>
                <a:ext uri="{FF2B5EF4-FFF2-40B4-BE49-F238E27FC236}">
                  <a16:creationId xmlns:a16="http://schemas.microsoft.com/office/drawing/2014/main" id="{75795E5F-71AE-4411-BDA5-D0C5512F6A7C}"/>
                </a:ext>
              </a:extLst>
            </p:cNvPr>
            <p:cNvSpPr>
              <a:spLocks noChangeShapeType="1"/>
            </p:cNvSpPr>
            <p:nvPr/>
          </p:nvSpPr>
          <p:spPr bwMode="auto">
            <a:xfrm flipV="1">
              <a:off x="207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16" name="Line 20">
              <a:extLst>
                <a:ext uri="{FF2B5EF4-FFF2-40B4-BE49-F238E27FC236}">
                  <a16:creationId xmlns:a16="http://schemas.microsoft.com/office/drawing/2014/main" id="{B66C31E1-4697-4808-99B7-EDD67557A6D1}"/>
                </a:ext>
              </a:extLst>
            </p:cNvPr>
            <p:cNvSpPr>
              <a:spLocks noChangeShapeType="1"/>
            </p:cNvSpPr>
            <p:nvPr/>
          </p:nvSpPr>
          <p:spPr bwMode="auto">
            <a:xfrm flipV="1">
              <a:off x="63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17" name="Line 21">
              <a:extLst>
                <a:ext uri="{FF2B5EF4-FFF2-40B4-BE49-F238E27FC236}">
                  <a16:creationId xmlns:a16="http://schemas.microsoft.com/office/drawing/2014/main" id="{CE61686C-3200-4998-9B9E-09860C5E687F}"/>
                </a:ext>
              </a:extLst>
            </p:cNvPr>
            <p:cNvSpPr>
              <a:spLocks noChangeShapeType="1"/>
            </p:cNvSpPr>
            <p:nvPr/>
          </p:nvSpPr>
          <p:spPr bwMode="auto">
            <a:xfrm flipV="1">
              <a:off x="78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18" name="Line 22">
              <a:extLst>
                <a:ext uri="{FF2B5EF4-FFF2-40B4-BE49-F238E27FC236}">
                  <a16:creationId xmlns:a16="http://schemas.microsoft.com/office/drawing/2014/main" id="{093983C5-BD4B-4A06-9225-D2A651AAC8E0}"/>
                </a:ext>
              </a:extLst>
            </p:cNvPr>
            <p:cNvSpPr>
              <a:spLocks noChangeShapeType="1"/>
            </p:cNvSpPr>
            <p:nvPr/>
          </p:nvSpPr>
          <p:spPr bwMode="auto">
            <a:xfrm flipV="1">
              <a:off x="92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19" name="Line 23">
              <a:extLst>
                <a:ext uri="{FF2B5EF4-FFF2-40B4-BE49-F238E27FC236}">
                  <a16:creationId xmlns:a16="http://schemas.microsoft.com/office/drawing/2014/main" id="{D40AE6C7-F2DA-4898-A2F0-1D9DECF592A4}"/>
                </a:ext>
              </a:extLst>
            </p:cNvPr>
            <p:cNvSpPr>
              <a:spLocks noChangeShapeType="1"/>
            </p:cNvSpPr>
            <p:nvPr/>
          </p:nvSpPr>
          <p:spPr bwMode="auto">
            <a:xfrm flipV="1">
              <a:off x="106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20" name="Line 24">
              <a:extLst>
                <a:ext uri="{FF2B5EF4-FFF2-40B4-BE49-F238E27FC236}">
                  <a16:creationId xmlns:a16="http://schemas.microsoft.com/office/drawing/2014/main" id="{097F147F-AC20-42BB-B936-29883AD277C0}"/>
                </a:ext>
              </a:extLst>
            </p:cNvPr>
            <p:cNvSpPr>
              <a:spLocks noChangeShapeType="1"/>
            </p:cNvSpPr>
            <p:nvPr/>
          </p:nvSpPr>
          <p:spPr bwMode="auto">
            <a:xfrm flipV="1">
              <a:off x="121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21" name="Line 25">
              <a:extLst>
                <a:ext uri="{FF2B5EF4-FFF2-40B4-BE49-F238E27FC236}">
                  <a16:creationId xmlns:a16="http://schemas.microsoft.com/office/drawing/2014/main" id="{1B624D00-DD0D-487E-8044-2A1D5D584000}"/>
                </a:ext>
              </a:extLst>
            </p:cNvPr>
            <p:cNvSpPr>
              <a:spLocks noChangeShapeType="1"/>
            </p:cNvSpPr>
            <p:nvPr/>
          </p:nvSpPr>
          <p:spPr bwMode="auto">
            <a:xfrm flipV="1">
              <a:off x="135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22" name="Line 26">
              <a:extLst>
                <a:ext uri="{FF2B5EF4-FFF2-40B4-BE49-F238E27FC236}">
                  <a16:creationId xmlns:a16="http://schemas.microsoft.com/office/drawing/2014/main" id="{0796B910-D646-4EA7-92B5-C2C909EF66F3}"/>
                </a:ext>
              </a:extLst>
            </p:cNvPr>
            <p:cNvSpPr>
              <a:spLocks noChangeShapeType="1"/>
            </p:cNvSpPr>
            <p:nvPr/>
          </p:nvSpPr>
          <p:spPr bwMode="auto">
            <a:xfrm flipV="1">
              <a:off x="150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23" name="Line 27">
              <a:extLst>
                <a:ext uri="{FF2B5EF4-FFF2-40B4-BE49-F238E27FC236}">
                  <a16:creationId xmlns:a16="http://schemas.microsoft.com/office/drawing/2014/main" id="{6BF85EE0-8CA4-451B-B954-6343A39E7762}"/>
                </a:ext>
              </a:extLst>
            </p:cNvPr>
            <p:cNvSpPr>
              <a:spLocks noChangeShapeType="1"/>
            </p:cNvSpPr>
            <p:nvPr/>
          </p:nvSpPr>
          <p:spPr bwMode="auto">
            <a:xfrm flipV="1">
              <a:off x="164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24" name="Line 28">
              <a:extLst>
                <a:ext uri="{FF2B5EF4-FFF2-40B4-BE49-F238E27FC236}">
                  <a16:creationId xmlns:a16="http://schemas.microsoft.com/office/drawing/2014/main" id="{A926560E-EF77-4CDF-9F38-B28E85946D5D}"/>
                </a:ext>
              </a:extLst>
            </p:cNvPr>
            <p:cNvSpPr>
              <a:spLocks noChangeShapeType="1"/>
            </p:cNvSpPr>
            <p:nvPr/>
          </p:nvSpPr>
          <p:spPr bwMode="auto">
            <a:xfrm flipV="1">
              <a:off x="178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25" name="Line 29">
              <a:extLst>
                <a:ext uri="{FF2B5EF4-FFF2-40B4-BE49-F238E27FC236}">
                  <a16:creationId xmlns:a16="http://schemas.microsoft.com/office/drawing/2014/main" id="{7FD76394-5BC4-4FFC-93BC-F1C58AB265C8}"/>
                </a:ext>
              </a:extLst>
            </p:cNvPr>
            <p:cNvSpPr>
              <a:spLocks noChangeShapeType="1"/>
            </p:cNvSpPr>
            <p:nvPr/>
          </p:nvSpPr>
          <p:spPr bwMode="auto">
            <a:xfrm flipV="1">
              <a:off x="193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26" name="Line 30">
              <a:extLst>
                <a:ext uri="{FF2B5EF4-FFF2-40B4-BE49-F238E27FC236}">
                  <a16:creationId xmlns:a16="http://schemas.microsoft.com/office/drawing/2014/main" id="{8A8112CE-1024-433C-9F1E-329E958F32A1}"/>
                </a:ext>
              </a:extLst>
            </p:cNvPr>
            <p:cNvSpPr>
              <a:spLocks noChangeShapeType="1"/>
            </p:cNvSpPr>
            <p:nvPr/>
          </p:nvSpPr>
          <p:spPr bwMode="auto">
            <a:xfrm flipV="1">
              <a:off x="221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27" name="Text Box 31">
              <a:extLst>
                <a:ext uri="{FF2B5EF4-FFF2-40B4-BE49-F238E27FC236}">
                  <a16:creationId xmlns:a16="http://schemas.microsoft.com/office/drawing/2014/main" id="{571C0DF4-4CF0-48E0-B21A-4EC5C0A8C3A1}"/>
                </a:ext>
              </a:extLst>
            </p:cNvPr>
            <p:cNvSpPr txBox="1">
              <a:spLocks noChangeArrowheads="1"/>
            </p:cNvSpPr>
            <p:nvPr/>
          </p:nvSpPr>
          <p:spPr bwMode="auto">
            <a:xfrm>
              <a:off x="394" y="3926"/>
              <a:ext cx="1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en-US" altLang="zh-CN" sz="1400">
                  <a:solidFill>
                    <a:srgbClr val="FF0000"/>
                  </a:solidFill>
                  <a:latin typeface="Arial" panose="020B0604020202020204" pitchFamily="34" charset="0"/>
                  <a:ea typeface="仿宋_GB2312" pitchFamily="49" charset="-122"/>
                </a:rPr>
                <a:t>80</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85</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90</a:t>
              </a:r>
              <a:r>
                <a:rPr lang="zh-CN" altLang="en-US" sz="1400">
                  <a:solidFill>
                    <a:srgbClr val="FF0000"/>
                  </a:solidFill>
                  <a:latin typeface="Arial" panose="020B0604020202020204" pitchFamily="34" charset="0"/>
                  <a:ea typeface="仿宋_GB2312" pitchFamily="49" charset="-122"/>
                </a:rPr>
                <a:t>　</a:t>
              </a:r>
            </a:p>
          </p:txBody>
        </p:sp>
        <p:sp>
          <p:nvSpPr>
            <p:cNvPr id="311328" name="Line 32">
              <a:extLst>
                <a:ext uri="{FF2B5EF4-FFF2-40B4-BE49-F238E27FC236}">
                  <a16:creationId xmlns:a16="http://schemas.microsoft.com/office/drawing/2014/main" id="{F4A29F14-B34B-414F-ADE7-AC013F53B7C7}"/>
                </a:ext>
              </a:extLst>
            </p:cNvPr>
            <p:cNvSpPr>
              <a:spLocks noChangeShapeType="1"/>
            </p:cNvSpPr>
            <p:nvPr/>
          </p:nvSpPr>
          <p:spPr bwMode="auto">
            <a:xfrm>
              <a:off x="490"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29" name="Line 33">
              <a:extLst>
                <a:ext uri="{FF2B5EF4-FFF2-40B4-BE49-F238E27FC236}">
                  <a16:creationId xmlns:a16="http://schemas.microsoft.com/office/drawing/2014/main" id="{6B7F8C06-0C23-46C4-98A9-4F20FF6AC383}"/>
                </a:ext>
              </a:extLst>
            </p:cNvPr>
            <p:cNvSpPr>
              <a:spLocks noChangeShapeType="1"/>
            </p:cNvSpPr>
            <p:nvPr/>
          </p:nvSpPr>
          <p:spPr bwMode="auto">
            <a:xfrm>
              <a:off x="1212"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30" name="Line 34">
              <a:extLst>
                <a:ext uri="{FF2B5EF4-FFF2-40B4-BE49-F238E27FC236}">
                  <a16:creationId xmlns:a16="http://schemas.microsoft.com/office/drawing/2014/main" id="{3A130CC0-CD69-4487-8924-B3C13E7C10ED}"/>
                </a:ext>
              </a:extLst>
            </p:cNvPr>
            <p:cNvSpPr>
              <a:spLocks noChangeShapeType="1"/>
            </p:cNvSpPr>
            <p:nvPr/>
          </p:nvSpPr>
          <p:spPr bwMode="auto">
            <a:xfrm>
              <a:off x="1932"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31" name="Line 35">
              <a:extLst>
                <a:ext uri="{FF2B5EF4-FFF2-40B4-BE49-F238E27FC236}">
                  <a16:creationId xmlns:a16="http://schemas.microsoft.com/office/drawing/2014/main" id="{43B2D4B4-8B46-4E38-A384-1E5E796A3AED}"/>
                </a:ext>
              </a:extLst>
            </p:cNvPr>
            <p:cNvSpPr>
              <a:spLocks noChangeShapeType="1"/>
            </p:cNvSpPr>
            <p:nvPr/>
          </p:nvSpPr>
          <p:spPr bwMode="auto">
            <a:xfrm>
              <a:off x="490" y="368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32" name="Line 36">
              <a:extLst>
                <a:ext uri="{FF2B5EF4-FFF2-40B4-BE49-F238E27FC236}">
                  <a16:creationId xmlns:a16="http://schemas.microsoft.com/office/drawing/2014/main" id="{C1D4669A-4FF1-4EC9-B1BE-E0C5CA083ED6}"/>
                </a:ext>
              </a:extLst>
            </p:cNvPr>
            <p:cNvSpPr>
              <a:spLocks noChangeShapeType="1"/>
            </p:cNvSpPr>
            <p:nvPr/>
          </p:nvSpPr>
          <p:spPr bwMode="auto">
            <a:xfrm>
              <a:off x="490" y="354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33" name="Line 37">
              <a:extLst>
                <a:ext uri="{FF2B5EF4-FFF2-40B4-BE49-F238E27FC236}">
                  <a16:creationId xmlns:a16="http://schemas.microsoft.com/office/drawing/2014/main" id="{2E5DD94E-DD6C-4F1B-9A8F-9E1F47A39886}"/>
                </a:ext>
              </a:extLst>
            </p:cNvPr>
            <p:cNvSpPr>
              <a:spLocks noChangeShapeType="1"/>
            </p:cNvSpPr>
            <p:nvPr/>
          </p:nvSpPr>
          <p:spPr bwMode="auto">
            <a:xfrm>
              <a:off x="490" y="339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34" name="Line 38">
              <a:extLst>
                <a:ext uri="{FF2B5EF4-FFF2-40B4-BE49-F238E27FC236}">
                  <a16:creationId xmlns:a16="http://schemas.microsoft.com/office/drawing/2014/main" id="{52F28372-9022-41B5-8A8B-B82E4C4E99FA}"/>
                </a:ext>
              </a:extLst>
            </p:cNvPr>
            <p:cNvSpPr>
              <a:spLocks noChangeShapeType="1"/>
            </p:cNvSpPr>
            <p:nvPr/>
          </p:nvSpPr>
          <p:spPr bwMode="auto">
            <a:xfrm>
              <a:off x="490" y="325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35" name="Line 39">
              <a:extLst>
                <a:ext uri="{FF2B5EF4-FFF2-40B4-BE49-F238E27FC236}">
                  <a16:creationId xmlns:a16="http://schemas.microsoft.com/office/drawing/2014/main" id="{6B2E14BC-AC8A-4F10-B9D5-5AD67FA178CC}"/>
                </a:ext>
              </a:extLst>
            </p:cNvPr>
            <p:cNvSpPr>
              <a:spLocks noChangeShapeType="1"/>
            </p:cNvSpPr>
            <p:nvPr/>
          </p:nvSpPr>
          <p:spPr bwMode="auto">
            <a:xfrm>
              <a:off x="490" y="311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36" name="Line 40">
              <a:extLst>
                <a:ext uri="{FF2B5EF4-FFF2-40B4-BE49-F238E27FC236}">
                  <a16:creationId xmlns:a16="http://schemas.microsoft.com/office/drawing/2014/main" id="{9A5863E2-3C53-407E-B1DD-DA41371D46F5}"/>
                </a:ext>
              </a:extLst>
            </p:cNvPr>
            <p:cNvSpPr>
              <a:spLocks noChangeShapeType="1"/>
            </p:cNvSpPr>
            <p:nvPr/>
          </p:nvSpPr>
          <p:spPr bwMode="auto">
            <a:xfrm>
              <a:off x="490" y="296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37" name="Line 41">
              <a:extLst>
                <a:ext uri="{FF2B5EF4-FFF2-40B4-BE49-F238E27FC236}">
                  <a16:creationId xmlns:a16="http://schemas.microsoft.com/office/drawing/2014/main" id="{A54F2128-FE27-4BBB-93C6-456E4A91C423}"/>
                </a:ext>
              </a:extLst>
            </p:cNvPr>
            <p:cNvSpPr>
              <a:spLocks noChangeShapeType="1"/>
            </p:cNvSpPr>
            <p:nvPr/>
          </p:nvSpPr>
          <p:spPr bwMode="auto">
            <a:xfrm>
              <a:off x="490" y="282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38" name="Line 42">
              <a:extLst>
                <a:ext uri="{FF2B5EF4-FFF2-40B4-BE49-F238E27FC236}">
                  <a16:creationId xmlns:a16="http://schemas.microsoft.com/office/drawing/2014/main" id="{B8DF57B2-4779-4C2D-931C-C79500FBB7FC}"/>
                </a:ext>
              </a:extLst>
            </p:cNvPr>
            <p:cNvSpPr>
              <a:spLocks noChangeShapeType="1"/>
            </p:cNvSpPr>
            <p:nvPr/>
          </p:nvSpPr>
          <p:spPr bwMode="auto">
            <a:xfrm>
              <a:off x="490" y="267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39" name="Line 43">
              <a:extLst>
                <a:ext uri="{FF2B5EF4-FFF2-40B4-BE49-F238E27FC236}">
                  <a16:creationId xmlns:a16="http://schemas.microsoft.com/office/drawing/2014/main" id="{9E489916-5BC7-4C04-A858-5276D2F553CB}"/>
                </a:ext>
              </a:extLst>
            </p:cNvPr>
            <p:cNvSpPr>
              <a:spLocks noChangeShapeType="1"/>
            </p:cNvSpPr>
            <p:nvPr/>
          </p:nvSpPr>
          <p:spPr bwMode="auto">
            <a:xfrm>
              <a:off x="490" y="253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40" name="Line 44">
              <a:extLst>
                <a:ext uri="{FF2B5EF4-FFF2-40B4-BE49-F238E27FC236}">
                  <a16:creationId xmlns:a16="http://schemas.microsoft.com/office/drawing/2014/main" id="{6BCA8D8A-C597-4F47-8901-FA7B0E632253}"/>
                </a:ext>
              </a:extLst>
            </p:cNvPr>
            <p:cNvSpPr>
              <a:spLocks noChangeShapeType="1"/>
            </p:cNvSpPr>
            <p:nvPr/>
          </p:nvSpPr>
          <p:spPr bwMode="auto">
            <a:xfrm>
              <a:off x="490" y="239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41" name="Line 45">
              <a:extLst>
                <a:ext uri="{FF2B5EF4-FFF2-40B4-BE49-F238E27FC236}">
                  <a16:creationId xmlns:a16="http://schemas.microsoft.com/office/drawing/2014/main" id="{E1C53E26-17F3-470D-8FDF-B5174C8AF726}"/>
                </a:ext>
              </a:extLst>
            </p:cNvPr>
            <p:cNvSpPr>
              <a:spLocks noChangeShapeType="1"/>
            </p:cNvSpPr>
            <p:nvPr/>
          </p:nvSpPr>
          <p:spPr bwMode="auto">
            <a:xfrm>
              <a:off x="490" y="224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42" name="Line 46">
              <a:extLst>
                <a:ext uri="{FF2B5EF4-FFF2-40B4-BE49-F238E27FC236}">
                  <a16:creationId xmlns:a16="http://schemas.microsoft.com/office/drawing/2014/main" id="{C6A3B754-70E6-43B5-8058-8619C8333C72}"/>
                </a:ext>
              </a:extLst>
            </p:cNvPr>
            <p:cNvSpPr>
              <a:spLocks noChangeShapeType="1"/>
            </p:cNvSpPr>
            <p:nvPr/>
          </p:nvSpPr>
          <p:spPr bwMode="auto">
            <a:xfrm>
              <a:off x="490" y="210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43" name="Line 47">
              <a:extLst>
                <a:ext uri="{FF2B5EF4-FFF2-40B4-BE49-F238E27FC236}">
                  <a16:creationId xmlns:a16="http://schemas.microsoft.com/office/drawing/2014/main" id="{0D8EC9A4-80DD-44B9-9EB0-E7950E0CB088}"/>
                </a:ext>
              </a:extLst>
            </p:cNvPr>
            <p:cNvSpPr>
              <a:spLocks noChangeShapeType="1"/>
            </p:cNvSpPr>
            <p:nvPr/>
          </p:nvSpPr>
          <p:spPr bwMode="auto">
            <a:xfrm>
              <a:off x="490" y="195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44" name="Line 48">
              <a:extLst>
                <a:ext uri="{FF2B5EF4-FFF2-40B4-BE49-F238E27FC236}">
                  <a16:creationId xmlns:a16="http://schemas.microsoft.com/office/drawing/2014/main" id="{31DE49D3-4243-474D-AA98-4540190122C0}"/>
                </a:ext>
              </a:extLst>
            </p:cNvPr>
            <p:cNvSpPr>
              <a:spLocks noChangeShapeType="1"/>
            </p:cNvSpPr>
            <p:nvPr/>
          </p:nvSpPr>
          <p:spPr bwMode="auto">
            <a:xfrm>
              <a:off x="490" y="181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45" name="Line 49">
              <a:extLst>
                <a:ext uri="{FF2B5EF4-FFF2-40B4-BE49-F238E27FC236}">
                  <a16:creationId xmlns:a16="http://schemas.microsoft.com/office/drawing/2014/main" id="{C565FD8D-D1B7-43B9-892B-CD151CAA44BE}"/>
                </a:ext>
              </a:extLst>
            </p:cNvPr>
            <p:cNvSpPr>
              <a:spLocks noChangeShapeType="1"/>
            </p:cNvSpPr>
            <p:nvPr/>
          </p:nvSpPr>
          <p:spPr bwMode="auto">
            <a:xfrm>
              <a:off x="490" y="167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46" name="Line 50">
              <a:extLst>
                <a:ext uri="{FF2B5EF4-FFF2-40B4-BE49-F238E27FC236}">
                  <a16:creationId xmlns:a16="http://schemas.microsoft.com/office/drawing/2014/main" id="{2011C0E5-FB32-4B0F-A155-DB0538AF71F8}"/>
                </a:ext>
              </a:extLst>
            </p:cNvPr>
            <p:cNvSpPr>
              <a:spLocks noChangeShapeType="1"/>
            </p:cNvSpPr>
            <p:nvPr/>
          </p:nvSpPr>
          <p:spPr bwMode="auto">
            <a:xfrm>
              <a:off x="490" y="152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47" name="Line 51">
              <a:extLst>
                <a:ext uri="{FF2B5EF4-FFF2-40B4-BE49-F238E27FC236}">
                  <a16:creationId xmlns:a16="http://schemas.microsoft.com/office/drawing/2014/main" id="{43252718-8CE3-4E37-ADF4-354F8BD312D5}"/>
                </a:ext>
              </a:extLst>
            </p:cNvPr>
            <p:cNvSpPr>
              <a:spLocks noChangeShapeType="1"/>
            </p:cNvSpPr>
            <p:nvPr/>
          </p:nvSpPr>
          <p:spPr bwMode="auto">
            <a:xfrm rot="-5400000">
              <a:off x="466" y="366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48" name="Line 52">
              <a:extLst>
                <a:ext uri="{FF2B5EF4-FFF2-40B4-BE49-F238E27FC236}">
                  <a16:creationId xmlns:a16="http://schemas.microsoft.com/office/drawing/2014/main" id="{ABC5F68C-01E5-44B4-A2CD-1E946FCFA85A}"/>
                </a:ext>
              </a:extLst>
            </p:cNvPr>
            <p:cNvSpPr>
              <a:spLocks noChangeShapeType="1"/>
            </p:cNvSpPr>
            <p:nvPr/>
          </p:nvSpPr>
          <p:spPr bwMode="auto">
            <a:xfrm rot="-5400000">
              <a:off x="466" y="294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49" name="Line 53">
              <a:extLst>
                <a:ext uri="{FF2B5EF4-FFF2-40B4-BE49-F238E27FC236}">
                  <a16:creationId xmlns:a16="http://schemas.microsoft.com/office/drawing/2014/main" id="{6B314FA5-131F-4E21-A3FE-CE21EB3E8AD4}"/>
                </a:ext>
              </a:extLst>
            </p:cNvPr>
            <p:cNvSpPr>
              <a:spLocks noChangeShapeType="1"/>
            </p:cNvSpPr>
            <p:nvPr/>
          </p:nvSpPr>
          <p:spPr bwMode="auto">
            <a:xfrm rot="-5400000">
              <a:off x="466" y="222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50" name="Line 54">
              <a:extLst>
                <a:ext uri="{FF2B5EF4-FFF2-40B4-BE49-F238E27FC236}">
                  <a16:creationId xmlns:a16="http://schemas.microsoft.com/office/drawing/2014/main" id="{B69DD438-CDB0-4908-93F2-F581BC188A38}"/>
                </a:ext>
              </a:extLst>
            </p:cNvPr>
            <p:cNvSpPr>
              <a:spLocks noChangeShapeType="1"/>
            </p:cNvSpPr>
            <p:nvPr/>
          </p:nvSpPr>
          <p:spPr bwMode="auto">
            <a:xfrm rot="-5400000">
              <a:off x="466" y="150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51" name="Text Box 55">
              <a:extLst>
                <a:ext uri="{FF2B5EF4-FFF2-40B4-BE49-F238E27FC236}">
                  <a16:creationId xmlns:a16="http://schemas.microsoft.com/office/drawing/2014/main" id="{07F4888A-D6C0-488F-857D-81DFDB3D2B93}"/>
                </a:ext>
              </a:extLst>
            </p:cNvPr>
            <p:cNvSpPr txBox="1">
              <a:spLocks noChangeArrowheads="1"/>
            </p:cNvSpPr>
            <p:nvPr/>
          </p:nvSpPr>
          <p:spPr bwMode="auto">
            <a:xfrm>
              <a:off x="144" y="728"/>
              <a:ext cx="346" cy="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en-US" altLang="zh-CN" sz="1200">
                  <a:solidFill>
                    <a:srgbClr val="FF0000"/>
                  </a:solidFill>
                  <a:latin typeface="Arial" panose="020B0604020202020204" pitchFamily="34" charset="0"/>
                  <a:ea typeface="仿宋_GB2312" pitchFamily="49" charset="-122"/>
                </a:rPr>
                <a:t>145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140</a:t>
              </a: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130</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125</a:t>
              </a:r>
            </a:p>
          </p:txBody>
        </p:sp>
        <p:sp>
          <p:nvSpPr>
            <p:cNvPr id="311352" name="Line 56">
              <a:extLst>
                <a:ext uri="{FF2B5EF4-FFF2-40B4-BE49-F238E27FC236}">
                  <a16:creationId xmlns:a16="http://schemas.microsoft.com/office/drawing/2014/main" id="{93BA50A4-299B-412A-9D9D-620625E27D47}"/>
                </a:ext>
              </a:extLst>
            </p:cNvPr>
            <p:cNvSpPr>
              <a:spLocks noChangeShapeType="1"/>
            </p:cNvSpPr>
            <p:nvPr/>
          </p:nvSpPr>
          <p:spPr bwMode="auto">
            <a:xfrm>
              <a:off x="490" y="138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53" name="Line 57">
              <a:extLst>
                <a:ext uri="{FF2B5EF4-FFF2-40B4-BE49-F238E27FC236}">
                  <a16:creationId xmlns:a16="http://schemas.microsoft.com/office/drawing/2014/main" id="{DE278406-75B4-4AB9-94CD-955668E67F74}"/>
                </a:ext>
              </a:extLst>
            </p:cNvPr>
            <p:cNvSpPr>
              <a:spLocks noChangeShapeType="1"/>
            </p:cNvSpPr>
            <p:nvPr/>
          </p:nvSpPr>
          <p:spPr bwMode="auto">
            <a:xfrm>
              <a:off x="490" y="123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54" name="Line 58">
              <a:extLst>
                <a:ext uri="{FF2B5EF4-FFF2-40B4-BE49-F238E27FC236}">
                  <a16:creationId xmlns:a16="http://schemas.microsoft.com/office/drawing/2014/main" id="{6689033E-3483-423B-A6F0-9248B0FC97BB}"/>
                </a:ext>
              </a:extLst>
            </p:cNvPr>
            <p:cNvSpPr>
              <a:spLocks noChangeShapeType="1"/>
            </p:cNvSpPr>
            <p:nvPr/>
          </p:nvSpPr>
          <p:spPr bwMode="auto">
            <a:xfrm>
              <a:off x="490" y="109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55" name="Line 59">
              <a:extLst>
                <a:ext uri="{FF2B5EF4-FFF2-40B4-BE49-F238E27FC236}">
                  <a16:creationId xmlns:a16="http://schemas.microsoft.com/office/drawing/2014/main" id="{D513FE69-3706-4D59-B948-803B8B108849}"/>
                </a:ext>
              </a:extLst>
            </p:cNvPr>
            <p:cNvSpPr>
              <a:spLocks noChangeShapeType="1"/>
            </p:cNvSpPr>
            <p:nvPr/>
          </p:nvSpPr>
          <p:spPr bwMode="auto">
            <a:xfrm>
              <a:off x="490" y="95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56" name="Line 60">
              <a:extLst>
                <a:ext uri="{FF2B5EF4-FFF2-40B4-BE49-F238E27FC236}">
                  <a16:creationId xmlns:a16="http://schemas.microsoft.com/office/drawing/2014/main" id="{0A06A3B7-6EDC-4C31-88EE-870833C626B9}"/>
                </a:ext>
              </a:extLst>
            </p:cNvPr>
            <p:cNvSpPr>
              <a:spLocks noChangeShapeType="1"/>
            </p:cNvSpPr>
            <p:nvPr/>
          </p:nvSpPr>
          <p:spPr bwMode="auto">
            <a:xfrm>
              <a:off x="490" y="80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57" name="Line 61">
              <a:extLst>
                <a:ext uri="{FF2B5EF4-FFF2-40B4-BE49-F238E27FC236}">
                  <a16:creationId xmlns:a16="http://schemas.microsoft.com/office/drawing/2014/main" id="{0C99CE38-CEBC-4BED-8375-497EB9F69D2E}"/>
                </a:ext>
              </a:extLst>
            </p:cNvPr>
            <p:cNvSpPr>
              <a:spLocks noChangeShapeType="1"/>
            </p:cNvSpPr>
            <p:nvPr/>
          </p:nvSpPr>
          <p:spPr bwMode="auto">
            <a:xfrm rot="-5400000">
              <a:off x="466" y="78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58" name="Text Box 62">
              <a:extLst>
                <a:ext uri="{FF2B5EF4-FFF2-40B4-BE49-F238E27FC236}">
                  <a16:creationId xmlns:a16="http://schemas.microsoft.com/office/drawing/2014/main" id="{9F02587B-4319-4DDF-8CC4-BD6F103959FE}"/>
                </a:ext>
              </a:extLst>
            </p:cNvPr>
            <p:cNvSpPr txBox="1">
              <a:spLocks noChangeArrowheads="1"/>
            </p:cNvSpPr>
            <p:nvPr/>
          </p:nvSpPr>
          <p:spPr bwMode="auto">
            <a:xfrm>
              <a:off x="2506" y="3878"/>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Z</a:t>
              </a:r>
            </a:p>
          </p:txBody>
        </p:sp>
        <p:sp>
          <p:nvSpPr>
            <p:cNvPr id="311359" name="Text Box 63">
              <a:extLst>
                <a:ext uri="{FF2B5EF4-FFF2-40B4-BE49-F238E27FC236}">
                  <a16:creationId xmlns:a16="http://schemas.microsoft.com/office/drawing/2014/main" id="{0D978234-1D55-4A5A-9661-03F1E76ED2F6}"/>
                </a:ext>
              </a:extLst>
            </p:cNvPr>
            <p:cNvSpPr txBox="1">
              <a:spLocks noChangeArrowheads="1"/>
            </p:cNvSpPr>
            <p:nvPr/>
          </p:nvSpPr>
          <p:spPr bwMode="auto">
            <a:xfrm>
              <a:off x="210" y="48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N</a:t>
              </a:r>
            </a:p>
          </p:txBody>
        </p:sp>
      </p:grpSp>
      <p:grpSp>
        <p:nvGrpSpPr>
          <p:cNvPr id="311361" name="Group 65">
            <a:extLst>
              <a:ext uri="{FF2B5EF4-FFF2-40B4-BE49-F238E27FC236}">
                <a16:creationId xmlns:a16="http://schemas.microsoft.com/office/drawing/2014/main" id="{BE207DC2-F398-4DDB-86FB-5BBA85A8DA88}"/>
              </a:ext>
            </a:extLst>
          </p:cNvPr>
          <p:cNvGrpSpPr>
            <a:grpSpLocks/>
          </p:cNvGrpSpPr>
          <p:nvPr/>
        </p:nvGrpSpPr>
        <p:grpSpPr bwMode="auto">
          <a:xfrm>
            <a:off x="1047750" y="1295400"/>
            <a:ext cx="412750" cy="444500"/>
            <a:chOff x="660" y="816"/>
            <a:chExt cx="260" cy="280"/>
          </a:xfrm>
        </p:grpSpPr>
        <p:sp>
          <p:nvSpPr>
            <p:cNvPr id="311362" name="Line 66">
              <a:extLst>
                <a:ext uri="{FF2B5EF4-FFF2-40B4-BE49-F238E27FC236}">
                  <a16:creationId xmlns:a16="http://schemas.microsoft.com/office/drawing/2014/main" id="{62FBC136-703E-4106-9DA4-63AE12368A68}"/>
                </a:ext>
              </a:extLst>
            </p:cNvPr>
            <p:cNvSpPr>
              <a:spLocks noChangeShapeType="1"/>
            </p:cNvSpPr>
            <p:nvPr/>
          </p:nvSpPr>
          <p:spPr bwMode="auto">
            <a:xfrm flipH="1">
              <a:off x="660" y="816"/>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363" name="Object 67">
              <a:extLst>
                <a:ext uri="{FF2B5EF4-FFF2-40B4-BE49-F238E27FC236}">
                  <a16:creationId xmlns:a16="http://schemas.microsoft.com/office/drawing/2014/main" id="{BF7CFE82-69F9-4722-8F35-7F3BCBA3D485}"/>
                </a:ext>
              </a:extLst>
            </p:cNvPr>
            <p:cNvGraphicFramePr>
              <a:graphicFrameLocks noChangeAspect="1"/>
            </p:cNvGraphicFramePr>
            <p:nvPr/>
          </p:nvGraphicFramePr>
          <p:xfrm>
            <a:off x="768" y="960"/>
            <a:ext cx="152" cy="136"/>
          </p:xfrm>
          <a:graphic>
            <a:graphicData uri="http://schemas.openxmlformats.org/presentationml/2006/ole">
              <mc:AlternateContent xmlns:mc="http://schemas.openxmlformats.org/markup-compatibility/2006">
                <mc:Choice xmlns:v="urn:schemas-microsoft-com:vml" Requires="v">
                  <p:oleObj spid="_x0000_s311672" name="公式" r:id="rId3" imgW="241200" imgH="215640" progId="Equation.3">
                    <p:embed/>
                  </p:oleObj>
                </mc:Choice>
                <mc:Fallback>
                  <p:oleObj name="公式" r:id="rId3" imgW="241200" imgH="215640" progId="Equation.3">
                    <p:embed/>
                    <p:pic>
                      <p:nvPicPr>
                        <p:cNvPr id="0" name="Object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960"/>
                          <a:ext cx="152" cy="136"/>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11364" name="Group 68">
            <a:extLst>
              <a:ext uri="{FF2B5EF4-FFF2-40B4-BE49-F238E27FC236}">
                <a16:creationId xmlns:a16="http://schemas.microsoft.com/office/drawing/2014/main" id="{C7A64B20-C1DD-47CC-99DF-1BAEE3874959}"/>
              </a:ext>
            </a:extLst>
          </p:cNvPr>
          <p:cNvGrpSpPr>
            <a:grpSpLocks/>
          </p:cNvGrpSpPr>
          <p:nvPr/>
        </p:nvGrpSpPr>
        <p:grpSpPr bwMode="auto">
          <a:xfrm>
            <a:off x="2057400" y="1295400"/>
            <a:ext cx="457200" cy="482600"/>
            <a:chOff x="1296" y="816"/>
            <a:chExt cx="288" cy="304"/>
          </a:xfrm>
        </p:grpSpPr>
        <p:sp>
          <p:nvSpPr>
            <p:cNvPr id="311365" name="Line 69">
              <a:extLst>
                <a:ext uri="{FF2B5EF4-FFF2-40B4-BE49-F238E27FC236}">
                  <a16:creationId xmlns:a16="http://schemas.microsoft.com/office/drawing/2014/main" id="{5B696E26-1FB9-43BA-93C4-2280F2695E75}"/>
                </a:ext>
              </a:extLst>
            </p:cNvPr>
            <p:cNvSpPr>
              <a:spLocks noChangeShapeType="1"/>
            </p:cNvSpPr>
            <p:nvPr/>
          </p:nvSpPr>
          <p:spPr bwMode="auto">
            <a:xfrm>
              <a:off x="1378" y="816"/>
              <a:ext cx="206" cy="20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366" name="Object 70">
              <a:extLst>
                <a:ext uri="{FF2B5EF4-FFF2-40B4-BE49-F238E27FC236}">
                  <a16:creationId xmlns:a16="http://schemas.microsoft.com/office/drawing/2014/main" id="{54E4FAA6-F4B4-4F96-87DD-DC2B3625E5EC}"/>
                </a:ext>
              </a:extLst>
            </p:cNvPr>
            <p:cNvGraphicFramePr>
              <a:graphicFrameLocks noChangeAspect="1"/>
            </p:cNvGraphicFramePr>
            <p:nvPr/>
          </p:nvGraphicFramePr>
          <p:xfrm>
            <a:off x="1296" y="912"/>
            <a:ext cx="168" cy="208"/>
          </p:xfrm>
          <a:graphic>
            <a:graphicData uri="http://schemas.openxmlformats.org/presentationml/2006/ole">
              <mc:AlternateContent xmlns:mc="http://schemas.openxmlformats.org/markup-compatibility/2006">
                <mc:Choice xmlns:v="urn:schemas-microsoft-com:vml" Requires="v">
                  <p:oleObj spid="_x0000_s311673" name="公式" r:id="rId5" imgW="266400" imgH="330120" progId="Equation.3">
                    <p:embed/>
                  </p:oleObj>
                </mc:Choice>
                <mc:Fallback>
                  <p:oleObj name="公式" r:id="rId5" imgW="266400" imgH="330120" progId="Equation.3">
                    <p:embed/>
                    <p:pic>
                      <p:nvPicPr>
                        <p:cNvPr id="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 y="912"/>
                          <a:ext cx="168" cy="208"/>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11367" name="Group 71">
            <a:extLst>
              <a:ext uri="{FF2B5EF4-FFF2-40B4-BE49-F238E27FC236}">
                <a16:creationId xmlns:a16="http://schemas.microsoft.com/office/drawing/2014/main" id="{CAE17237-B996-4086-9B66-DE0029076693}"/>
              </a:ext>
            </a:extLst>
          </p:cNvPr>
          <p:cNvGrpSpPr>
            <a:grpSpLocks/>
          </p:cNvGrpSpPr>
          <p:nvPr/>
        </p:nvGrpSpPr>
        <p:grpSpPr bwMode="auto">
          <a:xfrm>
            <a:off x="838200" y="1752600"/>
            <a:ext cx="2946400" cy="4229100"/>
            <a:chOff x="528" y="1104"/>
            <a:chExt cx="1856" cy="2664"/>
          </a:xfrm>
        </p:grpSpPr>
        <p:sp>
          <p:nvSpPr>
            <p:cNvPr id="311368" name="Line 72">
              <a:extLst>
                <a:ext uri="{FF2B5EF4-FFF2-40B4-BE49-F238E27FC236}">
                  <a16:creationId xmlns:a16="http://schemas.microsoft.com/office/drawing/2014/main" id="{224E6D94-A4A3-4336-B93F-F0297B99615C}"/>
                </a:ext>
              </a:extLst>
            </p:cNvPr>
            <p:cNvSpPr>
              <a:spLocks noChangeShapeType="1"/>
            </p:cNvSpPr>
            <p:nvPr/>
          </p:nvSpPr>
          <p:spPr bwMode="auto">
            <a:xfrm flipH="1">
              <a:off x="1680" y="1248"/>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69" name="Oval 73">
              <a:extLst>
                <a:ext uri="{FF2B5EF4-FFF2-40B4-BE49-F238E27FC236}">
                  <a16:creationId xmlns:a16="http://schemas.microsoft.com/office/drawing/2014/main" id="{F01343E7-36B9-48A2-9DF4-35BF22E07F68}"/>
                </a:ext>
              </a:extLst>
            </p:cNvPr>
            <p:cNvSpPr>
              <a:spLocks noChangeArrowheads="1"/>
            </p:cNvSpPr>
            <p:nvPr/>
          </p:nvSpPr>
          <p:spPr bwMode="auto">
            <a:xfrm>
              <a:off x="1920" y="1200"/>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70" name="Oval 74">
              <a:extLst>
                <a:ext uri="{FF2B5EF4-FFF2-40B4-BE49-F238E27FC236}">
                  <a16:creationId xmlns:a16="http://schemas.microsoft.com/office/drawing/2014/main" id="{9102A1EA-07B4-4F1E-97AC-4801AD23D748}"/>
                </a:ext>
              </a:extLst>
            </p:cNvPr>
            <p:cNvSpPr>
              <a:spLocks noChangeArrowheads="1"/>
            </p:cNvSpPr>
            <p:nvPr/>
          </p:nvSpPr>
          <p:spPr bwMode="auto">
            <a:xfrm>
              <a:off x="1632" y="1488"/>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1371" name="Object 75">
              <a:extLst>
                <a:ext uri="{FF2B5EF4-FFF2-40B4-BE49-F238E27FC236}">
                  <a16:creationId xmlns:a16="http://schemas.microsoft.com/office/drawing/2014/main" id="{7110A6E1-FD82-43EA-B90E-B753C2267A28}"/>
                </a:ext>
              </a:extLst>
            </p:cNvPr>
            <p:cNvGraphicFramePr>
              <a:graphicFrameLocks noChangeAspect="1"/>
            </p:cNvGraphicFramePr>
            <p:nvPr/>
          </p:nvGraphicFramePr>
          <p:xfrm>
            <a:off x="1968" y="1104"/>
            <a:ext cx="416" cy="264"/>
          </p:xfrm>
          <a:graphic>
            <a:graphicData uri="http://schemas.openxmlformats.org/presentationml/2006/ole">
              <mc:AlternateContent xmlns:mc="http://schemas.openxmlformats.org/markup-compatibility/2006">
                <mc:Choice xmlns:v="urn:schemas-microsoft-com:vml" Requires="v">
                  <p:oleObj spid="_x0000_s311674" name="公式" r:id="rId7" imgW="660240" imgH="419040" progId="Equation.3">
                    <p:embed/>
                  </p:oleObj>
                </mc:Choice>
                <mc:Fallback>
                  <p:oleObj name="公式" r:id="rId7" imgW="660240" imgH="419040" progId="Equation.3">
                    <p:embed/>
                    <p:pic>
                      <p:nvPicPr>
                        <p:cNvPr id="0" name="Object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 y="1104"/>
                          <a:ext cx="41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372" name="Object 76">
              <a:extLst>
                <a:ext uri="{FF2B5EF4-FFF2-40B4-BE49-F238E27FC236}">
                  <a16:creationId xmlns:a16="http://schemas.microsoft.com/office/drawing/2014/main" id="{F84B2E7E-BB50-49FE-8A7B-17DE0153D08C}"/>
                </a:ext>
              </a:extLst>
            </p:cNvPr>
            <p:cNvGraphicFramePr>
              <a:graphicFrameLocks noChangeAspect="1"/>
            </p:cNvGraphicFramePr>
            <p:nvPr/>
          </p:nvGraphicFramePr>
          <p:xfrm>
            <a:off x="1136" y="1392"/>
            <a:ext cx="448" cy="264"/>
          </p:xfrm>
          <a:graphic>
            <a:graphicData uri="http://schemas.openxmlformats.org/presentationml/2006/ole">
              <mc:AlternateContent xmlns:mc="http://schemas.openxmlformats.org/markup-compatibility/2006">
                <mc:Choice xmlns:v="urn:schemas-microsoft-com:vml" Requires="v">
                  <p:oleObj spid="_x0000_s311675" name="公式" r:id="rId9" imgW="711000" imgH="419040" progId="Equation.3">
                    <p:embed/>
                  </p:oleObj>
                </mc:Choice>
                <mc:Fallback>
                  <p:oleObj name="公式" r:id="rId9" imgW="711000" imgH="419040" progId="Equation.3">
                    <p:embed/>
                    <p:pic>
                      <p:nvPicPr>
                        <p:cNvPr id="0"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6" y="1392"/>
                          <a:ext cx="44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373" name="Line 77">
              <a:extLst>
                <a:ext uri="{FF2B5EF4-FFF2-40B4-BE49-F238E27FC236}">
                  <a16:creationId xmlns:a16="http://schemas.microsoft.com/office/drawing/2014/main" id="{4D0FF4AD-7383-4594-906E-6EA5F36BB405}"/>
                </a:ext>
              </a:extLst>
            </p:cNvPr>
            <p:cNvSpPr>
              <a:spLocks noChangeShapeType="1"/>
            </p:cNvSpPr>
            <p:nvPr/>
          </p:nvSpPr>
          <p:spPr bwMode="auto">
            <a:xfrm>
              <a:off x="1690" y="1536"/>
              <a:ext cx="8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74" name="Line 78">
              <a:extLst>
                <a:ext uri="{FF2B5EF4-FFF2-40B4-BE49-F238E27FC236}">
                  <a16:creationId xmlns:a16="http://schemas.microsoft.com/office/drawing/2014/main" id="{287ED154-A681-4035-9C9E-60DCFA0F5F9A}"/>
                </a:ext>
              </a:extLst>
            </p:cNvPr>
            <p:cNvSpPr>
              <a:spLocks noChangeShapeType="1"/>
            </p:cNvSpPr>
            <p:nvPr/>
          </p:nvSpPr>
          <p:spPr bwMode="auto">
            <a:xfrm>
              <a:off x="1834" y="1680"/>
              <a:ext cx="8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75" name="Oval 79">
              <a:extLst>
                <a:ext uri="{FF2B5EF4-FFF2-40B4-BE49-F238E27FC236}">
                  <a16:creationId xmlns:a16="http://schemas.microsoft.com/office/drawing/2014/main" id="{FC0800C2-EEC4-42DA-ABF8-4B7C08FB1A8C}"/>
                </a:ext>
              </a:extLst>
            </p:cNvPr>
            <p:cNvSpPr>
              <a:spLocks noChangeArrowheads="1"/>
            </p:cNvSpPr>
            <p:nvPr/>
          </p:nvSpPr>
          <p:spPr bwMode="auto">
            <a:xfrm>
              <a:off x="1776" y="1632"/>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76" name="Oval 80">
              <a:extLst>
                <a:ext uri="{FF2B5EF4-FFF2-40B4-BE49-F238E27FC236}">
                  <a16:creationId xmlns:a16="http://schemas.microsoft.com/office/drawing/2014/main" id="{8E6A8F02-0AA9-49E7-AE16-2D4C42317A6C}"/>
                </a:ext>
              </a:extLst>
            </p:cNvPr>
            <p:cNvSpPr>
              <a:spLocks noChangeArrowheads="1"/>
            </p:cNvSpPr>
            <p:nvPr/>
          </p:nvSpPr>
          <p:spPr bwMode="auto">
            <a:xfrm>
              <a:off x="1920" y="1776"/>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77" name="Oval 81">
              <a:extLst>
                <a:ext uri="{FF2B5EF4-FFF2-40B4-BE49-F238E27FC236}">
                  <a16:creationId xmlns:a16="http://schemas.microsoft.com/office/drawing/2014/main" id="{499C342B-F4DB-4582-B147-AEC3C568238D}"/>
                </a:ext>
              </a:extLst>
            </p:cNvPr>
            <p:cNvSpPr>
              <a:spLocks noChangeArrowheads="1"/>
            </p:cNvSpPr>
            <p:nvPr/>
          </p:nvSpPr>
          <p:spPr bwMode="auto">
            <a:xfrm>
              <a:off x="1632" y="2064"/>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78" name="Oval 82">
              <a:extLst>
                <a:ext uri="{FF2B5EF4-FFF2-40B4-BE49-F238E27FC236}">
                  <a16:creationId xmlns:a16="http://schemas.microsoft.com/office/drawing/2014/main" id="{78B81059-0F55-428D-807C-79675704A8A4}"/>
                </a:ext>
              </a:extLst>
            </p:cNvPr>
            <p:cNvSpPr>
              <a:spLocks noChangeArrowheads="1"/>
            </p:cNvSpPr>
            <p:nvPr/>
          </p:nvSpPr>
          <p:spPr bwMode="auto">
            <a:xfrm>
              <a:off x="1344" y="2352"/>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79" name="Oval 83">
              <a:extLst>
                <a:ext uri="{FF2B5EF4-FFF2-40B4-BE49-F238E27FC236}">
                  <a16:creationId xmlns:a16="http://schemas.microsoft.com/office/drawing/2014/main" id="{AE4FC174-E93B-499D-89A2-3EE5FF10CDD8}"/>
                </a:ext>
              </a:extLst>
            </p:cNvPr>
            <p:cNvSpPr>
              <a:spLocks noChangeArrowheads="1"/>
            </p:cNvSpPr>
            <p:nvPr/>
          </p:nvSpPr>
          <p:spPr bwMode="auto">
            <a:xfrm>
              <a:off x="1056" y="2640"/>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80" name="Oval 84">
              <a:extLst>
                <a:ext uri="{FF2B5EF4-FFF2-40B4-BE49-F238E27FC236}">
                  <a16:creationId xmlns:a16="http://schemas.microsoft.com/office/drawing/2014/main" id="{E40E7DBB-5516-4313-A395-828D10328CF4}"/>
                </a:ext>
              </a:extLst>
            </p:cNvPr>
            <p:cNvSpPr>
              <a:spLocks noChangeArrowheads="1"/>
            </p:cNvSpPr>
            <p:nvPr/>
          </p:nvSpPr>
          <p:spPr bwMode="auto">
            <a:xfrm>
              <a:off x="780" y="2928"/>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81" name="Line 85">
              <a:extLst>
                <a:ext uri="{FF2B5EF4-FFF2-40B4-BE49-F238E27FC236}">
                  <a16:creationId xmlns:a16="http://schemas.microsoft.com/office/drawing/2014/main" id="{A056E54D-C24F-4845-B805-FEF8BA8D7ED0}"/>
                </a:ext>
              </a:extLst>
            </p:cNvPr>
            <p:cNvSpPr>
              <a:spLocks noChangeShapeType="1"/>
            </p:cNvSpPr>
            <p:nvPr/>
          </p:nvSpPr>
          <p:spPr bwMode="auto">
            <a:xfrm flipH="1">
              <a:off x="1668" y="1824"/>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82" name="Line 86">
              <a:extLst>
                <a:ext uri="{FF2B5EF4-FFF2-40B4-BE49-F238E27FC236}">
                  <a16:creationId xmlns:a16="http://schemas.microsoft.com/office/drawing/2014/main" id="{A0BFA23B-0C29-4CA8-89BA-0AEAC3E67F72}"/>
                </a:ext>
              </a:extLst>
            </p:cNvPr>
            <p:cNvSpPr>
              <a:spLocks noChangeShapeType="1"/>
            </p:cNvSpPr>
            <p:nvPr/>
          </p:nvSpPr>
          <p:spPr bwMode="auto">
            <a:xfrm flipH="1">
              <a:off x="1380" y="2112"/>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83" name="Line 87">
              <a:extLst>
                <a:ext uri="{FF2B5EF4-FFF2-40B4-BE49-F238E27FC236}">
                  <a16:creationId xmlns:a16="http://schemas.microsoft.com/office/drawing/2014/main" id="{B98F5188-48FE-422B-877C-BE03695F7907}"/>
                </a:ext>
              </a:extLst>
            </p:cNvPr>
            <p:cNvSpPr>
              <a:spLocks noChangeShapeType="1"/>
            </p:cNvSpPr>
            <p:nvPr/>
          </p:nvSpPr>
          <p:spPr bwMode="auto">
            <a:xfrm flipH="1">
              <a:off x="1092" y="2400"/>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84" name="Line 88">
              <a:extLst>
                <a:ext uri="{FF2B5EF4-FFF2-40B4-BE49-F238E27FC236}">
                  <a16:creationId xmlns:a16="http://schemas.microsoft.com/office/drawing/2014/main" id="{FE2E7837-1745-4858-B7A0-225E8C97CAED}"/>
                </a:ext>
              </a:extLst>
            </p:cNvPr>
            <p:cNvSpPr>
              <a:spLocks noChangeShapeType="1"/>
            </p:cNvSpPr>
            <p:nvPr/>
          </p:nvSpPr>
          <p:spPr bwMode="auto">
            <a:xfrm flipH="1">
              <a:off x="804" y="2688"/>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385" name="Object 89">
              <a:extLst>
                <a:ext uri="{FF2B5EF4-FFF2-40B4-BE49-F238E27FC236}">
                  <a16:creationId xmlns:a16="http://schemas.microsoft.com/office/drawing/2014/main" id="{E6BB53D2-C6FE-4191-8102-2B6FA834A99E}"/>
                </a:ext>
              </a:extLst>
            </p:cNvPr>
            <p:cNvGraphicFramePr>
              <a:graphicFrameLocks noChangeAspect="1"/>
            </p:cNvGraphicFramePr>
            <p:nvPr/>
          </p:nvGraphicFramePr>
          <p:xfrm>
            <a:off x="1968" y="1680"/>
            <a:ext cx="416" cy="264"/>
          </p:xfrm>
          <a:graphic>
            <a:graphicData uri="http://schemas.openxmlformats.org/presentationml/2006/ole">
              <mc:AlternateContent xmlns:mc="http://schemas.openxmlformats.org/markup-compatibility/2006">
                <mc:Choice xmlns:v="urn:schemas-microsoft-com:vml" Requires="v">
                  <p:oleObj spid="_x0000_s311676" name="公式" r:id="rId11" imgW="660240" imgH="419040" progId="Equation.3">
                    <p:embed/>
                  </p:oleObj>
                </mc:Choice>
                <mc:Fallback>
                  <p:oleObj name="公式" r:id="rId11" imgW="660240" imgH="419040" progId="Equation.3">
                    <p:embed/>
                    <p:pic>
                      <p:nvPicPr>
                        <p:cNvPr id="0" name="Object 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8" y="1680"/>
                          <a:ext cx="41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386" name="Object 90">
              <a:extLst>
                <a:ext uri="{FF2B5EF4-FFF2-40B4-BE49-F238E27FC236}">
                  <a16:creationId xmlns:a16="http://schemas.microsoft.com/office/drawing/2014/main" id="{1471868A-D31D-4F8A-8FA2-7B00273FF108}"/>
                </a:ext>
              </a:extLst>
            </p:cNvPr>
            <p:cNvGraphicFramePr>
              <a:graphicFrameLocks noChangeAspect="1"/>
            </p:cNvGraphicFramePr>
            <p:nvPr/>
          </p:nvGraphicFramePr>
          <p:xfrm>
            <a:off x="1776" y="1968"/>
            <a:ext cx="448" cy="264"/>
          </p:xfrm>
          <a:graphic>
            <a:graphicData uri="http://schemas.openxmlformats.org/presentationml/2006/ole">
              <mc:AlternateContent xmlns:mc="http://schemas.openxmlformats.org/markup-compatibility/2006">
                <mc:Choice xmlns:v="urn:schemas-microsoft-com:vml" Requires="v">
                  <p:oleObj spid="_x0000_s311677" name="公式" r:id="rId13" imgW="711000" imgH="419040" progId="Equation.3">
                    <p:embed/>
                  </p:oleObj>
                </mc:Choice>
                <mc:Fallback>
                  <p:oleObj name="公式" r:id="rId13" imgW="711000" imgH="419040" progId="Equation.3">
                    <p:embed/>
                    <p:pic>
                      <p:nvPicPr>
                        <p:cNvPr id="0" name="Object 9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6" y="1968"/>
                          <a:ext cx="44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387" name="Object 91">
              <a:extLst>
                <a:ext uri="{FF2B5EF4-FFF2-40B4-BE49-F238E27FC236}">
                  <a16:creationId xmlns:a16="http://schemas.microsoft.com/office/drawing/2014/main" id="{AF6CEEF6-3F18-482E-A6B2-1F5DA39ED3BB}"/>
                </a:ext>
              </a:extLst>
            </p:cNvPr>
            <p:cNvGraphicFramePr>
              <a:graphicFrameLocks noChangeAspect="1"/>
            </p:cNvGraphicFramePr>
            <p:nvPr/>
          </p:nvGraphicFramePr>
          <p:xfrm>
            <a:off x="1472" y="2280"/>
            <a:ext cx="448" cy="264"/>
          </p:xfrm>
          <a:graphic>
            <a:graphicData uri="http://schemas.openxmlformats.org/presentationml/2006/ole">
              <mc:AlternateContent xmlns:mc="http://schemas.openxmlformats.org/markup-compatibility/2006">
                <mc:Choice xmlns:v="urn:schemas-microsoft-com:vml" Requires="v">
                  <p:oleObj spid="_x0000_s311678" name="公式" r:id="rId15" imgW="711000" imgH="419040" progId="Equation.3">
                    <p:embed/>
                  </p:oleObj>
                </mc:Choice>
                <mc:Fallback>
                  <p:oleObj name="公式" r:id="rId15" imgW="711000" imgH="419040" progId="Equation.3">
                    <p:embed/>
                    <p:pic>
                      <p:nvPicPr>
                        <p:cNvPr id="0" name="Object 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2" y="2280"/>
                          <a:ext cx="44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388" name="Object 92">
              <a:extLst>
                <a:ext uri="{FF2B5EF4-FFF2-40B4-BE49-F238E27FC236}">
                  <a16:creationId xmlns:a16="http://schemas.microsoft.com/office/drawing/2014/main" id="{7E2DBCA2-8D06-492F-A865-A5761B4F0DAA}"/>
                </a:ext>
              </a:extLst>
            </p:cNvPr>
            <p:cNvGraphicFramePr>
              <a:graphicFrameLocks noChangeAspect="1"/>
            </p:cNvGraphicFramePr>
            <p:nvPr/>
          </p:nvGraphicFramePr>
          <p:xfrm>
            <a:off x="1200" y="2544"/>
            <a:ext cx="432" cy="264"/>
          </p:xfrm>
          <a:graphic>
            <a:graphicData uri="http://schemas.openxmlformats.org/presentationml/2006/ole">
              <mc:AlternateContent xmlns:mc="http://schemas.openxmlformats.org/markup-compatibility/2006">
                <mc:Choice xmlns:v="urn:schemas-microsoft-com:vml" Requires="v">
                  <p:oleObj spid="_x0000_s311679" name="公式" r:id="rId17" imgW="685800" imgH="419040" progId="Equation.3">
                    <p:embed/>
                  </p:oleObj>
                </mc:Choice>
                <mc:Fallback>
                  <p:oleObj name="公式" r:id="rId17" imgW="685800" imgH="419040" progId="Equation.3">
                    <p:embed/>
                    <p:pic>
                      <p:nvPicPr>
                        <p:cNvPr id="0" name="Object 9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0" y="2544"/>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389" name="Object 93">
              <a:extLst>
                <a:ext uri="{FF2B5EF4-FFF2-40B4-BE49-F238E27FC236}">
                  <a16:creationId xmlns:a16="http://schemas.microsoft.com/office/drawing/2014/main" id="{38EF5291-92C5-46D3-B9A0-E1CDFDA6322E}"/>
                </a:ext>
              </a:extLst>
            </p:cNvPr>
            <p:cNvGraphicFramePr>
              <a:graphicFrameLocks noChangeAspect="1"/>
            </p:cNvGraphicFramePr>
            <p:nvPr/>
          </p:nvGraphicFramePr>
          <p:xfrm>
            <a:off x="960" y="2808"/>
            <a:ext cx="432" cy="264"/>
          </p:xfrm>
          <a:graphic>
            <a:graphicData uri="http://schemas.openxmlformats.org/presentationml/2006/ole">
              <mc:AlternateContent xmlns:mc="http://schemas.openxmlformats.org/markup-compatibility/2006">
                <mc:Choice xmlns:v="urn:schemas-microsoft-com:vml" Requires="v">
                  <p:oleObj spid="_x0000_s311680" name="公式" r:id="rId19" imgW="685800" imgH="419040" progId="Equation.3">
                    <p:embed/>
                  </p:oleObj>
                </mc:Choice>
                <mc:Fallback>
                  <p:oleObj name="公式" r:id="rId19" imgW="685800" imgH="419040" progId="Equation.3">
                    <p:embed/>
                    <p:pic>
                      <p:nvPicPr>
                        <p:cNvPr id="0" name="Object 9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0" y="2808"/>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390" name="Oval 94">
              <a:extLst>
                <a:ext uri="{FF2B5EF4-FFF2-40B4-BE49-F238E27FC236}">
                  <a16:creationId xmlns:a16="http://schemas.microsoft.com/office/drawing/2014/main" id="{E3DC4643-B92C-42EA-86CF-1C320D8AFABF}"/>
                </a:ext>
              </a:extLst>
            </p:cNvPr>
            <p:cNvSpPr>
              <a:spLocks noChangeArrowheads="1"/>
            </p:cNvSpPr>
            <p:nvPr/>
          </p:nvSpPr>
          <p:spPr bwMode="auto">
            <a:xfrm>
              <a:off x="780" y="3504"/>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91" name="Oval 95">
              <a:extLst>
                <a:ext uri="{FF2B5EF4-FFF2-40B4-BE49-F238E27FC236}">
                  <a16:creationId xmlns:a16="http://schemas.microsoft.com/office/drawing/2014/main" id="{12883685-9841-4B60-977B-00C57FD7176A}"/>
                </a:ext>
              </a:extLst>
            </p:cNvPr>
            <p:cNvSpPr>
              <a:spLocks noChangeArrowheads="1"/>
            </p:cNvSpPr>
            <p:nvPr/>
          </p:nvSpPr>
          <p:spPr bwMode="auto">
            <a:xfrm>
              <a:off x="924" y="3072"/>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92" name="Oval 96">
              <a:extLst>
                <a:ext uri="{FF2B5EF4-FFF2-40B4-BE49-F238E27FC236}">
                  <a16:creationId xmlns:a16="http://schemas.microsoft.com/office/drawing/2014/main" id="{361B7648-FAE9-42CD-8407-89FECBED7D4A}"/>
                </a:ext>
              </a:extLst>
            </p:cNvPr>
            <p:cNvSpPr>
              <a:spLocks noChangeArrowheads="1"/>
            </p:cNvSpPr>
            <p:nvPr/>
          </p:nvSpPr>
          <p:spPr bwMode="auto">
            <a:xfrm>
              <a:off x="1056" y="3216"/>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93" name="Line 97">
              <a:extLst>
                <a:ext uri="{FF2B5EF4-FFF2-40B4-BE49-F238E27FC236}">
                  <a16:creationId xmlns:a16="http://schemas.microsoft.com/office/drawing/2014/main" id="{78AA7B7A-A7B5-4B70-BF83-086F0FEBEC4E}"/>
                </a:ext>
              </a:extLst>
            </p:cNvPr>
            <p:cNvSpPr>
              <a:spLocks noChangeShapeType="1"/>
            </p:cNvSpPr>
            <p:nvPr/>
          </p:nvSpPr>
          <p:spPr bwMode="auto">
            <a:xfrm>
              <a:off x="816" y="2976"/>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94" name="Line 98">
              <a:extLst>
                <a:ext uri="{FF2B5EF4-FFF2-40B4-BE49-F238E27FC236}">
                  <a16:creationId xmlns:a16="http://schemas.microsoft.com/office/drawing/2014/main" id="{21E7140B-C1A3-4E26-A6B6-B5507A733090}"/>
                </a:ext>
              </a:extLst>
            </p:cNvPr>
            <p:cNvSpPr>
              <a:spLocks noChangeShapeType="1"/>
            </p:cNvSpPr>
            <p:nvPr/>
          </p:nvSpPr>
          <p:spPr bwMode="auto">
            <a:xfrm flipH="1">
              <a:off x="828" y="3264"/>
              <a:ext cx="228"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95" name="Line 99">
              <a:extLst>
                <a:ext uri="{FF2B5EF4-FFF2-40B4-BE49-F238E27FC236}">
                  <a16:creationId xmlns:a16="http://schemas.microsoft.com/office/drawing/2014/main" id="{0A421C48-F6AE-49C9-B074-BB00D54DAA6D}"/>
                </a:ext>
              </a:extLst>
            </p:cNvPr>
            <p:cNvSpPr>
              <a:spLocks noChangeShapeType="1"/>
            </p:cNvSpPr>
            <p:nvPr/>
          </p:nvSpPr>
          <p:spPr bwMode="auto">
            <a:xfrm>
              <a:off x="960" y="3120"/>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396" name="Object 100">
              <a:extLst>
                <a:ext uri="{FF2B5EF4-FFF2-40B4-BE49-F238E27FC236}">
                  <a16:creationId xmlns:a16="http://schemas.microsoft.com/office/drawing/2014/main" id="{D29BA3F0-8321-4408-B961-45AD6FFA7613}"/>
                </a:ext>
              </a:extLst>
            </p:cNvPr>
            <p:cNvGraphicFramePr>
              <a:graphicFrameLocks noChangeAspect="1"/>
            </p:cNvGraphicFramePr>
            <p:nvPr/>
          </p:nvGraphicFramePr>
          <p:xfrm>
            <a:off x="1152" y="3144"/>
            <a:ext cx="432" cy="264"/>
          </p:xfrm>
          <a:graphic>
            <a:graphicData uri="http://schemas.openxmlformats.org/presentationml/2006/ole">
              <mc:AlternateContent xmlns:mc="http://schemas.openxmlformats.org/markup-compatibility/2006">
                <mc:Choice xmlns:v="urn:schemas-microsoft-com:vml" Requires="v">
                  <p:oleObj spid="_x0000_s311681" name="公式" r:id="rId21" imgW="685800" imgH="419040" progId="Equation.3">
                    <p:embed/>
                  </p:oleObj>
                </mc:Choice>
                <mc:Fallback>
                  <p:oleObj name="公式" r:id="rId21" imgW="685800" imgH="419040" progId="Equation.3">
                    <p:embed/>
                    <p:pic>
                      <p:nvPicPr>
                        <p:cNvPr id="0" name="Object 10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52" y="3144"/>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397" name="Object 101">
              <a:extLst>
                <a:ext uri="{FF2B5EF4-FFF2-40B4-BE49-F238E27FC236}">
                  <a16:creationId xmlns:a16="http://schemas.microsoft.com/office/drawing/2014/main" id="{AEDB56A2-3447-4FA6-A911-19A6A6B17877}"/>
                </a:ext>
              </a:extLst>
            </p:cNvPr>
            <p:cNvGraphicFramePr>
              <a:graphicFrameLocks noChangeAspect="1"/>
            </p:cNvGraphicFramePr>
            <p:nvPr/>
          </p:nvGraphicFramePr>
          <p:xfrm>
            <a:off x="912" y="3504"/>
            <a:ext cx="432" cy="264"/>
          </p:xfrm>
          <a:graphic>
            <a:graphicData uri="http://schemas.openxmlformats.org/presentationml/2006/ole">
              <mc:AlternateContent xmlns:mc="http://schemas.openxmlformats.org/markup-compatibility/2006">
                <mc:Choice xmlns:v="urn:schemas-microsoft-com:vml" Requires="v">
                  <p:oleObj spid="_x0000_s311682" name="公式" r:id="rId23" imgW="685800" imgH="419040" progId="Equation.3">
                    <p:embed/>
                  </p:oleObj>
                </mc:Choice>
                <mc:Fallback>
                  <p:oleObj name="公式" r:id="rId23" imgW="685800" imgH="419040" progId="Equation.3">
                    <p:embed/>
                    <p:pic>
                      <p:nvPicPr>
                        <p:cNvPr id="0" name="Object 10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12" y="3504"/>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398" name="Oval 102">
              <a:extLst>
                <a:ext uri="{FF2B5EF4-FFF2-40B4-BE49-F238E27FC236}">
                  <a16:creationId xmlns:a16="http://schemas.microsoft.com/office/drawing/2014/main" id="{4D25AEA3-6931-4809-8BA6-60039C7782E7}"/>
                </a:ext>
              </a:extLst>
            </p:cNvPr>
            <p:cNvSpPr>
              <a:spLocks noChangeArrowheads="1"/>
            </p:cNvSpPr>
            <p:nvPr/>
          </p:nvSpPr>
          <p:spPr bwMode="auto">
            <a:xfrm>
              <a:off x="636" y="3360"/>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99" name="Line 103">
              <a:extLst>
                <a:ext uri="{FF2B5EF4-FFF2-40B4-BE49-F238E27FC236}">
                  <a16:creationId xmlns:a16="http://schemas.microsoft.com/office/drawing/2014/main" id="{4CA2F24B-058F-4C15-8D4B-F6473DE7AE86}"/>
                </a:ext>
              </a:extLst>
            </p:cNvPr>
            <p:cNvSpPr>
              <a:spLocks noChangeShapeType="1"/>
            </p:cNvSpPr>
            <p:nvPr/>
          </p:nvSpPr>
          <p:spPr bwMode="auto">
            <a:xfrm flipH="1">
              <a:off x="660" y="3120"/>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00" name="Line 104">
              <a:extLst>
                <a:ext uri="{FF2B5EF4-FFF2-40B4-BE49-F238E27FC236}">
                  <a16:creationId xmlns:a16="http://schemas.microsoft.com/office/drawing/2014/main" id="{75B6B565-0FBC-4C21-B63D-FA4469B09EF8}"/>
                </a:ext>
              </a:extLst>
            </p:cNvPr>
            <p:cNvSpPr>
              <a:spLocks noChangeShapeType="1"/>
            </p:cNvSpPr>
            <p:nvPr/>
          </p:nvSpPr>
          <p:spPr bwMode="auto">
            <a:xfrm>
              <a:off x="672" y="3408"/>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401" name="Object 105">
              <a:extLst>
                <a:ext uri="{FF2B5EF4-FFF2-40B4-BE49-F238E27FC236}">
                  <a16:creationId xmlns:a16="http://schemas.microsoft.com/office/drawing/2014/main" id="{0EB3B73C-9F24-4464-8AD5-A46DF45354DA}"/>
                </a:ext>
              </a:extLst>
            </p:cNvPr>
            <p:cNvGraphicFramePr>
              <a:graphicFrameLocks noChangeAspect="1"/>
            </p:cNvGraphicFramePr>
            <p:nvPr/>
          </p:nvGraphicFramePr>
          <p:xfrm>
            <a:off x="528" y="2352"/>
            <a:ext cx="376" cy="264"/>
          </p:xfrm>
          <a:graphic>
            <a:graphicData uri="http://schemas.openxmlformats.org/presentationml/2006/ole">
              <mc:AlternateContent xmlns:mc="http://schemas.openxmlformats.org/markup-compatibility/2006">
                <mc:Choice xmlns:v="urn:schemas-microsoft-com:vml" Requires="v">
                  <p:oleObj spid="_x0000_s311683" name="公式" r:id="rId25" imgW="596880" imgH="419040" progId="Equation.3">
                    <p:embed/>
                  </p:oleObj>
                </mc:Choice>
                <mc:Fallback>
                  <p:oleObj name="公式" r:id="rId25" imgW="596880" imgH="419040" progId="Equation.3">
                    <p:embed/>
                    <p:pic>
                      <p:nvPicPr>
                        <p:cNvPr id="0" name="Object 10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8" y="2352"/>
                          <a:ext cx="37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402" name="Line 106">
              <a:extLst>
                <a:ext uri="{FF2B5EF4-FFF2-40B4-BE49-F238E27FC236}">
                  <a16:creationId xmlns:a16="http://schemas.microsoft.com/office/drawing/2014/main" id="{BF86A9E2-04A6-49F9-947D-A08D4E387C98}"/>
                </a:ext>
              </a:extLst>
            </p:cNvPr>
            <p:cNvSpPr>
              <a:spLocks noChangeShapeType="1"/>
            </p:cNvSpPr>
            <p:nvPr/>
          </p:nvSpPr>
          <p:spPr bwMode="auto">
            <a:xfrm>
              <a:off x="576" y="2640"/>
              <a:ext cx="48" cy="67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1403" name="Group 107">
            <a:extLst>
              <a:ext uri="{FF2B5EF4-FFF2-40B4-BE49-F238E27FC236}">
                <a16:creationId xmlns:a16="http://schemas.microsoft.com/office/drawing/2014/main" id="{C283DC7A-1D91-4D04-A819-4E61494EED43}"/>
              </a:ext>
            </a:extLst>
          </p:cNvPr>
          <p:cNvGrpSpPr>
            <a:grpSpLocks/>
          </p:cNvGrpSpPr>
          <p:nvPr/>
        </p:nvGrpSpPr>
        <p:grpSpPr bwMode="auto">
          <a:xfrm>
            <a:off x="4572000" y="762000"/>
            <a:ext cx="4130675" cy="5791200"/>
            <a:chOff x="2880" y="480"/>
            <a:chExt cx="2602" cy="3648"/>
          </a:xfrm>
        </p:grpSpPr>
        <p:sp>
          <p:nvSpPr>
            <p:cNvPr id="311404" name="Line 108">
              <a:extLst>
                <a:ext uri="{FF2B5EF4-FFF2-40B4-BE49-F238E27FC236}">
                  <a16:creationId xmlns:a16="http://schemas.microsoft.com/office/drawing/2014/main" id="{4F01BA2E-6829-427E-9556-FD4D72996D8D}"/>
                </a:ext>
              </a:extLst>
            </p:cNvPr>
            <p:cNvSpPr>
              <a:spLocks noChangeShapeType="1"/>
            </p:cNvSpPr>
            <p:nvPr/>
          </p:nvSpPr>
          <p:spPr bwMode="auto">
            <a:xfrm>
              <a:off x="3226" y="3878"/>
              <a:ext cx="2256"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05" name="Line 109">
              <a:extLst>
                <a:ext uri="{FF2B5EF4-FFF2-40B4-BE49-F238E27FC236}">
                  <a16:creationId xmlns:a16="http://schemas.microsoft.com/office/drawing/2014/main" id="{D82C1BA7-A5CD-45E5-B0E6-4A471889C9B8}"/>
                </a:ext>
              </a:extLst>
            </p:cNvPr>
            <p:cNvSpPr>
              <a:spLocks noChangeShapeType="1"/>
            </p:cNvSpPr>
            <p:nvPr/>
          </p:nvSpPr>
          <p:spPr bwMode="auto">
            <a:xfrm flipV="1">
              <a:off x="3226" y="528"/>
              <a:ext cx="0" cy="3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06" name="Line 110">
              <a:extLst>
                <a:ext uri="{FF2B5EF4-FFF2-40B4-BE49-F238E27FC236}">
                  <a16:creationId xmlns:a16="http://schemas.microsoft.com/office/drawing/2014/main" id="{EF18220E-E354-4930-979C-D16DE9A51B45}"/>
                </a:ext>
              </a:extLst>
            </p:cNvPr>
            <p:cNvSpPr>
              <a:spLocks noChangeShapeType="1"/>
            </p:cNvSpPr>
            <p:nvPr/>
          </p:nvSpPr>
          <p:spPr bwMode="auto">
            <a:xfrm flipV="1">
              <a:off x="481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07" name="Line 111">
              <a:extLst>
                <a:ext uri="{FF2B5EF4-FFF2-40B4-BE49-F238E27FC236}">
                  <a16:creationId xmlns:a16="http://schemas.microsoft.com/office/drawing/2014/main" id="{ECED437D-15F7-4866-9A3D-25829D29FEDA}"/>
                </a:ext>
              </a:extLst>
            </p:cNvPr>
            <p:cNvSpPr>
              <a:spLocks noChangeShapeType="1"/>
            </p:cNvSpPr>
            <p:nvPr/>
          </p:nvSpPr>
          <p:spPr bwMode="auto">
            <a:xfrm flipV="1">
              <a:off x="337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08" name="Line 112">
              <a:extLst>
                <a:ext uri="{FF2B5EF4-FFF2-40B4-BE49-F238E27FC236}">
                  <a16:creationId xmlns:a16="http://schemas.microsoft.com/office/drawing/2014/main" id="{F1169C0D-587C-40E2-94F7-E1BD0B2653C4}"/>
                </a:ext>
              </a:extLst>
            </p:cNvPr>
            <p:cNvSpPr>
              <a:spLocks noChangeShapeType="1"/>
            </p:cNvSpPr>
            <p:nvPr/>
          </p:nvSpPr>
          <p:spPr bwMode="auto">
            <a:xfrm flipV="1">
              <a:off x="351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09" name="Line 113">
              <a:extLst>
                <a:ext uri="{FF2B5EF4-FFF2-40B4-BE49-F238E27FC236}">
                  <a16:creationId xmlns:a16="http://schemas.microsoft.com/office/drawing/2014/main" id="{E37C4E1C-394A-4EFD-9084-69A947E90C09}"/>
                </a:ext>
              </a:extLst>
            </p:cNvPr>
            <p:cNvSpPr>
              <a:spLocks noChangeShapeType="1"/>
            </p:cNvSpPr>
            <p:nvPr/>
          </p:nvSpPr>
          <p:spPr bwMode="auto">
            <a:xfrm flipV="1">
              <a:off x="366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10" name="Line 114">
              <a:extLst>
                <a:ext uri="{FF2B5EF4-FFF2-40B4-BE49-F238E27FC236}">
                  <a16:creationId xmlns:a16="http://schemas.microsoft.com/office/drawing/2014/main" id="{B8194EC3-085F-4DEB-90D8-AB860926F0D6}"/>
                </a:ext>
              </a:extLst>
            </p:cNvPr>
            <p:cNvSpPr>
              <a:spLocks noChangeShapeType="1"/>
            </p:cNvSpPr>
            <p:nvPr/>
          </p:nvSpPr>
          <p:spPr bwMode="auto">
            <a:xfrm flipV="1">
              <a:off x="380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11" name="Line 115">
              <a:extLst>
                <a:ext uri="{FF2B5EF4-FFF2-40B4-BE49-F238E27FC236}">
                  <a16:creationId xmlns:a16="http://schemas.microsoft.com/office/drawing/2014/main" id="{120D9C8D-5D95-436C-B73E-109580B89A5E}"/>
                </a:ext>
              </a:extLst>
            </p:cNvPr>
            <p:cNvSpPr>
              <a:spLocks noChangeShapeType="1"/>
            </p:cNvSpPr>
            <p:nvPr/>
          </p:nvSpPr>
          <p:spPr bwMode="auto">
            <a:xfrm flipV="1">
              <a:off x="394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12" name="Line 116">
              <a:extLst>
                <a:ext uri="{FF2B5EF4-FFF2-40B4-BE49-F238E27FC236}">
                  <a16:creationId xmlns:a16="http://schemas.microsoft.com/office/drawing/2014/main" id="{C0357553-0A0E-41B5-A8BA-8BE0C2BCF411}"/>
                </a:ext>
              </a:extLst>
            </p:cNvPr>
            <p:cNvSpPr>
              <a:spLocks noChangeShapeType="1"/>
            </p:cNvSpPr>
            <p:nvPr/>
          </p:nvSpPr>
          <p:spPr bwMode="auto">
            <a:xfrm flipV="1">
              <a:off x="409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13" name="Line 117">
              <a:extLst>
                <a:ext uri="{FF2B5EF4-FFF2-40B4-BE49-F238E27FC236}">
                  <a16:creationId xmlns:a16="http://schemas.microsoft.com/office/drawing/2014/main" id="{7982BFA7-B637-4E51-8BFA-49BF398A39D2}"/>
                </a:ext>
              </a:extLst>
            </p:cNvPr>
            <p:cNvSpPr>
              <a:spLocks noChangeShapeType="1"/>
            </p:cNvSpPr>
            <p:nvPr/>
          </p:nvSpPr>
          <p:spPr bwMode="auto">
            <a:xfrm flipV="1">
              <a:off x="423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14" name="Line 118">
              <a:extLst>
                <a:ext uri="{FF2B5EF4-FFF2-40B4-BE49-F238E27FC236}">
                  <a16:creationId xmlns:a16="http://schemas.microsoft.com/office/drawing/2014/main" id="{4E44D7C4-0AF8-4977-A70C-58DBFB6EFA32}"/>
                </a:ext>
              </a:extLst>
            </p:cNvPr>
            <p:cNvSpPr>
              <a:spLocks noChangeShapeType="1"/>
            </p:cNvSpPr>
            <p:nvPr/>
          </p:nvSpPr>
          <p:spPr bwMode="auto">
            <a:xfrm flipV="1">
              <a:off x="438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15" name="Line 119">
              <a:extLst>
                <a:ext uri="{FF2B5EF4-FFF2-40B4-BE49-F238E27FC236}">
                  <a16:creationId xmlns:a16="http://schemas.microsoft.com/office/drawing/2014/main" id="{0EC153B7-3B53-401F-8ED3-428738FB0924}"/>
                </a:ext>
              </a:extLst>
            </p:cNvPr>
            <p:cNvSpPr>
              <a:spLocks noChangeShapeType="1"/>
            </p:cNvSpPr>
            <p:nvPr/>
          </p:nvSpPr>
          <p:spPr bwMode="auto">
            <a:xfrm flipV="1">
              <a:off x="452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16" name="Line 120">
              <a:extLst>
                <a:ext uri="{FF2B5EF4-FFF2-40B4-BE49-F238E27FC236}">
                  <a16:creationId xmlns:a16="http://schemas.microsoft.com/office/drawing/2014/main" id="{DF7EDA45-F648-478E-9CC0-71236E8B88BC}"/>
                </a:ext>
              </a:extLst>
            </p:cNvPr>
            <p:cNvSpPr>
              <a:spLocks noChangeShapeType="1"/>
            </p:cNvSpPr>
            <p:nvPr/>
          </p:nvSpPr>
          <p:spPr bwMode="auto">
            <a:xfrm flipV="1">
              <a:off x="466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17" name="Line 121">
              <a:extLst>
                <a:ext uri="{FF2B5EF4-FFF2-40B4-BE49-F238E27FC236}">
                  <a16:creationId xmlns:a16="http://schemas.microsoft.com/office/drawing/2014/main" id="{66871E3F-429E-40AE-A634-ED69DF3F096A}"/>
                </a:ext>
              </a:extLst>
            </p:cNvPr>
            <p:cNvSpPr>
              <a:spLocks noChangeShapeType="1"/>
            </p:cNvSpPr>
            <p:nvPr/>
          </p:nvSpPr>
          <p:spPr bwMode="auto">
            <a:xfrm flipV="1">
              <a:off x="495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18" name="Text Box 122">
              <a:extLst>
                <a:ext uri="{FF2B5EF4-FFF2-40B4-BE49-F238E27FC236}">
                  <a16:creationId xmlns:a16="http://schemas.microsoft.com/office/drawing/2014/main" id="{175B1873-79B6-432D-BC2C-8983F0A3E239}"/>
                </a:ext>
              </a:extLst>
            </p:cNvPr>
            <p:cNvSpPr txBox="1">
              <a:spLocks noChangeArrowheads="1"/>
            </p:cNvSpPr>
            <p:nvPr/>
          </p:nvSpPr>
          <p:spPr bwMode="auto">
            <a:xfrm>
              <a:off x="3130" y="3926"/>
              <a:ext cx="1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en-US" altLang="zh-CN" sz="1400">
                  <a:solidFill>
                    <a:srgbClr val="FF0000"/>
                  </a:solidFill>
                  <a:latin typeface="Arial" panose="020B0604020202020204" pitchFamily="34" charset="0"/>
                  <a:ea typeface="仿宋_GB2312" pitchFamily="49" charset="-122"/>
                </a:rPr>
                <a:t>80</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85</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90</a:t>
              </a:r>
              <a:r>
                <a:rPr lang="zh-CN" altLang="en-US" sz="1400">
                  <a:solidFill>
                    <a:srgbClr val="FF0000"/>
                  </a:solidFill>
                  <a:latin typeface="Arial" panose="020B0604020202020204" pitchFamily="34" charset="0"/>
                  <a:ea typeface="仿宋_GB2312" pitchFamily="49" charset="-122"/>
                </a:rPr>
                <a:t>　</a:t>
              </a:r>
            </a:p>
          </p:txBody>
        </p:sp>
        <p:sp>
          <p:nvSpPr>
            <p:cNvPr id="311419" name="Line 123">
              <a:extLst>
                <a:ext uri="{FF2B5EF4-FFF2-40B4-BE49-F238E27FC236}">
                  <a16:creationId xmlns:a16="http://schemas.microsoft.com/office/drawing/2014/main" id="{ED352D5E-B1D3-4607-A004-7FA801BEFB26}"/>
                </a:ext>
              </a:extLst>
            </p:cNvPr>
            <p:cNvSpPr>
              <a:spLocks noChangeShapeType="1"/>
            </p:cNvSpPr>
            <p:nvPr/>
          </p:nvSpPr>
          <p:spPr bwMode="auto">
            <a:xfrm>
              <a:off x="3226"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20" name="Line 124">
              <a:extLst>
                <a:ext uri="{FF2B5EF4-FFF2-40B4-BE49-F238E27FC236}">
                  <a16:creationId xmlns:a16="http://schemas.microsoft.com/office/drawing/2014/main" id="{B64B02B6-C035-421F-BA91-8518C0CE4729}"/>
                </a:ext>
              </a:extLst>
            </p:cNvPr>
            <p:cNvSpPr>
              <a:spLocks noChangeShapeType="1"/>
            </p:cNvSpPr>
            <p:nvPr/>
          </p:nvSpPr>
          <p:spPr bwMode="auto">
            <a:xfrm>
              <a:off x="3948"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21" name="Line 125">
              <a:extLst>
                <a:ext uri="{FF2B5EF4-FFF2-40B4-BE49-F238E27FC236}">
                  <a16:creationId xmlns:a16="http://schemas.microsoft.com/office/drawing/2014/main" id="{06E16FB0-00B1-43F5-8263-2FC6F6AD4E3F}"/>
                </a:ext>
              </a:extLst>
            </p:cNvPr>
            <p:cNvSpPr>
              <a:spLocks noChangeShapeType="1"/>
            </p:cNvSpPr>
            <p:nvPr/>
          </p:nvSpPr>
          <p:spPr bwMode="auto">
            <a:xfrm>
              <a:off x="4668"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22" name="Line 126">
              <a:extLst>
                <a:ext uri="{FF2B5EF4-FFF2-40B4-BE49-F238E27FC236}">
                  <a16:creationId xmlns:a16="http://schemas.microsoft.com/office/drawing/2014/main" id="{A725C63C-5FFA-433E-B1B4-9E3192F3C836}"/>
                </a:ext>
              </a:extLst>
            </p:cNvPr>
            <p:cNvSpPr>
              <a:spLocks noChangeShapeType="1"/>
            </p:cNvSpPr>
            <p:nvPr/>
          </p:nvSpPr>
          <p:spPr bwMode="auto">
            <a:xfrm>
              <a:off x="3226" y="368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23" name="Line 127">
              <a:extLst>
                <a:ext uri="{FF2B5EF4-FFF2-40B4-BE49-F238E27FC236}">
                  <a16:creationId xmlns:a16="http://schemas.microsoft.com/office/drawing/2014/main" id="{527A2EB5-A465-4937-8217-C803816F6639}"/>
                </a:ext>
              </a:extLst>
            </p:cNvPr>
            <p:cNvSpPr>
              <a:spLocks noChangeShapeType="1"/>
            </p:cNvSpPr>
            <p:nvPr/>
          </p:nvSpPr>
          <p:spPr bwMode="auto">
            <a:xfrm>
              <a:off x="3226" y="354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24" name="Line 128">
              <a:extLst>
                <a:ext uri="{FF2B5EF4-FFF2-40B4-BE49-F238E27FC236}">
                  <a16:creationId xmlns:a16="http://schemas.microsoft.com/office/drawing/2014/main" id="{7CAB079C-89FC-47B3-8DDB-4F2B938DDF19}"/>
                </a:ext>
              </a:extLst>
            </p:cNvPr>
            <p:cNvSpPr>
              <a:spLocks noChangeShapeType="1"/>
            </p:cNvSpPr>
            <p:nvPr/>
          </p:nvSpPr>
          <p:spPr bwMode="auto">
            <a:xfrm>
              <a:off x="3226" y="339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25" name="Line 129">
              <a:extLst>
                <a:ext uri="{FF2B5EF4-FFF2-40B4-BE49-F238E27FC236}">
                  <a16:creationId xmlns:a16="http://schemas.microsoft.com/office/drawing/2014/main" id="{9D4FF86C-EE0F-4CA3-9511-5A7AE1AD3226}"/>
                </a:ext>
              </a:extLst>
            </p:cNvPr>
            <p:cNvSpPr>
              <a:spLocks noChangeShapeType="1"/>
            </p:cNvSpPr>
            <p:nvPr/>
          </p:nvSpPr>
          <p:spPr bwMode="auto">
            <a:xfrm>
              <a:off x="3226" y="325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26" name="Line 130">
              <a:extLst>
                <a:ext uri="{FF2B5EF4-FFF2-40B4-BE49-F238E27FC236}">
                  <a16:creationId xmlns:a16="http://schemas.microsoft.com/office/drawing/2014/main" id="{DAAB3D52-DDE0-44CF-A39E-2AEF052B154A}"/>
                </a:ext>
              </a:extLst>
            </p:cNvPr>
            <p:cNvSpPr>
              <a:spLocks noChangeShapeType="1"/>
            </p:cNvSpPr>
            <p:nvPr/>
          </p:nvSpPr>
          <p:spPr bwMode="auto">
            <a:xfrm>
              <a:off x="3226" y="311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27" name="Line 131">
              <a:extLst>
                <a:ext uri="{FF2B5EF4-FFF2-40B4-BE49-F238E27FC236}">
                  <a16:creationId xmlns:a16="http://schemas.microsoft.com/office/drawing/2014/main" id="{217E29B5-D16A-48CC-A670-BCA9872D41D3}"/>
                </a:ext>
              </a:extLst>
            </p:cNvPr>
            <p:cNvSpPr>
              <a:spLocks noChangeShapeType="1"/>
            </p:cNvSpPr>
            <p:nvPr/>
          </p:nvSpPr>
          <p:spPr bwMode="auto">
            <a:xfrm>
              <a:off x="3226" y="296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28" name="Line 132">
              <a:extLst>
                <a:ext uri="{FF2B5EF4-FFF2-40B4-BE49-F238E27FC236}">
                  <a16:creationId xmlns:a16="http://schemas.microsoft.com/office/drawing/2014/main" id="{7900B2C5-6066-49CF-8F26-30672A4E3ABE}"/>
                </a:ext>
              </a:extLst>
            </p:cNvPr>
            <p:cNvSpPr>
              <a:spLocks noChangeShapeType="1"/>
            </p:cNvSpPr>
            <p:nvPr/>
          </p:nvSpPr>
          <p:spPr bwMode="auto">
            <a:xfrm>
              <a:off x="3226" y="282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29" name="Line 133">
              <a:extLst>
                <a:ext uri="{FF2B5EF4-FFF2-40B4-BE49-F238E27FC236}">
                  <a16:creationId xmlns:a16="http://schemas.microsoft.com/office/drawing/2014/main" id="{20FCE0C4-5149-4C42-9B69-F168322C2613}"/>
                </a:ext>
              </a:extLst>
            </p:cNvPr>
            <p:cNvSpPr>
              <a:spLocks noChangeShapeType="1"/>
            </p:cNvSpPr>
            <p:nvPr/>
          </p:nvSpPr>
          <p:spPr bwMode="auto">
            <a:xfrm>
              <a:off x="3226" y="267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30" name="Line 134">
              <a:extLst>
                <a:ext uri="{FF2B5EF4-FFF2-40B4-BE49-F238E27FC236}">
                  <a16:creationId xmlns:a16="http://schemas.microsoft.com/office/drawing/2014/main" id="{B3D3B1ED-CE90-433E-8C7B-A76DD3E89824}"/>
                </a:ext>
              </a:extLst>
            </p:cNvPr>
            <p:cNvSpPr>
              <a:spLocks noChangeShapeType="1"/>
            </p:cNvSpPr>
            <p:nvPr/>
          </p:nvSpPr>
          <p:spPr bwMode="auto">
            <a:xfrm>
              <a:off x="3226" y="253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31" name="Line 135">
              <a:extLst>
                <a:ext uri="{FF2B5EF4-FFF2-40B4-BE49-F238E27FC236}">
                  <a16:creationId xmlns:a16="http://schemas.microsoft.com/office/drawing/2014/main" id="{FB656E45-D265-4E03-B993-1572EF6E0D15}"/>
                </a:ext>
              </a:extLst>
            </p:cNvPr>
            <p:cNvSpPr>
              <a:spLocks noChangeShapeType="1"/>
            </p:cNvSpPr>
            <p:nvPr/>
          </p:nvSpPr>
          <p:spPr bwMode="auto">
            <a:xfrm>
              <a:off x="3226" y="239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32" name="Line 136">
              <a:extLst>
                <a:ext uri="{FF2B5EF4-FFF2-40B4-BE49-F238E27FC236}">
                  <a16:creationId xmlns:a16="http://schemas.microsoft.com/office/drawing/2014/main" id="{1C8B398A-E728-4142-98F4-EB91FFB700C5}"/>
                </a:ext>
              </a:extLst>
            </p:cNvPr>
            <p:cNvSpPr>
              <a:spLocks noChangeShapeType="1"/>
            </p:cNvSpPr>
            <p:nvPr/>
          </p:nvSpPr>
          <p:spPr bwMode="auto">
            <a:xfrm>
              <a:off x="3226" y="224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33" name="Line 137">
              <a:extLst>
                <a:ext uri="{FF2B5EF4-FFF2-40B4-BE49-F238E27FC236}">
                  <a16:creationId xmlns:a16="http://schemas.microsoft.com/office/drawing/2014/main" id="{7522C012-32C6-47D8-A711-AE3F21800F9A}"/>
                </a:ext>
              </a:extLst>
            </p:cNvPr>
            <p:cNvSpPr>
              <a:spLocks noChangeShapeType="1"/>
            </p:cNvSpPr>
            <p:nvPr/>
          </p:nvSpPr>
          <p:spPr bwMode="auto">
            <a:xfrm>
              <a:off x="3226" y="210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34" name="Line 138">
              <a:extLst>
                <a:ext uri="{FF2B5EF4-FFF2-40B4-BE49-F238E27FC236}">
                  <a16:creationId xmlns:a16="http://schemas.microsoft.com/office/drawing/2014/main" id="{D06AC6EA-67C9-47FD-800F-BBDC98D782BB}"/>
                </a:ext>
              </a:extLst>
            </p:cNvPr>
            <p:cNvSpPr>
              <a:spLocks noChangeShapeType="1"/>
            </p:cNvSpPr>
            <p:nvPr/>
          </p:nvSpPr>
          <p:spPr bwMode="auto">
            <a:xfrm>
              <a:off x="3226" y="195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35" name="Line 139">
              <a:extLst>
                <a:ext uri="{FF2B5EF4-FFF2-40B4-BE49-F238E27FC236}">
                  <a16:creationId xmlns:a16="http://schemas.microsoft.com/office/drawing/2014/main" id="{BC74AC28-9FFE-4A61-9027-A0257A98FC99}"/>
                </a:ext>
              </a:extLst>
            </p:cNvPr>
            <p:cNvSpPr>
              <a:spLocks noChangeShapeType="1"/>
            </p:cNvSpPr>
            <p:nvPr/>
          </p:nvSpPr>
          <p:spPr bwMode="auto">
            <a:xfrm>
              <a:off x="3226" y="181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36" name="Line 140">
              <a:extLst>
                <a:ext uri="{FF2B5EF4-FFF2-40B4-BE49-F238E27FC236}">
                  <a16:creationId xmlns:a16="http://schemas.microsoft.com/office/drawing/2014/main" id="{FD9787D3-6B61-415E-84F3-7687376B50F0}"/>
                </a:ext>
              </a:extLst>
            </p:cNvPr>
            <p:cNvSpPr>
              <a:spLocks noChangeShapeType="1"/>
            </p:cNvSpPr>
            <p:nvPr/>
          </p:nvSpPr>
          <p:spPr bwMode="auto">
            <a:xfrm>
              <a:off x="3226" y="167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37" name="Line 141">
              <a:extLst>
                <a:ext uri="{FF2B5EF4-FFF2-40B4-BE49-F238E27FC236}">
                  <a16:creationId xmlns:a16="http://schemas.microsoft.com/office/drawing/2014/main" id="{8FA0B052-034E-4F10-B318-59006F062405}"/>
                </a:ext>
              </a:extLst>
            </p:cNvPr>
            <p:cNvSpPr>
              <a:spLocks noChangeShapeType="1"/>
            </p:cNvSpPr>
            <p:nvPr/>
          </p:nvSpPr>
          <p:spPr bwMode="auto">
            <a:xfrm>
              <a:off x="3226" y="152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38" name="Line 142">
              <a:extLst>
                <a:ext uri="{FF2B5EF4-FFF2-40B4-BE49-F238E27FC236}">
                  <a16:creationId xmlns:a16="http://schemas.microsoft.com/office/drawing/2014/main" id="{53A0B188-A8BE-4B43-AD21-D516342A1E8E}"/>
                </a:ext>
              </a:extLst>
            </p:cNvPr>
            <p:cNvSpPr>
              <a:spLocks noChangeShapeType="1"/>
            </p:cNvSpPr>
            <p:nvPr/>
          </p:nvSpPr>
          <p:spPr bwMode="auto">
            <a:xfrm rot="-5400000">
              <a:off x="3202" y="366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39" name="Line 143">
              <a:extLst>
                <a:ext uri="{FF2B5EF4-FFF2-40B4-BE49-F238E27FC236}">
                  <a16:creationId xmlns:a16="http://schemas.microsoft.com/office/drawing/2014/main" id="{B6875AC5-25A7-4F93-AAD7-D110595BB496}"/>
                </a:ext>
              </a:extLst>
            </p:cNvPr>
            <p:cNvSpPr>
              <a:spLocks noChangeShapeType="1"/>
            </p:cNvSpPr>
            <p:nvPr/>
          </p:nvSpPr>
          <p:spPr bwMode="auto">
            <a:xfrm rot="-5400000">
              <a:off x="3202" y="294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40" name="Line 144">
              <a:extLst>
                <a:ext uri="{FF2B5EF4-FFF2-40B4-BE49-F238E27FC236}">
                  <a16:creationId xmlns:a16="http://schemas.microsoft.com/office/drawing/2014/main" id="{55FFAE4E-9438-4808-8C23-52A1BB8E22DD}"/>
                </a:ext>
              </a:extLst>
            </p:cNvPr>
            <p:cNvSpPr>
              <a:spLocks noChangeShapeType="1"/>
            </p:cNvSpPr>
            <p:nvPr/>
          </p:nvSpPr>
          <p:spPr bwMode="auto">
            <a:xfrm rot="-5400000">
              <a:off x="3202" y="222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41" name="Line 145">
              <a:extLst>
                <a:ext uri="{FF2B5EF4-FFF2-40B4-BE49-F238E27FC236}">
                  <a16:creationId xmlns:a16="http://schemas.microsoft.com/office/drawing/2014/main" id="{2D5F6DAF-106D-4C5B-90B5-6C7F78913BD1}"/>
                </a:ext>
              </a:extLst>
            </p:cNvPr>
            <p:cNvSpPr>
              <a:spLocks noChangeShapeType="1"/>
            </p:cNvSpPr>
            <p:nvPr/>
          </p:nvSpPr>
          <p:spPr bwMode="auto">
            <a:xfrm rot="-5400000">
              <a:off x="3202" y="150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42" name="Text Box 146">
              <a:extLst>
                <a:ext uri="{FF2B5EF4-FFF2-40B4-BE49-F238E27FC236}">
                  <a16:creationId xmlns:a16="http://schemas.microsoft.com/office/drawing/2014/main" id="{7751E59B-D249-4C2E-B24D-59AAECAF88C4}"/>
                </a:ext>
              </a:extLst>
            </p:cNvPr>
            <p:cNvSpPr txBox="1">
              <a:spLocks noChangeArrowheads="1"/>
            </p:cNvSpPr>
            <p:nvPr/>
          </p:nvSpPr>
          <p:spPr bwMode="auto">
            <a:xfrm>
              <a:off x="2880" y="728"/>
              <a:ext cx="346" cy="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en-US" altLang="zh-CN" sz="1200">
                  <a:solidFill>
                    <a:srgbClr val="FF0000"/>
                  </a:solidFill>
                  <a:latin typeface="Arial" panose="020B0604020202020204" pitchFamily="34" charset="0"/>
                  <a:ea typeface="仿宋_GB2312" pitchFamily="49" charset="-122"/>
                </a:rPr>
                <a:t>145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140</a:t>
              </a: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130</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125</a:t>
              </a:r>
            </a:p>
          </p:txBody>
        </p:sp>
        <p:sp>
          <p:nvSpPr>
            <p:cNvPr id="311443" name="Line 147">
              <a:extLst>
                <a:ext uri="{FF2B5EF4-FFF2-40B4-BE49-F238E27FC236}">
                  <a16:creationId xmlns:a16="http://schemas.microsoft.com/office/drawing/2014/main" id="{AC3B88AD-15A8-4024-9478-6A3A6CB4AC22}"/>
                </a:ext>
              </a:extLst>
            </p:cNvPr>
            <p:cNvSpPr>
              <a:spLocks noChangeShapeType="1"/>
            </p:cNvSpPr>
            <p:nvPr/>
          </p:nvSpPr>
          <p:spPr bwMode="auto">
            <a:xfrm>
              <a:off x="3226" y="138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44" name="Line 148">
              <a:extLst>
                <a:ext uri="{FF2B5EF4-FFF2-40B4-BE49-F238E27FC236}">
                  <a16:creationId xmlns:a16="http://schemas.microsoft.com/office/drawing/2014/main" id="{59C3C892-5B0B-446D-B072-AF2ECB4E06D7}"/>
                </a:ext>
              </a:extLst>
            </p:cNvPr>
            <p:cNvSpPr>
              <a:spLocks noChangeShapeType="1"/>
            </p:cNvSpPr>
            <p:nvPr/>
          </p:nvSpPr>
          <p:spPr bwMode="auto">
            <a:xfrm>
              <a:off x="3226" y="123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45" name="Line 149">
              <a:extLst>
                <a:ext uri="{FF2B5EF4-FFF2-40B4-BE49-F238E27FC236}">
                  <a16:creationId xmlns:a16="http://schemas.microsoft.com/office/drawing/2014/main" id="{850A5A51-6E39-4A97-AA06-F9B327B83AA7}"/>
                </a:ext>
              </a:extLst>
            </p:cNvPr>
            <p:cNvSpPr>
              <a:spLocks noChangeShapeType="1"/>
            </p:cNvSpPr>
            <p:nvPr/>
          </p:nvSpPr>
          <p:spPr bwMode="auto">
            <a:xfrm>
              <a:off x="3226" y="109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46" name="Line 150">
              <a:extLst>
                <a:ext uri="{FF2B5EF4-FFF2-40B4-BE49-F238E27FC236}">
                  <a16:creationId xmlns:a16="http://schemas.microsoft.com/office/drawing/2014/main" id="{F703704D-BC06-4228-A433-D41185F6105A}"/>
                </a:ext>
              </a:extLst>
            </p:cNvPr>
            <p:cNvSpPr>
              <a:spLocks noChangeShapeType="1"/>
            </p:cNvSpPr>
            <p:nvPr/>
          </p:nvSpPr>
          <p:spPr bwMode="auto">
            <a:xfrm>
              <a:off x="3226" y="95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47" name="Line 151">
              <a:extLst>
                <a:ext uri="{FF2B5EF4-FFF2-40B4-BE49-F238E27FC236}">
                  <a16:creationId xmlns:a16="http://schemas.microsoft.com/office/drawing/2014/main" id="{72A1B4DE-50A5-4865-9841-B1EC6F92DBC1}"/>
                </a:ext>
              </a:extLst>
            </p:cNvPr>
            <p:cNvSpPr>
              <a:spLocks noChangeShapeType="1"/>
            </p:cNvSpPr>
            <p:nvPr/>
          </p:nvSpPr>
          <p:spPr bwMode="auto">
            <a:xfrm>
              <a:off x="3226" y="80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48" name="Line 152">
              <a:extLst>
                <a:ext uri="{FF2B5EF4-FFF2-40B4-BE49-F238E27FC236}">
                  <a16:creationId xmlns:a16="http://schemas.microsoft.com/office/drawing/2014/main" id="{304BD8BB-B814-4954-8DE9-7BD6FD6434C9}"/>
                </a:ext>
              </a:extLst>
            </p:cNvPr>
            <p:cNvSpPr>
              <a:spLocks noChangeShapeType="1"/>
            </p:cNvSpPr>
            <p:nvPr/>
          </p:nvSpPr>
          <p:spPr bwMode="auto">
            <a:xfrm rot="-5400000">
              <a:off x="3202" y="78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49" name="Text Box 153">
              <a:extLst>
                <a:ext uri="{FF2B5EF4-FFF2-40B4-BE49-F238E27FC236}">
                  <a16:creationId xmlns:a16="http://schemas.microsoft.com/office/drawing/2014/main" id="{19DD658B-0F89-4A84-B03D-0A4B2FD9E1B6}"/>
                </a:ext>
              </a:extLst>
            </p:cNvPr>
            <p:cNvSpPr txBox="1">
              <a:spLocks noChangeArrowheads="1"/>
            </p:cNvSpPr>
            <p:nvPr/>
          </p:nvSpPr>
          <p:spPr bwMode="auto">
            <a:xfrm>
              <a:off x="5242" y="3878"/>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Z</a:t>
              </a:r>
            </a:p>
          </p:txBody>
        </p:sp>
        <p:sp>
          <p:nvSpPr>
            <p:cNvPr id="311450" name="Text Box 154">
              <a:extLst>
                <a:ext uri="{FF2B5EF4-FFF2-40B4-BE49-F238E27FC236}">
                  <a16:creationId xmlns:a16="http://schemas.microsoft.com/office/drawing/2014/main" id="{7B9ADFE8-2584-434C-BDF2-089B8C8BEEB5}"/>
                </a:ext>
              </a:extLst>
            </p:cNvPr>
            <p:cNvSpPr txBox="1">
              <a:spLocks noChangeArrowheads="1"/>
            </p:cNvSpPr>
            <p:nvPr/>
          </p:nvSpPr>
          <p:spPr bwMode="auto">
            <a:xfrm>
              <a:off x="2946" y="48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N</a:t>
              </a:r>
            </a:p>
          </p:txBody>
        </p:sp>
        <p:sp>
          <p:nvSpPr>
            <p:cNvPr id="311451" name="Line 155">
              <a:extLst>
                <a:ext uri="{FF2B5EF4-FFF2-40B4-BE49-F238E27FC236}">
                  <a16:creationId xmlns:a16="http://schemas.microsoft.com/office/drawing/2014/main" id="{7902D418-4240-4AF8-B95D-514F0C50297E}"/>
                </a:ext>
              </a:extLst>
            </p:cNvPr>
            <p:cNvSpPr>
              <a:spLocks noChangeShapeType="1"/>
            </p:cNvSpPr>
            <p:nvPr/>
          </p:nvSpPr>
          <p:spPr bwMode="auto">
            <a:xfrm>
              <a:off x="3226" y="67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1453" name="Group 157">
            <a:extLst>
              <a:ext uri="{FF2B5EF4-FFF2-40B4-BE49-F238E27FC236}">
                <a16:creationId xmlns:a16="http://schemas.microsoft.com/office/drawing/2014/main" id="{001F6A01-2975-4126-B259-702AB89F93F5}"/>
              </a:ext>
            </a:extLst>
          </p:cNvPr>
          <p:cNvGrpSpPr>
            <a:grpSpLocks/>
          </p:cNvGrpSpPr>
          <p:nvPr/>
        </p:nvGrpSpPr>
        <p:grpSpPr bwMode="auto">
          <a:xfrm>
            <a:off x="4724400" y="914400"/>
            <a:ext cx="3851275" cy="5219700"/>
            <a:chOff x="2976" y="576"/>
            <a:chExt cx="2426" cy="3288"/>
          </a:xfrm>
        </p:grpSpPr>
        <p:sp>
          <p:nvSpPr>
            <p:cNvPr id="311454" name="Oval 158">
              <a:extLst>
                <a:ext uri="{FF2B5EF4-FFF2-40B4-BE49-F238E27FC236}">
                  <a16:creationId xmlns:a16="http://schemas.microsoft.com/office/drawing/2014/main" id="{F4CACC8A-4CCA-4319-985A-080CFCD0AEB8}"/>
                </a:ext>
              </a:extLst>
            </p:cNvPr>
            <p:cNvSpPr>
              <a:spLocks noChangeArrowheads="1"/>
            </p:cNvSpPr>
            <p:nvPr/>
          </p:nvSpPr>
          <p:spPr bwMode="auto">
            <a:xfrm>
              <a:off x="4954" y="624"/>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55" name="Oval 159">
              <a:extLst>
                <a:ext uri="{FF2B5EF4-FFF2-40B4-BE49-F238E27FC236}">
                  <a16:creationId xmlns:a16="http://schemas.microsoft.com/office/drawing/2014/main" id="{E5659FFC-07EB-466C-97C1-B2980B00F27D}"/>
                </a:ext>
              </a:extLst>
            </p:cNvPr>
            <p:cNvSpPr>
              <a:spLocks noChangeArrowheads="1"/>
            </p:cNvSpPr>
            <p:nvPr/>
          </p:nvSpPr>
          <p:spPr bwMode="auto">
            <a:xfrm>
              <a:off x="4666" y="912"/>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56" name="Oval 160">
              <a:extLst>
                <a:ext uri="{FF2B5EF4-FFF2-40B4-BE49-F238E27FC236}">
                  <a16:creationId xmlns:a16="http://schemas.microsoft.com/office/drawing/2014/main" id="{7A5B65D6-F163-4096-998E-E5A4C24C0562}"/>
                </a:ext>
              </a:extLst>
            </p:cNvPr>
            <p:cNvSpPr>
              <a:spLocks noChangeArrowheads="1"/>
            </p:cNvSpPr>
            <p:nvPr/>
          </p:nvSpPr>
          <p:spPr bwMode="auto">
            <a:xfrm>
              <a:off x="4954" y="1200"/>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57" name="Line 161">
              <a:extLst>
                <a:ext uri="{FF2B5EF4-FFF2-40B4-BE49-F238E27FC236}">
                  <a16:creationId xmlns:a16="http://schemas.microsoft.com/office/drawing/2014/main" id="{D9979398-49B8-4693-B1D7-934C465820D2}"/>
                </a:ext>
              </a:extLst>
            </p:cNvPr>
            <p:cNvSpPr>
              <a:spLocks noChangeShapeType="1"/>
            </p:cNvSpPr>
            <p:nvPr/>
          </p:nvSpPr>
          <p:spPr bwMode="auto">
            <a:xfrm>
              <a:off x="4714" y="960"/>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58" name="Line 162">
              <a:extLst>
                <a:ext uri="{FF2B5EF4-FFF2-40B4-BE49-F238E27FC236}">
                  <a16:creationId xmlns:a16="http://schemas.microsoft.com/office/drawing/2014/main" id="{A7BA51D3-22AD-4EB2-80E4-12D5BA287D79}"/>
                </a:ext>
              </a:extLst>
            </p:cNvPr>
            <p:cNvSpPr>
              <a:spLocks noChangeShapeType="1"/>
            </p:cNvSpPr>
            <p:nvPr/>
          </p:nvSpPr>
          <p:spPr bwMode="auto">
            <a:xfrm flipH="1">
              <a:off x="4714" y="672"/>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459" name="Object 163">
              <a:extLst>
                <a:ext uri="{FF2B5EF4-FFF2-40B4-BE49-F238E27FC236}">
                  <a16:creationId xmlns:a16="http://schemas.microsoft.com/office/drawing/2014/main" id="{2F7C2BAE-4F5B-4B73-818E-A5D0F5815082}"/>
                </a:ext>
              </a:extLst>
            </p:cNvPr>
            <p:cNvGraphicFramePr>
              <a:graphicFrameLocks noChangeAspect="1"/>
            </p:cNvGraphicFramePr>
            <p:nvPr/>
          </p:nvGraphicFramePr>
          <p:xfrm>
            <a:off x="5050" y="576"/>
            <a:ext cx="352" cy="264"/>
          </p:xfrm>
          <a:graphic>
            <a:graphicData uri="http://schemas.openxmlformats.org/presentationml/2006/ole">
              <mc:AlternateContent xmlns:mc="http://schemas.openxmlformats.org/markup-compatibility/2006">
                <mc:Choice xmlns:v="urn:schemas-microsoft-com:vml" Requires="v">
                  <p:oleObj spid="_x0000_s311684" name="公式" r:id="rId27" imgW="558720" imgH="419040" progId="Equation.3">
                    <p:embed/>
                  </p:oleObj>
                </mc:Choice>
                <mc:Fallback>
                  <p:oleObj name="公式" r:id="rId27" imgW="558720" imgH="419040" progId="Equation.3">
                    <p:embed/>
                    <p:pic>
                      <p:nvPicPr>
                        <p:cNvPr id="0" name="Object 16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50" y="576"/>
                          <a:ext cx="35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460" name="Object 164">
              <a:extLst>
                <a:ext uri="{FF2B5EF4-FFF2-40B4-BE49-F238E27FC236}">
                  <a16:creationId xmlns:a16="http://schemas.microsoft.com/office/drawing/2014/main" id="{B67262F7-FF00-436F-A59D-E1D9461D8F44}"/>
                </a:ext>
              </a:extLst>
            </p:cNvPr>
            <p:cNvGraphicFramePr>
              <a:graphicFrameLocks noChangeAspect="1"/>
            </p:cNvGraphicFramePr>
            <p:nvPr/>
          </p:nvGraphicFramePr>
          <p:xfrm>
            <a:off x="5050" y="1128"/>
            <a:ext cx="352" cy="264"/>
          </p:xfrm>
          <a:graphic>
            <a:graphicData uri="http://schemas.openxmlformats.org/presentationml/2006/ole">
              <mc:AlternateContent xmlns:mc="http://schemas.openxmlformats.org/markup-compatibility/2006">
                <mc:Choice xmlns:v="urn:schemas-microsoft-com:vml" Requires="v">
                  <p:oleObj spid="_x0000_s311685" name="公式" r:id="rId29" imgW="558720" imgH="419040" progId="Equation.3">
                    <p:embed/>
                  </p:oleObj>
                </mc:Choice>
                <mc:Fallback>
                  <p:oleObj name="公式" r:id="rId29" imgW="558720" imgH="419040" progId="Equation.3">
                    <p:embed/>
                    <p:pic>
                      <p:nvPicPr>
                        <p:cNvPr id="0" name="Object 16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50" y="1128"/>
                          <a:ext cx="35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461" name="Object 165">
              <a:extLst>
                <a:ext uri="{FF2B5EF4-FFF2-40B4-BE49-F238E27FC236}">
                  <a16:creationId xmlns:a16="http://schemas.microsoft.com/office/drawing/2014/main" id="{5AA2D668-172D-4BEA-8E8C-DD7BE0E09C99}"/>
                </a:ext>
              </a:extLst>
            </p:cNvPr>
            <p:cNvGraphicFramePr>
              <a:graphicFrameLocks noChangeAspect="1"/>
            </p:cNvGraphicFramePr>
            <p:nvPr/>
          </p:nvGraphicFramePr>
          <p:xfrm>
            <a:off x="4186" y="816"/>
            <a:ext cx="416" cy="264"/>
          </p:xfrm>
          <a:graphic>
            <a:graphicData uri="http://schemas.openxmlformats.org/presentationml/2006/ole">
              <mc:AlternateContent xmlns:mc="http://schemas.openxmlformats.org/markup-compatibility/2006">
                <mc:Choice xmlns:v="urn:schemas-microsoft-com:vml" Requires="v">
                  <p:oleObj spid="_x0000_s311686" name="公式" r:id="rId31" imgW="660240" imgH="419040" progId="Equation.3">
                    <p:embed/>
                  </p:oleObj>
                </mc:Choice>
                <mc:Fallback>
                  <p:oleObj name="公式" r:id="rId31" imgW="660240" imgH="419040" progId="Equation.3">
                    <p:embed/>
                    <p:pic>
                      <p:nvPicPr>
                        <p:cNvPr id="0" name="Object 16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186" y="816"/>
                          <a:ext cx="41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462" name="Line 166">
              <a:extLst>
                <a:ext uri="{FF2B5EF4-FFF2-40B4-BE49-F238E27FC236}">
                  <a16:creationId xmlns:a16="http://schemas.microsoft.com/office/drawing/2014/main" id="{FB83A821-47BD-45E2-A919-F4EB3ACD2E90}"/>
                </a:ext>
              </a:extLst>
            </p:cNvPr>
            <p:cNvSpPr>
              <a:spLocks noChangeShapeType="1"/>
            </p:cNvSpPr>
            <p:nvPr/>
          </p:nvSpPr>
          <p:spPr bwMode="auto">
            <a:xfrm>
              <a:off x="4858" y="1104"/>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63" name="Oval 167">
              <a:extLst>
                <a:ext uri="{FF2B5EF4-FFF2-40B4-BE49-F238E27FC236}">
                  <a16:creationId xmlns:a16="http://schemas.microsoft.com/office/drawing/2014/main" id="{E87D8152-F48D-4395-90A3-458FAB193C17}"/>
                </a:ext>
              </a:extLst>
            </p:cNvPr>
            <p:cNvSpPr>
              <a:spLocks noChangeArrowheads="1"/>
            </p:cNvSpPr>
            <p:nvPr/>
          </p:nvSpPr>
          <p:spPr bwMode="auto">
            <a:xfrm>
              <a:off x="4810" y="1056"/>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1464" name="Object 168">
              <a:extLst>
                <a:ext uri="{FF2B5EF4-FFF2-40B4-BE49-F238E27FC236}">
                  <a16:creationId xmlns:a16="http://schemas.microsoft.com/office/drawing/2014/main" id="{AC5A1EA6-AF5B-49AA-A4B4-4B6DAFFDAA06}"/>
                </a:ext>
              </a:extLst>
            </p:cNvPr>
            <p:cNvGraphicFramePr>
              <a:graphicFrameLocks noChangeAspect="1"/>
            </p:cNvGraphicFramePr>
            <p:nvPr/>
          </p:nvGraphicFramePr>
          <p:xfrm>
            <a:off x="4818" y="816"/>
            <a:ext cx="432" cy="264"/>
          </p:xfrm>
          <a:graphic>
            <a:graphicData uri="http://schemas.openxmlformats.org/presentationml/2006/ole">
              <mc:AlternateContent xmlns:mc="http://schemas.openxmlformats.org/markup-compatibility/2006">
                <mc:Choice xmlns:v="urn:schemas-microsoft-com:vml" Requires="v">
                  <p:oleObj spid="_x0000_s311687" name="公式" r:id="rId33" imgW="685800" imgH="419040" progId="Equation.3">
                    <p:embed/>
                  </p:oleObj>
                </mc:Choice>
                <mc:Fallback>
                  <p:oleObj name="公式" r:id="rId33" imgW="685800" imgH="419040" progId="Equation.3">
                    <p:embed/>
                    <p:pic>
                      <p:nvPicPr>
                        <p:cNvPr id="0" name="Object 16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818" y="816"/>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465" name="Oval 169">
              <a:extLst>
                <a:ext uri="{FF2B5EF4-FFF2-40B4-BE49-F238E27FC236}">
                  <a16:creationId xmlns:a16="http://schemas.microsoft.com/office/drawing/2014/main" id="{B3F67E3D-3AB3-425A-9E4D-F5A6F00BFAF1}"/>
                </a:ext>
              </a:extLst>
            </p:cNvPr>
            <p:cNvSpPr>
              <a:spLocks noChangeArrowheads="1"/>
            </p:cNvSpPr>
            <p:nvPr/>
          </p:nvSpPr>
          <p:spPr bwMode="auto">
            <a:xfrm>
              <a:off x="4666" y="1488"/>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66" name="Line 170">
              <a:extLst>
                <a:ext uri="{FF2B5EF4-FFF2-40B4-BE49-F238E27FC236}">
                  <a16:creationId xmlns:a16="http://schemas.microsoft.com/office/drawing/2014/main" id="{A6CCEFF7-4DB8-402E-8367-55D6B88A0884}"/>
                </a:ext>
              </a:extLst>
            </p:cNvPr>
            <p:cNvSpPr>
              <a:spLocks noChangeShapeType="1"/>
            </p:cNvSpPr>
            <p:nvPr/>
          </p:nvSpPr>
          <p:spPr bwMode="auto">
            <a:xfrm flipH="1">
              <a:off x="4414" y="1546"/>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67" name="Line 171">
              <a:extLst>
                <a:ext uri="{FF2B5EF4-FFF2-40B4-BE49-F238E27FC236}">
                  <a16:creationId xmlns:a16="http://schemas.microsoft.com/office/drawing/2014/main" id="{EC54E522-884E-446F-B1DA-C22ACD63E83F}"/>
                </a:ext>
              </a:extLst>
            </p:cNvPr>
            <p:cNvSpPr>
              <a:spLocks noChangeShapeType="1"/>
            </p:cNvSpPr>
            <p:nvPr/>
          </p:nvSpPr>
          <p:spPr bwMode="auto">
            <a:xfrm flipH="1">
              <a:off x="4702" y="1248"/>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468" name="Object 172">
              <a:extLst>
                <a:ext uri="{FF2B5EF4-FFF2-40B4-BE49-F238E27FC236}">
                  <a16:creationId xmlns:a16="http://schemas.microsoft.com/office/drawing/2014/main" id="{F983D049-0C18-426B-B747-E3F4DBE95C8C}"/>
                </a:ext>
              </a:extLst>
            </p:cNvPr>
            <p:cNvGraphicFramePr>
              <a:graphicFrameLocks noChangeAspect="1"/>
            </p:cNvGraphicFramePr>
            <p:nvPr/>
          </p:nvGraphicFramePr>
          <p:xfrm>
            <a:off x="4248" y="1296"/>
            <a:ext cx="408" cy="264"/>
          </p:xfrm>
          <a:graphic>
            <a:graphicData uri="http://schemas.openxmlformats.org/presentationml/2006/ole">
              <mc:AlternateContent xmlns:mc="http://schemas.openxmlformats.org/markup-compatibility/2006">
                <mc:Choice xmlns:v="urn:schemas-microsoft-com:vml" Requires="v">
                  <p:oleObj spid="_x0000_s311688" name="公式" r:id="rId35" imgW="647640" imgH="419040" progId="Equation.3">
                    <p:embed/>
                  </p:oleObj>
                </mc:Choice>
                <mc:Fallback>
                  <p:oleObj name="公式" r:id="rId35" imgW="647640" imgH="419040" progId="Equation.3">
                    <p:embed/>
                    <p:pic>
                      <p:nvPicPr>
                        <p:cNvPr id="0" name="Object 17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248" y="1296"/>
                          <a:ext cx="40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469" name="Oval 173">
              <a:extLst>
                <a:ext uri="{FF2B5EF4-FFF2-40B4-BE49-F238E27FC236}">
                  <a16:creationId xmlns:a16="http://schemas.microsoft.com/office/drawing/2014/main" id="{089513D0-EC66-4AD6-827E-2D0F3D9672D6}"/>
                </a:ext>
              </a:extLst>
            </p:cNvPr>
            <p:cNvSpPr>
              <a:spLocks noChangeArrowheads="1"/>
            </p:cNvSpPr>
            <p:nvPr/>
          </p:nvSpPr>
          <p:spPr bwMode="auto">
            <a:xfrm>
              <a:off x="4378" y="1776"/>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70" name="Line 174">
              <a:extLst>
                <a:ext uri="{FF2B5EF4-FFF2-40B4-BE49-F238E27FC236}">
                  <a16:creationId xmlns:a16="http://schemas.microsoft.com/office/drawing/2014/main" id="{D5CA3B16-4C53-485A-AFB3-60C67517B085}"/>
                </a:ext>
              </a:extLst>
            </p:cNvPr>
            <p:cNvSpPr>
              <a:spLocks noChangeShapeType="1"/>
            </p:cNvSpPr>
            <p:nvPr/>
          </p:nvSpPr>
          <p:spPr bwMode="auto">
            <a:xfrm flipH="1">
              <a:off x="4126" y="1834"/>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471" name="Object 175">
              <a:extLst>
                <a:ext uri="{FF2B5EF4-FFF2-40B4-BE49-F238E27FC236}">
                  <a16:creationId xmlns:a16="http://schemas.microsoft.com/office/drawing/2014/main" id="{871685F5-D0DA-41C5-88B7-05D1566B7DBE}"/>
                </a:ext>
              </a:extLst>
            </p:cNvPr>
            <p:cNvGraphicFramePr>
              <a:graphicFrameLocks noChangeAspect="1"/>
            </p:cNvGraphicFramePr>
            <p:nvPr/>
          </p:nvGraphicFramePr>
          <p:xfrm>
            <a:off x="3936" y="1584"/>
            <a:ext cx="448" cy="264"/>
          </p:xfrm>
          <a:graphic>
            <a:graphicData uri="http://schemas.openxmlformats.org/presentationml/2006/ole">
              <mc:AlternateContent xmlns:mc="http://schemas.openxmlformats.org/markup-compatibility/2006">
                <mc:Choice xmlns:v="urn:schemas-microsoft-com:vml" Requires="v">
                  <p:oleObj spid="_x0000_s311689" name="公式" r:id="rId37" imgW="711000" imgH="419040" progId="Equation.3">
                    <p:embed/>
                  </p:oleObj>
                </mc:Choice>
                <mc:Fallback>
                  <p:oleObj name="公式" r:id="rId37" imgW="711000" imgH="419040" progId="Equation.3">
                    <p:embed/>
                    <p:pic>
                      <p:nvPicPr>
                        <p:cNvPr id="0" name="Object 17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36" y="1584"/>
                          <a:ext cx="44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472" name="Oval 176">
              <a:extLst>
                <a:ext uri="{FF2B5EF4-FFF2-40B4-BE49-F238E27FC236}">
                  <a16:creationId xmlns:a16="http://schemas.microsoft.com/office/drawing/2014/main" id="{99253D21-4CE1-49E5-B0FF-88DA5D637A4C}"/>
                </a:ext>
              </a:extLst>
            </p:cNvPr>
            <p:cNvSpPr>
              <a:spLocks noChangeArrowheads="1"/>
            </p:cNvSpPr>
            <p:nvPr/>
          </p:nvSpPr>
          <p:spPr bwMode="auto">
            <a:xfrm>
              <a:off x="4090" y="2064"/>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73" name="Oval 177">
              <a:extLst>
                <a:ext uri="{FF2B5EF4-FFF2-40B4-BE49-F238E27FC236}">
                  <a16:creationId xmlns:a16="http://schemas.microsoft.com/office/drawing/2014/main" id="{7655A28B-1985-4769-8F32-0AF03075814A}"/>
                </a:ext>
              </a:extLst>
            </p:cNvPr>
            <p:cNvSpPr>
              <a:spLocks noChangeArrowheads="1"/>
            </p:cNvSpPr>
            <p:nvPr/>
          </p:nvSpPr>
          <p:spPr bwMode="auto">
            <a:xfrm>
              <a:off x="3802" y="2352"/>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74" name="Oval 178">
              <a:extLst>
                <a:ext uri="{FF2B5EF4-FFF2-40B4-BE49-F238E27FC236}">
                  <a16:creationId xmlns:a16="http://schemas.microsoft.com/office/drawing/2014/main" id="{CAACF76D-7D94-409F-AEE3-647EB0E0FA43}"/>
                </a:ext>
              </a:extLst>
            </p:cNvPr>
            <p:cNvSpPr>
              <a:spLocks noChangeArrowheads="1"/>
            </p:cNvSpPr>
            <p:nvPr/>
          </p:nvSpPr>
          <p:spPr bwMode="auto">
            <a:xfrm>
              <a:off x="3514" y="2640"/>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75" name="Line 179">
              <a:extLst>
                <a:ext uri="{FF2B5EF4-FFF2-40B4-BE49-F238E27FC236}">
                  <a16:creationId xmlns:a16="http://schemas.microsoft.com/office/drawing/2014/main" id="{FC0FE403-B9AD-4019-AF47-327E949DEFEA}"/>
                </a:ext>
              </a:extLst>
            </p:cNvPr>
            <p:cNvSpPr>
              <a:spLocks noChangeShapeType="1"/>
            </p:cNvSpPr>
            <p:nvPr/>
          </p:nvSpPr>
          <p:spPr bwMode="auto">
            <a:xfrm flipH="1">
              <a:off x="3838" y="2122"/>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76" name="Line 180">
              <a:extLst>
                <a:ext uri="{FF2B5EF4-FFF2-40B4-BE49-F238E27FC236}">
                  <a16:creationId xmlns:a16="http://schemas.microsoft.com/office/drawing/2014/main" id="{4E27AD3A-E9B8-473C-AA74-C48E657446AE}"/>
                </a:ext>
              </a:extLst>
            </p:cNvPr>
            <p:cNvSpPr>
              <a:spLocks noChangeShapeType="1"/>
            </p:cNvSpPr>
            <p:nvPr/>
          </p:nvSpPr>
          <p:spPr bwMode="auto">
            <a:xfrm flipH="1">
              <a:off x="3550" y="2410"/>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477" name="Object 181">
              <a:extLst>
                <a:ext uri="{FF2B5EF4-FFF2-40B4-BE49-F238E27FC236}">
                  <a16:creationId xmlns:a16="http://schemas.microsoft.com/office/drawing/2014/main" id="{062C7A8F-5240-4B00-B49F-A18C668A2DC9}"/>
                </a:ext>
              </a:extLst>
            </p:cNvPr>
            <p:cNvGraphicFramePr>
              <a:graphicFrameLocks noChangeAspect="1"/>
            </p:cNvGraphicFramePr>
            <p:nvPr/>
          </p:nvGraphicFramePr>
          <p:xfrm>
            <a:off x="3648" y="1872"/>
            <a:ext cx="448" cy="264"/>
          </p:xfrm>
          <a:graphic>
            <a:graphicData uri="http://schemas.openxmlformats.org/presentationml/2006/ole">
              <mc:AlternateContent xmlns:mc="http://schemas.openxmlformats.org/markup-compatibility/2006">
                <mc:Choice xmlns:v="urn:schemas-microsoft-com:vml" Requires="v">
                  <p:oleObj spid="_x0000_s311690" name="公式" r:id="rId39" imgW="711000" imgH="419040" progId="Equation.3">
                    <p:embed/>
                  </p:oleObj>
                </mc:Choice>
                <mc:Fallback>
                  <p:oleObj name="公式" r:id="rId39" imgW="711000" imgH="419040" progId="Equation.3">
                    <p:embed/>
                    <p:pic>
                      <p:nvPicPr>
                        <p:cNvPr id="0" name="Object 18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648" y="1872"/>
                          <a:ext cx="44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478" name="Object 182">
              <a:extLst>
                <a:ext uri="{FF2B5EF4-FFF2-40B4-BE49-F238E27FC236}">
                  <a16:creationId xmlns:a16="http://schemas.microsoft.com/office/drawing/2014/main" id="{34EA0D22-20BF-48CA-92A1-3C59FC2BC628}"/>
                </a:ext>
              </a:extLst>
            </p:cNvPr>
            <p:cNvGraphicFramePr>
              <a:graphicFrameLocks noChangeAspect="1"/>
            </p:cNvGraphicFramePr>
            <p:nvPr/>
          </p:nvGraphicFramePr>
          <p:xfrm>
            <a:off x="3360" y="2160"/>
            <a:ext cx="432" cy="264"/>
          </p:xfrm>
          <a:graphic>
            <a:graphicData uri="http://schemas.openxmlformats.org/presentationml/2006/ole">
              <mc:AlternateContent xmlns:mc="http://schemas.openxmlformats.org/markup-compatibility/2006">
                <mc:Choice xmlns:v="urn:schemas-microsoft-com:vml" Requires="v">
                  <p:oleObj spid="_x0000_s311691" name="公式" r:id="rId41" imgW="685800" imgH="419040" progId="Equation.3">
                    <p:embed/>
                  </p:oleObj>
                </mc:Choice>
                <mc:Fallback>
                  <p:oleObj name="公式" r:id="rId41" imgW="685800" imgH="419040" progId="Equation.3">
                    <p:embed/>
                    <p:pic>
                      <p:nvPicPr>
                        <p:cNvPr id="0" name="Object 18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360" y="2160"/>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479" name="Object 183">
              <a:extLst>
                <a:ext uri="{FF2B5EF4-FFF2-40B4-BE49-F238E27FC236}">
                  <a16:creationId xmlns:a16="http://schemas.microsoft.com/office/drawing/2014/main" id="{C93DA3C0-26C0-44FA-80D4-DA10FE9F5CEA}"/>
                </a:ext>
              </a:extLst>
            </p:cNvPr>
            <p:cNvGraphicFramePr>
              <a:graphicFrameLocks noChangeAspect="1"/>
            </p:cNvGraphicFramePr>
            <p:nvPr/>
          </p:nvGraphicFramePr>
          <p:xfrm>
            <a:off x="3034" y="2472"/>
            <a:ext cx="432" cy="264"/>
          </p:xfrm>
          <a:graphic>
            <a:graphicData uri="http://schemas.openxmlformats.org/presentationml/2006/ole">
              <mc:AlternateContent xmlns:mc="http://schemas.openxmlformats.org/markup-compatibility/2006">
                <mc:Choice xmlns:v="urn:schemas-microsoft-com:vml" Requires="v">
                  <p:oleObj spid="_x0000_s311692" name="公式" r:id="rId43" imgW="685800" imgH="419040" progId="Equation.3">
                    <p:embed/>
                  </p:oleObj>
                </mc:Choice>
                <mc:Fallback>
                  <p:oleObj name="公式" r:id="rId43" imgW="685800" imgH="419040" progId="Equation.3">
                    <p:embed/>
                    <p:pic>
                      <p:nvPicPr>
                        <p:cNvPr id="0" name="Object 18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034" y="2472"/>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480" name="Line 184">
              <a:extLst>
                <a:ext uri="{FF2B5EF4-FFF2-40B4-BE49-F238E27FC236}">
                  <a16:creationId xmlns:a16="http://schemas.microsoft.com/office/drawing/2014/main" id="{FF35025C-F46A-49CA-862C-DF5DB465560C}"/>
                </a:ext>
              </a:extLst>
            </p:cNvPr>
            <p:cNvSpPr>
              <a:spLocks noChangeShapeType="1"/>
            </p:cNvSpPr>
            <p:nvPr/>
          </p:nvSpPr>
          <p:spPr bwMode="auto">
            <a:xfrm>
              <a:off x="3838" y="2400"/>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81" name="Oval 185">
              <a:extLst>
                <a:ext uri="{FF2B5EF4-FFF2-40B4-BE49-F238E27FC236}">
                  <a16:creationId xmlns:a16="http://schemas.microsoft.com/office/drawing/2014/main" id="{F9DB1468-7C04-4206-BCD0-B4192A0C795C}"/>
                </a:ext>
              </a:extLst>
            </p:cNvPr>
            <p:cNvSpPr>
              <a:spLocks noChangeArrowheads="1"/>
            </p:cNvSpPr>
            <p:nvPr/>
          </p:nvSpPr>
          <p:spPr bwMode="auto">
            <a:xfrm>
              <a:off x="3658" y="2784"/>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82" name="Oval 186">
              <a:extLst>
                <a:ext uri="{FF2B5EF4-FFF2-40B4-BE49-F238E27FC236}">
                  <a16:creationId xmlns:a16="http://schemas.microsoft.com/office/drawing/2014/main" id="{884DCFAB-F131-4A26-8D40-299BD51F00D9}"/>
                </a:ext>
              </a:extLst>
            </p:cNvPr>
            <p:cNvSpPr>
              <a:spLocks noChangeArrowheads="1"/>
            </p:cNvSpPr>
            <p:nvPr/>
          </p:nvSpPr>
          <p:spPr bwMode="auto">
            <a:xfrm>
              <a:off x="3946" y="2496"/>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83" name="Line 187">
              <a:extLst>
                <a:ext uri="{FF2B5EF4-FFF2-40B4-BE49-F238E27FC236}">
                  <a16:creationId xmlns:a16="http://schemas.microsoft.com/office/drawing/2014/main" id="{7358CB5D-BDB9-4EAF-9CFF-627F5525F748}"/>
                </a:ext>
              </a:extLst>
            </p:cNvPr>
            <p:cNvSpPr>
              <a:spLocks noChangeShapeType="1"/>
            </p:cNvSpPr>
            <p:nvPr/>
          </p:nvSpPr>
          <p:spPr bwMode="auto">
            <a:xfrm flipH="1">
              <a:off x="3694" y="2544"/>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484" name="Object 188">
              <a:extLst>
                <a:ext uri="{FF2B5EF4-FFF2-40B4-BE49-F238E27FC236}">
                  <a16:creationId xmlns:a16="http://schemas.microsoft.com/office/drawing/2014/main" id="{928D3407-7BF9-41CF-A163-34C60ED05C08}"/>
                </a:ext>
              </a:extLst>
            </p:cNvPr>
            <p:cNvGraphicFramePr>
              <a:graphicFrameLocks noChangeAspect="1"/>
            </p:cNvGraphicFramePr>
            <p:nvPr/>
          </p:nvGraphicFramePr>
          <p:xfrm>
            <a:off x="4000" y="2400"/>
            <a:ext cx="416" cy="264"/>
          </p:xfrm>
          <a:graphic>
            <a:graphicData uri="http://schemas.openxmlformats.org/presentationml/2006/ole">
              <mc:AlternateContent xmlns:mc="http://schemas.openxmlformats.org/markup-compatibility/2006">
                <mc:Choice xmlns:v="urn:schemas-microsoft-com:vml" Requires="v">
                  <p:oleObj spid="_x0000_s311693" name="公式" r:id="rId45" imgW="660240" imgH="419040" progId="Equation.3">
                    <p:embed/>
                  </p:oleObj>
                </mc:Choice>
                <mc:Fallback>
                  <p:oleObj name="公式" r:id="rId45" imgW="660240" imgH="419040" progId="Equation.3">
                    <p:embed/>
                    <p:pic>
                      <p:nvPicPr>
                        <p:cNvPr id="0" name="Object 188"/>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000" y="2400"/>
                          <a:ext cx="41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485" name="Line 189">
              <a:extLst>
                <a:ext uri="{FF2B5EF4-FFF2-40B4-BE49-F238E27FC236}">
                  <a16:creationId xmlns:a16="http://schemas.microsoft.com/office/drawing/2014/main" id="{95CF3CE0-BD4B-4C9A-B984-56263E0ACAE0}"/>
                </a:ext>
              </a:extLst>
            </p:cNvPr>
            <p:cNvSpPr>
              <a:spLocks noChangeShapeType="1"/>
            </p:cNvSpPr>
            <p:nvPr/>
          </p:nvSpPr>
          <p:spPr bwMode="auto">
            <a:xfrm flipH="1">
              <a:off x="3744" y="2496"/>
              <a:ext cx="91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486" name="Object 190">
              <a:extLst>
                <a:ext uri="{FF2B5EF4-FFF2-40B4-BE49-F238E27FC236}">
                  <a16:creationId xmlns:a16="http://schemas.microsoft.com/office/drawing/2014/main" id="{01216206-7898-4406-9A3B-07F1EE522822}"/>
                </a:ext>
              </a:extLst>
            </p:cNvPr>
            <p:cNvGraphicFramePr>
              <a:graphicFrameLocks noChangeAspect="1"/>
            </p:cNvGraphicFramePr>
            <p:nvPr/>
          </p:nvGraphicFramePr>
          <p:xfrm>
            <a:off x="4668" y="2304"/>
            <a:ext cx="408" cy="264"/>
          </p:xfrm>
          <a:graphic>
            <a:graphicData uri="http://schemas.openxmlformats.org/presentationml/2006/ole">
              <mc:AlternateContent xmlns:mc="http://schemas.openxmlformats.org/markup-compatibility/2006">
                <mc:Choice xmlns:v="urn:schemas-microsoft-com:vml" Requires="v">
                  <p:oleObj spid="_x0000_s311694" name="公式" r:id="rId47" imgW="647640" imgH="419040" progId="Equation.3">
                    <p:embed/>
                  </p:oleObj>
                </mc:Choice>
                <mc:Fallback>
                  <p:oleObj name="公式" r:id="rId47" imgW="647640" imgH="419040" progId="Equation.3">
                    <p:embed/>
                    <p:pic>
                      <p:nvPicPr>
                        <p:cNvPr id="0" name="Object 19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668" y="2304"/>
                          <a:ext cx="40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487" name="Line 191">
              <a:extLst>
                <a:ext uri="{FF2B5EF4-FFF2-40B4-BE49-F238E27FC236}">
                  <a16:creationId xmlns:a16="http://schemas.microsoft.com/office/drawing/2014/main" id="{854C3D37-C6EF-4C18-BF72-A80583D037ED}"/>
                </a:ext>
              </a:extLst>
            </p:cNvPr>
            <p:cNvSpPr>
              <a:spLocks noChangeShapeType="1"/>
            </p:cNvSpPr>
            <p:nvPr/>
          </p:nvSpPr>
          <p:spPr bwMode="auto">
            <a:xfrm>
              <a:off x="3562" y="2688"/>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88" name="Line 192">
              <a:extLst>
                <a:ext uri="{FF2B5EF4-FFF2-40B4-BE49-F238E27FC236}">
                  <a16:creationId xmlns:a16="http://schemas.microsoft.com/office/drawing/2014/main" id="{2DE69FCF-2CDC-4DF4-931E-28C900A15BEC}"/>
                </a:ext>
              </a:extLst>
            </p:cNvPr>
            <p:cNvSpPr>
              <a:spLocks noChangeShapeType="1"/>
            </p:cNvSpPr>
            <p:nvPr/>
          </p:nvSpPr>
          <p:spPr bwMode="auto">
            <a:xfrm flipH="1">
              <a:off x="3418" y="2832"/>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89" name="Oval 193">
              <a:extLst>
                <a:ext uri="{FF2B5EF4-FFF2-40B4-BE49-F238E27FC236}">
                  <a16:creationId xmlns:a16="http://schemas.microsoft.com/office/drawing/2014/main" id="{DCBA50E7-8182-4FF0-B77E-1E48C29E8320}"/>
                </a:ext>
              </a:extLst>
            </p:cNvPr>
            <p:cNvSpPr>
              <a:spLocks noChangeArrowheads="1"/>
            </p:cNvSpPr>
            <p:nvPr/>
          </p:nvSpPr>
          <p:spPr bwMode="auto">
            <a:xfrm>
              <a:off x="3370" y="3072"/>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1490" name="Object 194">
              <a:extLst>
                <a:ext uri="{FF2B5EF4-FFF2-40B4-BE49-F238E27FC236}">
                  <a16:creationId xmlns:a16="http://schemas.microsoft.com/office/drawing/2014/main" id="{DE21A8A6-88C9-4102-8313-D118D0F46A09}"/>
                </a:ext>
              </a:extLst>
            </p:cNvPr>
            <p:cNvGraphicFramePr>
              <a:graphicFrameLocks noChangeAspect="1"/>
            </p:cNvGraphicFramePr>
            <p:nvPr/>
          </p:nvGraphicFramePr>
          <p:xfrm>
            <a:off x="2976" y="3096"/>
            <a:ext cx="376" cy="264"/>
          </p:xfrm>
          <a:graphic>
            <a:graphicData uri="http://schemas.openxmlformats.org/presentationml/2006/ole">
              <mc:AlternateContent xmlns:mc="http://schemas.openxmlformats.org/markup-compatibility/2006">
                <mc:Choice xmlns:v="urn:schemas-microsoft-com:vml" Requires="v">
                  <p:oleObj spid="_x0000_s311695" name="公式" r:id="rId49" imgW="596880" imgH="419040" progId="Equation.3">
                    <p:embed/>
                  </p:oleObj>
                </mc:Choice>
                <mc:Fallback>
                  <p:oleObj name="公式" r:id="rId49" imgW="596880" imgH="419040" progId="Equation.3">
                    <p:embed/>
                    <p:pic>
                      <p:nvPicPr>
                        <p:cNvPr id="0" name="Object 194"/>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976" y="3096"/>
                          <a:ext cx="37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491" name="Line 195">
              <a:extLst>
                <a:ext uri="{FF2B5EF4-FFF2-40B4-BE49-F238E27FC236}">
                  <a16:creationId xmlns:a16="http://schemas.microsoft.com/office/drawing/2014/main" id="{BAC094C4-34F5-4971-85FC-0F24CF15F18D}"/>
                </a:ext>
              </a:extLst>
            </p:cNvPr>
            <p:cNvSpPr>
              <a:spLocks noChangeShapeType="1"/>
            </p:cNvSpPr>
            <p:nvPr/>
          </p:nvSpPr>
          <p:spPr bwMode="auto">
            <a:xfrm>
              <a:off x="3706" y="2832"/>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492" name="Oval 196">
              <a:extLst>
                <a:ext uri="{FF2B5EF4-FFF2-40B4-BE49-F238E27FC236}">
                  <a16:creationId xmlns:a16="http://schemas.microsoft.com/office/drawing/2014/main" id="{74036633-91E5-4AB0-B240-813F33C08487}"/>
                </a:ext>
              </a:extLst>
            </p:cNvPr>
            <p:cNvSpPr>
              <a:spLocks noChangeArrowheads="1"/>
            </p:cNvSpPr>
            <p:nvPr/>
          </p:nvSpPr>
          <p:spPr bwMode="auto">
            <a:xfrm>
              <a:off x="3802" y="2928"/>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93" name="Line 197">
              <a:extLst>
                <a:ext uri="{FF2B5EF4-FFF2-40B4-BE49-F238E27FC236}">
                  <a16:creationId xmlns:a16="http://schemas.microsoft.com/office/drawing/2014/main" id="{F2A08869-274E-44C3-9E6E-4820E0F65602}"/>
                </a:ext>
              </a:extLst>
            </p:cNvPr>
            <p:cNvSpPr>
              <a:spLocks noChangeShapeType="1"/>
            </p:cNvSpPr>
            <p:nvPr/>
          </p:nvSpPr>
          <p:spPr bwMode="auto">
            <a:xfrm flipH="1">
              <a:off x="3562" y="2976"/>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494" name="Object 198">
              <a:extLst>
                <a:ext uri="{FF2B5EF4-FFF2-40B4-BE49-F238E27FC236}">
                  <a16:creationId xmlns:a16="http://schemas.microsoft.com/office/drawing/2014/main" id="{B204987B-F688-4E91-A144-6F64BC37903A}"/>
                </a:ext>
              </a:extLst>
            </p:cNvPr>
            <p:cNvGraphicFramePr>
              <a:graphicFrameLocks noChangeAspect="1"/>
            </p:cNvGraphicFramePr>
            <p:nvPr/>
          </p:nvGraphicFramePr>
          <p:xfrm>
            <a:off x="3850" y="2784"/>
            <a:ext cx="432" cy="264"/>
          </p:xfrm>
          <a:graphic>
            <a:graphicData uri="http://schemas.openxmlformats.org/presentationml/2006/ole">
              <mc:AlternateContent xmlns:mc="http://schemas.openxmlformats.org/markup-compatibility/2006">
                <mc:Choice xmlns:v="urn:schemas-microsoft-com:vml" Requires="v">
                  <p:oleObj spid="_x0000_s311696" name="公式" r:id="rId51" imgW="685800" imgH="419040" progId="Equation.3">
                    <p:embed/>
                  </p:oleObj>
                </mc:Choice>
                <mc:Fallback>
                  <p:oleObj name="公式" r:id="rId51" imgW="685800" imgH="419040" progId="Equation.3">
                    <p:embed/>
                    <p:pic>
                      <p:nvPicPr>
                        <p:cNvPr id="0" name="Object 198"/>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850" y="2784"/>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495" name="Line 199">
              <a:extLst>
                <a:ext uri="{FF2B5EF4-FFF2-40B4-BE49-F238E27FC236}">
                  <a16:creationId xmlns:a16="http://schemas.microsoft.com/office/drawing/2014/main" id="{87A1281A-A305-43F3-B620-5D63C616965D}"/>
                </a:ext>
              </a:extLst>
            </p:cNvPr>
            <p:cNvSpPr>
              <a:spLocks noChangeShapeType="1"/>
            </p:cNvSpPr>
            <p:nvPr/>
          </p:nvSpPr>
          <p:spPr bwMode="auto">
            <a:xfrm flipH="1">
              <a:off x="3610" y="2880"/>
              <a:ext cx="91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496" name="Object 200">
              <a:extLst>
                <a:ext uri="{FF2B5EF4-FFF2-40B4-BE49-F238E27FC236}">
                  <a16:creationId xmlns:a16="http://schemas.microsoft.com/office/drawing/2014/main" id="{9522BE66-C7F4-439A-A441-3DB14208A6FA}"/>
                </a:ext>
              </a:extLst>
            </p:cNvPr>
            <p:cNvGraphicFramePr>
              <a:graphicFrameLocks noChangeAspect="1"/>
            </p:cNvGraphicFramePr>
            <p:nvPr/>
          </p:nvGraphicFramePr>
          <p:xfrm>
            <a:off x="4522" y="2688"/>
            <a:ext cx="432" cy="264"/>
          </p:xfrm>
          <a:graphic>
            <a:graphicData uri="http://schemas.openxmlformats.org/presentationml/2006/ole">
              <mc:AlternateContent xmlns:mc="http://schemas.openxmlformats.org/markup-compatibility/2006">
                <mc:Choice xmlns:v="urn:schemas-microsoft-com:vml" Requires="v">
                  <p:oleObj spid="_x0000_s311697" name="公式" r:id="rId53" imgW="685800" imgH="419040" progId="Equation.3">
                    <p:embed/>
                  </p:oleObj>
                </mc:Choice>
                <mc:Fallback>
                  <p:oleObj name="公式" r:id="rId53" imgW="685800" imgH="419040" progId="Equation.3">
                    <p:embed/>
                    <p:pic>
                      <p:nvPicPr>
                        <p:cNvPr id="0" name="Object 200"/>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522" y="2688"/>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497" name="Oval 201">
              <a:extLst>
                <a:ext uri="{FF2B5EF4-FFF2-40B4-BE49-F238E27FC236}">
                  <a16:creationId xmlns:a16="http://schemas.microsoft.com/office/drawing/2014/main" id="{DD4D482E-D728-40F8-8A53-60874EF80A69}"/>
                </a:ext>
              </a:extLst>
            </p:cNvPr>
            <p:cNvSpPr>
              <a:spLocks noChangeArrowheads="1"/>
            </p:cNvSpPr>
            <p:nvPr/>
          </p:nvSpPr>
          <p:spPr bwMode="auto">
            <a:xfrm>
              <a:off x="3514" y="3216"/>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98" name="Oval 202">
              <a:extLst>
                <a:ext uri="{FF2B5EF4-FFF2-40B4-BE49-F238E27FC236}">
                  <a16:creationId xmlns:a16="http://schemas.microsoft.com/office/drawing/2014/main" id="{7E41BEAD-E98E-445F-B29A-95A00CD22469}"/>
                </a:ext>
              </a:extLst>
            </p:cNvPr>
            <p:cNvSpPr>
              <a:spLocks noChangeArrowheads="1"/>
            </p:cNvSpPr>
            <p:nvPr/>
          </p:nvSpPr>
          <p:spPr bwMode="auto">
            <a:xfrm>
              <a:off x="3658" y="3360"/>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99" name="Line 203">
              <a:extLst>
                <a:ext uri="{FF2B5EF4-FFF2-40B4-BE49-F238E27FC236}">
                  <a16:creationId xmlns:a16="http://schemas.microsoft.com/office/drawing/2014/main" id="{60109801-5E9D-4E27-9414-B3328586DCF2}"/>
                </a:ext>
              </a:extLst>
            </p:cNvPr>
            <p:cNvSpPr>
              <a:spLocks noChangeShapeType="1"/>
            </p:cNvSpPr>
            <p:nvPr/>
          </p:nvSpPr>
          <p:spPr bwMode="auto">
            <a:xfrm>
              <a:off x="3428" y="3120"/>
              <a:ext cx="7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00" name="Line 204">
              <a:extLst>
                <a:ext uri="{FF2B5EF4-FFF2-40B4-BE49-F238E27FC236}">
                  <a16:creationId xmlns:a16="http://schemas.microsoft.com/office/drawing/2014/main" id="{75B3A6D6-34C9-4826-B5F1-6A9DAF74A085}"/>
                </a:ext>
              </a:extLst>
            </p:cNvPr>
            <p:cNvSpPr>
              <a:spLocks noChangeShapeType="1"/>
            </p:cNvSpPr>
            <p:nvPr/>
          </p:nvSpPr>
          <p:spPr bwMode="auto">
            <a:xfrm>
              <a:off x="3562" y="3264"/>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501" name="Object 205">
              <a:extLst>
                <a:ext uri="{FF2B5EF4-FFF2-40B4-BE49-F238E27FC236}">
                  <a16:creationId xmlns:a16="http://schemas.microsoft.com/office/drawing/2014/main" id="{7D049652-6908-45E1-8375-871D0AC17B46}"/>
                </a:ext>
              </a:extLst>
            </p:cNvPr>
            <p:cNvGraphicFramePr>
              <a:graphicFrameLocks noChangeAspect="1"/>
            </p:cNvGraphicFramePr>
            <p:nvPr/>
          </p:nvGraphicFramePr>
          <p:xfrm>
            <a:off x="4210" y="3024"/>
            <a:ext cx="408" cy="264"/>
          </p:xfrm>
          <a:graphic>
            <a:graphicData uri="http://schemas.openxmlformats.org/presentationml/2006/ole">
              <mc:AlternateContent xmlns:mc="http://schemas.openxmlformats.org/markup-compatibility/2006">
                <mc:Choice xmlns:v="urn:schemas-microsoft-com:vml" Requires="v">
                  <p:oleObj spid="_x0000_s311698" name="公式" r:id="rId55" imgW="647640" imgH="419040" progId="Equation.3">
                    <p:embed/>
                  </p:oleObj>
                </mc:Choice>
                <mc:Fallback>
                  <p:oleObj name="公式" r:id="rId55" imgW="647640" imgH="419040" progId="Equation.3">
                    <p:embed/>
                    <p:pic>
                      <p:nvPicPr>
                        <p:cNvPr id="0" name="Object 205"/>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210" y="3024"/>
                          <a:ext cx="40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502" name="Line 206">
              <a:extLst>
                <a:ext uri="{FF2B5EF4-FFF2-40B4-BE49-F238E27FC236}">
                  <a16:creationId xmlns:a16="http://schemas.microsoft.com/office/drawing/2014/main" id="{83756ECA-CC22-4D53-9482-3E787E8BDF21}"/>
                </a:ext>
              </a:extLst>
            </p:cNvPr>
            <p:cNvSpPr>
              <a:spLocks noChangeShapeType="1"/>
            </p:cNvSpPr>
            <p:nvPr/>
          </p:nvSpPr>
          <p:spPr bwMode="auto">
            <a:xfrm flipH="1">
              <a:off x="3754" y="3168"/>
              <a:ext cx="43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503" name="Object 207">
              <a:extLst>
                <a:ext uri="{FF2B5EF4-FFF2-40B4-BE49-F238E27FC236}">
                  <a16:creationId xmlns:a16="http://schemas.microsoft.com/office/drawing/2014/main" id="{2D92883E-B24A-4828-AC4A-53F9BEFA1028}"/>
                </a:ext>
              </a:extLst>
            </p:cNvPr>
            <p:cNvGraphicFramePr>
              <a:graphicFrameLocks noChangeAspect="1"/>
            </p:cNvGraphicFramePr>
            <p:nvPr/>
          </p:nvGraphicFramePr>
          <p:xfrm>
            <a:off x="3034" y="3384"/>
            <a:ext cx="376" cy="264"/>
          </p:xfrm>
          <a:graphic>
            <a:graphicData uri="http://schemas.openxmlformats.org/presentationml/2006/ole">
              <mc:AlternateContent xmlns:mc="http://schemas.openxmlformats.org/markup-compatibility/2006">
                <mc:Choice xmlns:v="urn:schemas-microsoft-com:vml" Requires="v">
                  <p:oleObj spid="_x0000_s311699" name="公式" r:id="rId57" imgW="596880" imgH="419040" progId="Equation.3">
                    <p:embed/>
                  </p:oleObj>
                </mc:Choice>
                <mc:Fallback>
                  <p:oleObj name="公式" r:id="rId57" imgW="596880" imgH="419040" progId="Equation.3">
                    <p:embed/>
                    <p:pic>
                      <p:nvPicPr>
                        <p:cNvPr id="0" name="Object 207"/>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034" y="3384"/>
                          <a:ext cx="37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504" name="Oval 208">
              <a:extLst>
                <a:ext uri="{FF2B5EF4-FFF2-40B4-BE49-F238E27FC236}">
                  <a16:creationId xmlns:a16="http://schemas.microsoft.com/office/drawing/2014/main" id="{B95A96A6-AC60-47CE-9C57-F5F8FDD5D36F}"/>
                </a:ext>
              </a:extLst>
            </p:cNvPr>
            <p:cNvSpPr>
              <a:spLocks noChangeArrowheads="1"/>
            </p:cNvSpPr>
            <p:nvPr/>
          </p:nvSpPr>
          <p:spPr bwMode="auto">
            <a:xfrm>
              <a:off x="3370" y="3648"/>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505" name="Line 209">
              <a:extLst>
                <a:ext uri="{FF2B5EF4-FFF2-40B4-BE49-F238E27FC236}">
                  <a16:creationId xmlns:a16="http://schemas.microsoft.com/office/drawing/2014/main" id="{2DE5EB83-0D32-4769-90C0-E1D96FEC6280}"/>
                </a:ext>
              </a:extLst>
            </p:cNvPr>
            <p:cNvSpPr>
              <a:spLocks noChangeShapeType="1"/>
            </p:cNvSpPr>
            <p:nvPr/>
          </p:nvSpPr>
          <p:spPr bwMode="auto">
            <a:xfrm flipH="1">
              <a:off x="3418" y="3408"/>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06" name="Line 210">
              <a:extLst>
                <a:ext uri="{FF2B5EF4-FFF2-40B4-BE49-F238E27FC236}">
                  <a16:creationId xmlns:a16="http://schemas.microsoft.com/office/drawing/2014/main" id="{C46C1083-6CC0-4487-B73C-32E646D7CDD6}"/>
                </a:ext>
              </a:extLst>
            </p:cNvPr>
            <p:cNvSpPr>
              <a:spLocks noChangeShapeType="1"/>
            </p:cNvSpPr>
            <p:nvPr/>
          </p:nvSpPr>
          <p:spPr bwMode="auto">
            <a:xfrm>
              <a:off x="3706" y="3408"/>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07" name="Oval 211">
              <a:extLst>
                <a:ext uri="{FF2B5EF4-FFF2-40B4-BE49-F238E27FC236}">
                  <a16:creationId xmlns:a16="http://schemas.microsoft.com/office/drawing/2014/main" id="{0C94AE09-1392-4E1E-A797-849D00074AE9}"/>
                </a:ext>
              </a:extLst>
            </p:cNvPr>
            <p:cNvSpPr>
              <a:spLocks noChangeArrowheads="1"/>
            </p:cNvSpPr>
            <p:nvPr/>
          </p:nvSpPr>
          <p:spPr bwMode="auto">
            <a:xfrm>
              <a:off x="3802" y="3504"/>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508" name="Oval 212">
              <a:extLst>
                <a:ext uri="{FF2B5EF4-FFF2-40B4-BE49-F238E27FC236}">
                  <a16:creationId xmlns:a16="http://schemas.microsoft.com/office/drawing/2014/main" id="{F76E5257-3AC4-4FAC-9949-AF69B3065DC7}"/>
                </a:ext>
              </a:extLst>
            </p:cNvPr>
            <p:cNvSpPr>
              <a:spLocks noChangeArrowheads="1"/>
            </p:cNvSpPr>
            <p:nvPr/>
          </p:nvSpPr>
          <p:spPr bwMode="auto">
            <a:xfrm>
              <a:off x="3514" y="3792"/>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509" name="Line 213">
              <a:extLst>
                <a:ext uri="{FF2B5EF4-FFF2-40B4-BE49-F238E27FC236}">
                  <a16:creationId xmlns:a16="http://schemas.microsoft.com/office/drawing/2014/main" id="{0B0C676D-5D49-4396-A81C-CC8AEE093D3E}"/>
                </a:ext>
              </a:extLst>
            </p:cNvPr>
            <p:cNvSpPr>
              <a:spLocks noChangeShapeType="1"/>
            </p:cNvSpPr>
            <p:nvPr/>
          </p:nvSpPr>
          <p:spPr bwMode="auto">
            <a:xfrm flipH="1">
              <a:off x="3550" y="3552"/>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10" name="Line 214">
              <a:extLst>
                <a:ext uri="{FF2B5EF4-FFF2-40B4-BE49-F238E27FC236}">
                  <a16:creationId xmlns:a16="http://schemas.microsoft.com/office/drawing/2014/main" id="{74AF8012-7B69-492F-A285-6E5A60A0720E}"/>
                </a:ext>
              </a:extLst>
            </p:cNvPr>
            <p:cNvSpPr>
              <a:spLocks noChangeShapeType="1"/>
            </p:cNvSpPr>
            <p:nvPr/>
          </p:nvSpPr>
          <p:spPr bwMode="auto">
            <a:xfrm>
              <a:off x="3418" y="3696"/>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1511" name="Object 215">
              <a:extLst>
                <a:ext uri="{FF2B5EF4-FFF2-40B4-BE49-F238E27FC236}">
                  <a16:creationId xmlns:a16="http://schemas.microsoft.com/office/drawing/2014/main" id="{CE7D0844-62F0-449F-98D2-3FF90058FA38}"/>
                </a:ext>
              </a:extLst>
            </p:cNvPr>
            <p:cNvGraphicFramePr>
              <a:graphicFrameLocks noChangeAspect="1"/>
            </p:cNvGraphicFramePr>
            <p:nvPr/>
          </p:nvGraphicFramePr>
          <p:xfrm>
            <a:off x="3850" y="3312"/>
            <a:ext cx="432" cy="264"/>
          </p:xfrm>
          <a:graphic>
            <a:graphicData uri="http://schemas.openxmlformats.org/presentationml/2006/ole">
              <mc:AlternateContent xmlns:mc="http://schemas.openxmlformats.org/markup-compatibility/2006">
                <mc:Choice xmlns:v="urn:schemas-microsoft-com:vml" Requires="v">
                  <p:oleObj spid="_x0000_s311700" name="公式" r:id="rId59" imgW="685800" imgH="419040" progId="Equation.3">
                    <p:embed/>
                  </p:oleObj>
                </mc:Choice>
                <mc:Fallback>
                  <p:oleObj name="公式" r:id="rId59" imgW="685800" imgH="419040" progId="Equation.3">
                    <p:embed/>
                    <p:pic>
                      <p:nvPicPr>
                        <p:cNvPr id="0" name="Object 215"/>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850" y="3312"/>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512" name="Object 216">
              <a:extLst>
                <a:ext uri="{FF2B5EF4-FFF2-40B4-BE49-F238E27FC236}">
                  <a16:creationId xmlns:a16="http://schemas.microsoft.com/office/drawing/2014/main" id="{8F1D4932-7CB7-4FD2-8D08-150B9FD17212}"/>
                </a:ext>
              </a:extLst>
            </p:cNvPr>
            <p:cNvGraphicFramePr>
              <a:graphicFrameLocks noChangeAspect="1"/>
            </p:cNvGraphicFramePr>
            <p:nvPr/>
          </p:nvGraphicFramePr>
          <p:xfrm>
            <a:off x="3850" y="3600"/>
            <a:ext cx="432" cy="264"/>
          </p:xfrm>
          <a:graphic>
            <a:graphicData uri="http://schemas.openxmlformats.org/presentationml/2006/ole">
              <mc:AlternateContent xmlns:mc="http://schemas.openxmlformats.org/markup-compatibility/2006">
                <mc:Choice xmlns:v="urn:schemas-microsoft-com:vml" Requires="v">
                  <p:oleObj spid="_x0000_s311701" name="公式" r:id="rId61" imgW="685800" imgH="419040" progId="Equation.3">
                    <p:embed/>
                  </p:oleObj>
                </mc:Choice>
                <mc:Fallback>
                  <p:oleObj name="公式" r:id="rId61" imgW="685800" imgH="419040" progId="Equation.3">
                    <p:embed/>
                    <p:pic>
                      <p:nvPicPr>
                        <p:cNvPr id="0" name="Object 216"/>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3850" y="3600"/>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513" name="Line 217">
              <a:extLst>
                <a:ext uri="{FF2B5EF4-FFF2-40B4-BE49-F238E27FC236}">
                  <a16:creationId xmlns:a16="http://schemas.microsoft.com/office/drawing/2014/main" id="{69ACE1F8-E587-4E0F-8C2F-6B7186F42554}"/>
                </a:ext>
              </a:extLst>
            </p:cNvPr>
            <p:cNvSpPr>
              <a:spLocks noChangeShapeType="1"/>
            </p:cNvSpPr>
            <p:nvPr/>
          </p:nvSpPr>
          <p:spPr bwMode="auto">
            <a:xfrm flipH="1">
              <a:off x="3658" y="3744"/>
              <a:ext cx="192" cy="48"/>
            </a:xfrm>
            <a:prstGeom prst="line">
              <a:avLst/>
            </a:prstGeom>
            <a:noFill/>
            <a:ln w="95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1514" name="Group 218">
            <a:extLst>
              <a:ext uri="{FF2B5EF4-FFF2-40B4-BE49-F238E27FC236}">
                <a16:creationId xmlns:a16="http://schemas.microsoft.com/office/drawing/2014/main" id="{A1640AD1-F64D-43E7-B781-B6BEFFFCB657}"/>
              </a:ext>
            </a:extLst>
          </p:cNvPr>
          <p:cNvGrpSpPr>
            <a:grpSpLocks/>
          </p:cNvGrpSpPr>
          <p:nvPr/>
        </p:nvGrpSpPr>
        <p:grpSpPr bwMode="auto">
          <a:xfrm>
            <a:off x="228600" y="762000"/>
            <a:ext cx="4130675" cy="5791200"/>
            <a:chOff x="144" y="480"/>
            <a:chExt cx="2602" cy="3648"/>
          </a:xfrm>
        </p:grpSpPr>
        <p:sp>
          <p:nvSpPr>
            <p:cNvPr id="311515" name="Line 219">
              <a:extLst>
                <a:ext uri="{FF2B5EF4-FFF2-40B4-BE49-F238E27FC236}">
                  <a16:creationId xmlns:a16="http://schemas.microsoft.com/office/drawing/2014/main" id="{C8115BE4-21A2-4B5A-B1FB-081AF6A3FBB2}"/>
                </a:ext>
              </a:extLst>
            </p:cNvPr>
            <p:cNvSpPr>
              <a:spLocks noChangeShapeType="1"/>
            </p:cNvSpPr>
            <p:nvPr/>
          </p:nvSpPr>
          <p:spPr bwMode="auto">
            <a:xfrm>
              <a:off x="490" y="3878"/>
              <a:ext cx="22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16" name="Line 220">
              <a:extLst>
                <a:ext uri="{FF2B5EF4-FFF2-40B4-BE49-F238E27FC236}">
                  <a16:creationId xmlns:a16="http://schemas.microsoft.com/office/drawing/2014/main" id="{21AE4B8D-08E4-4E75-AF6B-3D6C704A69EF}"/>
                </a:ext>
              </a:extLst>
            </p:cNvPr>
            <p:cNvSpPr>
              <a:spLocks noChangeShapeType="1"/>
            </p:cNvSpPr>
            <p:nvPr/>
          </p:nvSpPr>
          <p:spPr bwMode="auto">
            <a:xfrm flipV="1">
              <a:off x="490" y="528"/>
              <a:ext cx="0" cy="3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17" name="Line 221">
              <a:extLst>
                <a:ext uri="{FF2B5EF4-FFF2-40B4-BE49-F238E27FC236}">
                  <a16:creationId xmlns:a16="http://schemas.microsoft.com/office/drawing/2014/main" id="{EAFA6DD1-AB3B-434A-8330-4885B8E5557B}"/>
                </a:ext>
              </a:extLst>
            </p:cNvPr>
            <p:cNvSpPr>
              <a:spLocks noChangeShapeType="1"/>
            </p:cNvSpPr>
            <p:nvPr/>
          </p:nvSpPr>
          <p:spPr bwMode="auto">
            <a:xfrm flipV="1">
              <a:off x="207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18" name="Line 222">
              <a:extLst>
                <a:ext uri="{FF2B5EF4-FFF2-40B4-BE49-F238E27FC236}">
                  <a16:creationId xmlns:a16="http://schemas.microsoft.com/office/drawing/2014/main" id="{D1A0022A-1C8F-4BF1-9465-D11AB5BC726F}"/>
                </a:ext>
              </a:extLst>
            </p:cNvPr>
            <p:cNvSpPr>
              <a:spLocks noChangeShapeType="1"/>
            </p:cNvSpPr>
            <p:nvPr/>
          </p:nvSpPr>
          <p:spPr bwMode="auto">
            <a:xfrm flipV="1">
              <a:off x="63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19" name="Line 223">
              <a:extLst>
                <a:ext uri="{FF2B5EF4-FFF2-40B4-BE49-F238E27FC236}">
                  <a16:creationId xmlns:a16="http://schemas.microsoft.com/office/drawing/2014/main" id="{9DDC7DF9-C7D1-4146-8F8E-ABE6E5EA3583}"/>
                </a:ext>
              </a:extLst>
            </p:cNvPr>
            <p:cNvSpPr>
              <a:spLocks noChangeShapeType="1"/>
            </p:cNvSpPr>
            <p:nvPr/>
          </p:nvSpPr>
          <p:spPr bwMode="auto">
            <a:xfrm flipV="1">
              <a:off x="78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20" name="Line 224">
              <a:extLst>
                <a:ext uri="{FF2B5EF4-FFF2-40B4-BE49-F238E27FC236}">
                  <a16:creationId xmlns:a16="http://schemas.microsoft.com/office/drawing/2014/main" id="{4C0BA6B4-621F-43C3-9833-EE9744BEC992}"/>
                </a:ext>
              </a:extLst>
            </p:cNvPr>
            <p:cNvSpPr>
              <a:spLocks noChangeShapeType="1"/>
            </p:cNvSpPr>
            <p:nvPr/>
          </p:nvSpPr>
          <p:spPr bwMode="auto">
            <a:xfrm flipV="1">
              <a:off x="92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21" name="Line 225">
              <a:extLst>
                <a:ext uri="{FF2B5EF4-FFF2-40B4-BE49-F238E27FC236}">
                  <a16:creationId xmlns:a16="http://schemas.microsoft.com/office/drawing/2014/main" id="{83A40C3C-13C0-441B-B87C-71F2815E6C99}"/>
                </a:ext>
              </a:extLst>
            </p:cNvPr>
            <p:cNvSpPr>
              <a:spLocks noChangeShapeType="1"/>
            </p:cNvSpPr>
            <p:nvPr/>
          </p:nvSpPr>
          <p:spPr bwMode="auto">
            <a:xfrm flipV="1">
              <a:off x="106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22" name="Line 226">
              <a:extLst>
                <a:ext uri="{FF2B5EF4-FFF2-40B4-BE49-F238E27FC236}">
                  <a16:creationId xmlns:a16="http://schemas.microsoft.com/office/drawing/2014/main" id="{F84E19B2-0786-4C9C-9D11-36D25BEA4B69}"/>
                </a:ext>
              </a:extLst>
            </p:cNvPr>
            <p:cNvSpPr>
              <a:spLocks noChangeShapeType="1"/>
            </p:cNvSpPr>
            <p:nvPr/>
          </p:nvSpPr>
          <p:spPr bwMode="auto">
            <a:xfrm flipV="1">
              <a:off x="121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23" name="Line 227">
              <a:extLst>
                <a:ext uri="{FF2B5EF4-FFF2-40B4-BE49-F238E27FC236}">
                  <a16:creationId xmlns:a16="http://schemas.microsoft.com/office/drawing/2014/main" id="{242FD29E-E9CE-4766-B0A4-5281A322367F}"/>
                </a:ext>
              </a:extLst>
            </p:cNvPr>
            <p:cNvSpPr>
              <a:spLocks noChangeShapeType="1"/>
            </p:cNvSpPr>
            <p:nvPr/>
          </p:nvSpPr>
          <p:spPr bwMode="auto">
            <a:xfrm flipV="1">
              <a:off x="135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24" name="Line 228">
              <a:extLst>
                <a:ext uri="{FF2B5EF4-FFF2-40B4-BE49-F238E27FC236}">
                  <a16:creationId xmlns:a16="http://schemas.microsoft.com/office/drawing/2014/main" id="{3E626516-7970-4F41-88C1-14F5F18F28AA}"/>
                </a:ext>
              </a:extLst>
            </p:cNvPr>
            <p:cNvSpPr>
              <a:spLocks noChangeShapeType="1"/>
            </p:cNvSpPr>
            <p:nvPr/>
          </p:nvSpPr>
          <p:spPr bwMode="auto">
            <a:xfrm flipV="1">
              <a:off x="150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25" name="Line 229">
              <a:extLst>
                <a:ext uri="{FF2B5EF4-FFF2-40B4-BE49-F238E27FC236}">
                  <a16:creationId xmlns:a16="http://schemas.microsoft.com/office/drawing/2014/main" id="{40BBE5F9-F8CC-4F44-B85D-00226E7B8337}"/>
                </a:ext>
              </a:extLst>
            </p:cNvPr>
            <p:cNvSpPr>
              <a:spLocks noChangeShapeType="1"/>
            </p:cNvSpPr>
            <p:nvPr/>
          </p:nvSpPr>
          <p:spPr bwMode="auto">
            <a:xfrm flipV="1">
              <a:off x="164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26" name="Line 230">
              <a:extLst>
                <a:ext uri="{FF2B5EF4-FFF2-40B4-BE49-F238E27FC236}">
                  <a16:creationId xmlns:a16="http://schemas.microsoft.com/office/drawing/2014/main" id="{114232F3-1D85-4B0C-BC3D-F944E9554688}"/>
                </a:ext>
              </a:extLst>
            </p:cNvPr>
            <p:cNvSpPr>
              <a:spLocks noChangeShapeType="1"/>
            </p:cNvSpPr>
            <p:nvPr/>
          </p:nvSpPr>
          <p:spPr bwMode="auto">
            <a:xfrm flipV="1">
              <a:off x="178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27" name="Line 231">
              <a:extLst>
                <a:ext uri="{FF2B5EF4-FFF2-40B4-BE49-F238E27FC236}">
                  <a16:creationId xmlns:a16="http://schemas.microsoft.com/office/drawing/2014/main" id="{6893420B-57A9-40B0-95DA-D86F0F1A9FF3}"/>
                </a:ext>
              </a:extLst>
            </p:cNvPr>
            <p:cNvSpPr>
              <a:spLocks noChangeShapeType="1"/>
            </p:cNvSpPr>
            <p:nvPr/>
          </p:nvSpPr>
          <p:spPr bwMode="auto">
            <a:xfrm flipV="1">
              <a:off x="193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28" name="Line 232">
              <a:extLst>
                <a:ext uri="{FF2B5EF4-FFF2-40B4-BE49-F238E27FC236}">
                  <a16:creationId xmlns:a16="http://schemas.microsoft.com/office/drawing/2014/main" id="{FDE126D4-1F16-4BED-85C5-848BBB36214B}"/>
                </a:ext>
              </a:extLst>
            </p:cNvPr>
            <p:cNvSpPr>
              <a:spLocks noChangeShapeType="1"/>
            </p:cNvSpPr>
            <p:nvPr/>
          </p:nvSpPr>
          <p:spPr bwMode="auto">
            <a:xfrm flipV="1">
              <a:off x="221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29" name="Text Box 233">
              <a:extLst>
                <a:ext uri="{FF2B5EF4-FFF2-40B4-BE49-F238E27FC236}">
                  <a16:creationId xmlns:a16="http://schemas.microsoft.com/office/drawing/2014/main" id="{785C6889-C44A-4EDB-BA37-A899EE528292}"/>
                </a:ext>
              </a:extLst>
            </p:cNvPr>
            <p:cNvSpPr txBox="1">
              <a:spLocks noChangeArrowheads="1"/>
            </p:cNvSpPr>
            <p:nvPr/>
          </p:nvSpPr>
          <p:spPr bwMode="auto">
            <a:xfrm>
              <a:off x="394" y="3926"/>
              <a:ext cx="1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en-US" altLang="zh-CN" sz="1400">
                  <a:solidFill>
                    <a:srgbClr val="FF0000"/>
                  </a:solidFill>
                  <a:latin typeface="Arial" panose="020B0604020202020204" pitchFamily="34" charset="0"/>
                  <a:ea typeface="仿宋_GB2312" pitchFamily="49" charset="-122"/>
                </a:rPr>
                <a:t>80</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85</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90</a:t>
              </a:r>
              <a:r>
                <a:rPr lang="zh-CN" altLang="en-US" sz="1400">
                  <a:solidFill>
                    <a:srgbClr val="FF0000"/>
                  </a:solidFill>
                  <a:latin typeface="Arial" panose="020B0604020202020204" pitchFamily="34" charset="0"/>
                  <a:ea typeface="仿宋_GB2312" pitchFamily="49" charset="-122"/>
                </a:rPr>
                <a:t>　</a:t>
              </a:r>
            </a:p>
          </p:txBody>
        </p:sp>
        <p:sp>
          <p:nvSpPr>
            <p:cNvPr id="311530" name="Line 234">
              <a:extLst>
                <a:ext uri="{FF2B5EF4-FFF2-40B4-BE49-F238E27FC236}">
                  <a16:creationId xmlns:a16="http://schemas.microsoft.com/office/drawing/2014/main" id="{E284F381-BE42-4FDF-87B0-C429EC333A7A}"/>
                </a:ext>
              </a:extLst>
            </p:cNvPr>
            <p:cNvSpPr>
              <a:spLocks noChangeShapeType="1"/>
            </p:cNvSpPr>
            <p:nvPr/>
          </p:nvSpPr>
          <p:spPr bwMode="auto">
            <a:xfrm>
              <a:off x="490"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31" name="Line 235">
              <a:extLst>
                <a:ext uri="{FF2B5EF4-FFF2-40B4-BE49-F238E27FC236}">
                  <a16:creationId xmlns:a16="http://schemas.microsoft.com/office/drawing/2014/main" id="{008AD90D-A0D8-44E9-8C12-6D7E8593502D}"/>
                </a:ext>
              </a:extLst>
            </p:cNvPr>
            <p:cNvSpPr>
              <a:spLocks noChangeShapeType="1"/>
            </p:cNvSpPr>
            <p:nvPr/>
          </p:nvSpPr>
          <p:spPr bwMode="auto">
            <a:xfrm>
              <a:off x="1212"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32" name="Line 236">
              <a:extLst>
                <a:ext uri="{FF2B5EF4-FFF2-40B4-BE49-F238E27FC236}">
                  <a16:creationId xmlns:a16="http://schemas.microsoft.com/office/drawing/2014/main" id="{C863B8CF-93A6-4800-8042-D9E68A46787C}"/>
                </a:ext>
              </a:extLst>
            </p:cNvPr>
            <p:cNvSpPr>
              <a:spLocks noChangeShapeType="1"/>
            </p:cNvSpPr>
            <p:nvPr/>
          </p:nvSpPr>
          <p:spPr bwMode="auto">
            <a:xfrm>
              <a:off x="1932"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33" name="Line 237">
              <a:extLst>
                <a:ext uri="{FF2B5EF4-FFF2-40B4-BE49-F238E27FC236}">
                  <a16:creationId xmlns:a16="http://schemas.microsoft.com/office/drawing/2014/main" id="{6B1D2586-1A6A-46C1-AEF8-8DB79C9BDE94}"/>
                </a:ext>
              </a:extLst>
            </p:cNvPr>
            <p:cNvSpPr>
              <a:spLocks noChangeShapeType="1"/>
            </p:cNvSpPr>
            <p:nvPr/>
          </p:nvSpPr>
          <p:spPr bwMode="auto">
            <a:xfrm>
              <a:off x="490" y="368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34" name="Line 238">
              <a:extLst>
                <a:ext uri="{FF2B5EF4-FFF2-40B4-BE49-F238E27FC236}">
                  <a16:creationId xmlns:a16="http://schemas.microsoft.com/office/drawing/2014/main" id="{C2A369A3-F9D9-46FB-ABD2-5AA49790D404}"/>
                </a:ext>
              </a:extLst>
            </p:cNvPr>
            <p:cNvSpPr>
              <a:spLocks noChangeShapeType="1"/>
            </p:cNvSpPr>
            <p:nvPr/>
          </p:nvSpPr>
          <p:spPr bwMode="auto">
            <a:xfrm>
              <a:off x="490" y="354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35" name="Line 239">
              <a:extLst>
                <a:ext uri="{FF2B5EF4-FFF2-40B4-BE49-F238E27FC236}">
                  <a16:creationId xmlns:a16="http://schemas.microsoft.com/office/drawing/2014/main" id="{67E09814-2CA9-4BDC-A286-BF6281FF182C}"/>
                </a:ext>
              </a:extLst>
            </p:cNvPr>
            <p:cNvSpPr>
              <a:spLocks noChangeShapeType="1"/>
            </p:cNvSpPr>
            <p:nvPr/>
          </p:nvSpPr>
          <p:spPr bwMode="auto">
            <a:xfrm>
              <a:off x="490" y="339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36" name="Line 240">
              <a:extLst>
                <a:ext uri="{FF2B5EF4-FFF2-40B4-BE49-F238E27FC236}">
                  <a16:creationId xmlns:a16="http://schemas.microsoft.com/office/drawing/2014/main" id="{D4B5ECEE-7D70-4D02-8D1E-B1CF8469E5DF}"/>
                </a:ext>
              </a:extLst>
            </p:cNvPr>
            <p:cNvSpPr>
              <a:spLocks noChangeShapeType="1"/>
            </p:cNvSpPr>
            <p:nvPr/>
          </p:nvSpPr>
          <p:spPr bwMode="auto">
            <a:xfrm>
              <a:off x="490" y="325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37" name="Line 241">
              <a:extLst>
                <a:ext uri="{FF2B5EF4-FFF2-40B4-BE49-F238E27FC236}">
                  <a16:creationId xmlns:a16="http://schemas.microsoft.com/office/drawing/2014/main" id="{1D9D0E55-0CDF-47DD-8972-BBFC5F66E8EC}"/>
                </a:ext>
              </a:extLst>
            </p:cNvPr>
            <p:cNvSpPr>
              <a:spLocks noChangeShapeType="1"/>
            </p:cNvSpPr>
            <p:nvPr/>
          </p:nvSpPr>
          <p:spPr bwMode="auto">
            <a:xfrm>
              <a:off x="490" y="311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38" name="Line 242">
              <a:extLst>
                <a:ext uri="{FF2B5EF4-FFF2-40B4-BE49-F238E27FC236}">
                  <a16:creationId xmlns:a16="http://schemas.microsoft.com/office/drawing/2014/main" id="{B4D09BB4-A080-4C5D-8DF4-DA2475F26001}"/>
                </a:ext>
              </a:extLst>
            </p:cNvPr>
            <p:cNvSpPr>
              <a:spLocks noChangeShapeType="1"/>
            </p:cNvSpPr>
            <p:nvPr/>
          </p:nvSpPr>
          <p:spPr bwMode="auto">
            <a:xfrm>
              <a:off x="490" y="296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39" name="Line 243">
              <a:extLst>
                <a:ext uri="{FF2B5EF4-FFF2-40B4-BE49-F238E27FC236}">
                  <a16:creationId xmlns:a16="http://schemas.microsoft.com/office/drawing/2014/main" id="{91D52D5A-47BF-4B32-9E36-402C8C60DE77}"/>
                </a:ext>
              </a:extLst>
            </p:cNvPr>
            <p:cNvSpPr>
              <a:spLocks noChangeShapeType="1"/>
            </p:cNvSpPr>
            <p:nvPr/>
          </p:nvSpPr>
          <p:spPr bwMode="auto">
            <a:xfrm>
              <a:off x="490" y="282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40" name="Line 244">
              <a:extLst>
                <a:ext uri="{FF2B5EF4-FFF2-40B4-BE49-F238E27FC236}">
                  <a16:creationId xmlns:a16="http://schemas.microsoft.com/office/drawing/2014/main" id="{2416D24F-264D-488E-A82D-10A238C2A2AF}"/>
                </a:ext>
              </a:extLst>
            </p:cNvPr>
            <p:cNvSpPr>
              <a:spLocks noChangeShapeType="1"/>
            </p:cNvSpPr>
            <p:nvPr/>
          </p:nvSpPr>
          <p:spPr bwMode="auto">
            <a:xfrm>
              <a:off x="490" y="267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41" name="Line 245">
              <a:extLst>
                <a:ext uri="{FF2B5EF4-FFF2-40B4-BE49-F238E27FC236}">
                  <a16:creationId xmlns:a16="http://schemas.microsoft.com/office/drawing/2014/main" id="{4B9D8AC6-1975-4F95-B312-099014A35FF6}"/>
                </a:ext>
              </a:extLst>
            </p:cNvPr>
            <p:cNvSpPr>
              <a:spLocks noChangeShapeType="1"/>
            </p:cNvSpPr>
            <p:nvPr/>
          </p:nvSpPr>
          <p:spPr bwMode="auto">
            <a:xfrm>
              <a:off x="490" y="253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42" name="Line 246">
              <a:extLst>
                <a:ext uri="{FF2B5EF4-FFF2-40B4-BE49-F238E27FC236}">
                  <a16:creationId xmlns:a16="http://schemas.microsoft.com/office/drawing/2014/main" id="{E11FE1A0-919B-4DD6-A535-F1A0232D66F8}"/>
                </a:ext>
              </a:extLst>
            </p:cNvPr>
            <p:cNvSpPr>
              <a:spLocks noChangeShapeType="1"/>
            </p:cNvSpPr>
            <p:nvPr/>
          </p:nvSpPr>
          <p:spPr bwMode="auto">
            <a:xfrm>
              <a:off x="490" y="239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43" name="Line 247">
              <a:extLst>
                <a:ext uri="{FF2B5EF4-FFF2-40B4-BE49-F238E27FC236}">
                  <a16:creationId xmlns:a16="http://schemas.microsoft.com/office/drawing/2014/main" id="{33826C4A-4F50-46BF-A630-50B52FB412D9}"/>
                </a:ext>
              </a:extLst>
            </p:cNvPr>
            <p:cNvSpPr>
              <a:spLocks noChangeShapeType="1"/>
            </p:cNvSpPr>
            <p:nvPr/>
          </p:nvSpPr>
          <p:spPr bwMode="auto">
            <a:xfrm>
              <a:off x="490" y="224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44" name="Line 248">
              <a:extLst>
                <a:ext uri="{FF2B5EF4-FFF2-40B4-BE49-F238E27FC236}">
                  <a16:creationId xmlns:a16="http://schemas.microsoft.com/office/drawing/2014/main" id="{69025B7A-72E1-4220-A004-5AC220A9D8AB}"/>
                </a:ext>
              </a:extLst>
            </p:cNvPr>
            <p:cNvSpPr>
              <a:spLocks noChangeShapeType="1"/>
            </p:cNvSpPr>
            <p:nvPr/>
          </p:nvSpPr>
          <p:spPr bwMode="auto">
            <a:xfrm>
              <a:off x="490" y="210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45" name="Line 249">
              <a:extLst>
                <a:ext uri="{FF2B5EF4-FFF2-40B4-BE49-F238E27FC236}">
                  <a16:creationId xmlns:a16="http://schemas.microsoft.com/office/drawing/2014/main" id="{F6768C76-5431-4309-9667-036D8E58E1F0}"/>
                </a:ext>
              </a:extLst>
            </p:cNvPr>
            <p:cNvSpPr>
              <a:spLocks noChangeShapeType="1"/>
            </p:cNvSpPr>
            <p:nvPr/>
          </p:nvSpPr>
          <p:spPr bwMode="auto">
            <a:xfrm>
              <a:off x="490" y="195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46" name="Line 250">
              <a:extLst>
                <a:ext uri="{FF2B5EF4-FFF2-40B4-BE49-F238E27FC236}">
                  <a16:creationId xmlns:a16="http://schemas.microsoft.com/office/drawing/2014/main" id="{F2F7B398-2380-4784-9DC5-180F75AC368F}"/>
                </a:ext>
              </a:extLst>
            </p:cNvPr>
            <p:cNvSpPr>
              <a:spLocks noChangeShapeType="1"/>
            </p:cNvSpPr>
            <p:nvPr/>
          </p:nvSpPr>
          <p:spPr bwMode="auto">
            <a:xfrm>
              <a:off x="490" y="181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47" name="Line 251">
              <a:extLst>
                <a:ext uri="{FF2B5EF4-FFF2-40B4-BE49-F238E27FC236}">
                  <a16:creationId xmlns:a16="http://schemas.microsoft.com/office/drawing/2014/main" id="{F20F9BB6-AA69-4DFA-BAB5-570798FEF09E}"/>
                </a:ext>
              </a:extLst>
            </p:cNvPr>
            <p:cNvSpPr>
              <a:spLocks noChangeShapeType="1"/>
            </p:cNvSpPr>
            <p:nvPr/>
          </p:nvSpPr>
          <p:spPr bwMode="auto">
            <a:xfrm>
              <a:off x="490" y="167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48" name="Line 252">
              <a:extLst>
                <a:ext uri="{FF2B5EF4-FFF2-40B4-BE49-F238E27FC236}">
                  <a16:creationId xmlns:a16="http://schemas.microsoft.com/office/drawing/2014/main" id="{6D81ECBE-C529-4B66-B815-15033DFF4D7E}"/>
                </a:ext>
              </a:extLst>
            </p:cNvPr>
            <p:cNvSpPr>
              <a:spLocks noChangeShapeType="1"/>
            </p:cNvSpPr>
            <p:nvPr/>
          </p:nvSpPr>
          <p:spPr bwMode="auto">
            <a:xfrm>
              <a:off x="490" y="152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49" name="Line 253">
              <a:extLst>
                <a:ext uri="{FF2B5EF4-FFF2-40B4-BE49-F238E27FC236}">
                  <a16:creationId xmlns:a16="http://schemas.microsoft.com/office/drawing/2014/main" id="{267102DF-60D5-4D4B-854A-7F3CCB54CAAC}"/>
                </a:ext>
              </a:extLst>
            </p:cNvPr>
            <p:cNvSpPr>
              <a:spLocks noChangeShapeType="1"/>
            </p:cNvSpPr>
            <p:nvPr/>
          </p:nvSpPr>
          <p:spPr bwMode="auto">
            <a:xfrm rot="-5400000">
              <a:off x="466" y="366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50" name="Line 254">
              <a:extLst>
                <a:ext uri="{FF2B5EF4-FFF2-40B4-BE49-F238E27FC236}">
                  <a16:creationId xmlns:a16="http://schemas.microsoft.com/office/drawing/2014/main" id="{4247871A-7AD7-4D45-B8DA-B3DCE94C0B0E}"/>
                </a:ext>
              </a:extLst>
            </p:cNvPr>
            <p:cNvSpPr>
              <a:spLocks noChangeShapeType="1"/>
            </p:cNvSpPr>
            <p:nvPr/>
          </p:nvSpPr>
          <p:spPr bwMode="auto">
            <a:xfrm rot="-5400000">
              <a:off x="466" y="294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51" name="Line 255">
              <a:extLst>
                <a:ext uri="{FF2B5EF4-FFF2-40B4-BE49-F238E27FC236}">
                  <a16:creationId xmlns:a16="http://schemas.microsoft.com/office/drawing/2014/main" id="{B31C05AB-EFBB-4360-851C-FFA4D9D4D674}"/>
                </a:ext>
              </a:extLst>
            </p:cNvPr>
            <p:cNvSpPr>
              <a:spLocks noChangeShapeType="1"/>
            </p:cNvSpPr>
            <p:nvPr/>
          </p:nvSpPr>
          <p:spPr bwMode="auto">
            <a:xfrm rot="-5400000">
              <a:off x="466" y="222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52" name="Line 256">
              <a:extLst>
                <a:ext uri="{FF2B5EF4-FFF2-40B4-BE49-F238E27FC236}">
                  <a16:creationId xmlns:a16="http://schemas.microsoft.com/office/drawing/2014/main" id="{7C1C653F-74F3-45B4-9D00-F6CC90BF981E}"/>
                </a:ext>
              </a:extLst>
            </p:cNvPr>
            <p:cNvSpPr>
              <a:spLocks noChangeShapeType="1"/>
            </p:cNvSpPr>
            <p:nvPr/>
          </p:nvSpPr>
          <p:spPr bwMode="auto">
            <a:xfrm rot="-5400000">
              <a:off x="466" y="150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53" name="Text Box 257">
              <a:extLst>
                <a:ext uri="{FF2B5EF4-FFF2-40B4-BE49-F238E27FC236}">
                  <a16:creationId xmlns:a16="http://schemas.microsoft.com/office/drawing/2014/main" id="{14A64308-8909-4EB5-94A8-93C2503C18DF}"/>
                </a:ext>
              </a:extLst>
            </p:cNvPr>
            <p:cNvSpPr txBox="1">
              <a:spLocks noChangeArrowheads="1"/>
            </p:cNvSpPr>
            <p:nvPr/>
          </p:nvSpPr>
          <p:spPr bwMode="auto">
            <a:xfrm>
              <a:off x="144" y="728"/>
              <a:ext cx="346" cy="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en-US" altLang="zh-CN" sz="1200">
                  <a:solidFill>
                    <a:srgbClr val="FF0000"/>
                  </a:solidFill>
                  <a:latin typeface="Arial" panose="020B0604020202020204" pitchFamily="34" charset="0"/>
                  <a:ea typeface="仿宋_GB2312" pitchFamily="49" charset="-122"/>
                </a:rPr>
                <a:t>145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140</a:t>
              </a: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130</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125</a:t>
              </a:r>
            </a:p>
          </p:txBody>
        </p:sp>
        <p:sp>
          <p:nvSpPr>
            <p:cNvPr id="311554" name="Line 258">
              <a:extLst>
                <a:ext uri="{FF2B5EF4-FFF2-40B4-BE49-F238E27FC236}">
                  <a16:creationId xmlns:a16="http://schemas.microsoft.com/office/drawing/2014/main" id="{077470D4-F28F-4D62-805D-A234C5BE326E}"/>
                </a:ext>
              </a:extLst>
            </p:cNvPr>
            <p:cNvSpPr>
              <a:spLocks noChangeShapeType="1"/>
            </p:cNvSpPr>
            <p:nvPr/>
          </p:nvSpPr>
          <p:spPr bwMode="auto">
            <a:xfrm>
              <a:off x="490" y="138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55" name="Line 259">
              <a:extLst>
                <a:ext uri="{FF2B5EF4-FFF2-40B4-BE49-F238E27FC236}">
                  <a16:creationId xmlns:a16="http://schemas.microsoft.com/office/drawing/2014/main" id="{C5113502-88ED-4BF6-A343-6E6104E53E55}"/>
                </a:ext>
              </a:extLst>
            </p:cNvPr>
            <p:cNvSpPr>
              <a:spLocks noChangeShapeType="1"/>
            </p:cNvSpPr>
            <p:nvPr/>
          </p:nvSpPr>
          <p:spPr bwMode="auto">
            <a:xfrm>
              <a:off x="490" y="123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56" name="Line 260">
              <a:extLst>
                <a:ext uri="{FF2B5EF4-FFF2-40B4-BE49-F238E27FC236}">
                  <a16:creationId xmlns:a16="http://schemas.microsoft.com/office/drawing/2014/main" id="{BCBEBA0A-12E2-4B26-9FEA-54E2E2EF56BE}"/>
                </a:ext>
              </a:extLst>
            </p:cNvPr>
            <p:cNvSpPr>
              <a:spLocks noChangeShapeType="1"/>
            </p:cNvSpPr>
            <p:nvPr/>
          </p:nvSpPr>
          <p:spPr bwMode="auto">
            <a:xfrm>
              <a:off x="490" y="109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57" name="Line 261">
              <a:extLst>
                <a:ext uri="{FF2B5EF4-FFF2-40B4-BE49-F238E27FC236}">
                  <a16:creationId xmlns:a16="http://schemas.microsoft.com/office/drawing/2014/main" id="{26A84F7A-07E1-4087-B453-0D8334CA80C2}"/>
                </a:ext>
              </a:extLst>
            </p:cNvPr>
            <p:cNvSpPr>
              <a:spLocks noChangeShapeType="1"/>
            </p:cNvSpPr>
            <p:nvPr/>
          </p:nvSpPr>
          <p:spPr bwMode="auto">
            <a:xfrm>
              <a:off x="490" y="95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58" name="Line 262">
              <a:extLst>
                <a:ext uri="{FF2B5EF4-FFF2-40B4-BE49-F238E27FC236}">
                  <a16:creationId xmlns:a16="http://schemas.microsoft.com/office/drawing/2014/main" id="{4CC3CB44-4BAD-42C4-B8E2-4B31AAC0C988}"/>
                </a:ext>
              </a:extLst>
            </p:cNvPr>
            <p:cNvSpPr>
              <a:spLocks noChangeShapeType="1"/>
            </p:cNvSpPr>
            <p:nvPr/>
          </p:nvSpPr>
          <p:spPr bwMode="auto">
            <a:xfrm>
              <a:off x="490" y="80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59" name="Line 263">
              <a:extLst>
                <a:ext uri="{FF2B5EF4-FFF2-40B4-BE49-F238E27FC236}">
                  <a16:creationId xmlns:a16="http://schemas.microsoft.com/office/drawing/2014/main" id="{CA3C7ABC-9796-467E-8405-8DE9AFE83571}"/>
                </a:ext>
              </a:extLst>
            </p:cNvPr>
            <p:cNvSpPr>
              <a:spLocks noChangeShapeType="1"/>
            </p:cNvSpPr>
            <p:nvPr/>
          </p:nvSpPr>
          <p:spPr bwMode="auto">
            <a:xfrm rot="-5400000">
              <a:off x="466" y="78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60" name="Text Box 264">
              <a:extLst>
                <a:ext uri="{FF2B5EF4-FFF2-40B4-BE49-F238E27FC236}">
                  <a16:creationId xmlns:a16="http://schemas.microsoft.com/office/drawing/2014/main" id="{24CA1BE7-04BF-46C4-BA05-72CA8AAD8C41}"/>
                </a:ext>
              </a:extLst>
            </p:cNvPr>
            <p:cNvSpPr txBox="1">
              <a:spLocks noChangeArrowheads="1"/>
            </p:cNvSpPr>
            <p:nvPr/>
          </p:nvSpPr>
          <p:spPr bwMode="auto">
            <a:xfrm>
              <a:off x="2506" y="3878"/>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Z</a:t>
              </a:r>
            </a:p>
          </p:txBody>
        </p:sp>
        <p:sp>
          <p:nvSpPr>
            <p:cNvPr id="311561" name="Text Box 265">
              <a:extLst>
                <a:ext uri="{FF2B5EF4-FFF2-40B4-BE49-F238E27FC236}">
                  <a16:creationId xmlns:a16="http://schemas.microsoft.com/office/drawing/2014/main" id="{2761250D-2FA9-4D28-84DD-C3A79FA5DE19}"/>
                </a:ext>
              </a:extLst>
            </p:cNvPr>
            <p:cNvSpPr txBox="1">
              <a:spLocks noChangeArrowheads="1"/>
            </p:cNvSpPr>
            <p:nvPr/>
          </p:nvSpPr>
          <p:spPr bwMode="auto">
            <a:xfrm>
              <a:off x="210" y="48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N</a:t>
              </a:r>
            </a:p>
          </p:txBody>
        </p:sp>
      </p:grpSp>
      <p:grpSp>
        <p:nvGrpSpPr>
          <p:cNvPr id="311562" name="Group 266">
            <a:extLst>
              <a:ext uri="{FF2B5EF4-FFF2-40B4-BE49-F238E27FC236}">
                <a16:creationId xmlns:a16="http://schemas.microsoft.com/office/drawing/2014/main" id="{8AAA8D6A-8BD8-4A82-893A-4063D0C0357E}"/>
              </a:ext>
            </a:extLst>
          </p:cNvPr>
          <p:cNvGrpSpPr>
            <a:grpSpLocks/>
          </p:cNvGrpSpPr>
          <p:nvPr/>
        </p:nvGrpSpPr>
        <p:grpSpPr bwMode="auto">
          <a:xfrm>
            <a:off x="4572000" y="762000"/>
            <a:ext cx="4130675" cy="5791200"/>
            <a:chOff x="2880" y="480"/>
            <a:chExt cx="2602" cy="3648"/>
          </a:xfrm>
        </p:grpSpPr>
        <p:sp>
          <p:nvSpPr>
            <p:cNvPr id="311563" name="Line 267">
              <a:extLst>
                <a:ext uri="{FF2B5EF4-FFF2-40B4-BE49-F238E27FC236}">
                  <a16:creationId xmlns:a16="http://schemas.microsoft.com/office/drawing/2014/main" id="{43569217-EB26-4A6D-8E8B-F3F79CA52128}"/>
                </a:ext>
              </a:extLst>
            </p:cNvPr>
            <p:cNvSpPr>
              <a:spLocks noChangeShapeType="1"/>
            </p:cNvSpPr>
            <p:nvPr/>
          </p:nvSpPr>
          <p:spPr bwMode="auto">
            <a:xfrm>
              <a:off x="3226" y="3878"/>
              <a:ext cx="22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64" name="Line 268">
              <a:extLst>
                <a:ext uri="{FF2B5EF4-FFF2-40B4-BE49-F238E27FC236}">
                  <a16:creationId xmlns:a16="http://schemas.microsoft.com/office/drawing/2014/main" id="{8608FA11-9E74-4B7E-816D-364B981513F2}"/>
                </a:ext>
              </a:extLst>
            </p:cNvPr>
            <p:cNvSpPr>
              <a:spLocks noChangeShapeType="1"/>
            </p:cNvSpPr>
            <p:nvPr/>
          </p:nvSpPr>
          <p:spPr bwMode="auto">
            <a:xfrm flipV="1">
              <a:off x="3226" y="528"/>
              <a:ext cx="0" cy="3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65" name="Line 269">
              <a:extLst>
                <a:ext uri="{FF2B5EF4-FFF2-40B4-BE49-F238E27FC236}">
                  <a16:creationId xmlns:a16="http://schemas.microsoft.com/office/drawing/2014/main" id="{2F65C0D3-D0E2-4720-B02A-C7BEDAF89E00}"/>
                </a:ext>
              </a:extLst>
            </p:cNvPr>
            <p:cNvSpPr>
              <a:spLocks noChangeShapeType="1"/>
            </p:cNvSpPr>
            <p:nvPr/>
          </p:nvSpPr>
          <p:spPr bwMode="auto">
            <a:xfrm flipV="1">
              <a:off x="481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66" name="Line 270">
              <a:extLst>
                <a:ext uri="{FF2B5EF4-FFF2-40B4-BE49-F238E27FC236}">
                  <a16:creationId xmlns:a16="http://schemas.microsoft.com/office/drawing/2014/main" id="{D6DEF52D-5C20-4BC0-9F43-739A4B49557D}"/>
                </a:ext>
              </a:extLst>
            </p:cNvPr>
            <p:cNvSpPr>
              <a:spLocks noChangeShapeType="1"/>
            </p:cNvSpPr>
            <p:nvPr/>
          </p:nvSpPr>
          <p:spPr bwMode="auto">
            <a:xfrm flipV="1">
              <a:off x="337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67" name="Line 271">
              <a:extLst>
                <a:ext uri="{FF2B5EF4-FFF2-40B4-BE49-F238E27FC236}">
                  <a16:creationId xmlns:a16="http://schemas.microsoft.com/office/drawing/2014/main" id="{DC53A39C-7AA4-40A6-BCF1-07504ACB7ACB}"/>
                </a:ext>
              </a:extLst>
            </p:cNvPr>
            <p:cNvSpPr>
              <a:spLocks noChangeShapeType="1"/>
            </p:cNvSpPr>
            <p:nvPr/>
          </p:nvSpPr>
          <p:spPr bwMode="auto">
            <a:xfrm flipV="1">
              <a:off x="351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68" name="Line 272">
              <a:extLst>
                <a:ext uri="{FF2B5EF4-FFF2-40B4-BE49-F238E27FC236}">
                  <a16:creationId xmlns:a16="http://schemas.microsoft.com/office/drawing/2014/main" id="{4BB539DA-BADC-4E57-83F8-B000FE883CFA}"/>
                </a:ext>
              </a:extLst>
            </p:cNvPr>
            <p:cNvSpPr>
              <a:spLocks noChangeShapeType="1"/>
            </p:cNvSpPr>
            <p:nvPr/>
          </p:nvSpPr>
          <p:spPr bwMode="auto">
            <a:xfrm flipV="1">
              <a:off x="366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69" name="Line 273">
              <a:extLst>
                <a:ext uri="{FF2B5EF4-FFF2-40B4-BE49-F238E27FC236}">
                  <a16:creationId xmlns:a16="http://schemas.microsoft.com/office/drawing/2014/main" id="{67800F11-F3C0-4C9E-95F5-439E1283D174}"/>
                </a:ext>
              </a:extLst>
            </p:cNvPr>
            <p:cNvSpPr>
              <a:spLocks noChangeShapeType="1"/>
            </p:cNvSpPr>
            <p:nvPr/>
          </p:nvSpPr>
          <p:spPr bwMode="auto">
            <a:xfrm flipV="1">
              <a:off x="380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70" name="Line 274">
              <a:extLst>
                <a:ext uri="{FF2B5EF4-FFF2-40B4-BE49-F238E27FC236}">
                  <a16:creationId xmlns:a16="http://schemas.microsoft.com/office/drawing/2014/main" id="{E3BB9368-61DE-4407-82F9-3A4A9CD8779B}"/>
                </a:ext>
              </a:extLst>
            </p:cNvPr>
            <p:cNvSpPr>
              <a:spLocks noChangeShapeType="1"/>
            </p:cNvSpPr>
            <p:nvPr/>
          </p:nvSpPr>
          <p:spPr bwMode="auto">
            <a:xfrm flipV="1">
              <a:off x="394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71" name="Line 275">
              <a:extLst>
                <a:ext uri="{FF2B5EF4-FFF2-40B4-BE49-F238E27FC236}">
                  <a16:creationId xmlns:a16="http://schemas.microsoft.com/office/drawing/2014/main" id="{4A5C81E5-87C0-404E-8CA2-BEA4A4FB6A6A}"/>
                </a:ext>
              </a:extLst>
            </p:cNvPr>
            <p:cNvSpPr>
              <a:spLocks noChangeShapeType="1"/>
            </p:cNvSpPr>
            <p:nvPr/>
          </p:nvSpPr>
          <p:spPr bwMode="auto">
            <a:xfrm flipV="1">
              <a:off x="409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72" name="Line 276">
              <a:extLst>
                <a:ext uri="{FF2B5EF4-FFF2-40B4-BE49-F238E27FC236}">
                  <a16:creationId xmlns:a16="http://schemas.microsoft.com/office/drawing/2014/main" id="{9E1954DA-7931-4448-88EF-F7F2CFA173B2}"/>
                </a:ext>
              </a:extLst>
            </p:cNvPr>
            <p:cNvSpPr>
              <a:spLocks noChangeShapeType="1"/>
            </p:cNvSpPr>
            <p:nvPr/>
          </p:nvSpPr>
          <p:spPr bwMode="auto">
            <a:xfrm flipV="1">
              <a:off x="423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73" name="Line 277">
              <a:extLst>
                <a:ext uri="{FF2B5EF4-FFF2-40B4-BE49-F238E27FC236}">
                  <a16:creationId xmlns:a16="http://schemas.microsoft.com/office/drawing/2014/main" id="{63D7AD20-9214-4324-A20F-D3B793E87B9A}"/>
                </a:ext>
              </a:extLst>
            </p:cNvPr>
            <p:cNvSpPr>
              <a:spLocks noChangeShapeType="1"/>
            </p:cNvSpPr>
            <p:nvPr/>
          </p:nvSpPr>
          <p:spPr bwMode="auto">
            <a:xfrm flipV="1">
              <a:off x="438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74" name="Line 278">
              <a:extLst>
                <a:ext uri="{FF2B5EF4-FFF2-40B4-BE49-F238E27FC236}">
                  <a16:creationId xmlns:a16="http://schemas.microsoft.com/office/drawing/2014/main" id="{29A32796-2016-41DA-83FB-7975C647191D}"/>
                </a:ext>
              </a:extLst>
            </p:cNvPr>
            <p:cNvSpPr>
              <a:spLocks noChangeShapeType="1"/>
            </p:cNvSpPr>
            <p:nvPr/>
          </p:nvSpPr>
          <p:spPr bwMode="auto">
            <a:xfrm flipV="1">
              <a:off x="452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75" name="Line 279">
              <a:extLst>
                <a:ext uri="{FF2B5EF4-FFF2-40B4-BE49-F238E27FC236}">
                  <a16:creationId xmlns:a16="http://schemas.microsoft.com/office/drawing/2014/main" id="{92039FE4-8869-4A83-9FBE-2F3E892251B5}"/>
                </a:ext>
              </a:extLst>
            </p:cNvPr>
            <p:cNvSpPr>
              <a:spLocks noChangeShapeType="1"/>
            </p:cNvSpPr>
            <p:nvPr/>
          </p:nvSpPr>
          <p:spPr bwMode="auto">
            <a:xfrm flipV="1">
              <a:off x="466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76" name="Line 280">
              <a:extLst>
                <a:ext uri="{FF2B5EF4-FFF2-40B4-BE49-F238E27FC236}">
                  <a16:creationId xmlns:a16="http://schemas.microsoft.com/office/drawing/2014/main" id="{753AEEA0-CFB2-4CDC-97E4-7E9C3757F91C}"/>
                </a:ext>
              </a:extLst>
            </p:cNvPr>
            <p:cNvSpPr>
              <a:spLocks noChangeShapeType="1"/>
            </p:cNvSpPr>
            <p:nvPr/>
          </p:nvSpPr>
          <p:spPr bwMode="auto">
            <a:xfrm flipV="1">
              <a:off x="495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77" name="Text Box 281">
              <a:extLst>
                <a:ext uri="{FF2B5EF4-FFF2-40B4-BE49-F238E27FC236}">
                  <a16:creationId xmlns:a16="http://schemas.microsoft.com/office/drawing/2014/main" id="{DB95E765-CB27-4614-9F13-6423661F9A77}"/>
                </a:ext>
              </a:extLst>
            </p:cNvPr>
            <p:cNvSpPr txBox="1">
              <a:spLocks noChangeArrowheads="1"/>
            </p:cNvSpPr>
            <p:nvPr/>
          </p:nvSpPr>
          <p:spPr bwMode="auto">
            <a:xfrm>
              <a:off x="3130" y="3926"/>
              <a:ext cx="1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en-US" altLang="zh-CN" sz="1400">
                  <a:solidFill>
                    <a:srgbClr val="FF0000"/>
                  </a:solidFill>
                  <a:latin typeface="Arial" panose="020B0604020202020204" pitchFamily="34" charset="0"/>
                  <a:ea typeface="仿宋_GB2312" pitchFamily="49" charset="-122"/>
                </a:rPr>
                <a:t>80</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85</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90</a:t>
              </a:r>
              <a:r>
                <a:rPr lang="zh-CN" altLang="en-US" sz="1400">
                  <a:solidFill>
                    <a:srgbClr val="FF0000"/>
                  </a:solidFill>
                  <a:latin typeface="Arial" panose="020B0604020202020204" pitchFamily="34" charset="0"/>
                  <a:ea typeface="仿宋_GB2312" pitchFamily="49" charset="-122"/>
                </a:rPr>
                <a:t>　</a:t>
              </a:r>
            </a:p>
          </p:txBody>
        </p:sp>
        <p:sp>
          <p:nvSpPr>
            <p:cNvPr id="311578" name="Line 282">
              <a:extLst>
                <a:ext uri="{FF2B5EF4-FFF2-40B4-BE49-F238E27FC236}">
                  <a16:creationId xmlns:a16="http://schemas.microsoft.com/office/drawing/2014/main" id="{FAF5774E-2315-47F7-864E-65098D064293}"/>
                </a:ext>
              </a:extLst>
            </p:cNvPr>
            <p:cNvSpPr>
              <a:spLocks noChangeShapeType="1"/>
            </p:cNvSpPr>
            <p:nvPr/>
          </p:nvSpPr>
          <p:spPr bwMode="auto">
            <a:xfrm>
              <a:off x="3226"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79" name="Line 283">
              <a:extLst>
                <a:ext uri="{FF2B5EF4-FFF2-40B4-BE49-F238E27FC236}">
                  <a16:creationId xmlns:a16="http://schemas.microsoft.com/office/drawing/2014/main" id="{F7962C78-BA4D-4443-B4AB-A6E2CA43B585}"/>
                </a:ext>
              </a:extLst>
            </p:cNvPr>
            <p:cNvSpPr>
              <a:spLocks noChangeShapeType="1"/>
            </p:cNvSpPr>
            <p:nvPr/>
          </p:nvSpPr>
          <p:spPr bwMode="auto">
            <a:xfrm>
              <a:off x="3948"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80" name="Line 284">
              <a:extLst>
                <a:ext uri="{FF2B5EF4-FFF2-40B4-BE49-F238E27FC236}">
                  <a16:creationId xmlns:a16="http://schemas.microsoft.com/office/drawing/2014/main" id="{484C8AC2-F7CC-4650-A86A-AD1F23009E83}"/>
                </a:ext>
              </a:extLst>
            </p:cNvPr>
            <p:cNvSpPr>
              <a:spLocks noChangeShapeType="1"/>
            </p:cNvSpPr>
            <p:nvPr/>
          </p:nvSpPr>
          <p:spPr bwMode="auto">
            <a:xfrm>
              <a:off x="4668"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81" name="Line 285">
              <a:extLst>
                <a:ext uri="{FF2B5EF4-FFF2-40B4-BE49-F238E27FC236}">
                  <a16:creationId xmlns:a16="http://schemas.microsoft.com/office/drawing/2014/main" id="{92A27791-6D7D-4DF8-B177-AFDD2A76D6AC}"/>
                </a:ext>
              </a:extLst>
            </p:cNvPr>
            <p:cNvSpPr>
              <a:spLocks noChangeShapeType="1"/>
            </p:cNvSpPr>
            <p:nvPr/>
          </p:nvSpPr>
          <p:spPr bwMode="auto">
            <a:xfrm>
              <a:off x="3226" y="368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82" name="Line 286">
              <a:extLst>
                <a:ext uri="{FF2B5EF4-FFF2-40B4-BE49-F238E27FC236}">
                  <a16:creationId xmlns:a16="http://schemas.microsoft.com/office/drawing/2014/main" id="{99A1FF1B-3881-42E8-BD4C-4B5FD9130C02}"/>
                </a:ext>
              </a:extLst>
            </p:cNvPr>
            <p:cNvSpPr>
              <a:spLocks noChangeShapeType="1"/>
            </p:cNvSpPr>
            <p:nvPr/>
          </p:nvSpPr>
          <p:spPr bwMode="auto">
            <a:xfrm>
              <a:off x="3226" y="354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83" name="Line 287">
              <a:extLst>
                <a:ext uri="{FF2B5EF4-FFF2-40B4-BE49-F238E27FC236}">
                  <a16:creationId xmlns:a16="http://schemas.microsoft.com/office/drawing/2014/main" id="{C5CDBCD5-5707-4E35-A567-D47F0BB6DD63}"/>
                </a:ext>
              </a:extLst>
            </p:cNvPr>
            <p:cNvSpPr>
              <a:spLocks noChangeShapeType="1"/>
            </p:cNvSpPr>
            <p:nvPr/>
          </p:nvSpPr>
          <p:spPr bwMode="auto">
            <a:xfrm>
              <a:off x="3226" y="339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84" name="Line 288">
              <a:extLst>
                <a:ext uri="{FF2B5EF4-FFF2-40B4-BE49-F238E27FC236}">
                  <a16:creationId xmlns:a16="http://schemas.microsoft.com/office/drawing/2014/main" id="{1BDA5DEE-733F-4705-BD98-3C3A87A20CB4}"/>
                </a:ext>
              </a:extLst>
            </p:cNvPr>
            <p:cNvSpPr>
              <a:spLocks noChangeShapeType="1"/>
            </p:cNvSpPr>
            <p:nvPr/>
          </p:nvSpPr>
          <p:spPr bwMode="auto">
            <a:xfrm>
              <a:off x="3226" y="325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85" name="Line 289">
              <a:extLst>
                <a:ext uri="{FF2B5EF4-FFF2-40B4-BE49-F238E27FC236}">
                  <a16:creationId xmlns:a16="http://schemas.microsoft.com/office/drawing/2014/main" id="{CB7ABE3D-4D83-4FB3-AB76-38483471AF19}"/>
                </a:ext>
              </a:extLst>
            </p:cNvPr>
            <p:cNvSpPr>
              <a:spLocks noChangeShapeType="1"/>
            </p:cNvSpPr>
            <p:nvPr/>
          </p:nvSpPr>
          <p:spPr bwMode="auto">
            <a:xfrm>
              <a:off x="3226" y="311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86" name="Line 290">
              <a:extLst>
                <a:ext uri="{FF2B5EF4-FFF2-40B4-BE49-F238E27FC236}">
                  <a16:creationId xmlns:a16="http://schemas.microsoft.com/office/drawing/2014/main" id="{6BBE0D87-7F0E-4F9E-AE08-954C17D58114}"/>
                </a:ext>
              </a:extLst>
            </p:cNvPr>
            <p:cNvSpPr>
              <a:spLocks noChangeShapeType="1"/>
            </p:cNvSpPr>
            <p:nvPr/>
          </p:nvSpPr>
          <p:spPr bwMode="auto">
            <a:xfrm>
              <a:off x="3226" y="296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87" name="Line 291">
              <a:extLst>
                <a:ext uri="{FF2B5EF4-FFF2-40B4-BE49-F238E27FC236}">
                  <a16:creationId xmlns:a16="http://schemas.microsoft.com/office/drawing/2014/main" id="{79A22BCF-49C3-43E5-BE52-6120C5AE542B}"/>
                </a:ext>
              </a:extLst>
            </p:cNvPr>
            <p:cNvSpPr>
              <a:spLocks noChangeShapeType="1"/>
            </p:cNvSpPr>
            <p:nvPr/>
          </p:nvSpPr>
          <p:spPr bwMode="auto">
            <a:xfrm>
              <a:off x="3226" y="282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88" name="Line 292">
              <a:extLst>
                <a:ext uri="{FF2B5EF4-FFF2-40B4-BE49-F238E27FC236}">
                  <a16:creationId xmlns:a16="http://schemas.microsoft.com/office/drawing/2014/main" id="{16FAAA10-35B4-4503-A673-F9545187D5C0}"/>
                </a:ext>
              </a:extLst>
            </p:cNvPr>
            <p:cNvSpPr>
              <a:spLocks noChangeShapeType="1"/>
            </p:cNvSpPr>
            <p:nvPr/>
          </p:nvSpPr>
          <p:spPr bwMode="auto">
            <a:xfrm>
              <a:off x="3226" y="267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89" name="Line 293">
              <a:extLst>
                <a:ext uri="{FF2B5EF4-FFF2-40B4-BE49-F238E27FC236}">
                  <a16:creationId xmlns:a16="http://schemas.microsoft.com/office/drawing/2014/main" id="{6C9F95C1-DC15-4C22-A220-7561F437769F}"/>
                </a:ext>
              </a:extLst>
            </p:cNvPr>
            <p:cNvSpPr>
              <a:spLocks noChangeShapeType="1"/>
            </p:cNvSpPr>
            <p:nvPr/>
          </p:nvSpPr>
          <p:spPr bwMode="auto">
            <a:xfrm>
              <a:off x="3226" y="253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90" name="Line 294">
              <a:extLst>
                <a:ext uri="{FF2B5EF4-FFF2-40B4-BE49-F238E27FC236}">
                  <a16:creationId xmlns:a16="http://schemas.microsoft.com/office/drawing/2014/main" id="{743F0041-3059-4D0F-84A9-EBA3C4C79749}"/>
                </a:ext>
              </a:extLst>
            </p:cNvPr>
            <p:cNvSpPr>
              <a:spLocks noChangeShapeType="1"/>
            </p:cNvSpPr>
            <p:nvPr/>
          </p:nvSpPr>
          <p:spPr bwMode="auto">
            <a:xfrm>
              <a:off x="3226" y="239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91" name="Line 295">
              <a:extLst>
                <a:ext uri="{FF2B5EF4-FFF2-40B4-BE49-F238E27FC236}">
                  <a16:creationId xmlns:a16="http://schemas.microsoft.com/office/drawing/2014/main" id="{01288586-1052-4BBF-86CE-CA57590F4295}"/>
                </a:ext>
              </a:extLst>
            </p:cNvPr>
            <p:cNvSpPr>
              <a:spLocks noChangeShapeType="1"/>
            </p:cNvSpPr>
            <p:nvPr/>
          </p:nvSpPr>
          <p:spPr bwMode="auto">
            <a:xfrm>
              <a:off x="3226" y="224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92" name="Line 296">
              <a:extLst>
                <a:ext uri="{FF2B5EF4-FFF2-40B4-BE49-F238E27FC236}">
                  <a16:creationId xmlns:a16="http://schemas.microsoft.com/office/drawing/2014/main" id="{55B1C00D-24A8-47F6-AFAF-1D549236DED1}"/>
                </a:ext>
              </a:extLst>
            </p:cNvPr>
            <p:cNvSpPr>
              <a:spLocks noChangeShapeType="1"/>
            </p:cNvSpPr>
            <p:nvPr/>
          </p:nvSpPr>
          <p:spPr bwMode="auto">
            <a:xfrm>
              <a:off x="3226" y="210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93" name="Line 297">
              <a:extLst>
                <a:ext uri="{FF2B5EF4-FFF2-40B4-BE49-F238E27FC236}">
                  <a16:creationId xmlns:a16="http://schemas.microsoft.com/office/drawing/2014/main" id="{EA09B762-A4BF-4AA7-87F8-33C64A6CCCBF}"/>
                </a:ext>
              </a:extLst>
            </p:cNvPr>
            <p:cNvSpPr>
              <a:spLocks noChangeShapeType="1"/>
            </p:cNvSpPr>
            <p:nvPr/>
          </p:nvSpPr>
          <p:spPr bwMode="auto">
            <a:xfrm>
              <a:off x="3226" y="195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94" name="Line 298">
              <a:extLst>
                <a:ext uri="{FF2B5EF4-FFF2-40B4-BE49-F238E27FC236}">
                  <a16:creationId xmlns:a16="http://schemas.microsoft.com/office/drawing/2014/main" id="{398166C8-CF7A-48CB-B083-5CF3EEF382B6}"/>
                </a:ext>
              </a:extLst>
            </p:cNvPr>
            <p:cNvSpPr>
              <a:spLocks noChangeShapeType="1"/>
            </p:cNvSpPr>
            <p:nvPr/>
          </p:nvSpPr>
          <p:spPr bwMode="auto">
            <a:xfrm>
              <a:off x="3226" y="181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95" name="Line 299">
              <a:extLst>
                <a:ext uri="{FF2B5EF4-FFF2-40B4-BE49-F238E27FC236}">
                  <a16:creationId xmlns:a16="http://schemas.microsoft.com/office/drawing/2014/main" id="{B877E671-95F3-4400-8582-010D941041EB}"/>
                </a:ext>
              </a:extLst>
            </p:cNvPr>
            <p:cNvSpPr>
              <a:spLocks noChangeShapeType="1"/>
            </p:cNvSpPr>
            <p:nvPr/>
          </p:nvSpPr>
          <p:spPr bwMode="auto">
            <a:xfrm>
              <a:off x="3226" y="167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96" name="Line 300">
              <a:extLst>
                <a:ext uri="{FF2B5EF4-FFF2-40B4-BE49-F238E27FC236}">
                  <a16:creationId xmlns:a16="http://schemas.microsoft.com/office/drawing/2014/main" id="{B6521172-A41D-4AFB-BA3C-649A5A5FC5EC}"/>
                </a:ext>
              </a:extLst>
            </p:cNvPr>
            <p:cNvSpPr>
              <a:spLocks noChangeShapeType="1"/>
            </p:cNvSpPr>
            <p:nvPr/>
          </p:nvSpPr>
          <p:spPr bwMode="auto">
            <a:xfrm>
              <a:off x="3226" y="152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97" name="Line 301">
              <a:extLst>
                <a:ext uri="{FF2B5EF4-FFF2-40B4-BE49-F238E27FC236}">
                  <a16:creationId xmlns:a16="http://schemas.microsoft.com/office/drawing/2014/main" id="{DDF54103-2851-455A-A262-E042E42D86E5}"/>
                </a:ext>
              </a:extLst>
            </p:cNvPr>
            <p:cNvSpPr>
              <a:spLocks noChangeShapeType="1"/>
            </p:cNvSpPr>
            <p:nvPr/>
          </p:nvSpPr>
          <p:spPr bwMode="auto">
            <a:xfrm rot="-5400000">
              <a:off x="3202" y="366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98" name="Line 302">
              <a:extLst>
                <a:ext uri="{FF2B5EF4-FFF2-40B4-BE49-F238E27FC236}">
                  <a16:creationId xmlns:a16="http://schemas.microsoft.com/office/drawing/2014/main" id="{622CC061-C2A7-408E-B31F-725154CC3149}"/>
                </a:ext>
              </a:extLst>
            </p:cNvPr>
            <p:cNvSpPr>
              <a:spLocks noChangeShapeType="1"/>
            </p:cNvSpPr>
            <p:nvPr/>
          </p:nvSpPr>
          <p:spPr bwMode="auto">
            <a:xfrm rot="-5400000">
              <a:off x="3202" y="294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599" name="Line 303">
              <a:extLst>
                <a:ext uri="{FF2B5EF4-FFF2-40B4-BE49-F238E27FC236}">
                  <a16:creationId xmlns:a16="http://schemas.microsoft.com/office/drawing/2014/main" id="{4A358EBC-6A8C-4740-B1E9-4A36D7F53155}"/>
                </a:ext>
              </a:extLst>
            </p:cNvPr>
            <p:cNvSpPr>
              <a:spLocks noChangeShapeType="1"/>
            </p:cNvSpPr>
            <p:nvPr/>
          </p:nvSpPr>
          <p:spPr bwMode="auto">
            <a:xfrm rot="-5400000">
              <a:off x="3202" y="222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600" name="Line 304">
              <a:extLst>
                <a:ext uri="{FF2B5EF4-FFF2-40B4-BE49-F238E27FC236}">
                  <a16:creationId xmlns:a16="http://schemas.microsoft.com/office/drawing/2014/main" id="{00C901ED-357F-40E5-95A2-494A16E3822D}"/>
                </a:ext>
              </a:extLst>
            </p:cNvPr>
            <p:cNvSpPr>
              <a:spLocks noChangeShapeType="1"/>
            </p:cNvSpPr>
            <p:nvPr/>
          </p:nvSpPr>
          <p:spPr bwMode="auto">
            <a:xfrm rot="-5400000">
              <a:off x="3202" y="150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601" name="Text Box 305">
              <a:extLst>
                <a:ext uri="{FF2B5EF4-FFF2-40B4-BE49-F238E27FC236}">
                  <a16:creationId xmlns:a16="http://schemas.microsoft.com/office/drawing/2014/main" id="{CE4D9429-9F00-4403-9088-B0E4B23EA49E}"/>
                </a:ext>
              </a:extLst>
            </p:cNvPr>
            <p:cNvSpPr txBox="1">
              <a:spLocks noChangeArrowheads="1"/>
            </p:cNvSpPr>
            <p:nvPr/>
          </p:nvSpPr>
          <p:spPr bwMode="auto">
            <a:xfrm>
              <a:off x="2880" y="728"/>
              <a:ext cx="346" cy="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en-US" altLang="zh-CN" sz="1200">
                  <a:solidFill>
                    <a:srgbClr val="FF0000"/>
                  </a:solidFill>
                  <a:latin typeface="Arial" panose="020B0604020202020204" pitchFamily="34" charset="0"/>
                  <a:ea typeface="仿宋_GB2312" pitchFamily="49" charset="-122"/>
                </a:rPr>
                <a:t>145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140</a:t>
              </a: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130</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125</a:t>
              </a:r>
            </a:p>
          </p:txBody>
        </p:sp>
        <p:sp>
          <p:nvSpPr>
            <p:cNvPr id="311602" name="Line 306">
              <a:extLst>
                <a:ext uri="{FF2B5EF4-FFF2-40B4-BE49-F238E27FC236}">
                  <a16:creationId xmlns:a16="http://schemas.microsoft.com/office/drawing/2014/main" id="{C4743663-FB8A-4731-A3FA-32B63D2847A1}"/>
                </a:ext>
              </a:extLst>
            </p:cNvPr>
            <p:cNvSpPr>
              <a:spLocks noChangeShapeType="1"/>
            </p:cNvSpPr>
            <p:nvPr/>
          </p:nvSpPr>
          <p:spPr bwMode="auto">
            <a:xfrm>
              <a:off x="3226" y="138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603" name="Line 307">
              <a:extLst>
                <a:ext uri="{FF2B5EF4-FFF2-40B4-BE49-F238E27FC236}">
                  <a16:creationId xmlns:a16="http://schemas.microsoft.com/office/drawing/2014/main" id="{521A43BF-5280-41F3-8AD9-AD74064080FD}"/>
                </a:ext>
              </a:extLst>
            </p:cNvPr>
            <p:cNvSpPr>
              <a:spLocks noChangeShapeType="1"/>
            </p:cNvSpPr>
            <p:nvPr/>
          </p:nvSpPr>
          <p:spPr bwMode="auto">
            <a:xfrm>
              <a:off x="3226" y="123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604" name="Line 308">
              <a:extLst>
                <a:ext uri="{FF2B5EF4-FFF2-40B4-BE49-F238E27FC236}">
                  <a16:creationId xmlns:a16="http://schemas.microsoft.com/office/drawing/2014/main" id="{DF312CC2-D9A3-4101-BC36-BC7D741416FE}"/>
                </a:ext>
              </a:extLst>
            </p:cNvPr>
            <p:cNvSpPr>
              <a:spLocks noChangeShapeType="1"/>
            </p:cNvSpPr>
            <p:nvPr/>
          </p:nvSpPr>
          <p:spPr bwMode="auto">
            <a:xfrm>
              <a:off x="3226" y="109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605" name="Line 309">
              <a:extLst>
                <a:ext uri="{FF2B5EF4-FFF2-40B4-BE49-F238E27FC236}">
                  <a16:creationId xmlns:a16="http://schemas.microsoft.com/office/drawing/2014/main" id="{D6A01F67-8F8B-466F-A200-52A4245C41ED}"/>
                </a:ext>
              </a:extLst>
            </p:cNvPr>
            <p:cNvSpPr>
              <a:spLocks noChangeShapeType="1"/>
            </p:cNvSpPr>
            <p:nvPr/>
          </p:nvSpPr>
          <p:spPr bwMode="auto">
            <a:xfrm>
              <a:off x="3226" y="95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606" name="Line 310">
              <a:extLst>
                <a:ext uri="{FF2B5EF4-FFF2-40B4-BE49-F238E27FC236}">
                  <a16:creationId xmlns:a16="http://schemas.microsoft.com/office/drawing/2014/main" id="{51C22D5D-49CF-4811-9875-708F969840D3}"/>
                </a:ext>
              </a:extLst>
            </p:cNvPr>
            <p:cNvSpPr>
              <a:spLocks noChangeShapeType="1"/>
            </p:cNvSpPr>
            <p:nvPr/>
          </p:nvSpPr>
          <p:spPr bwMode="auto">
            <a:xfrm>
              <a:off x="3226" y="80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607" name="Line 311">
              <a:extLst>
                <a:ext uri="{FF2B5EF4-FFF2-40B4-BE49-F238E27FC236}">
                  <a16:creationId xmlns:a16="http://schemas.microsoft.com/office/drawing/2014/main" id="{8664045C-DB76-4BA2-B081-F18391D2523E}"/>
                </a:ext>
              </a:extLst>
            </p:cNvPr>
            <p:cNvSpPr>
              <a:spLocks noChangeShapeType="1"/>
            </p:cNvSpPr>
            <p:nvPr/>
          </p:nvSpPr>
          <p:spPr bwMode="auto">
            <a:xfrm rot="-5400000">
              <a:off x="3202" y="78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608" name="Text Box 312">
              <a:extLst>
                <a:ext uri="{FF2B5EF4-FFF2-40B4-BE49-F238E27FC236}">
                  <a16:creationId xmlns:a16="http://schemas.microsoft.com/office/drawing/2014/main" id="{5D02651F-187F-48BE-987B-EBF4122219FC}"/>
                </a:ext>
              </a:extLst>
            </p:cNvPr>
            <p:cNvSpPr txBox="1">
              <a:spLocks noChangeArrowheads="1"/>
            </p:cNvSpPr>
            <p:nvPr/>
          </p:nvSpPr>
          <p:spPr bwMode="auto">
            <a:xfrm>
              <a:off x="5242" y="3878"/>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Z</a:t>
              </a:r>
            </a:p>
          </p:txBody>
        </p:sp>
        <p:sp>
          <p:nvSpPr>
            <p:cNvPr id="311609" name="Text Box 313">
              <a:extLst>
                <a:ext uri="{FF2B5EF4-FFF2-40B4-BE49-F238E27FC236}">
                  <a16:creationId xmlns:a16="http://schemas.microsoft.com/office/drawing/2014/main" id="{1D57AE9C-66C5-42AD-B1EA-F532325322D2}"/>
                </a:ext>
              </a:extLst>
            </p:cNvPr>
            <p:cNvSpPr txBox="1">
              <a:spLocks noChangeArrowheads="1"/>
            </p:cNvSpPr>
            <p:nvPr/>
          </p:nvSpPr>
          <p:spPr bwMode="auto">
            <a:xfrm>
              <a:off x="2946" y="48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N</a:t>
              </a:r>
            </a:p>
          </p:txBody>
        </p:sp>
        <p:sp>
          <p:nvSpPr>
            <p:cNvPr id="311610" name="Line 314">
              <a:extLst>
                <a:ext uri="{FF2B5EF4-FFF2-40B4-BE49-F238E27FC236}">
                  <a16:creationId xmlns:a16="http://schemas.microsoft.com/office/drawing/2014/main" id="{BE44FCB0-27E4-47DE-A941-7FC9C98028B1}"/>
                </a:ext>
              </a:extLst>
            </p:cNvPr>
            <p:cNvSpPr>
              <a:spLocks noChangeShapeType="1"/>
            </p:cNvSpPr>
            <p:nvPr/>
          </p:nvSpPr>
          <p:spPr bwMode="auto">
            <a:xfrm>
              <a:off x="3226" y="67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1360" name="Text Box 64">
            <a:extLst>
              <a:ext uri="{FF2B5EF4-FFF2-40B4-BE49-F238E27FC236}">
                <a16:creationId xmlns:a16="http://schemas.microsoft.com/office/drawing/2014/main" id="{CF0CA025-0974-439B-B561-CDCE99AD4E80}"/>
              </a:ext>
            </a:extLst>
          </p:cNvPr>
          <p:cNvSpPr txBox="1">
            <a:spLocks noChangeArrowheads="1"/>
          </p:cNvSpPr>
          <p:nvPr/>
        </p:nvSpPr>
        <p:spPr bwMode="auto">
          <a:xfrm>
            <a:off x="2763838" y="5334000"/>
            <a:ext cx="1503362" cy="701675"/>
          </a:xfrm>
          <a:prstGeom prst="rect">
            <a:avLst/>
          </a:prstGeom>
          <a:noFill/>
          <a:ln>
            <a:noFill/>
          </a:ln>
          <a:effectLst/>
        </p:spPr>
        <p:txBody>
          <a:bodyPr wrap="none">
            <a:spAutoFit/>
          </a:bodyPr>
          <a:lstStyle/>
          <a:p>
            <a:pPr fontAlgn="t"/>
            <a:r>
              <a:rPr lang="zh-CN" altLang="en-US" sz="2000" dirty="0">
                <a:solidFill>
                  <a:schemeClr val="tx1"/>
                </a:solidFill>
                <a:latin typeface="Arial" panose="020B0604020202020204" pitchFamily="34" charset="0"/>
                <a:ea typeface="仿宋_GB2312" pitchFamily="49" charset="-122"/>
              </a:rPr>
              <a:t>钍系（</a:t>
            </a:r>
            <a:r>
              <a:rPr lang="en-US" altLang="zh-CN" sz="2000" dirty="0">
                <a:solidFill>
                  <a:schemeClr val="tx1"/>
                </a:solidFill>
                <a:latin typeface="Arial" panose="020B0604020202020204" pitchFamily="34" charset="0"/>
                <a:ea typeface="仿宋_GB2312" pitchFamily="49" charset="-122"/>
              </a:rPr>
              <a:t>4n</a:t>
            </a:r>
            <a:r>
              <a:rPr lang="zh-CN" altLang="en-US" sz="2000" dirty="0">
                <a:solidFill>
                  <a:schemeClr val="tx1"/>
                </a:solidFill>
                <a:latin typeface="Arial" panose="020B0604020202020204" pitchFamily="34" charset="0"/>
                <a:ea typeface="仿宋_GB2312" pitchFamily="49" charset="-122"/>
              </a:rPr>
              <a:t>）</a:t>
            </a:r>
          </a:p>
          <a:p>
            <a:pPr fontAlgn="t"/>
            <a:r>
              <a:rPr lang="zh-CN" altLang="en-US" sz="2000" dirty="0">
                <a:solidFill>
                  <a:schemeClr val="tx1"/>
                </a:solidFill>
                <a:latin typeface="Arial" panose="020B0604020202020204" pitchFamily="34" charset="0"/>
                <a:ea typeface="仿宋_GB2312" pitchFamily="49" charset="-122"/>
              </a:rPr>
              <a:t>级联衰变</a:t>
            </a:r>
          </a:p>
        </p:txBody>
      </p:sp>
      <p:sp>
        <p:nvSpPr>
          <p:cNvPr id="311452" name="Text Box 156">
            <a:extLst>
              <a:ext uri="{FF2B5EF4-FFF2-40B4-BE49-F238E27FC236}">
                <a16:creationId xmlns:a16="http://schemas.microsoft.com/office/drawing/2014/main" id="{19B2B1E5-5FA4-45F9-A71F-3C8AF7E6E047}"/>
              </a:ext>
            </a:extLst>
          </p:cNvPr>
          <p:cNvSpPr txBox="1">
            <a:spLocks noChangeArrowheads="1"/>
          </p:cNvSpPr>
          <p:nvPr/>
        </p:nvSpPr>
        <p:spPr bwMode="auto">
          <a:xfrm>
            <a:off x="7046913" y="5334000"/>
            <a:ext cx="1792287" cy="701675"/>
          </a:xfrm>
          <a:prstGeom prst="rect">
            <a:avLst/>
          </a:prstGeom>
          <a:noFill/>
          <a:ln>
            <a:noFill/>
          </a:ln>
          <a:effectLst/>
        </p:spPr>
        <p:txBody>
          <a:bodyPr wrap="none">
            <a:spAutoFit/>
          </a:bodyPr>
          <a:lstStyle/>
          <a:p>
            <a:pPr fontAlgn="t"/>
            <a:r>
              <a:rPr lang="zh-CN" altLang="en-US" sz="2000" dirty="0">
                <a:solidFill>
                  <a:schemeClr val="tx1"/>
                </a:solidFill>
                <a:latin typeface="Arial" panose="020B0604020202020204" pitchFamily="34" charset="0"/>
                <a:ea typeface="仿宋_GB2312" pitchFamily="49" charset="-122"/>
              </a:rPr>
              <a:t>铀系（</a:t>
            </a:r>
            <a:r>
              <a:rPr lang="en-US" altLang="zh-CN" sz="2000" dirty="0">
                <a:solidFill>
                  <a:schemeClr val="bg2">
                    <a:lumMod val="10000"/>
                  </a:schemeClr>
                </a:solidFill>
                <a:latin typeface="Arial" panose="020B0604020202020204" pitchFamily="34" charset="0"/>
                <a:ea typeface="仿宋_GB2312" pitchFamily="49" charset="-122"/>
              </a:rPr>
              <a:t>4n</a:t>
            </a:r>
            <a:r>
              <a:rPr lang="en-US" altLang="zh-CN" sz="2000" dirty="0">
                <a:solidFill>
                  <a:schemeClr val="tx1"/>
                </a:solidFill>
                <a:latin typeface="Arial" panose="020B0604020202020204" pitchFamily="34" charset="0"/>
                <a:ea typeface="仿宋_GB2312" pitchFamily="49" charset="-122"/>
              </a:rPr>
              <a:t>+2</a:t>
            </a:r>
            <a:r>
              <a:rPr lang="zh-CN" altLang="en-US" sz="2000" dirty="0">
                <a:solidFill>
                  <a:schemeClr val="tx1"/>
                </a:solidFill>
                <a:latin typeface="Arial" panose="020B0604020202020204" pitchFamily="34" charset="0"/>
                <a:ea typeface="仿宋_GB2312" pitchFamily="49" charset="-122"/>
              </a:rPr>
              <a:t>）</a:t>
            </a:r>
          </a:p>
          <a:p>
            <a:pPr fontAlgn="t"/>
            <a:r>
              <a:rPr lang="zh-CN" altLang="en-US" sz="2000" dirty="0">
                <a:solidFill>
                  <a:schemeClr val="tx1"/>
                </a:solidFill>
                <a:latin typeface="Arial" panose="020B0604020202020204" pitchFamily="34" charset="0"/>
                <a:ea typeface="仿宋_GB2312" pitchFamily="49" charset="-122"/>
              </a:rPr>
              <a:t>级联衰变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311360"/>
                                        </p:tgtEl>
                                        <p:attrNameLst>
                                          <p:attrName>style.visibility</p:attrName>
                                        </p:attrNameLst>
                                      </p:cBhvr>
                                      <p:to>
                                        <p:strVal val="visible"/>
                                      </p:to>
                                    </p:set>
                                    <p:anim calcmode="lin" valueType="num">
                                      <p:cBhvr additive="base">
                                        <p:cTn id="7" dur="500" fill="hold"/>
                                        <p:tgtEl>
                                          <p:spTgt spid="311360"/>
                                        </p:tgtEl>
                                        <p:attrNameLst>
                                          <p:attrName>ppt_x</p:attrName>
                                        </p:attrNameLst>
                                      </p:cBhvr>
                                      <p:tavLst>
                                        <p:tav tm="0">
                                          <p:val>
                                            <p:strVal val="1+#ppt_w/2"/>
                                          </p:val>
                                        </p:tav>
                                        <p:tav tm="100000">
                                          <p:val>
                                            <p:strVal val="#ppt_x"/>
                                          </p:val>
                                        </p:tav>
                                      </p:tavLst>
                                    </p:anim>
                                    <p:anim calcmode="lin" valueType="num">
                                      <p:cBhvr additive="base">
                                        <p:cTn id="8" dur="500" fill="hold"/>
                                        <p:tgtEl>
                                          <p:spTgt spid="31136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311361"/>
                                        </p:tgtEl>
                                        <p:attrNameLst>
                                          <p:attrName>style.visibility</p:attrName>
                                        </p:attrNameLst>
                                      </p:cBhvr>
                                      <p:to>
                                        <p:strVal val="visible"/>
                                      </p:to>
                                    </p:set>
                                    <p:anim calcmode="lin" valueType="num">
                                      <p:cBhvr additive="base">
                                        <p:cTn id="13" dur="500" fill="hold"/>
                                        <p:tgtEl>
                                          <p:spTgt spid="311361"/>
                                        </p:tgtEl>
                                        <p:attrNameLst>
                                          <p:attrName>ppt_x</p:attrName>
                                        </p:attrNameLst>
                                      </p:cBhvr>
                                      <p:tavLst>
                                        <p:tav tm="0">
                                          <p:val>
                                            <p:strVal val="1+#ppt_w/2"/>
                                          </p:val>
                                        </p:tav>
                                        <p:tav tm="100000">
                                          <p:val>
                                            <p:strVal val="#ppt_x"/>
                                          </p:val>
                                        </p:tav>
                                      </p:tavLst>
                                    </p:anim>
                                    <p:anim calcmode="lin" valueType="num">
                                      <p:cBhvr additive="base">
                                        <p:cTn id="14" dur="500" fill="hold"/>
                                        <p:tgtEl>
                                          <p:spTgt spid="311361"/>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nodeType="clickEffect">
                                  <p:stCondLst>
                                    <p:cond delay="0"/>
                                  </p:stCondLst>
                                  <p:childTnLst>
                                    <p:set>
                                      <p:cBhvr>
                                        <p:cTn id="18" dur="1" fill="hold">
                                          <p:stCondLst>
                                            <p:cond delay="0"/>
                                          </p:stCondLst>
                                        </p:cTn>
                                        <p:tgtEl>
                                          <p:spTgt spid="311364"/>
                                        </p:tgtEl>
                                        <p:attrNameLst>
                                          <p:attrName>style.visibility</p:attrName>
                                        </p:attrNameLst>
                                      </p:cBhvr>
                                      <p:to>
                                        <p:strVal val="visible"/>
                                      </p:to>
                                    </p:set>
                                    <p:anim calcmode="lin" valueType="num">
                                      <p:cBhvr additive="base">
                                        <p:cTn id="19" dur="500" fill="hold"/>
                                        <p:tgtEl>
                                          <p:spTgt spid="311364"/>
                                        </p:tgtEl>
                                        <p:attrNameLst>
                                          <p:attrName>ppt_x</p:attrName>
                                        </p:attrNameLst>
                                      </p:cBhvr>
                                      <p:tavLst>
                                        <p:tav tm="0">
                                          <p:val>
                                            <p:strVal val="1+#ppt_w/2"/>
                                          </p:val>
                                        </p:tav>
                                        <p:tav tm="100000">
                                          <p:val>
                                            <p:strVal val="#ppt_x"/>
                                          </p:val>
                                        </p:tav>
                                      </p:tavLst>
                                    </p:anim>
                                    <p:anim calcmode="lin" valueType="num">
                                      <p:cBhvr additive="base">
                                        <p:cTn id="20" dur="500" fill="hold"/>
                                        <p:tgtEl>
                                          <p:spTgt spid="311364"/>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nodeType="clickEffect">
                                  <p:stCondLst>
                                    <p:cond delay="0"/>
                                  </p:stCondLst>
                                  <p:childTnLst>
                                    <p:set>
                                      <p:cBhvr>
                                        <p:cTn id="24" dur="1" fill="hold">
                                          <p:stCondLst>
                                            <p:cond delay="0"/>
                                          </p:stCondLst>
                                        </p:cTn>
                                        <p:tgtEl>
                                          <p:spTgt spid="311367"/>
                                        </p:tgtEl>
                                        <p:attrNameLst>
                                          <p:attrName>style.visibility</p:attrName>
                                        </p:attrNameLst>
                                      </p:cBhvr>
                                      <p:to>
                                        <p:strVal val="visible"/>
                                      </p:to>
                                    </p:set>
                                    <p:anim calcmode="lin" valueType="num">
                                      <p:cBhvr additive="base">
                                        <p:cTn id="25" dur="500" fill="hold"/>
                                        <p:tgtEl>
                                          <p:spTgt spid="311367"/>
                                        </p:tgtEl>
                                        <p:attrNameLst>
                                          <p:attrName>ppt_x</p:attrName>
                                        </p:attrNameLst>
                                      </p:cBhvr>
                                      <p:tavLst>
                                        <p:tav tm="0">
                                          <p:val>
                                            <p:strVal val="1+#ppt_w/2"/>
                                          </p:val>
                                        </p:tav>
                                        <p:tav tm="100000">
                                          <p:val>
                                            <p:strVal val="#ppt_x"/>
                                          </p:val>
                                        </p:tav>
                                      </p:tavLst>
                                    </p:anim>
                                    <p:anim calcmode="lin" valueType="num">
                                      <p:cBhvr additive="base">
                                        <p:cTn id="26" dur="500" fill="hold"/>
                                        <p:tgtEl>
                                          <p:spTgt spid="311367"/>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311452"/>
                                        </p:tgtEl>
                                        <p:attrNameLst>
                                          <p:attrName>style.visibility</p:attrName>
                                        </p:attrNameLst>
                                      </p:cBhvr>
                                      <p:to>
                                        <p:strVal val="visible"/>
                                      </p:to>
                                    </p:set>
                                    <p:anim calcmode="lin" valueType="num">
                                      <p:cBhvr additive="base">
                                        <p:cTn id="31" dur="500" fill="hold"/>
                                        <p:tgtEl>
                                          <p:spTgt spid="311452"/>
                                        </p:tgtEl>
                                        <p:attrNameLst>
                                          <p:attrName>ppt_x</p:attrName>
                                        </p:attrNameLst>
                                      </p:cBhvr>
                                      <p:tavLst>
                                        <p:tav tm="0">
                                          <p:val>
                                            <p:strVal val="1+#ppt_w/2"/>
                                          </p:val>
                                        </p:tav>
                                        <p:tav tm="100000">
                                          <p:val>
                                            <p:strVal val="#ppt_x"/>
                                          </p:val>
                                        </p:tav>
                                      </p:tavLst>
                                    </p:anim>
                                    <p:anim calcmode="lin" valueType="num">
                                      <p:cBhvr additive="base">
                                        <p:cTn id="32" dur="500" fill="hold"/>
                                        <p:tgtEl>
                                          <p:spTgt spid="311452"/>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nodeType="clickEffect">
                                  <p:stCondLst>
                                    <p:cond delay="0"/>
                                  </p:stCondLst>
                                  <p:childTnLst>
                                    <p:set>
                                      <p:cBhvr>
                                        <p:cTn id="36" dur="1" fill="hold">
                                          <p:stCondLst>
                                            <p:cond delay="0"/>
                                          </p:stCondLst>
                                        </p:cTn>
                                        <p:tgtEl>
                                          <p:spTgt spid="311453"/>
                                        </p:tgtEl>
                                        <p:attrNameLst>
                                          <p:attrName>style.visibility</p:attrName>
                                        </p:attrNameLst>
                                      </p:cBhvr>
                                      <p:to>
                                        <p:strVal val="visible"/>
                                      </p:to>
                                    </p:set>
                                    <p:anim calcmode="lin" valueType="num">
                                      <p:cBhvr additive="base">
                                        <p:cTn id="37" dur="500" fill="hold"/>
                                        <p:tgtEl>
                                          <p:spTgt spid="311453"/>
                                        </p:tgtEl>
                                        <p:attrNameLst>
                                          <p:attrName>ppt_x</p:attrName>
                                        </p:attrNameLst>
                                      </p:cBhvr>
                                      <p:tavLst>
                                        <p:tav tm="0">
                                          <p:val>
                                            <p:strVal val="1+#ppt_w/2"/>
                                          </p:val>
                                        </p:tav>
                                        <p:tav tm="100000">
                                          <p:val>
                                            <p:strVal val="#ppt_x"/>
                                          </p:val>
                                        </p:tav>
                                      </p:tavLst>
                                    </p:anim>
                                    <p:anim calcmode="lin" valueType="num">
                                      <p:cBhvr additive="base">
                                        <p:cTn id="38" dur="500" fill="hold"/>
                                        <p:tgtEl>
                                          <p:spTgt spid="3114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60" grpId="0"/>
      <p:bldP spid="3114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a:extLst>
              <a:ext uri="{FF2B5EF4-FFF2-40B4-BE49-F238E27FC236}">
                <a16:creationId xmlns:a16="http://schemas.microsoft.com/office/drawing/2014/main" id="{F9A312B7-181E-4290-A917-C35B3ED0E23E}"/>
              </a:ext>
            </a:extLst>
          </p:cNvPr>
          <p:cNvSpPr>
            <a:spLocks noChangeArrowheads="1"/>
          </p:cNvSpPr>
          <p:nvPr/>
        </p:nvSpPr>
        <p:spPr bwMode="auto">
          <a:xfrm>
            <a:off x="0" y="3053090"/>
            <a:ext cx="184731" cy="523220"/>
          </a:xfrm>
          <a:prstGeom prst="rect">
            <a:avLst/>
          </a:prstGeom>
          <a:solidFill>
            <a:schemeClr val="bg1">
              <a:lumMod val="95000"/>
            </a:schemeClr>
          </a:solidFill>
          <a:ln>
            <a:noFill/>
          </a:ln>
          <a:effectLst/>
        </p:spPr>
        <p:txBody>
          <a:bodyPr wrap="none" anchor="ctr">
            <a:spAutoFit/>
          </a:bodyPr>
          <a:lstStyle/>
          <a:p>
            <a:endParaRPr lang="zh-CN" altLang="en-US">
              <a:solidFill>
                <a:schemeClr val="bg2">
                  <a:lumMod val="10000"/>
                </a:schemeClr>
              </a:solidFill>
            </a:endParaRPr>
          </a:p>
        </p:txBody>
      </p:sp>
      <p:sp>
        <p:nvSpPr>
          <p:cNvPr id="287749" name="Rectangle 5">
            <a:extLst>
              <a:ext uri="{FF2B5EF4-FFF2-40B4-BE49-F238E27FC236}">
                <a16:creationId xmlns:a16="http://schemas.microsoft.com/office/drawing/2014/main" id="{E77736B5-FADD-446B-9FA5-634258ED93FA}"/>
              </a:ext>
            </a:extLst>
          </p:cNvPr>
          <p:cNvSpPr>
            <a:spLocks noChangeArrowheads="1"/>
          </p:cNvSpPr>
          <p:nvPr/>
        </p:nvSpPr>
        <p:spPr bwMode="auto">
          <a:xfrm>
            <a:off x="0" y="3053090"/>
            <a:ext cx="184731" cy="523220"/>
          </a:xfrm>
          <a:prstGeom prst="rect">
            <a:avLst/>
          </a:prstGeom>
          <a:solidFill>
            <a:schemeClr val="bg1">
              <a:lumMod val="95000"/>
            </a:schemeClr>
          </a:solidFill>
          <a:ln>
            <a:noFill/>
          </a:ln>
          <a:effectLst/>
        </p:spPr>
        <p:txBody>
          <a:bodyPr wrap="none" anchor="ctr">
            <a:spAutoFit/>
          </a:bodyPr>
          <a:lstStyle/>
          <a:p>
            <a:endParaRPr lang="zh-CN" altLang="en-US">
              <a:solidFill>
                <a:schemeClr val="bg2">
                  <a:lumMod val="10000"/>
                </a:schemeClr>
              </a:solidFill>
            </a:endParaRPr>
          </a:p>
        </p:txBody>
      </p:sp>
      <p:sp>
        <p:nvSpPr>
          <p:cNvPr id="287750" name="Rectangle 6">
            <a:extLst>
              <a:ext uri="{FF2B5EF4-FFF2-40B4-BE49-F238E27FC236}">
                <a16:creationId xmlns:a16="http://schemas.microsoft.com/office/drawing/2014/main" id="{31099D76-0B53-4C55-93FB-76E1AC0AA1C7}"/>
              </a:ext>
            </a:extLst>
          </p:cNvPr>
          <p:cNvSpPr>
            <a:spLocks noChangeArrowheads="1"/>
          </p:cNvSpPr>
          <p:nvPr/>
        </p:nvSpPr>
        <p:spPr bwMode="auto">
          <a:xfrm>
            <a:off x="0" y="3053090"/>
            <a:ext cx="184731" cy="523220"/>
          </a:xfrm>
          <a:prstGeom prst="rect">
            <a:avLst/>
          </a:prstGeom>
          <a:solidFill>
            <a:schemeClr val="bg1">
              <a:lumMod val="95000"/>
            </a:schemeClr>
          </a:solidFill>
          <a:ln>
            <a:noFill/>
          </a:ln>
          <a:effectLst/>
        </p:spPr>
        <p:txBody>
          <a:bodyPr wrap="none" anchor="ctr">
            <a:spAutoFit/>
          </a:bodyPr>
          <a:lstStyle/>
          <a:p>
            <a:endParaRPr lang="zh-CN" altLang="en-US">
              <a:solidFill>
                <a:schemeClr val="bg2">
                  <a:lumMod val="10000"/>
                </a:schemeClr>
              </a:solidFill>
            </a:endParaRPr>
          </a:p>
        </p:txBody>
      </p:sp>
      <p:sp>
        <p:nvSpPr>
          <p:cNvPr id="287751" name="Rectangle 7">
            <a:extLst>
              <a:ext uri="{FF2B5EF4-FFF2-40B4-BE49-F238E27FC236}">
                <a16:creationId xmlns:a16="http://schemas.microsoft.com/office/drawing/2014/main" id="{0881C1CC-3899-41AC-B1E5-DC0518111FA4}"/>
              </a:ext>
            </a:extLst>
          </p:cNvPr>
          <p:cNvSpPr>
            <a:spLocks noChangeArrowheads="1"/>
          </p:cNvSpPr>
          <p:nvPr/>
        </p:nvSpPr>
        <p:spPr bwMode="auto">
          <a:xfrm>
            <a:off x="0" y="3053090"/>
            <a:ext cx="184731" cy="523220"/>
          </a:xfrm>
          <a:prstGeom prst="rect">
            <a:avLst/>
          </a:prstGeom>
          <a:solidFill>
            <a:schemeClr val="bg1">
              <a:lumMod val="95000"/>
            </a:schemeClr>
          </a:solidFill>
          <a:ln>
            <a:noFill/>
          </a:ln>
          <a:effectLst/>
        </p:spPr>
        <p:txBody>
          <a:bodyPr wrap="none" anchor="ctr">
            <a:spAutoFit/>
          </a:bodyPr>
          <a:lstStyle/>
          <a:p>
            <a:endParaRPr lang="zh-CN" altLang="en-US">
              <a:solidFill>
                <a:schemeClr val="bg2">
                  <a:lumMod val="10000"/>
                </a:schemeClr>
              </a:solidFill>
            </a:endParaRPr>
          </a:p>
        </p:txBody>
      </p:sp>
      <p:sp>
        <p:nvSpPr>
          <p:cNvPr id="287752" name="Rectangle 8">
            <a:extLst>
              <a:ext uri="{FF2B5EF4-FFF2-40B4-BE49-F238E27FC236}">
                <a16:creationId xmlns:a16="http://schemas.microsoft.com/office/drawing/2014/main" id="{0DBAE2FE-9A47-483A-BC0F-9C396246EAB4}"/>
              </a:ext>
            </a:extLst>
          </p:cNvPr>
          <p:cNvSpPr>
            <a:spLocks noChangeArrowheads="1"/>
          </p:cNvSpPr>
          <p:nvPr/>
        </p:nvSpPr>
        <p:spPr bwMode="auto">
          <a:xfrm>
            <a:off x="900113" y="1627188"/>
            <a:ext cx="609600" cy="3663952"/>
          </a:xfrm>
          <a:prstGeom prst="rect">
            <a:avLst/>
          </a:prstGeom>
          <a:solidFill>
            <a:schemeClr val="bg1">
              <a:lumMod val="95000"/>
            </a:schemeClr>
          </a:solidFill>
          <a:ln>
            <a:noFill/>
          </a:ln>
          <a:effectLst/>
        </p:spPr>
        <p:txBody>
          <a:bodyPr>
            <a:spAutoFit/>
          </a:bodyPr>
          <a:lstStyle/>
          <a:p>
            <a:pPr algn="ctr" eaLnBrk="0" hangingPunct="0">
              <a:lnSpc>
                <a:spcPct val="75000"/>
              </a:lnSpc>
              <a:spcBef>
                <a:spcPct val="50000"/>
              </a:spcBef>
            </a:pPr>
            <a:endParaRPr lang="en-US" altLang="zh-CN" sz="1200">
              <a:solidFill>
                <a:schemeClr val="bg2">
                  <a:lumMod val="10000"/>
                </a:schemeClr>
              </a:solidFill>
              <a:ea typeface="楷体_GB2312" pitchFamily="49" charset="-122"/>
            </a:endParaRPr>
          </a:p>
          <a:p>
            <a:pPr algn="ctr" eaLnBrk="0" hangingPunct="0">
              <a:lnSpc>
                <a:spcPct val="75000"/>
              </a:lnSpc>
              <a:spcBef>
                <a:spcPct val="50000"/>
              </a:spcBef>
            </a:pPr>
            <a:r>
              <a:rPr lang="zh-CN" altLang="en-US" sz="3200">
                <a:solidFill>
                  <a:schemeClr val="bg2">
                    <a:lumMod val="10000"/>
                  </a:schemeClr>
                </a:solidFill>
                <a:ea typeface="楷体_GB2312" pitchFamily="49" charset="-122"/>
              </a:rPr>
              <a:t>放射性衰变的类型</a:t>
            </a:r>
          </a:p>
          <a:p>
            <a:pPr algn="ctr" eaLnBrk="0" hangingPunct="0">
              <a:lnSpc>
                <a:spcPct val="75000"/>
              </a:lnSpc>
              <a:spcBef>
                <a:spcPct val="50000"/>
              </a:spcBef>
            </a:pPr>
            <a:endParaRPr lang="en-US" altLang="zh-CN" sz="1200">
              <a:solidFill>
                <a:schemeClr val="bg2">
                  <a:lumMod val="10000"/>
                </a:schemeClr>
              </a:solidFill>
              <a:ea typeface="楷体_GB2312" pitchFamily="49" charset="-122"/>
            </a:endParaRPr>
          </a:p>
        </p:txBody>
      </p:sp>
      <p:grpSp>
        <p:nvGrpSpPr>
          <p:cNvPr id="287783" name="Group 39">
            <a:extLst>
              <a:ext uri="{FF2B5EF4-FFF2-40B4-BE49-F238E27FC236}">
                <a16:creationId xmlns:a16="http://schemas.microsoft.com/office/drawing/2014/main" id="{943D7E53-0657-4976-8145-A9A217AC505D}"/>
              </a:ext>
            </a:extLst>
          </p:cNvPr>
          <p:cNvGrpSpPr>
            <a:grpSpLocks/>
          </p:cNvGrpSpPr>
          <p:nvPr/>
        </p:nvGrpSpPr>
        <p:grpSpPr bwMode="auto">
          <a:xfrm>
            <a:off x="1547813" y="777875"/>
            <a:ext cx="2252662" cy="1427163"/>
            <a:chOff x="975" y="490"/>
            <a:chExt cx="1419" cy="899"/>
          </a:xfrm>
          <a:solidFill>
            <a:schemeClr val="bg1">
              <a:lumMod val="95000"/>
            </a:schemeClr>
          </a:solidFill>
        </p:grpSpPr>
        <p:sp>
          <p:nvSpPr>
            <p:cNvPr id="287753" name="Line 9">
              <a:extLst>
                <a:ext uri="{FF2B5EF4-FFF2-40B4-BE49-F238E27FC236}">
                  <a16:creationId xmlns:a16="http://schemas.microsoft.com/office/drawing/2014/main" id="{81D99595-0ABF-4A45-846D-92719D15BBC4}"/>
                </a:ext>
              </a:extLst>
            </p:cNvPr>
            <p:cNvSpPr>
              <a:spLocks noChangeShapeType="1"/>
            </p:cNvSpPr>
            <p:nvPr/>
          </p:nvSpPr>
          <p:spPr bwMode="auto">
            <a:xfrm flipV="1">
              <a:off x="975" y="816"/>
              <a:ext cx="993" cy="573"/>
            </a:xfrm>
            <a:prstGeom prst="line">
              <a:avLst/>
            </a:prstGeom>
            <a:grpFill/>
            <a:ln w="38100" cap="sq">
              <a:solidFill>
                <a:srgbClr val="007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chemeClr val="bg2">
                    <a:lumMod val="10000"/>
                  </a:schemeClr>
                </a:solidFill>
              </a:endParaRPr>
            </a:p>
          </p:txBody>
        </p:sp>
        <p:sp>
          <p:nvSpPr>
            <p:cNvPr id="287754" name="Rectangle 10">
              <a:extLst>
                <a:ext uri="{FF2B5EF4-FFF2-40B4-BE49-F238E27FC236}">
                  <a16:creationId xmlns:a16="http://schemas.microsoft.com/office/drawing/2014/main" id="{EAE7DA8E-C476-46E4-B9EB-DCAF80314B4F}"/>
                </a:ext>
              </a:extLst>
            </p:cNvPr>
            <p:cNvSpPr>
              <a:spLocks noChangeArrowheads="1"/>
            </p:cNvSpPr>
            <p:nvPr/>
          </p:nvSpPr>
          <p:spPr bwMode="auto">
            <a:xfrm>
              <a:off x="1586" y="490"/>
              <a:ext cx="808" cy="265"/>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cap="sq">
                  <a:solidFill>
                    <a:schemeClr val="tx1"/>
                  </a:solidFill>
                  <a:miter lim="800000"/>
                  <a:headEnd/>
                  <a:tailEnd/>
                </a14:hiddenLine>
              </a:ext>
            </a:extLst>
          </p:spPr>
          <p:txBody>
            <a:bodyPr>
              <a:spAutoFit/>
            </a:bodyPr>
            <a:lstStyle/>
            <a:p>
              <a:pPr eaLnBrk="0" hangingPunct="0">
                <a:lnSpc>
                  <a:spcPct val="75000"/>
                </a:lnSpc>
                <a:spcBef>
                  <a:spcPct val="50000"/>
                </a:spcBef>
              </a:pPr>
              <a:r>
                <a:rPr lang="en-US" altLang="zh-CN">
                  <a:solidFill>
                    <a:schemeClr val="bg2">
                      <a:lumMod val="10000"/>
                    </a:schemeClr>
                  </a:solidFill>
                  <a:ea typeface="楷体_GB2312" pitchFamily="49" charset="-122"/>
                  <a:cs typeface="Times New Roman" panose="02020603050405020304" pitchFamily="18" charset="0"/>
                </a:rPr>
                <a:t>α</a:t>
              </a:r>
              <a:r>
                <a:rPr lang="zh-CN" altLang="en-US">
                  <a:solidFill>
                    <a:schemeClr val="bg2">
                      <a:lumMod val="10000"/>
                    </a:schemeClr>
                  </a:solidFill>
                  <a:ea typeface="楷体_GB2312" pitchFamily="49" charset="-122"/>
                  <a:cs typeface="Times New Roman" panose="02020603050405020304" pitchFamily="18" charset="0"/>
                </a:rPr>
                <a:t>衰变</a:t>
              </a:r>
            </a:p>
          </p:txBody>
        </p:sp>
      </p:grpSp>
      <p:graphicFrame>
        <p:nvGraphicFramePr>
          <p:cNvPr id="287755" name="Object 11">
            <a:extLst>
              <a:ext uri="{FF2B5EF4-FFF2-40B4-BE49-F238E27FC236}">
                <a16:creationId xmlns:a16="http://schemas.microsoft.com/office/drawing/2014/main" id="{3AE469D4-F3F3-45F0-B621-DB5662EDBF18}"/>
              </a:ext>
            </a:extLst>
          </p:cNvPr>
          <p:cNvGraphicFramePr>
            <a:graphicFrameLocks noChangeAspect="1"/>
          </p:cNvGraphicFramePr>
          <p:nvPr>
            <p:extLst>
              <p:ext uri="{D42A27DB-BD31-4B8C-83A1-F6EECF244321}">
                <p14:modId xmlns:p14="http://schemas.microsoft.com/office/powerpoint/2010/main" val="2484691062"/>
              </p:ext>
            </p:extLst>
          </p:nvPr>
        </p:nvGraphicFramePr>
        <p:xfrm>
          <a:off x="3963988" y="692150"/>
          <a:ext cx="3065462" cy="503238"/>
        </p:xfrm>
        <a:graphic>
          <a:graphicData uri="http://schemas.openxmlformats.org/presentationml/2006/ole">
            <mc:AlternateContent xmlns:mc="http://schemas.openxmlformats.org/markup-compatibility/2006">
              <mc:Choice xmlns:v="urn:schemas-microsoft-com:vml" Requires="v">
                <p:oleObj spid="_x0000_s287792" name="公式" r:id="rId3" imgW="1460160" imgH="241200" progId="Equation.3">
                  <p:embed/>
                </p:oleObj>
              </mc:Choice>
              <mc:Fallback>
                <p:oleObj name="公式" r:id="rId3" imgW="1460160" imgH="241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988" y="692150"/>
                        <a:ext cx="3065462" cy="503238"/>
                      </a:xfrm>
                      <a:prstGeom prst="rect">
                        <a:avLst/>
                      </a:prstGeom>
                      <a:solidFill>
                        <a:schemeClr val="bg1">
                          <a:lumMod val="95000"/>
                        </a:schemeClr>
                      </a:solidFill>
                    </p:spPr>
                  </p:pic>
                </p:oleObj>
              </mc:Fallback>
            </mc:AlternateContent>
          </a:graphicData>
        </a:graphic>
      </p:graphicFrame>
      <p:sp>
        <p:nvSpPr>
          <p:cNvPr id="287760" name="Text Box 16">
            <a:extLst>
              <a:ext uri="{FF2B5EF4-FFF2-40B4-BE49-F238E27FC236}">
                <a16:creationId xmlns:a16="http://schemas.microsoft.com/office/drawing/2014/main" id="{CE78616F-5649-4DF2-81CA-48325B6A36B8}"/>
              </a:ext>
            </a:extLst>
          </p:cNvPr>
          <p:cNvSpPr txBox="1">
            <a:spLocks noChangeArrowheads="1"/>
          </p:cNvSpPr>
          <p:nvPr/>
        </p:nvSpPr>
        <p:spPr bwMode="auto">
          <a:xfrm>
            <a:off x="3957638" y="1258888"/>
            <a:ext cx="4495800" cy="830997"/>
          </a:xfrm>
          <a:prstGeom prst="rect">
            <a:avLst/>
          </a:prstGeom>
          <a:solidFill>
            <a:schemeClr val="bg1">
              <a:lumMod val="95000"/>
            </a:schemeClr>
          </a:solidFill>
          <a:ln>
            <a:noFill/>
          </a:ln>
          <a:effectLst/>
        </p:spPr>
        <p:txBody>
          <a:bodyPr>
            <a:spAutoFit/>
          </a:bodyPr>
          <a:lstStyle/>
          <a:p>
            <a:pPr eaLnBrk="0" hangingPunct="0">
              <a:spcBef>
                <a:spcPct val="50000"/>
              </a:spcBef>
            </a:pPr>
            <a:r>
              <a:rPr kumimoji="1" lang="en-US" altLang="zh-CN" sz="2400" u="sng">
                <a:solidFill>
                  <a:schemeClr val="bg2">
                    <a:lumMod val="10000"/>
                  </a:schemeClr>
                </a:solidFill>
                <a:ea typeface="楷体_GB2312" pitchFamily="49" charset="-122"/>
              </a:rPr>
              <a:t>α</a:t>
            </a:r>
            <a:r>
              <a:rPr kumimoji="1" lang="zh-CN" altLang="en-US" sz="2400" u="sng">
                <a:solidFill>
                  <a:schemeClr val="bg2">
                    <a:lumMod val="10000"/>
                  </a:schemeClr>
                </a:solidFill>
                <a:ea typeface="楷体_GB2312" pitchFamily="49" charset="-122"/>
              </a:rPr>
              <a:t>衰变的位移定则</a:t>
            </a:r>
            <a:r>
              <a:rPr kumimoji="1" lang="en-US" altLang="zh-CN" sz="2400">
                <a:solidFill>
                  <a:schemeClr val="bg2">
                    <a:lumMod val="10000"/>
                  </a:schemeClr>
                </a:solidFill>
                <a:ea typeface="楷体_GB2312" pitchFamily="49" charset="-122"/>
              </a:rPr>
              <a:t>:</a:t>
            </a:r>
            <a:r>
              <a:rPr kumimoji="1" lang="zh-CN" altLang="en-US" sz="2400">
                <a:solidFill>
                  <a:schemeClr val="bg2">
                    <a:lumMod val="10000"/>
                  </a:schemeClr>
                </a:solidFill>
                <a:ea typeface="楷体_GB2312" pitchFamily="49" charset="-122"/>
              </a:rPr>
              <a:t>子核在元素周期表中的位置左移</a:t>
            </a:r>
            <a:r>
              <a:rPr kumimoji="1" lang="en-US" altLang="zh-CN" sz="2400">
                <a:solidFill>
                  <a:schemeClr val="bg2">
                    <a:lumMod val="10000"/>
                  </a:schemeClr>
                </a:solidFill>
                <a:ea typeface="楷体_GB2312" pitchFamily="49" charset="-122"/>
              </a:rPr>
              <a:t>2</a:t>
            </a:r>
            <a:r>
              <a:rPr kumimoji="1" lang="zh-CN" altLang="en-US" sz="2400">
                <a:solidFill>
                  <a:schemeClr val="bg2">
                    <a:lumMod val="10000"/>
                  </a:schemeClr>
                </a:solidFill>
                <a:ea typeface="楷体_GB2312" pitchFamily="49" charset="-122"/>
              </a:rPr>
              <a:t>格。</a:t>
            </a:r>
            <a:endParaRPr kumimoji="1" lang="zh-CN" altLang="en-US" sz="2400" u="sng">
              <a:solidFill>
                <a:schemeClr val="bg2">
                  <a:lumMod val="10000"/>
                </a:schemeClr>
              </a:solidFill>
              <a:ea typeface="楷体_GB2312" pitchFamily="49" charset="-122"/>
            </a:endParaRPr>
          </a:p>
        </p:txBody>
      </p:sp>
      <p:grpSp>
        <p:nvGrpSpPr>
          <p:cNvPr id="287784" name="Group 40">
            <a:extLst>
              <a:ext uri="{FF2B5EF4-FFF2-40B4-BE49-F238E27FC236}">
                <a16:creationId xmlns:a16="http://schemas.microsoft.com/office/drawing/2014/main" id="{EC92053C-92CA-42DB-9986-5EF3B41B76FE}"/>
              </a:ext>
            </a:extLst>
          </p:cNvPr>
          <p:cNvGrpSpPr>
            <a:grpSpLocks/>
          </p:cNvGrpSpPr>
          <p:nvPr/>
        </p:nvGrpSpPr>
        <p:grpSpPr bwMode="auto">
          <a:xfrm>
            <a:off x="1546225" y="2212978"/>
            <a:ext cx="2132013" cy="420688"/>
            <a:chOff x="974" y="1394"/>
            <a:chExt cx="1343" cy="265"/>
          </a:xfrm>
          <a:solidFill>
            <a:schemeClr val="bg1">
              <a:lumMod val="95000"/>
            </a:schemeClr>
          </a:solidFill>
        </p:grpSpPr>
        <p:sp>
          <p:nvSpPr>
            <p:cNvPr id="287761" name="Rectangle 17">
              <a:extLst>
                <a:ext uri="{FF2B5EF4-FFF2-40B4-BE49-F238E27FC236}">
                  <a16:creationId xmlns:a16="http://schemas.microsoft.com/office/drawing/2014/main" id="{2D0E1D2A-B061-4ED0-ACBA-01BA5EAAEE1B}"/>
                </a:ext>
              </a:extLst>
            </p:cNvPr>
            <p:cNvSpPr>
              <a:spLocks noChangeArrowheads="1"/>
            </p:cNvSpPr>
            <p:nvPr/>
          </p:nvSpPr>
          <p:spPr bwMode="auto">
            <a:xfrm>
              <a:off x="1360" y="1394"/>
              <a:ext cx="957" cy="265"/>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cap="sq">
                  <a:solidFill>
                    <a:schemeClr val="tx1"/>
                  </a:solidFill>
                  <a:miter lim="800000"/>
                  <a:headEnd/>
                  <a:tailEnd/>
                </a14:hiddenLine>
              </a:ext>
            </a:extLst>
          </p:spPr>
          <p:txBody>
            <a:bodyPr wrap="none">
              <a:spAutoFit/>
            </a:bodyPr>
            <a:lstStyle/>
            <a:p>
              <a:pPr eaLnBrk="0" hangingPunct="0">
                <a:lnSpc>
                  <a:spcPct val="75000"/>
                </a:lnSpc>
                <a:spcBef>
                  <a:spcPct val="50000"/>
                </a:spcBef>
              </a:pPr>
              <a:r>
                <a:rPr lang="en-US" altLang="zh-CN">
                  <a:solidFill>
                    <a:schemeClr val="bg2">
                      <a:lumMod val="10000"/>
                    </a:schemeClr>
                  </a:solidFill>
                  <a:ea typeface="楷体_GB2312" pitchFamily="49" charset="-122"/>
                </a:rPr>
                <a:t>β</a:t>
              </a:r>
              <a:r>
                <a:rPr lang="en-US" altLang="zh-CN" baseline="30000">
                  <a:solidFill>
                    <a:schemeClr val="bg2">
                      <a:lumMod val="10000"/>
                    </a:schemeClr>
                  </a:solidFill>
                  <a:ea typeface="楷体_GB2312" pitchFamily="49" charset="-122"/>
                </a:rPr>
                <a:t>±,K</a:t>
              </a:r>
              <a:r>
                <a:rPr lang="zh-CN" altLang="en-US">
                  <a:solidFill>
                    <a:schemeClr val="bg2">
                      <a:lumMod val="10000"/>
                    </a:schemeClr>
                  </a:solidFill>
                  <a:ea typeface="楷体_GB2312" pitchFamily="49" charset="-122"/>
                </a:rPr>
                <a:t>衰变</a:t>
              </a:r>
            </a:p>
          </p:txBody>
        </p:sp>
        <p:sp>
          <p:nvSpPr>
            <p:cNvPr id="287762" name="Line 18">
              <a:extLst>
                <a:ext uri="{FF2B5EF4-FFF2-40B4-BE49-F238E27FC236}">
                  <a16:creationId xmlns:a16="http://schemas.microsoft.com/office/drawing/2014/main" id="{F0265353-0F7A-481B-B73A-D661D93487AD}"/>
                </a:ext>
              </a:extLst>
            </p:cNvPr>
            <p:cNvSpPr>
              <a:spLocks noChangeShapeType="1"/>
            </p:cNvSpPr>
            <p:nvPr/>
          </p:nvSpPr>
          <p:spPr bwMode="auto">
            <a:xfrm>
              <a:off x="974" y="1541"/>
              <a:ext cx="318" cy="0"/>
            </a:xfrm>
            <a:prstGeom prst="line">
              <a:avLst/>
            </a:prstGeom>
            <a:grpFill/>
            <a:ln w="38100" cap="sq">
              <a:solidFill>
                <a:srgbClr val="007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chemeClr val="bg2">
                    <a:lumMod val="10000"/>
                  </a:schemeClr>
                </a:solidFill>
              </a:endParaRPr>
            </a:p>
          </p:txBody>
        </p:sp>
      </p:grpSp>
      <p:graphicFrame>
        <p:nvGraphicFramePr>
          <p:cNvPr id="287763" name="Object 19">
            <a:extLst>
              <a:ext uri="{FF2B5EF4-FFF2-40B4-BE49-F238E27FC236}">
                <a16:creationId xmlns:a16="http://schemas.microsoft.com/office/drawing/2014/main" id="{0F62721F-9193-4174-BF66-1B0A859FA6A6}"/>
              </a:ext>
            </a:extLst>
          </p:cNvPr>
          <p:cNvGraphicFramePr>
            <a:graphicFrameLocks noChangeAspect="1"/>
          </p:cNvGraphicFramePr>
          <p:nvPr>
            <p:extLst>
              <p:ext uri="{D42A27DB-BD31-4B8C-83A1-F6EECF244321}">
                <p14:modId xmlns:p14="http://schemas.microsoft.com/office/powerpoint/2010/main" val="1482611316"/>
              </p:ext>
            </p:extLst>
          </p:nvPr>
        </p:nvGraphicFramePr>
        <p:xfrm>
          <a:off x="3957638" y="2159000"/>
          <a:ext cx="2201862" cy="503238"/>
        </p:xfrm>
        <a:graphic>
          <a:graphicData uri="http://schemas.openxmlformats.org/presentationml/2006/ole">
            <mc:AlternateContent xmlns:mc="http://schemas.openxmlformats.org/markup-compatibility/2006">
              <mc:Choice xmlns:v="urn:schemas-microsoft-com:vml" Requires="v">
                <p:oleObj spid="_x0000_s287793" name="公式" r:id="rId5" imgW="1054080" imgH="241200" progId="Equation.3">
                  <p:embed/>
                </p:oleObj>
              </mc:Choice>
              <mc:Fallback>
                <p:oleObj name="公式" r:id="rId5" imgW="1054080" imgH="2412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7638" y="2159000"/>
                        <a:ext cx="2201862" cy="503238"/>
                      </a:xfrm>
                      <a:prstGeom prst="rect">
                        <a:avLst/>
                      </a:prstGeom>
                      <a:solidFill>
                        <a:schemeClr val="bg1">
                          <a:lumMod val="95000"/>
                        </a:schemeClr>
                      </a:solidFill>
                    </p:spPr>
                  </p:pic>
                </p:oleObj>
              </mc:Fallback>
            </mc:AlternateContent>
          </a:graphicData>
        </a:graphic>
      </p:graphicFrame>
      <p:sp>
        <p:nvSpPr>
          <p:cNvPr id="287769" name="Rectangle 25">
            <a:extLst>
              <a:ext uri="{FF2B5EF4-FFF2-40B4-BE49-F238E27FC236}">
                <a16:creationId xmlns:a16="http://schemas.microsoft.com/office/drawing/2014/main" id="{48D2B17D-FADA-4DDC-A43E-604374990265}"/>
              </a:ext>
            </a:extLst>
          </p:cNvPr>
          <p:cNvSpPr>
            <a:spLocks noChangeArrowheads="1"/>
          </p:cNvSpPr>
          <p:nvPr/>
        </p:nvSpPr>
        <p:spPr bwMode="auto">
          <a:xfrm>
            <a:off x="3957638" y="2733675"/>
            <a:ext cx="4343400" cy="830997"/>
          </a:xfrm>
          <a:prstGeom prst="rect">
            <a:avLst/>
          </a:prstGeom>
          <a:solidFill>
            <a:schemeClr val="bg1">
              <a:lumMod val="95000"/>
            </a:schemeClr>
          </a:solidFill>
          <a:ln>
            <a:noFill/>
          </a:ln>
          <a:effectLst/>
        </p:spPr>
        <p:txBody>
          <a:bodyPr>
            <a:spAutoFit/>
          </a:bodyPr>
          <a:lstStyle/>
          <a:p>
            <a:pPr eaLnBrk="0" hangingPunct="0"/>
            <a:r>
              <a:rPr lang="en-US" altLang="zh-CN" sz="2400" u="sng">
                <a:solidFill>
                  <a:schemeClr val="bg2">
                    <a:lumMod val="10000"/>
                  </a:schemeClr>
                </a:solidFill>
                <a:ea typeface="楷体_GB2312" pitchFamily="49" charset="-122"/>
              </a:rPr>
              <a:t>β</a:t>
            </a:r>
            <a:r>
              <a:rPr lang="zh-CN" altLang="en-US" sz="2400" u="sng">
                <a:solidFill>
                  <a:schemeClr val="bg2">
                    <a:lumMod val="10000"/>
                  </a:schemeClr>
                </a:solidFill>
                <a:ea typeface="楷体_GB2312" pitchFamily="49" charset="-122"/>
              </a:rPr>
              <a:t>衰变的位移定则</a:t>
            </a:r>
            <a:r>
              <a:rPr lang="en-US" altLang="zh-CN" sz="2400">
                <a:solidFill>
                  <a:schemeClr val="bg2">
                    <a:lumMod val="10000"/>
                  </a:schemeClr>
                </a:solidFill>
                <a:ea typeface="楷体_GB2312" pitchFamily="49" charset="-122"/>
              </a:rPr>
              <a:t>:</a:t>
            </a:r>
            <a:r>
              <a:rPr lang="zh-CN" altLang="en-US" sz="2400">
                <a:solidFill>
                  <a:schemeClr val="bg2">
                    <a:lumMod val="10000"/>
                  </a:schemeClr>
                </a:solidFill>
                <a:ea typeface="楷体_GB2312" pitchFamily="49" charset="-122"/>
              </a:rPr>
              <a:t>子核在元素周期表中的位置右移</a:t>
            </a:r>
            <a:r>
              <a:rPr lang="en-US" altLang="zh-CN" sz="2400">
                <a:solidFill>
                  <a:schemeClr val="bg2">
                    <a:lumMod val="10000"/>
                  </a:schemeClr>
                </a:solidFill>
                <a:ea typeface="楷体_GB2312" pitchFamily="49" charset="-122"/>
              </a:rPr>
              <a:t>1</a:t>
            </a:r>
            <a:r>
              <a:rPr lang="zh-CN" altLang="en-US" sz="2400">
                <a:solidFill>
                  <a:schemeClr val="bg2">
                    <a:lumMod val="10000"/>
                  </a:schemeClr>
                </a:solidFill>
                <a:ea typeface="楷体_GB2312" pitchFamily="49" charset="-122"/>
              </a:rPr>
              <a:t>格。 </a:t>
            </a:r>
          </a:p>
        </p:txBody>
      </p:sp>
      <p:grpSp>
        <p:nvGrpSpPr>
          <p:cNvPr id="287785" name="Group 41">
            <a:extLst>
              <a:ext uri="{FF2B5EF4-FFF2-40B4-BE49-F238E27FC236}">
                <a16:creationId xmlns:a16="http://schemas.microsoft.com/office/drawing/2014/main" id="{2C54CE67-A30B-47D4-895C-62BFBF4BA7A1}"/>
              </a:ext>
            </a:extLst>
          </p:cNvPr>
          <p:cNvGrpSpPr>
            <a:grpSpLocks/>
          </p:cNvGrpSpPr>
          <p:nvPr/>
        </p:nvGrpSpPr>
        <p:grpSpPr bwMode="auto">
          <a:xfrm>
            <a:off x="1547813" y="2708276"/>
            <a:ext cx="2041525" cy="1419226"/>
            <a:chOff x="975" y="1706"/>
            <a:chExt cx="1286" cy="894"/>
          </a:xfrm>
          <a:solidFill>
            <a:schemeClr val="bg1">
              <a:lumMod val="95000"/>
            </a:schemeClr>
          </a:solidFill>
        </p:grpSpPr>
        <p:sp>
          <p:nvSpPr>
            <p:cNvPr id="287770" name="Rectangle 26">
              <a:extLst>
                <a:ext uri="{FF2B5EF4-FFF2-40B4-BE49-F238E27FC236}">
                  <a16:creationId xmlns:a16="http://schemas.microsoft.com/office/drawing/2014/main" id="{18E6E667-39D4-4B90-974E-29D9D5DD06F4}"/>
                </a:ext>
              </a:extLst>
            </p:cNvPr>
            <p:cNvSpPr>
              <a:spLocks noChangeArrowheads="1"/>
            </p:cNvSpPr>
            <p:nvPr/>
          </p:nvSpPr>
          <p:spPr bwMode="auto">
            <a:xfrm>
              <a:off x="1586" y="2335"/>
              <a:ext cx="675" cy="265"/>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cap="sq">
                  <a:solidFill>
                    <a:schemeClr val="tx1"/>
                  </a:solidFill>
                  <a:miter lim="800000"/>
                  <a:headEnd/>
                  <a:tailEnd/>
                </a14:hiddenLine>
              </a:ext>
            </a:extLst>
          </p:spPr>
          <p:txBody>
            <a:bodyPr wrap="none">
              <a:spAutoFit/>
            </a:bodyPr>
            <a:lstStyle/>
            <a:p>
              <a:pPr eaLnBrk="0" hangingPunct="0">
                <a:lnSpc>
                  <a:spcPct val="75000"/>
                </a:lnSpc>
                <a:spcBef>
                  <a:spcPct val="50000"/>
                </a:spcBef>
              </a:pPr>
              <a:r>
                <a:rPr lang="en-US" altLang="zh-CN">
                  <a:solidFill>
                    <a:schemeClr val="bg2">
                      <a:lumMod val="10000"/>
                    </a:schemeClr>
                  </a:solidFill>
                  <a:ea typeface="楷体_GB2312" pitchFamily="49" charset="-122"/>
                </a:rPr>
                <a:t>γ</a:t>
              </a:r>
              <a:r>
                <a:rPr lang="zh-CN" altLang="en-US">
                  <a:solidFill>
                    <a:schemeClr val="bg2">
                      <a:lumMod val="10000"/>
                    </a:schemeClr>
                  </a:solidFill>
                  <a:ea typeface="楷体_GB2312" pitchFamily="49" charset="-122"/>
                </a:rPr>
                <a:t>衰变</a:t>
              </a:r>
            </a:p>
          </p:txBody>
        </p:sp>
        <p:sp>
          <p:nvSpPr>
            <p:cNvPr id="287771" name="Line 27">
              <a:extLst>
                <a:ext uri="{FF2B5EF4-FFF2-40B4-BE49-F238E27FC236}">
                  <a16:creationId xmlns:a16="http://schemas.microsoft.com/office/drawing/2014/main" id="{E7EE1840-C148-45DE-866E-9319EAF18323}"/>
                </a:ext>
              </a:extLst>
            </p:cNvPr>
            <p:cNvSpPr>
              <a:spLocks noChangeShapeType="1"/>
            </p:cNvSpPr>
            <p:nvPr/>
          </p:nvSpPr>
          <p:spPr bwMode="auto">
            <a:xfrm>
              <a:off x="975" y="1706"/>
              <a:ext cx="907" cy="590"/>
            </a:xfrm>
            <a:prstGeom prst="line">
              <a:avLst/>
            </a:prstGeom>
            <a:grpFill/>
            <a:ln w="38100" cap="sq">
              <a:solidFill>
                <a:srgbClr val="007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chemeClr val="bg2">
                    <a:lumMod val="10000"/>
                  </a:schemeClr>
                </a:solidFill>
              </a:endParaRPr>
            </a:p>
          </p:txBody>
        </p:sp>
      </p:grpSp>
      <p:graphicFrame>
        <p:nvGraphicFramePr>
          <p:cNvPr id="287772" name="Object 28">
            <a:extLst>
              <a:ext uri="{FF2B5EF4-FFF2-40B4-BE49-F238E27FC236}">
                <a16:creationId xmlns:a16="http://schemas.microsoft.com/office/drawing/2014/main" id="{D16E0ADA-C74A-4A02-A212-980B5865A16A}"/>
              </a:ext>
            </a:extLst>
          </p:cNvPr>
          <p:cNvGraphicFramePr>
            <a:graphicFrameLocks noChangeAspect="1"/>
          </p:cNvGraphicFramePr>
          <p:nvPr>
            <p:extLst>
              <p:ext uri="{D42A27DB-BD31-4B8C-83A1-F6EECF244321}">
                <p14:modId xmlns:p14="http://schemas.microsoft.com/office/powerpoint/2010/main" val="823524895"/>
              </p:ext>
            </p:extLst>
          </p:nvPr>
        </p:nvGraphicFramePr>
        <p:xfrm>
          <a:off x="3984625" y="3619500"/>
          <a:ext cx="2366963" cy="531813"/>
        </p:xfrm>
        <a:graphic>
          <a:graphicData uri="http://schemas.openxmlformats.org/presentationml/2006/ole">
            <mc:AlternateContent xmlns:mc="http://schemas.openxmlformats.org/markup-compatibility/2006">
              <mc:Choice xmlns:v="urn:schemas-microsoft-com:vml" Requires="v">
                <p:oleObj spid="_x0000_s287794" name="公式" r:id="rId7" imgW="1066680" imgH="241200" progId="Equation.3">
                  <p:embed/>
                </p:oleObj>
              </mc:Choice>
              <mc:Fallback>
                <p:oleObj name="公式" r:id="rId7" imgW="1066680" imgH="2412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625" y="3619500"/>
                        <a:ext cx="2366963" cy="531813"/>
                      </a:xfrm>
                      <a:prstGeom prst="rect">
                        <a:avLst/>
                      </a:prstGeom>
                      <a:solidFill>
                        <a:schemeClr val="bg1">
                          <a:lumMod val="95000"/>
                        </a:schemeClr>
                      </a:solidFill>
                    </p:spPr>
                  </p:pic>
                </p:oleObj>
              </mc:Fallback>
            </mc:AlternateContent>
          </a:graphicData>
        </a:graphic>
      </p:graphicFrame>
      <p:sp>
        <p:nvSpPr>
          <p:cNvPr id="287777" name="Rectangle 33">
            <a:extLst>
              <a:ext uri="{FF2B5EF4-FFF2-40B4-BE49-F238E27FC236}">
                <a16:creationId xmlns:a16="http://schemas.microsoft.com/office/drawing/2014/main" id="{074B3724-06D8-4786-8394-CD95EB73D919}"/>
              </a:ext>
            </a:extLst>
          </p:cNvPr>
          <p:cNvSpPr>
            <a:spLocks noChangeArrowheads="1"/>
          </p:cNvSpPr>
          <p:nvPr/>
        </p:nvSpPr>
        <p:spPr bwMode="auto">
          <a:xfrm>
            <a:off x="3957638" y="4246563"/>
            <a:ext cx="4344987" cy="457200"/>
          </a:xfrm>
          <a:prstGeom prst="rect">
            <a:avLst/>
          </a:prstGeom>
          <a:solidFill>
            <a:schemeClr val="bg1">
              <a:lumMod val="95000"/>
            </a:schemeClr>
          </a:solidFill>
          <a:ln>
            <a:noFill/>
          </a:ln>
          <a:effectLst/>
        </p:spPr>
        <p:txBody>
          <a:bodyPr>
            <a:spAutoFit/>
          </a:bodyPr>
          <a:lstStyle/>
          <a:p>
            <a:r>
              <a:rPr lang="zh-CN" altLang="en-US" sz="2400">
                <a:solidFill>
                  <a:schemeClr val="bg2">
                    <a:lumMod val="10000"/>
                  </a:schemeClr>
                </a:solidFill>
                <a:ea typeface="楷体_GB2312" pitchFamily="49" charset="-122"/>
              </a:rPr>
              <a:t>高能短波电磁辐射</a:t>
            </a:r>
            <a:r>
              <a:rPr lang="en-US" altLang="zh-CN" sz="2400">
                <a:solidFill>
                  <a:schemeClr val="bg2">
                    <a:lumMod val="10000"/>
                  </a:schemeClr>
                </a:solidFill>
                <a:ea typeface="楷体_GB2312" pitchFamily="49" charset="-122"/>
              </a:rPr>
              <a:t>+</a:t>
            </a:r>
            <a:r>
              <a:rPr lang="zh-CN" altLang="en-US" sz="2400">
                <a:solidFill>
                  <a:schemeClr val="bg2">
                    <a:lumMod val="10000"/>
                  </a:schemeClr>
                </a:solidFill>
                <a:ea typeface="楷体_GB2312" pitchFamily="49" charset="-122"/>
              </a:rPr>
              <a:t>内转换</a:t>
            </a:r>
          </a:p>
        </p:txBody>
      </p:sp>
      <p:sp>
        <p:nvSpPr>
          <p:cNvPr id="287781" name="AutoShape 37">
            <a:extLst>
              <a:ext uri="{FF2B5EF4-FFF2-40B4-BE49-F238E27FC236}">
                <a16:creationId xmlns:a16="http://schemas.microsoft.com/office/drawing/2014/main" id="{65DF7AAF-4C3A-48EA-8E0B-398202385751}"/>
              </a:ext>
            </a:extLst>
          </p:cNvPr>
          <p:cNvSpPr>
            <a:spLocks/>
          </p:cNvSpPr>
          <p:nvPr/>
        </p:nvSpPr>
        <p:spPr bwMode="auto">
          <a:xfrm>
            <a:off x="2484438" y="5013325"/>
            <a:ext cx="5472112" cy="1008063"/>
          </a:xfrm>
          <a:prstGeom prst="borderCallout1">
            <a:avLst>
              <a:gd name="adj1" fmla="val 11338"/>
              <a:gd name="adj2" fmla="val -1394"/>
              <a:gd name="adj3" fmla="val -52755"/>
              <a:gd name="adj4" fmla="val -17319"/>
            </a:avLst>
          </a:prstGeom>
          <a:solidFill>
            <a:schemeClr val="bg1">
              <a:lumMod val="95000"/>
            </a:schemeClr>
          </a:solidFill>
          <a:ln w="38100">
            <a:solidFill>
              <a:schemeClr val="tx1"/>
            </a:solidFill>
            <a:miter lim="800000"/>
            <a:headEnd/>
            <a:tailEnd/>
          </a:ln>
          <a:effectLst/>
        </p:spPr>
        <p:txBody>
          <a:bodyPr/>
          <a:lstStyle/>
          <a:p>
            <a:r>
              <a:rPr lang="en-US" altLang="zh-CN">
                <a:solidFill>
                  <a:schemeClr val="bg2">
                    <a:lumMod val="10000"/>
                  </a:schemeClr>
                </a:solidFill>
                <a:ea typeface="楷体_GB2312" pitchFamily="49" charset="-122"/>
              </a:rPr>
              <a:t>p</a:t>
            </a:r>
            <a:r>
              <a:rPr lang="zh-CN" altLang="en-US">
                <a:solidFill>
                  <a:schemeClr val="bg2">
                    <a:lumMod val="10000"/>
                  </a:schemeClr>
                </a:solidFill>
                <a:ea typeface="楷体_GB2312" pitchFamily="49" charset="-122"/>
              </a:rPr>
              <a:t>放射性</a:t>
            </a:r>
            <a:r>
              <a:rPr lang="en-US" altLang="zh-CN">
                <a:solidFill>
                  <a:schemeClr val="bg2">
                    <a:lumMod val="10000"/>
                  </a:schemeClr>
                </a:solidFill>
                <a:ea typeface="楷体_GB2312" pitchFamily="49" charset="-122"/>
              </a:rPr>
              <a:t>;</a:t>
            </a:r>
            <a:r>
              <a:rPr lang="en-US" altLang="zh-CN" baseline="30000">
                <a:solidFill>
                  <a:schemeClr val="bg2">
                    <a:lumMod val="10000"/>
                  </a:schemeClr>
                </a:solidFill>
                <a:ea typeface="楷体_GB2312" pitchFamily="49" charset="-122"/>
              </a:rPr>
              <a:t>12</a:t>
            </a:r>
            <a:r>
              <a:rPr lang="en-US" altLang="zh-CN">
                <a:solidFill>
                  <a:schemeClr val="bg2">
                    <a:lumMod val="10000"/>
                  </a:schemeClr>
                </a:solidFill>
                <a:ea typeface="楷体_GB2312" pitchFamily="49" charset="-122"/>
              </a:rPr>
              <a:t>C</a:t>
            </a:r>
            <a:r>
              <a:rPr lang="zh-CN" altLang="en-US">
                <a:solidFill>
                  <a:schemeClr val="bg2">
                    <a:lumMod val="10000"/>
                  </a:schemeClr>
                </a:solidFill>
                <a:ea typeface="楷体_GB2312" pitchFamily="49" charset="-122"/>
              </a:rPr>
              <a:t>放射性</a:t>
            </a:r>
            <a:r>
              <a:rPr lang="en-US" altLang="zh-CN">
                <a:solidFill>
                  <a:schemeClr val="bg2">
                    <a:lumMod val="10000"/>
                  </a:schemeClr>
                </a:solidFill>
                <a:ea typeface="楷体_GB2312" pitchFamily="49" charset="-122"/>
              </a:rPr>
              <a:t>;</a:t>
            </a:r>
            <a:r>
              <a:rPr lang="el-GR" altLang="zh-CN">
                <a:solidFill>
                  <a:schemeClr val="bg2">
                    <a:lumMod val="10000"/>
                  </a:schemeClr>
                </a:solidFill>
                <a:ea typeface="楷体_GB2312" pitchFamily="49" charset="-122"/>
                <a:cs typeface="Times New Roman" panose="02020603050405020304" pitchFamily="18" charset="0"/>
              </a:rPr>
              <a:t>β</a:t>
            </a:r>
            <a:r>
              <a:rPr lang="zh-CN" altLang="en-US">
                <a:solidFill>
                  <a:schemeClr val="bg2">
                    <a:lumMod val="10000"/>
                  </a:schemeClr>
                </a:solidFill>
                <a:ea typeface="楷体_GB2312" pitchFamily="49" charset="-122"/>
              </a:rPr>
              <a:t>延迟</a:t>
            </a:r>
            <a:r>
              <a:rPr lang="en-US" altLang="zh-CN">
                <a:solidFill>
                  <a:schemeClr val="bg2">
                    <a:lumMod val="10000"/>
                  </a:schemeClr>
                </a:solidFill>
                <a:ea typeface="楷体_GB2312" pitchFamily="49" charset="-122"/>
              </a:rPr>
              <a:t>n(p)</a:t>
            </a:r>
            <a:r>
              <a:rPr lang="zh-CN" altLang="en-US">
                <a:solidFill>
                  <a:schemeClr val="bg2">
                    <a:lumMod val="10000"/>
                  </a:schemeClr>
                </a:solidFill>
                <a:ea typeface="楷体_GB2312" pitchFamily="49" charset="-122"/>
              </a:rPr>
              <a:t>发射</a:t>
            </a:r>
            <a:r>
              <a:rPr lang="en-US" altLang="zh-CN">
                <a:solidFill>
                  <a:schemeClr val="bg2">
                    <a:lumMod val="10000"/>
                  </a:schemeClr>
                </a:solidFill>
                <a:ea typeface="楷体_GB2312" pitchFamily="49" charset="-122"/>
              </a:rPr>
              <a:t>;</a:t>
            </a:r>
            <a:r>
              <a:rPr lang="zh-CN" altLang="en-US">
                <a:solidFill>
                  <a:schemeClr val="bg2">
                    <a:lumMod val="10000"/>
                  </a:schemeClr>
                </a:solidFill>
                <a:ea typeface="楷体_GB2312" pitchFamily="49" charset="-122"/>
              </a:rPr>
              <a:t>双</a:t>
            </a:r>
            <a:r>
              <a:rPr lang="el-GR" altLang="zh-CN">
                <a:solidFill>
                  <a:schemeClr val="bg2">
                    <a:lumMod val="10000"/>
                  </a:schemeClr>
                </a:solidFill>
                <a:ea typeface="楷体_GB2312" pitchFamily="49" charset="-122"/>
              </a:rPr>
              <a:t>β</a:t>
            </a:r>
            <a:r>
              <a:rPr lang="en-US" altLang="zh-CN" baseline="30000">
                <a:solidFill>
                  <a:schemeClr val="bg2">
                    <a:lumMod val="10000"/>
                  </a:schemeClr>
                </a:solidFill>
                <a:latin typeface="楷体_GB2312" pitchFamily="49" charset="-122"/>
                <a:ea typeface="楷体_GB2312" pitchFamily="49" charset="-122"/>
              </a:rPr>
              <a:t>-</a:t>
            </a:r>
            <a:r>
              <a:rPr lang="zh-CN" altLang="en-US">
                <a:solidFill>
                  <a:schemeClr val="bg2">
                    <a:lumMod val="10000"/>
                  </a:schemeClr>
                </a:solidFill>
                <a:ea typeface="楷体_GB2312" pitchFamily="49" charset="-122"/>
              </a:rPr>
              <a:t>衰变</a:t>
            </a:r>
            <a:r>
              <a:rPr lang="en-US" altLang="zh-CN">
                <a:solidFill>
                  <a:schemeClr val="bg2">
                    <a:lumMod val="10000"/>
                  </a:schemeClr>
                </a:solidFill>
                <a:ea typeface="楷体_GB2312" pitchFamily="49" charset="-122"/>
              </a:rPr>
              <a:t>;</a:t>
            </a:r>
            <a:r>
              <a:rPr lang="zh-CN" altLang="en-US">
                <a:solidFill>
                  <a:schemeClr val="bg2">
                    <a:lumMod val="10000"/>
                  </a:schemeClr>
                </a:solidFill>
                <a:ea typeface="楷体_GB2312" pitchFamily="49" charset="-122"/>
              </a:rPr>
              <a:t>自发裂变</a:t>
            </a:r>
            <a:r>
              <a:rPr lang="en-US" altLang="zh-CN">
                <a:solidFill>
                  <a:schemeClr val="bg2">
                    <a:lumMod val="10000"/>
                  </a:schemeClr>
                </a:solidFill>
                <a:ea typeface="楷体_GB2312" pitchFamily="49" charset="-122"/>
              </a:rPr>
              <a:t>(SF)</a:t>
            </a:r>
            <a:r>
              <a:rPr lang="zh-CN" altLang="en-US">
                <a:solidFill>
                  <a:schemeClr val="bg2">
                    <a:lumMod val="10000"/>
                  </a:schemeClr>
                </a:solidFill>
                <a:ea typeface="楷体_GB2312" pitchFamily="49" charset="-122"/>
              </a:rPr>
              <a:t>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7752"/>
                                        </p:tgtEl>
                                        <p:attrNameLst>
                                          <p:attrName>style.visibility</p:attrName>
                                        </p:attrNameLst>
                                      </p:cBhvr>
                                      <p:to>
                                        <p:strVal val="visible"/>
                                      </p:to>
                                    </p:set>
                                    <p:animEffect transition="in" filter="wipe(up)">
                                      <p:cBhvr>
                                        <p:cTn id="7" dur="500"/>
                                        <p:tgtEl>
                                          <p:spTgt spid="287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7783"/>
                                        </p:tgtEl>
                                        <p:attrNameLst>
                                          <p:attrName>style.visibility</p:attrName>
                                        </p:attrNameLst>
                                      </p:cBhvr>
                                      <p:to>
                                        <p:strVal val="visible"/>
                                      </p:to>
                                    </p:set>
                                    <p:animEffect transition="in" filter="wipe(left)">
                                      <p:cBhvr>
                                        <p:cTn id="12" dur="500"/>
                                        <p:tgtEl>
                                          <p:spTgt spid="2877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7755"/>
                                        </p:tgtEl>
                                        <p:attrNameLst>
                                          <p:attrName>style.visibility</p:attrName>
                                        </p:attrNameLst>
                                      </p:cBhvr>
                                      <p:to>
                                        <p:strVal val="visible"/>
                                      </p:to>
                                    </p:set>
                                    <p:animEffect transition="in" filter="wipe(left)">
                                      <p:cBhvr>
                                        <p:cTn id="17" dur="500"/>
                                        <p:tgtEl>
                                          <p:spTgt spid="2877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7760"/>
                                        </p:tgtEl>
                                        <p:attrNameLst>
                                          <p:attrName>style.visibility</p:attrName>
                                        </p:attrNameLst>
                                      </p:cBhvr>
                                      <p:to>
                                        <p:strVal val="visible"/>
                                      </p:to>
                                    </p:set>
                                    <p:animEffect transition="in" filter="blinds(horizontal)">
                                      <p:cBhvr>
                                        <p:cTn id="22" dur="500"/>
                                        <p:tgtEl>
                                          <p:spTgt spid="2877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7784"/>
                                        </p:tgtEl>
                                        <p:attrNameLst>
                                          <p:attrName>style.visibility</p:attrName>
                                        </p:attrNameLst>
                                      </p:cBhvr>
                                      <p:to>
                                        <p:strVal val="visible"/>
                                      </p:to>
                                    </p:set>
                                    <p:animEffect transition="in" filter="wipe(left)">
                                      <p:cBhvr>
                                        <p:cTn id="27" dur="500"/>
                                        <p:tgtEl>
                                          <p:spTgt spid="2877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87763"/>
                                        </p:tgtEl>
                                        <p:attrNameLst>
                                          <p:attrName>style.visibility</p:attrName>
                                        </p:attrNameLst>
                                      </p:cBhvr>
                                      <p:to>
                                        <p:strVal val="visible"/>
                                      </p:to>
                                    </p:set>
                                    <p:animEffect transition="in" filter="wipe(left)">
                                      <p:cBhvr>
                                        <p:cTn id="32" dur="500"/>
                                        <p:tgtEl>
                                          <p:spTgt spid="2877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7769"/>
                                        </p:tgtEl>
                                        <p:attrNameLst>
                                          <p:attrName>style.visibility</p:attrName>
                                        </p:attrNameLst>
                                      </p:cBhvr>
                                      <p:to>
                                        <p:strVal val="visible"/>
                                      </p:to>
                                    </p:set>
                                    <p:animEffect transition="in" filter="blinds(horizontal)">
                                      <p:cBhvr>
                                        <p:cTn id="37" dur="500"/>
                                        <p:tgtEl>
                                          <p:spTgt spid="2877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87785"/>
                                        </p:tgtEl>
                                        <p:attrNameLst>
                                          <p:attrName>style.visibility</p:attrName>
                                        </p:attrNameLst>
                                      </p:cBhvr>
                                      <p:to>
                                        <p:strVal val="visible"/>
                                      </p:to>
                                    </p:set>
                                    <p:animEffect transition="in" filter="wipe(left)">
                                      <p:cBhvr>
                                        <p:cTn id="42" dur="500"/>
                                        <p:tgtEl>
                                          <p:spTgt spid="2877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87772"/>
                                        </p:tgtEl>
                                        <p:attrNameLst>
                                          <p:attrName>style.visibility</p:attrName>
                                        </p:attrNameLst>
                                      </p:cBhvr>
                                      <p:to>
                                        <p:strVal val="visible"/>
                                      </p:to>
                                    </p:set>
                                    <p:animEffect transition="in" filter="wipe(left)">
                                      <p:cBhvr>
                                        <p:cTn id="47" dur="500"/>
                                        <p:tgtEl>
                                          <p:spTgt spid="2877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7777"/>
                                        </p:tgtEl>
                                        <p:attrNameLst>
                                          <p:attrName>style.visibility</p:attrName>
                                        </p:attrNameLst>
                                      </p:cBhvr>
                                      <p:to>
                                        <p:strVal val="visible"/>
                                      </p:to>
                                    </p:set>
                                    <p:animEffect transition="in" filter="blinds(horizontal)">
                                      <p:cBhvr>
                                        <p:cTn id="52" dur="500"/>
                                        <p:tgtEl>
                                          <p:spTgt spid="28777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87781"/>
                                        </p:tgtEl>
                                        <p:attrNameLst>
                                          <p:attrName>style.visibility</p:attrName>
                                        </p:attrNameLst>
                                      </p:cBhvr>
                                      <p:to>
                                        <p:strVal val="visible"/>
                                      </p:to>
                                    </p:set>
                                    <p:animEffect transition="in" filter="box(in)">
                                      <p:cBhvr>
                                        <p:cTn id="57" dur="500"/>
                                        <p:tgtEl>
                                          <p:spTgt spid="287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2" grpId="0" animBg="1"/>
      <p:bldP spid="287760" grpId="0" animBg="1"/>
      <p:bldP spid="287769" grpId="0" animBg="1"/>
      <p:bldP spid="287777" grpId="0" animBg="1"/>
      <p:bldP spid="28778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567" name="Rectangle 247">
            <a:extLst>
              <a:ext uri="{FF2B5EF4-FFF2-40B4-BE49-F238E27FC236}">
                <a16:creationId xmlns:a16="http://schemas.microsoft.com/office/drawing/2014/main" id="{82C17FD7-5084-4E1B-A8CC-2C7824354199}"/>
              </a:ext>
            </a:extLst>
          </p:cNvPr>
          <p:cNvSpPr>
            <a:spLocks noChangeArrowheads="1"/>
          </p:cNvSpPr>
          <p:nvPr/>
        </p:nvSpPr>
        <p:spPr bwMode="auto">
          <a:xfrm>
            <a:off x="0" y="549275"/>
            <a:ext cx="9144000" cy="6064250"/>
          </a:xfrm>
          <a:prstGeom prst="rect">
            <a:avLst/>
          </a:prstGeom>
          <a:noFill/>
          <a:ln w="9525">
            <a:solidFill>
              <a:schemeClr val="tx1"/>
            </a:solidFill>
            <a:miter lim="800000"/>
            <a:headEnd/>
            <a:tailEnd/>
          </a:ln>
          <a:effectLst/>
        </p:spPr>
        <p:txBody>
          <a:bodyPr wrap="none" anchor="ctr"/>
          <a:lstStyle/>
          <a:p>
            <a:endParaRPr lang="zh-CN" altLang="en-US"/>
          </a:p>
        </p:txBody>
      </p:sp>
      <p:grpSp>
        <p:nvGrpSpPr>
          <p:cNvPr id="312331" name="Group 11">
            <a:extLst>
              <a:ext uri="{FF2B5EF4-FFF2-40B4-BE49-F238E27FC236}">
                <a16:creationId xmlns:a16="http://schemas.microsoft.com/office/drawing/2014/main" id="{B2DB7BEF-5B6E-4FFF-A2A9-DB45E4C4B07E}"/>
              </a:ext>
            </a:extLst>
          </p:cNvPr>
          <p:cNvGrpSpPr>
            <a:grpSpLocks/>
          </p:cNvGrpSpPr>
          <p:nvPr/>
        </p:nvGrpSpPr>
        <p:grpSpPr bwMode="auto">
          <a:xfrm>
            <a:off x="228600" y="762000"/>
            <a:ext cx="4130675" cy="5791200"/>
            <a:chOff x="144" y="480"/>
            <a:chExt cx="2602" cy="3648"/>
          </a:xfrm>
        </p:grpSpPr>
        <p:sp>
          <p:nvSpPr>
            <p:cNvPr id="312332" name="Line 12">
              <a:extLst>
                <a:ext uri="{FF2B5EF4-FFF2-40B4-BE49-F238E27FC236}">
                  <a16:creationId xmlns:a16="http://schemas.microsoft.com/office/drawing/2014/main" id="{84867942-4BA5-4180-B493-5A206258E5EE}"/>
                </a:ext>
              </a:extLst>
            </p:cNvPr>
            <p:cNvSpPr>
              <a:spLocks noChangeShapeType="1"/>
            </p:cNvSpPr>
            <p:nvPr/>
          </p:nvSpPr>
          <p:spPr bwMode="auto">
            <a:xfrm>
              <a:off x="490" y="3878"/>
              <a:ext cx="22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33" name="Line 13">
              <a:extLst>
                <a:ext uri="{FF2B5EF4-FFF2-40B4-BE49-F238E27FC236}">
                  <a16:creationId xmlns:a16="http://schemas.microsoft.com/office/drawing/2014/main" id="{D1D79C51-7200-4634-BB3C-D257E0B7E613}"/>
                </a:ext>
              </a:extLst>
            </p:cNvPr>
            <p:cNvSpPr>
              <a:spLocks noChangeShapeType="1"/>
            </p:cNvSpPr>
            <p:nvPr/>
          </p:nvSpPr>
          <p:spPr bwMode="auto">
            <a:xfrm flipV="1">
              <a:off x="490" y="528"/>
              <a:ext cx="0" cy="3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34" name="Line 14">
              <a:extLst>
                <a:ext uri="{FF2B5EF4-FFF2-40B4-BE49-F238E27FC236}">
                  <a16:creationId xmlns:a16="http://schemas.microsoft.com/office/drawing/2014/main" id="{F4F4A82E-D424-413C-BBA1-33550684A50B}"/>
                </a:ext>
              </a:extLst>
            </p:cNvPr>
            <p:cNvSpPr>
              <a:spLocks noChangeShapeType="1"/>
            </p:cNvSpPr>
            <p:nvPr/>
          </p:nvSpPr>
          <p:spPr bwMode="auto">
            <a:xfrm flipV="1">
              <a:off x="207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35" name="Line 15">
              <a:extLst>
                <a:ext uri="{FF2B5EF4-FFF2-40B4-BE49-F238E27FC236}">
                  <a16:creationId xmlns:a16="http://schemas.microsoft.com/office/drawing/2014/main" id="{5DD6FD4C-5E44-4127-A7A3-BDFE68D1FDEB}"/>
                </a:ext>
              </a:extLst>
            </p:cNvPr>
            <p:cNvSpPr>
              <a:spLocks noChangeShapeType="1"/>
            </p:cNvSpPr>
            <p:nvPr/>
          </p:nvSpPr>
          <p:spPr bwMode="auto">
            <a:xfrm flipV="1">
              <a:off x="63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36" name="Line 16">
              <a:extLst>
                <a:ext uri="{FF2B5EF4-FFF2-40B4-BE49-F238E27FC236}">
                  <a16:creationId xmlns:a16="http://schemas.microsoft.com/office/drawing/2014/main" id="{9192D135-4D03-41A4-BFC4-13D389D1FFA6}"/>
                </a:ext>
              </a:extLst>
            </p:cNvPr>
            <p:cNvSpPr>
              <a:spLocks noChangeShapeType="1"/>
            </p:cNvSpPr>
            <p:nvPr/>
          </p:nvSpPr>
          <p:spPr bwMode="auto">
            <a:xfrm flipV="1">
              <a:off x="78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37" name="Line 17">
              <a:extLst>
                <a:ext uri="{FF2B5EF4-FFF2-40B4-BE49-F238E27FC236}">
                  <a16:creationId xmlns:a16="http://schemas.microsoft.com/office/drawing/2014/main" id="{E570F24C-ABA2-43F1-A4A3-1D11F5F13A67}"/>
                </a:ext>
              </a:extLst>
            </p:cNvPr>
            <p:cNvSpPr>
              <a:spLocks noChangeShapeType="1"/>
            </p:cNvSpPr>
            <p:nvPr/>
          </p:nvSpPr>
          <p:spPr bwMode="auto">
            <a:xfrm flipV="1">
              <a:off x="92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38" name="Line 18">
              <a:extLst>
                <a:ext uri="{FF2B5EF4-FFF2-40B4-BE49-F238E27FC236}">
                  <a16:creationId xmlns:a16="http://schemas.microsoft.com/office/drawing/2014/main" id="{A7880C9E-B4F2-400A-8066-0EFACE7A6D85}"/>
                </a:ext>
              </a:extLst>
            </p:cNvPr>
            <p:cNvSpPr>
              <a:spLocks noChangeShapeType="1"/>
            </p:cNvSpPr>
            <p:nvPr/>
          </p:nvSpPr>
          <p:spPr bwMode="auto">
            <a:xfrm flipV="1">
              <a:off x="106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39" name="Line 19">
              <a:extLst>
                <a:ext uri="{FF2B5EF4-FFF2-40B4-BE49-F238E27FC236}">
                  <a16:creationId xmlns:a16="http://schemas.microsoft.com/office/drawing/2014/main" id="{F065CD45-D819-47BE-A74C-F885501AE499}"/>
                </a:ext>
              </a:extLst>
            </p:cNvPr>
            <p:cNvSpPr>
              <a:spLocks noChangeShapeType="1"/>
            </p:cNvSpPr>
            <p:nvPr/>
          </p:nvSpPr>
          <p:spPr bwMode="auto">
            <a:xfrm flipV="1">
              <a:off x="121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40" name="Line 20">
              <a:extLst>
                <a:ext uri="{FF2B5EF4-FFF2-40B4-BE49-F238E27FC236}">
                  <a16:creationId xmlns:a16="http://schemas.microsoft.com/office/drawing/2014/main" id="{A6C994F1-2234-46B7-A050-0D6103F45F3C}"/>
                </a:ext>
              </a:extLst>
            </p:cNvPr>
            <p:cNvSpPr>
              <a:spLocks noChangeShapeType="1"/>
            </p:cNvSpPr>
            <p:nvPr/>
          </p:nvSpPr>
          <p:spPr bwMode="auto">
            <a:xfrm flipV="1">
              <a:off x="135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41" name="Line 21">
              <a:extLst>
                <a:ext uri="{FF2B5EF4-FFF2-40B4-BE49-F238E27FC236}">
                  <a16:creationId xmlns:a16="http://schemas.microsoft.com/office/drawing/2014/main" id="{F73C7D4F-49AD-4AA7-B956-172B483BD40D}"/>
                </a:ext>
              </a:extLst>
            </p:cNvPr>
            <p:cNvSpPr>
              <a:spLocks noChangeShapeType="1"/>
            </p:cNvSpPr>
            <p:nvPr/>
          </p:nvSpPr>
          <p:spPr bwMode="auto">
            <a:xfrm flipV="1">
              <a:off x="150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42" name="Line 22">
              <a:extLst>
                <a:ext uri="{FF2B5EF4-FFF2-40B4-BE49-F238E27FC236}">
                  <a16:creationId xmlns:a16="http://schemas.microsoft.com/office/drawing/2014/main" id="{D7B9C9CE-6CEF-4162-8C6C-A2D778388EFB}"/>
                </a:ext>
              </a:extLst>
            </p:cNvPr>
            <p:cNvSpPr>
              <a:spLocks noChangeShapeType="1"/>
            </p:cNvSpPr>
            <p:nvPr/>
          </p:nvSpPr>
          <p:spPr bwMode="auto">
            <a:xfrm flipV="1">
              <a:off x="164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43" name="Line 23">
              <a:extLst>
                <a:ext uri="{FF2B5EF4-FFF2-40B4-BE49-F238E27FC236}">
                  <a16:creationId xmlns:a16="http://schemas.microsoft.com/office/drawing/2014/main" id="{CAD73FBF-D04F-420D-BE32-6D694BF6465E}"/>
                </a:ext>
              </a:extLst>
            </p:cNvPr>
            <p:cNvSpPr>
              <a:spLocks noChangeShapeType="1"/>
            </p:cNvSpPr>
            <p:nvPr/>
          </p:nvSpPr>
          <p:spPr bwMode="auto">
            <a:xfrm flipV="1">
              <a:off x="178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44" name="Line 24">
              <a:extLst>
                <a:ext uri="{FF2B5EF4-FFF2-40B4-BE49-F238E27FC236}">
                  <a16:creationId xmlns:a16="http://schemas.microsoft.com/office/drawing/2014/main" id="{AF9F4A97-A191-4752-AB8C-CF711FB7DC78}"/>
                </a:ext>
              </a:extLst>
            </p:cNvPr>
            <p:cNvSpPr>
              <a:spLocks noChangeShapeType="1"/>
            </p:cNvSpPr>
            <p:nvPr/>
          </p:nvSpPr>
          <p:spPr bwMode="auto">
            <a:xfrm flipV="1">
              <a:off x="193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45" name="Line 25">
              <a:extLst>
                <a:ext uri="{FF2B5EF4-FFF2-40B4-BE49-F238E27FC236}">
                  <a16:creationId xmlns:a16="http://schemas.microsoft.com/office/drawing/2014/main" id="{DE5154FD-E9A1-427D-B81D-A8253F4E270C}"/>
                </a:ext>
              </a:extLst>
            </p:cNvPr>
            <p:cNvSpPr>
              <a:spLocks noChangeShapeType="1"/>
            </p:cNvSpPr>
            <p:nvPr/>
          </p:nvSpPr>
          <p:spPr bwMode="auto">
            <a:xfrm flipV="1">
              <a:off x="221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46" name="Text Box 26">
              <a:extLst>
                <a:ext uri="{FF2B5EF4-FFF2-40B4-BE49-F238E27FC236}">
                  <a16:creationId xmlns:a16="http://schemas.microsoft.com/office/drawing/2014/main" id="{A35E4D5F-E214-49E2-96CD-838458488D24}"/>
                </a:ext>
              </a:extLst>
            </p:cNvPr>
            <p:cNvSpPr txBox="1">
              <a:spLocks noChangeArrowheads="1"/>
            </p:cNvSpPr>
            <p:nvPr/>
          </p:nvSpPr>
          <p:spPr bwMode="auto">
            <a:xfrm>
              <a:off x="394" y="3926"/>
              <a:ext cx="1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en-US" altLang="zh-CN" sz="1400">
                  <a:solidFill>
                    <a:srgbClr val="FF0000"/>
                  </a:solidFill>
                  <a:latin typeface="Arial" panose="020B0604020202020204" pitchFamily="34" charset="0"/>
                  <a:ea typeface="仿宋_GB2312" pitchFamily="49" charset="-122"/>
                </a:rPr>
                <a:t>80</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85</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90</a:t>
              </a:r>
              <a:r>
                <a:rPr lang="zh-CN" altLang="en-US" sz="1400">
                  <a:solidFill>
                    <a:srgbClr val="FF0000"/>
                  </a:solidFill>
                  <a:latin typeface="Arial" panose="020B0604020202020204" pitchFamily="34" charset="0"/>
                  <a:ea typeface="仿宋_GB2312" pitchFamily="49" charset="-122"/>
                </a:rPr>
                <a:t>　</a:t>
              </a:r>
            </a:p>
          </p:txBody>
        </p:sp>
        <p:sp>
          <p:nvSpPr>
            <p:cNvPr id="312347" name="Line 27">
              <a:extLst>
                <a:ext uri="{FF2B5EF4-FFF2-40B4-BE49-F238E27FC236}">
                  <a16:creationId xmlns:a16="http://schemas.microsoft.com/office/drawing/2014/main" id="{C9FDEF19-16F4-4EE7-BE8A-34EFCBEF36F3}"/>
                </a:ext>
              </a:extLst>
            </p:cNvPr>
            <p:cNvSpPr>
              <a:spLocks noChangeShapeType="1"/>
            </p:cNvSpPr>
            <p:nvPr/>
          </p:nvSpPr>
          <p:spPr bwMode="auto">
            <a:xfrm>
              <a:off x="490"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48" name="Line 28">
              <a:extLst>
                <a:ext uri="{FF2B5EF4-FFF2-40B4-BE49-F238E27FC236}">
                  <a16:creationId xmlns:a16="http://schemas.microsoft.com/office/drawing/2014/main" id="{8D266DCD-F9BD-4E38-948B-73067260EC9D}"/>
                </a:ext>
              </a:extLst>
            </p:cNvPr>
            <p:cNvSpPr>
              <a:spLocks noChangeShapeType="1"/>
            </p:cNvSpPr>
            <p:nvPr/>
          </p:nvSpPr>
          <p:spPr bwMode="auto">
            <a:xfrm>
              <a:off x="1212"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49" name="Line 29">
              <a:extLst>
                <a:ext uri="{FF2B5EF4-FFF2-40B4-BE49-F238E27FC236}">
                  <a16:creationId xmlns:a16="http://schemas.microsoft.com/office/drawing/2014/main" id="{3C8DD967-E287-4B24-AEE9-AD386E95D920}"/>
                </a:ext>
              </a:extLst>
            </p:cNvPr>
            <p:cNvSpPr>
              <a:spLocks noChangeShapeType="1"/>
            </p:cNvSpPr>
            <p:nvPr/>
          </p:nvSpPr>
          <p:spPr bwMode="auto">
            <a:xfrm>
              <a:off x="1932"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50" name="Line 30">
              <a:extLst>
                <a:ext uri="{FF2B5EF4-FFF2-40B4-BE49-F238E27FC236}">
                  <a16:creationId xmlns:a16="http://schemas.microsoft.com/office/drawing/2014/main" id="{E2A26C51-B4AC-4350-A927-8C316FB25584}"/>
                </a:ext>
              </a:extLst>
            </p:cNvPr>
            <p:cNvSpPr>
              <a:spLocks noChangeShapeType="1"/>
            </p:cNvSpPr>
            <p:nvPr/>
          </p:nvSpPr>
          <p:spPr bwMode="auto">
            <a:xfrm>
              <a:off x="490" y="368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51" name="Line 31">
              <a:extLst>
                <a:ext uri="{FF2B5EF4-FFF2-40B4-BE49-F238E27FC236}">
                  <a16:creationId xmlns:a16="http://schemas.microsoft.com/office/drawing/2014/main" id="{655BB667-7B08-4823-8062-82B0930244FB}"/>
                </a:ext>
              </a:extLst>
            </p:cNvPr>
            <p:cNvSpPr>
              <a:spLocks noChangeShapeType="1"/>
            </p:cNvSpPr>
            <p:nvPr/>
          </p:nvSpPr>
          <p:spPr bwMode="auto">
            <a:xfrm>
              <a:off x="490" y="354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52" name="Line 32">
              <a:extLst>
                <a:ext uri="{FF2B5EF4-FFF2-40B4-BE49-F238E27FC236}">
                  <a16:creationId xmlns:a16="http://schemas.microsoft.com/office/drawing/2014/main" id="{04EACB65-70C0-4C16-BDFE-675CAD4DB705}"/>
                </a:ext>
              </a:extLst>
            </p:cNvPr>
            <p:cNvSpPr>
              <a:spLocks noChangeShapeType="1"/>
            </p:cNvSpPr>
            <p:nvPr/>
          </p:nvSpPr>
          <p:spPr bwMode="auto">
            <a:xfrm>
              <a:off x="490" y="339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53" name="Line 33">
              <a:extLst>
                <a:ext uri="{FF2B5EF4-FFF2-40B4-BE49-F238E27FC236}">
                  <a16:creationId xmlns:a16="http://schemas.microsoft.com/office/drawing/2014/main" id="{924E3CF7-ACE8-4E5E-878E-2EA69C88D256}"/>
                </a:ext>
              </a:extLst>
            </p:cNvPr>
            <p:cNvSpPr>
              <a:spLocks noChangeShapeType="1"/>
            </p:cNvSpPr>
            <p:nvPr/>
          </p:nvSpPr>
          <p:spPr bwMode="auto">
            <a:xfrm>
              <a:off x="490" y="325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54" name="Line 34">
              <a:extLst>
                <a:ext uri="{FF2B5EF4-FFF2-40B4-BE49-F238E27FC236}">
                  <a16:creationId xmlns:a16="http://schemas.microsoft.com/office/drawing/2014/main" id="{DC07B146-4E84-4428-92D6-0110DB760FD0}"/>
                </a:ext>
              </a:extLst>
            </p:cNvPr>
            <p:cNvSpPr>
              <a:spLocks noChangeShapeType="1"/>
            </p:cNvSpPr>
            <p:nvPr/>
          </p:nvSpPr>
          <p:spPr bwMode="auto">
            <a:xfrm>
              <a:off x="490" y="311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55" name="Line 35">
              <a:extLst>
                <a:ext uri="{FF2B5EF4-FFF2-40B4-BE49-F238E27FC236}">
                  <a16:creationId xmlns:a16="http://schemas.microsoft.com/office/drawing/2014/main" id="{EE8F157D-D588-42DF-A775-7CEF2485798A}"/>
                </a:ext>
              </a:extLst>
            </p:cNvPr>
            <p:cNvSpPr>
              <a:spLocks noChangeShapeType="1"/>
            </p:cNvSpPr>
            <p:nvPr/>
          </p:nvSpPr>
          <p:spPr bwMode="auto">
            <a:xfrm>
              <a:off x="490" y="296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56" name="Line 36">
              <a:extLst>
                <a:ext uri="{FF2B5EF4-FFF2-40B4-BE49-F238E27FC236}">
                  <a16:creationId xmlns:a16="http://schemas.microsoft.com/office/drawing/2014/main" id="{B453627D-8379-4F3E-BF67-AF4E5763FA15}"/>
                </a:ext>
              </a:extLst>
            </p:cNvPr>
            <p:cNvSpPr>
              <a:spLocks noChangeShapeType="1"/>
            </p:cNvSpPr>
            <p:nvPr/>
          </p:nvSpPr>
          <p:spPr bwMode="auto">
            <a:xfrm>
              <a:off x="490" y="282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57" name="Line 37">
              <a:extLst>
                <a:ext uri="{FF2B5EF4-FFF2-40B4-BE49-F238E27FC236}">
                  <a16:creationId xmlns:a16="http://schemas.microsoft.com/office/drawing/2014/main" id="{29E03F40-3840-4847-A37B-6DE6B01E6DB1}"/>
                </a:ext>
              </a:extLst>
            </p:cNvPr>
            <p:cNvSpPr>
              <a:spLocks noChangeShapeType="1"/>
            </p:cNvSpPr>
            <p:nvPr/>
          </p:nvSpPr>
          <p:spPr bwMode="auto">
            <a:xfrm>
              <a:off x="490" y="267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58" name="Line 38">
              <a:extLst>
                <a:ext uri="{FF2B5EF4-FFF2-40B4-BE49-F238E27FC236}">
                  <a16:creationId xmlns:a16="http://schemas.microsoft.com/office/drawing/2014/main" id="{BDB68962-A36B-461C-BAE9-2022FE9DBE08}"/>
                </a:ext>
              </a:extLst>
            </p:cNvPr>
            <p:cNvSpPr>
              <a:spLocks noChangeShapeType="1"/>
            </p:cNvSpPr>
            <p:nvPr/>
          </p:nvSpPr>
          <p:spPr bwMode="auto">
            <a:xfrm>
              <a:off x="490" y="253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59" name="Line 39">
              <a:extLst>
                <a:ext uri="{FF2B5EF4-FFF2-40B4-BE49-F238E27FC236}">
                  <a16:creationId xmlns:a16="http://schemas.microsoft.com/office/drawing/2014/main" id="{1C56FAFD-7B1A-48C1-9CB6-37A36E50A8B8}"/>
                </a:ext>
              </a:extLst>
            </p:cNvPr>
            <p:cNvSpPr>
              <a:spLocks noChangeShapeType="1"/>
            </p:cNvSpPr>
            <p:nvPr/>
          </p:nvSpPr>
          <p:spPr bwMode="auto">
            <a:xfrm>
              <a:off x="490" y="239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60" name="Line 40">
              <a:extLst>
                <a:ext uri="{FF2B5EF4-FFF2-40B4-BE49-F238E27FC236}">
                  <a16:creationId xmlns:a16="http://schemas.microsoft.com/office/drawing/2014/main" id="{73DB78E5-BA1B-4F2F-B840-EB6652A731C2}"/>
                </a:ext>
              </a:extLst>
            </p:cNvPr>
            <p:cNvSpPr>
              <a:spLocks noChangeShapeType="1"/>
            </p:cNvSpPr>
            <p:nvPr/>
          </p:nvSpPr>
          <p:spPr bwMode="auto">
            <a:xfrm>
              <a:off x="490" y="224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61" name="Line 41">
              <a:extLst>
                <a:ext uri="{FF2B5EF4-FFF2-40B4-BE49-F238E27FC236}">
                  <a16:creationId xmlns:a16="http://schemas.microsoft.com/office/drawing/2014/main" id="{8D815D00-8FFC-4F1E-B7F7-73F714DF767C}"/>
                </a:ext>
              </a:extLst>
            </p:cNvPr>
            <p:cNvSpPr>
              <a:spLocks noChangeShapeType="1"/>
            </p:cNvSpPr>
            <p:nvPr/>
          </p:nvSpPr>
          <p:spPr bwMode="auto">
            <a:xfrm>
              <a:off x="490" y="210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62" name="Line 42">
              <a:extLst>
                <a:ext uri="{FF2B5EF4-FFF2-40B4-BE49-F238E27FC236}">
                  <a16:creationId xmlns:a16="http://schemas.microsoft.com/office/drawing/2014/main" id="{55C77E76-FD2E-470C-A021-B5570B2A0B88}"/>
                </a:ext>
              </a:extLst>
            </p:cNvPr>
            <p:cNvSpPr>
              <a:spLocks noChangeShapeType="1"/>
            </p:cNvSpPr>
            <p:nvPr/>
          </p:nvSpPr>
          <p:spPr bwMode="auto">
            <a:xfrm>
              <a:off x="490" y="195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63" name="Line 43">
              <a:extLst>
                <a:ext uri="{FF2B5EF4-FFF2-40B4-BE49-F238E27FC236}">
                  <a16:creationId xmlns:a16="http://schemas.microsoft.com/office/drawing/2014/main" id="{B2EF06D9-94F9-4C0C-9DE1-6D07F550D258}"/>
                </a:ext>
              </a:extLst>
            </p:cNvPr>
            <p:cNvSpPr>
              <a:spLocks noChangeShapeType="1"/>
            </p:cNvSpPr>
            <p:nvPr/>
          </p:nvSpPr>
          <p:spPr bwMode="auto">
            <a:xfrm>
              <a:off x="490" y="181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64" name="Line 44">
              <a:extLst>
                <a:ext uri="{FF2B5EF4-FFF2-40B4-BE49-F238E27FC236}">
                  <a16:creationId xmlns:a16="http://schemas.microsoft.com/office/drawing/2014/main" id="{E761263F-D8A7-4785-8CF3-692C720DA0D1}"/>
                </a:ext>
              </a:extLst>
            </p:cNvPr>
            <p:cNvSpPr>
              <a:spLocks noChangeShapeType="1"/>
            </p:cNvSpPr>
            <p:nvPr/>
          </p:nvSpPr>
          <p:spPr bwMode="auto">
            <a:xfrm>
              <a:off x="490" y="167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65" name="Line 45">
              <a:extLst>
                <a:ext uri="{FF2B5EF4-FFF2-40B4-BE49-F238E27FC236}">
                  <a16:creationId xmlns:a16="http://schemas.microsoft.com/office/drawing/2014/main" id="{108C13CB-8A8F-4483-8D23-F7B2146547CF}"/>
                </a:ext>
              </a:extLst>
            </p:cNvPr>
            <p:cNvSpPr>
              <a:spLocks noChangeShapeType="1"/>
            </p:cNvSpPr>
            <p:nvPr/>
          </p:nvSpPr>
          <p:spPr bwMode="auto">
            <a:xfrm>
              <a:off x="490" y="152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66" name="Line 46">
              <a:extLst>
                <a:ext uri="{FF2B5EF4-FFF2-40B4-BE49-F238E27FC236}">
                  <a16:creationId xmlns:a16="http://schemas.microsoft.com/office/drawing/2014/main" id="{0274D87E-FF9F-4290-A44C-F9598673CDD8}"/>
                </a:ext>
              </a:extLst>
            </p:cNvPr>
            <p:cNvSpPr>
              <a:spLocks noChangeShapeType="1"/>
            </p:cNvSpPr>
            <p:nvPr/>
          </p:nvSpPr>
          <p:spPr bwMode="auto">
            <a:xfrm rot="-5400000">
              <a:off x="466" y="366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67" name="Line 47">
              <a:extLst>
                <a:ext uri="{FF2B5EF4-FFF2-40B4-BE49-F238E27FC236}">
                  <a16:creationId xmlns:a16="http://schemas.microsoft.com/office/drawing/2014/main" id="{C32B6C6D-67D8-43CD-81A5-A8D07148E86D}"/>
                </a:ext>
              </a:extLst>
            </p:cNvPr>
            <p:cNvSpPr>
              <a:spLocks noChangeShapeType="1"/>
            </p:cNvSpPr>
            <p:nvPr/>
          </p:nvSpPr>
          <p:spPr bwMode="auto">
            <a:xfrm rot="-5400000">
              <a:off x="466" y="294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68" name="Line 48">
              <a:extLst>
                <a:ext uri="{FF2B5EF4-FFF2-40B4-BE49-F238E27FC236}">
                  <a16:creationId xmlns:a16="http://schemas.microsoft.com/office/drawing/2014/main" id="{D29FBF02-908D-469F-A032-DA012793813C}"/>
                </a:ext>
              </a:extLst>
            </p:cNvPr>
            <p:cNvSpPr>
              <a:spLocks noChangeShapeType="1"/>
            </p:cNvSpPr>
            <p:nvPr/>
          </p:nvSpPr>
          <p:spPr bwMode="auto">
            <a:xfrm rot="-5400000">
              <a:off x="466" y="222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69" name="Line 49">
              <a:extLst>
                <a:ext uri="{FF2B5EF4-FFF2-40B4-BE49-F238E27FC236}">
                  <a16:creationId xmlns:a16="http://schemas.microsoft.com/office/drawing/2014/main" id="{4A6A3CF6-2587-415C-A487-0362FC9D928F}"/>
                </a:ext>
              </a:extLst>
            </p:cNvPr>
            <p:cNvSpPr>
              <a:spLocks noChangeShapeType="1"/>
            </p:cNvSpPr>
            <p:nvPr/>
          </p:nvSpPr>
          <p:spPr bwMode="auto">
            <a:xfrm rot="-5400000">
              <a:off x="466" y="150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70" name="Text Box 50">
              <a:extLst>
                <a:ext uri="{FF2B5EF4-FFF2-40B4-BE49-F238E27FC236}">
                  <a16:creationId xmlns:a16="http://schemas.microsoft.com/office/drawing/2014/main" id="{6812A645-A110-4CAB-9848-0516497A52DE}"/>
                </a:ext>
              </a:extLst>
            </p:cNvPr>
            <p:cNvSpPr txBox="1">
              <a:spLocks noChangeArrowheads="1"/>
            </p:cNvSpPr>
            <p:nvPr/>
          </p:nvSpPr>
          <p:spPr bwMode="auto">
            <a:xfrm>
              <a:off x="144" y="728"/>
              <a:ext cx="346" cy="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en-US" altLang="zh-CN" sz="1200">
                  <a:solidFill>
                    <a:srgbClr val="FF0000"/>
                  </a:solidFill>
                  <a:latin typeface="Arial" panose="020B0604020202020204" pitchFamily="34" charset="0"/>
                  <a:ea typeface="仿宋_GB2312" pitchFamily="49" charset="-122"/>
                </a:rPr>
                <a:t>145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140</a:t>
              </a: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130</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125</a:t>
              </a:r>
            </a:p>
          </p:txBody>
        </p:sp>
        <p:sp>
          <p:nvSpPr>
            <p:cNvPr id="312371" name="Line 51">
              <a:extLst>
                <a:ext uri="{FF2B5EF4-FFF2-40B4-BE49-F238E27FC236}">
                  <a16:creationId xmlns:a16="http://schemas.microsoft.com/office/drawing/2014/main" id="{5E2DD5A9-8D7B-42F5-9461-8A0102E2E24D}"/>
                </a:ext>
              </a:extLst>
            </p:cNvPr>
            <p:cNvSpPr>
              <a:spLocks noChangeShapeType="1"/>
            </p:cNvSpPr>
            <p:nvPr/>
          </p:nvSpPr>
          <p:spPr bwMode="auto">
            <a:xfrm>
              <a:off x="490" y="138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72" name="Line 52">
              <a:extLst>
                <a:ext uri="{FF2B5EF4-FFF2-40B4-BE49-F238E27FC236}">
                  <a16:creationId xmlns:a16="http://schemas.microsoft.com/office/drawing/2014/main" id="{B09E9477-CF23-401C-B1EC-7DB7A60BB631}"/>
                </a:ext>
              </a:extLst>
            </p:cNvPr>
            <p:cNvSpPr>
              <a:spLocks noChangeShapeType="1"/>
            </p:cNvSpPr>
            <p:nvPr/>
          </p:nvSpPr>
          <p:spPr bwMode="auto">
            <a:xfrm>
              <a:off x="490" y="123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73" name="Line 53">
              <a:extLst>
                <a:ext uri="{FF2B5EF4-FFF2-40B4-BE49-F238E27FC236}">
                  <a16:creationId xmlns:a16="http://schemas.microsoft.com/office/drawing/2014/main" id="{2E85B1B9-2EBC-45B9-A102-85D9D79BD7F4}"/>
                </a:ext>
              </a:extLst>
            </p:cNvPr>
            <p:cNvSpPr>
              <a:spLocks noChangeShapeType="1"/>
            </p:cNvSpPr>
            <p:nvPr/>
          </p:nvSpPr>
          <p:spPr bwMode="auto">
            <a:xfrm>
              <a:off x="490" y="109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74" name="Line 54">
              <a:extLst>
                <a:ext uri="{FF2B5EF4-FFF2-40B4-BE49-F238E27FC236}">
                  <a16:creationId xmlns:a16="http://schemas.microsoft.com/office/drawing/2014/main" id="{762ADA0B-41D2-4AD9-BFC3-673C35C737C6}"/>
                </a:ext>
              </a:extLst>
            </p:cNvPr>
            <p:cNvSpPr>
              <a:spLocks noChangeShapeType="1"/>
            </p:cNvSpPr>
            <p:nvPr/>
          </p:nvSpPr>
          <p:spPr bwMode="auto">
            <a:xfrm>
              <a:off x="490" y="95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75" name="Line 55">
              <a:extLst>
                <a:ext uri="{FF2B5EF4-FFF2-40B4-BE49-F238E27FC236}">
                  <a16:creationId xmlns:a16="http://schemas.microsoft.com/office/drawing/2014/main" id="{E0F4CB10-C159-495B-B7C6-FA4C26BD7C30}"/>
                </a:ext>
              </a:extLst>
            </p:cNvPr>
            <p:cNvSpPr>
              <a:spLocks noChangeShapeType="1"/>
            </p:cNvSpPr>
            <p:nvPr/>
          </p:nvSpPr>
          <p:spPr bwMode="auto">
            <a:xfrm>
              <a:off x="490" y="80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76" name="Line 56">
              <a:extLst>
                <a:ext uri="{FF2B5EF4-FFF2-40B4-BE49-F238E27FC236}">
                  <a16:creationId xmlns:a16="http://schemas.microsoft.com/office/drawing/2014/main" id="{ABBF70A7-49AC-44FE-BC81-836D786466D5}"/>
                </a:ext>
              </a:extLst>
            </p:cNvPr>
            <p:cNvSpPr>
              <a:spLocks noChangeShapeType="1"/>
            </p:cNvSpPr>
            <p:nvPr/>
          </p:nvSpPr>
          <p:spPr bwMode="auto">
            <a:xfrm rot="-5400000">
              <a:off x="466" y="78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77" name="Text Box 57">
              <a:extLst>
                <a:ext uri="{FF2B5EF4-FFF2-40B4-BE49-F238E27FC236}">
                  <a16:creationId xmlns:a16="http://schemas.microsoft.com/office/drawing/2014/main" id="{4D61A644-BF36-476C-A3A4-9828F1F65B0F}"/>
                </a:ext>
              </a:extLst>
            </p:cNvPr>
            <p:cNvSpPr txBox="1">
              <a:spLocks noChangeArrowheads="1"/>
            </p:cNvSpPr>
            <p:nvPr/>
          </p:nvSpPr>
          <p:spPr bwMode="auto">
            <a:xfrm>
              <a:off x="2506" y="3878"/>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Z</a:t>
              </a:r>
            </a:p>
          </p:txBody>
        </p:sp>
        <p:sp>
          <p:nvSpPr>
            <p:cNvPr id="312378" name="Text Box 58">
              <a:extLst>
                <a:ext uri="{FF2B5EF4-FFF2-40B4-BE49-F238E27FC236}">
                  <a16:creationId xmlns:a16="http://schemas.microsoft.com/office/drawing/2014/main" id="{007A23B0-07DC-4EB5-B790-5C0983B9BC35}"/>
                </a:ext>
              </a:extLst>
            </p:cNvPr>
            <p:cNvSpPr txBox="1">
              <a:spLocks noChangeArrowheads="1"/>
            </p:cNvSpPr>
            <p:nvPr/>
          </p:nvSpPr>
          <p:spPr bwMode="auto">
            <a:xfrm>
              <a:off x="210" y="48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N</a:t>
              </a:r>
            </a:p>
          </p:txBody>
        </p:sp>
      </p:grpSp>
      <p:grpSp>
        <p:nvGrpSpPr>
          <p:cNvPr id="312379" name="Group 59">
            <a:extLst>
              <a:ext uri="{FF2B5EF4-FFF2-40B4-BE49-F238E27FC236}">
                <a16:creationId xmlns:a16="http://schemas.microsoft.com/office/drawing/2014/main" id="{F3845798-996F-4283-B461-4E48D8E1D7D5}"/>
              </a:ext>
            </a:extLst>
          </p:cNvPr>
          <p:cNvGrpSpPr>
            <a:grpSpLocks/>
          </p:cNvGrpSpPr>
          <p:nvPr/>
        </p:nvGrpSpPr>
        <p:grpSpPr bwMode="auto">
          <a:xfrm>
            <a:off x="4572000" y="762000"/>
            <a:ext cx="4130675" cy="5791200"/>
            <a:chOff x="2880" y="480"/>
            <a:chExt cx="2602" cy="3648"/>
          </a:xfrm>
        </p:grpSpPr>
        <p:sp>
          <p:nvSpPr>
            <p:cNvPr id="312380" name="Line 60">
              <a:extLst>
                <a:ext uri="{FF2B5EF4-FFF2-40B4-BE49-F238E27FC236}">
                  <a16:creationId xmlns:a16="http://schemas.microsoft.com/office/drawing/2014/main" id="{87B55E14-E0AE-4D18-B7EC-E1D40E04C7A6}"/>
                </a:ext>
              </a:extLst>
            </p:cNvPr>
            <p:cNvSpPr>
              <a:spLocks noChangeShapeType="1"/>
            </p:cNvSpPr>
            <p:nvPr/>
          </p:nvSpPr>
          <p:spPr bwMode="auto">
            <a:xfrm>
              <a:off x="3226" y="3878"/>
              <a:ext cx="2256"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81" name="Line 61">
              <a:extLst>
                <a:ext uri="{FF2B5EF4-FFF2-40B4-BE49-F238E27FC236}">
                  <a16:creationId xmlns:a16="http://schemas.microsoft.com/office/drawing/2014/main" id="{C2D1F09C-8CB3-4DDD-B494-1EAC976D729E}"/>
                </a:ext>
              </a:extLst>
            </p:cNvPr>
            <p:cNvSpPr>
              <a:spLocks noChangeShapeType="1"/>
            </p:cNvSpPr>
            <p:nvPr/>
          </p:nvSpPr>
          <p:spPr bwMode="auto">
            <a:xfrm flipV="1">
              <a:off x="3226" y="528"/>
              <a:ext cx="0" cy="3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82" name="Line 62">
              <a:extLst>
                <a:ext uri="{FF2B5EF4-FFF2-40B4-BE49-F238E27FC236}">
                  <a16:creationId xmlns:a16="http://schemas.microsoft.com/office/drawing/2014/main" id="{F49BE96D-89E5-4415-9CC4-405165E12066}"/>
                </a:ext>
              </a:extLst>
            </p:cNvPr>
            <p:cNvSpPr>
              <a:spLocks noChangeShapeType="1"/>
            </p:cNvSpPr>
            <p:nvPr/>
          </p:nvSpPr>
          <p:spPr bwMode="auto">
            <a:xfrm flipV="1">
              <a:off x="481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83" name="Line 63">
              <a:extLst>
                <a:ext uri="{FF2B5EF4-FFF2-40B4-BE49-F238E27FC236}">
                  <a16:creationId xmlns:a16="http://schemas.microsoft.com/office/drawing/2014/main" id="{A487D623-4033-4EAF-8036-CB25130C0F38}"/>
                </a:ext>
              </a:extLst>
            </p:cNvPr>
            <p:cNvSpPr>
              <a:spLocks noChangeShapeType="1"/>
            </p:cNvSpPr>
            <p:nvPr/>
          </p:nvSpPr>
          <p:spPr bwMode="auto">
            <a:xfrm flipV="1">
              <a:off x="337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84" name="Line 64">
              <a:extLst>
                <a:ext uri="{FF2B5EF4-FFF2-40B4-BE49-F238E27FC236}">
                  <a16:creationId xmlns:a16="http://schemas.microsoft.com/office/drawing/2014/main" id="{9E30193E-EC51-453B-A3DE-FF9FC561AB66}"/>
                </a:ext>
              </a:extLst>
            </p:cNvPr>
            <p:cNvSpPr>
              <a:spLocks noChangeShapeType="1"/>
            </p:cNvSpPr>
            <p:nvPr/>
          </p:nvSpPr>
          <p:spPr bwMode="auto">
            <a:xfrm flipV="1">
              <a:off x="350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85" name="Line 65">
              <a:extLst>
                <a:ext uri="{FF2B5EF4-FFF2-40B4-BE49-F238E27FC236}">
                  <a16:creationId xmlns:a16="http://schemas.microsoft.com/office/drawing/2014/main" id="{1AC06B93-F122-4B7B-9852-1AC0A17922C4}"/>
                </a:ext>
              </a:extLst>
            </p:cNvPr>
            <p:cNvSpPr>
              <a:spLocks noChangeShapeType="1"/>
            </p:cNvSpPr>
            <p:nvPr/>
          </p:nvSpPr>
          <p:spPr bwMode="auto">
            <a:xfrm flipV="1">
              <a:off x="366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86" name="Line 66">
              <a:extLst>
                <a:ext uri="{FF2B5EF4-FFF2-40B4-BE49-F238E27FC236}">
                  <a16:creationId xmlns:a16="http://schemas.microsoft.com/office/drawing/2014/main" id="{7CBA927D-76FA-47C6-85BB-91C07065BE0F}"/>
                </a:ext>
              </a:extLst>
            </p:cNvPr>
            <p:cNvSpPr>
              <a:spLocks noChangeShapeType="1"/>
            </p:cNvSpPr>
            <p:nvPr/>
          </p:nvSpPr>
          <p:spPr bwMode="auto">
            <a:xfrm flipV="1">
              <a:off x="380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87" name="Line 67">
              <a:extLst>
                <a:ext uri="{FF2B5EF4-FFF2-40B4-BE49-F238E27FC236}">
                  <a16:creationId xmlns:a16="http://schemas.microsoft.com/office/drawing/2014/main" id="{EE93A5CE-997F-4274-8EFC-6C7BC70DBA5E}"/>
                </a:ext>
              </a:extLst>
            </p:cNvPr>
            <p:cNvSpPr>
              <a:spLocks noChangeShapeType="1"/>
            </p:cNvSpPr>
            <p:nvPr/>
          </p:nvSpPr>
          <p:spPr bwMode="auto">
            <a:xfrm flipV="1">
              <a:off x="394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88" name="Line 68">
              <a:extLst>
                <a:ext uri="{FF2B5EF4-FFF2-40B4-BE49-F238E27FC236}">
                  <a16:creationId xmlns:a16="http://schemas.microsoft.com/office/drawing/2014/main" id="{C6EEDD8D-093C-4D5E-A829-C1B604011021}"/>
                </a:ext>
              </a:extLst>
            </p:cNvPr>
            <p:cNvSpPr>
              <a:spLocks noChangeShapeType="1"/>
            </p:cNvSpPr>
            <p:nvPr/>
          </p:nvSpPr>
          <p:spPr bwMode="auto">
            <a:xfrm flipV="1">
              <a:off x="409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89" name="Line 69">
              <a:extLst>
                <a:ext uri="{FF2B5EF4-FFF2-40B4-BE49-F238E27FC236}">
                  <a16:creationId xmlns:a16="http://schemas.microsoft.com/office/drawing/2014/main" id="{39164BF1-2375-4F91-B807-8F83DA493AE5}"/>
                </a:ext>
              </a:extLst>
            </p:cNvPr>
            <p:cNvSpPr>
              <a:spLocks noChangeShapeType="1"/>
            </p:cNvSpPr>
            <p:nvPr/>
          </p:nvSpPr>
          <p:spPr bwMode="auto">
            <a:xfrm flipV="1">
              <a:off x="423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90" name="Line 70">
              <a:extLst>
                <a:ext uri="{FF2B5EF4-FFF2-40B4-BE49-F238E27FC236}">
                  <a16:creationId xmlns:a16="http://schemas.microsoft.com/office/drawing/2014/main" id="{3F8DBC1D-3F06-4265-9821-92DA6A5B610F}"/>
                </a:ext>
              </a:extLst>
            </p:cNvPr>
            <p:cNvSpPr>
              <a:spLocks noChangeShapeType="1"/>
            </p:cNvSpPr>
            <p:nvPr/>
          </p:nvSpPr>
          <p:spPr bwMode="auto">
            <a:xfrm flipV="1">
              <a:off x="438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91" name="Line 71">
              <a:extLst>
                <a:ext uri="{FF2B5EF4-FFF2-40B4-BE49-F238E27FC236}">
                  <a16:creationId xmlns:a16="http://schemas.microsoft.com/office/drawing/2014/main" id="{3441527C-0D6C-4F66-8103-FACA873BB2FB}"/>
                </a:ext>
              </a:extLst>
            </p:cNvPr>
            <p:cNvSpPr>
              <a:spLocks noChangeShapeType="1"/>
            </p:cNvSpPr>
            <p:nvPr/>
          </p:nvSpPr>
          <p:spPr bwMode="auto">
            <a:xfrm flipV="1">
              <a:off x="452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92" name="Line 72">
              <a:extLst>
                <a:ext uri="{FF2B5EF4-FFF2-40B4-BE49-F238E27FC236}">
                  <a16:creationId xmlns:a16="http://schemas.microsoft.com/office/drawing/2014/main" id="{3764FA89-EF54-48CF-86A7-6894984BC6A7}"/>
                </a:ext>
              </a:extLst>
            </p:cNvPr>
            <p:cNvSpPr>
              <a:spLocks noChangeShapeType="1"/>
            </p:cNvSpPr>
            <p:nvPr/>
          </p:nvSpPr>
          <p:spPr bwMode="auto">
            <a:xfrm flipV="1">
              <a:off x="466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93" name="Line 73">
              <a:extLst>
                <a:ext uri="{FF2B5EF4-FFF2-40B4-BE49-F238E27FC236}">
                  <a16:creationId xmlns:a16="http://schemas.microsoft.com/office/drawing/2014/main" id="{926A7B76-E276-4390-9BDF-33B745412780}"/>
                </a:ext>
              </a:extLst>
            </p:cNvPr>
            <p:cNvSpPr>
              <a:spLocks noChangeShapeType="1"/>
            </p:cNvSpPr>
            <p:nvPr/>
          </p:nvSpPr>
          <p:spPr bwMode="auto">
            <a:xfrm flipV="1">
              <a:off x="495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94" name="Text Box 74">
              <a:extLst>
                <a:ext uri="{FF2B5EF4-FFF2-40B4-BE49-F238E27FC236}">
                  <a16:creationId xmlns:a16="http://schemas.microsoft.com/office/drawing/2014/main" id="{959248F8-AC0A-49BA-842D-E5C808FEC042}"/>
                </a:ext>
              </a:extLst>
            </p:cNvPr>
            <p:cNvSpPr txBox="1">
              <a:spLocks noChangeArrowheads="1"/>
            </p:cNvSpPr>
            <p:nvPr/>
          </p:nvSpPr>
          <p:spPr bwMode="auto">
            <a:xfrm>
              <a:off x="3130" y="3926"/>
              <a:ext cx="1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en-US" altLang="zh-CN" sz="1400">
                  <a:solidFill>
                    <a:srgbClr val="FF0000"/>
                  </a:solidFill>
                  <a:latin typeface="Arial" panose="020B0604020202020204" pitchFamily="34" charset="0"/>
                  <a:ea typeface="仿宋_GB2312" pitchFamily="49" charset="-122"/>
                </a:rPr>
                <a:t>80</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85</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90</a:t>
              </a:r>
              <a:r>
                <a:rPr lang="zh-CN" altLang="en-US" sz="1400">
                  <a:solidFill>
                    <a:srgbClr val="FF0000"/>
                  </a:solidFill>
                  <a:latin typeface="Arial" panose="020B0604020202020204" pitchFamily="34" charset="0"/>
                  <a:ea typeface="仿宋_GB2312" pitchFamily="49" charset="-122"/>
                </a:rPr>
                <a:t>　</a:t>
              </a:r>
            </a:p>
          </p:txBody>
        </p:sp>
        <p:sp>
          <p:nvSpPr>
            <p:cNvPr id="312395" name="Line 75">
              <a:extLst>
                <a:ext uri="{FF2B5EF4-FFF2-40B4-BE49-F238E27FC236}">
                  <a16:creationId xmlns:a16="http://schemas.microsoft.com/office/drawing/2014/main" id="{3FF5381A-FEFB-407B-8DA8-28A6D09F81DC}"/>
                </a:ext>
              </a:extLst>
            </p:cNvPr>
            <p:cNvSpPr>
              <a:spLocks noChangeShapeType="1"/>
            </p:cNvSpPr>
            <p:nvPr/>
          </p:nvSpPr>
          <p:spPr bwMode="auto">
            <a:xfrm>
              <a:off x="3226"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96" name="Line 76">
              <a:extLst>
                <a:ext uri="{FF2B5EF4-FFF2-40B4-BE49-F238E27FC236}">
                  <a16:creationId xmlns:a16="http://schemas.microsoft.com/office/drawing/2014/main" id="{0401101E-8B2B-4F70-BFE5-98EFE0EABBBA}"/>
                </a:ext>
              </a:extLst>
            </p:cNvPr>
            <p:cNvSpPr>
              <a:spLocks noChangeShapeType="1"/>
            </p:cNvSpPr>
            <p:nvPr/>
          </p:nvSpPr>
          <p:spPr bwMode="auto">
            <a:xfrm>
              <a:off x="3948"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97" name="Line 77">
              <a:extLst>
                <a:ext uri="{FF2B5EF4-FFF2-40B4-BE49-F238E27FC236}">
                  <a16:creationId xmlns:a16="http://schemas.microsoft.com/office/drawing/2014/main" id="{CBBE37B9-880F-4E07-A18D-0812D933AF29}"/>
                </a:ext>
              </a:extLst>
            </p:cNvPr>
            <p:cNvSpPr>
              <a:spLocks noChangeShapeType="1"/>
            </p:cNvSpPr>
            <p:nvPr/>
          </p:nvSpPr>
          <p:spPr bwMode="auto">
            <a:xfrm>
              <a:off x="4668"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98" name="Line 78">
              <a:extLst>
                <a:ext uri="{FF2B5EF4-FFF2-40B4-BE49-F238E27FC236}">
                  <a16:creationId xmlns:a16="http://schemas.microsoft.com/office/drawing/2014/main" id="{1BF451DE-7FC7-4199-BE29-955F2471C7CA}"/>
                </a:ext>
              </a:extLst>
            </p:cNvPr>
            <p:cNvSpPr>
              <a:spLocks noChangeShapeType="1"/>
            </p:cNvSpPr>
            <p:nvPr/>
          </p:nvSpPr>
          <p:spPr bwMode="auto">
            <a:xfrm>
              <a:off x="3226" y="368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99" name="Line 79">
              <a:extLst>
                <a:ext uri="{FF2B5EF4-FFF2-40B4-BE49-F238E27FC236}">
                  <a16:creationId xmlns:a16="http://schemas.microsoft.com/office/drawing/2014/main" id="{4C0D29A5-75C3-4EAC-A1B1-B13C1DE36143}"/>
                </a:ext>
              </a:extLst>
            </p:cNvPr>
            <p:cNvSpPr>
              <a:spLocks noChangeShapeType="1"/>
            </p:cNvSpPr>
            <p:nvPr/>
          </p:nvSpPr>
          <p:spPr bwMode="auto">
            <a:xfrm>
              <a:off x="3226" y="354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00" name="Line 80">
              <a:extLst>
                <a:ext uri="{FF2B5EF4-FFF2-40B4-BE49-F238E27FC236}">
                  <a16:creationId xmlns:a16="http://schemas.microsoft.com/office/drawing/2014/main" id="{50352114-BD70-41BC-88BE-8F49635EE1C6}"/>
                </a:ext>
              </a:extLst>
            </p:cNvPr>
            <p:cNvSpPr>
              <a:spLocks noChangeShapeType="1"/>
            </p:cNvSpPr>
            <p:nvPr/>
          </p:nvSpPr>
          <p:spPr bwMode="auto">
            <a:xfrm>
              <a:off x="3226" y="339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01" name="Line 81">
              <a:extLst>
                <a:ext uri="{FF2B5EF4-FFF2-40B4-BE49-F238E27FC236}">
                  <a16:creationId xmlns:a16="http://schemas.microsoft.com/office/drawing/2014/main" id="{43D1468E-559D-4350-892B-3C9325D93573}"/>
                </a:ext>
              </a:extLst>
            </p:cNvPr>
            <p:cNvSpPr>
              <a:spLocks noChangeShapeType="1"/>
            </p:cNvSpPr>
            <p:nvPr/>
          </p:nvSpPr>
          <p:spPr bwMode="auto">
            <a:xfrm>
              <a:off x="3226" y="325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02" name="Line 82">
              <a:extLst>
                <a:ext uri="{FF2B5EF4-FFF2-40B4-BE49-F238E27FC236}">
                  <a16:creationId xmlns:a16="http://schemas.microsoft.com/office/drawing/2014/main" id="{BB679270-14DB-4C14-A83D-D5A4027046F8}"/>
                </a:ext>
              </a:extLst>
            </p:cNvPr>
            <p:cNvSpPr>
              <a:spLocks noChangeShapeType="1"/>
            </p:cNvSpPr>
            <p:nvPr/>
          </p:nvSpPr>
          <p:spPr bwMode="auto">
            <a:xfrm>
              <a:off x="3226" y="311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03" name="Line 83">
              <a:extLst>
                <a:ext uri="{FF2B5EF4-FFF2-40B4-BE49-F238E27FC236}">
                  <a16:creationId xmlns:a16="http://schemas.microsoft.com/office/drawing/2014/main" id="{654B9F2E-685E-4E60-A5A7-F646FD8F3802}"/>
                </a:ext>
              </a:extLst>
            </p:cNvPr>
            <p:cNvSpPr>
              <a:spLocks noChangeShapeType="1"/>
            </p:cNvSpPr>
            <p:nvPr/>
          </p:nvSpPr>
          <p:spPr bwMode="auto">
            <a:xfrm>
              <a:off x="3226" y="296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04" name="Line 84">
              <a:extLst>
                <a:ext uri="{FF2B5EF4-FFF2-40B4-BE49-F238E27FC236}">
                  <a16:creationId xmlns:a16="http://schemas.microsoft.com/office/drawing/2014/main" id="{62099CAF-9718-493A-83A0-AA43F47D7F03}"/>
                </a:ext>
              </a:extLst>
            </p:cNvPr>
            <p:cNvSpPr>
              <a:spLocks noChangeShapeType="1"/>
            </p:cNvSpPr>
            <p:nvPr/>
          </p:nvSpPr>
          <p:spPr bwMode="auto">
            <a:xfrm>
              <a:off x="3226" y="282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05" name="Line 85">
              <a:extLst>
                <a:ext uri="{FF2B5EF4-FFF2-40B4-BE49-F238E27FC236}">
                  <a16:creationId xmlns:a16="http://schemas.microsoft.com/office/drawing/2014/main" id="{B4EDC5F0-5C8C-45CE-8930-92D6BC5C654F}"/>
                </a:ext>
              </a:extLst>
            </p:cNvPr>
            <p:cNvSpPr>
              <a:spLocks noChangeShapeType="1"/>
            </p:cNvSpPr>
            <p:nvPr/>
          </p:nvSpPr>
          <p:spPr bwMode="auto">
            <a:xfrm>
              <a:off x="3226" y="267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06" name="Line 86">
              <a:extLst>
                <a:ext uri="{FF2B5EF4-FFF2-40B4-BE49-F238E27FC236}">
                  <a16:creationId xmlns:a16="http://schemas.microsoft.com/office/drawing/2014/main" id="{EDE36FE6-18CB-4705-82B9-4B8A8C766701}"/>
                </a:ext>
              </a:extLst>
            </p:cNvPr>
            <p:cNvSpPr>
              <a:spLocks noChangeShapeType="1"/>
            </p:cNvSpPr>
            <p:nvPr/>
          </p:nvSpPr>
          <p:spPr bwMode="auto">
            <a:xfrm>
              <a:off x="3226" y="253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07" name="Line 87">
              <a:extLst>
                <a:ext uri="{FF2B5EF4-FFF2-40B4-BE49-F238E27FC236}">
                  <a16:creationId xmlns:a16="http://schemas.microsoft.com/office/drawing/2014/main" id="{4CB3D4A7-EB16-4088-AB66-F40060603D92}"/>
                </a:ext>
              </a:extLst>
            </p:cNvPr>
            <p:cNvSpPr>
              <a:spLocks noChangeShapeType="1"/>
            </p:cNvSpPr>
            <p:nvPr/>
          </p:nvSpPr>
          <p:spPr bwMode="auto">
            <a:xfrm>
              <a:off x="3226" y="239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08" name="Line 88">
              <a:extLst>
                <a:ext uri="{FF2B5EF4-FFF2-40B4-BE49-F238E27FC236}">
                  <a16:creationId xmlns:a16="http://schemas.microsoft.com/office/drawing/2014/main" id="{BF4AD59D-B743-473E-BAEA-F4396976EB0A}"/>
                </a:ext>
              </a:extLst>
            </p:cNvPr>
            <p:cNvSpPr>
              <a:spLocks noChangeShapeType="1"/>
            </p:cNvSpPr>
            <p:nvPr/>
          </p:nvSpPr>
          <p:spPr bwMode="auto">
            <a:xfrm>
              <a:off x="3226" y="224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09" name="Line 89">
              <a:extLst>
                <a:ext uri="{FF2B5EF4-FFF2-40B4-BE49-F238E27FC236}">
                  <a16:creationId xmlns:a16="http://schemas.microsoft.com/office/drawing/2014/main" id="{F186D6C0-9D5B-4238-9E6D-251BD46D9D49}"/>
                </a:ext>
              </a:extLst>
            </p:cNvPr>
            <p:cNvSpPr>
              <a:spLocks noChangeShapeType="1"/>
            </p:cNvSpPr>
            <p:nvPr/>
          </p:nvSpPr>
          <p:spPr bwMode="auto">
            <a:xfrm>
              <a:off x="3226" y="210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10" name="Line 90">
              <a:extLst>
                <a:ext uri="{FF2B5EF4-FFF2-40B4-BE49-F238E27FC236}">
                  <a16:creationId xmlns:a16="http://schemas.microsoft.com/office/drawing/2014/main" id="{AE3393B1-851E-4816-B547-A9046C4B0A09}"/>
                </a:ext>
              </a:extLst>
            </p:cNvPr>
            <p:cNvSpPr>
              <a:spLocks noChangeShapeType="1"/>
            </p:cNvSpPr>
            <p:nvPr/>
          </p:nvSpPr>
          <p:spPr bwMode="auto">
            <a:xfrm>
              <a:off x="3226" y="195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11" name="Line 91">
              <a:extLst>
                <a:ext uri="{FF2B5EF4-FFF2-40B4-BE49-F238E27FC236}">
                  <a16:creationId xmlns:a16="http://schemas.microsoft.com/office/drawing/2014/main" id="{561B3183-0B06-4366-BDA1-12754F87656C}"/>
                </a:ext>
              </a:extLst>
            </p:cNvPr>
            <p:cNvSpPr>
              <a:spLocks noChangeShapeType="1"/>
            </p:cNvSpPr>
            <p:nvPr/>
          </p:nvSpPr>
          <p:spPr bwMode="auto">
            <a:xfrm>
              <a:off x="3226" y="181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12" name="Line 92">
              <a:extLst>
                <a:ext uri="{FF2B5EF4-FFF2-40B4-BE49-F238E27FC236}">
                  <a16:creationId xmlns:a16="http://schemas.microsoft.com/office/drawing/2014/main" id="{8B8F8E08-916A-4936-83A9-2D4BA891A5CB}"/>
                </a:ext>
              </a:extLst>
            </p:cNvPr>
            <p:cNvSpPr>
              <a:spLocks noChangeShapeType="1"/>
            </p:cNvSpPr>
            <p:nvPr/>
          </p:nvSpPr>
          <p:spPr bwMode="auto">
            <a:xfrm>
              <a:off x="3226" y="167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13" name="Line 93">
              <a:extLst>
                <a:ext uri="{FF2B5EF4-FFF2-40B4-BE49-F238E27FC236}">
                  <a16:creationId xmlns:a16="http://schemas.microsoft.com/office/drawing/2014/main" id="{456401EC-F6C6-4C1B-A284-DD5FBBA6824A}"/>
                </a:ext>
              </a:extLst>
            </p:cNvPr>
            <p:cNvSpPr>
              <a:spLocks noChangeShapeType="1"/>
            </p:cNvSpPr>
            <p:nvPr/>
          </p:nvSpPr>
          <p:spPr bwMode="auto">
            <a:xfrm>
              <a:off x="3226" y="152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14" name="Line 94">
              <a:extLst>
                <a:ext uri="{FF2B5EF4-FFF2-40B4-BE49-F238E27FC236}">
                  <a16:creationId xmlns:a16="http://schemas.microsoft.com/office/drawing/2014/main" id="{1D923450-48EC-4745-9E71-7473094D6F37}"/>
                </a:ext>
              </a:extLst>
            </p:cNvPr>
            <p:cNvSpPr>
              <a:spLocks noChangeShapeType="1"/>
            </p:cNvSpPr>
            <p:nvPr/>
          </p:nvSpPr>
          <p:spPr bwMode="auto">
            <a:xfrm rot="-5400000">
              <a:off x="3202" y="366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15" name="Line 95">
              <a:extLst>
                <a:ext uri="{FF2B5EF4-FFF2-40B4-BE49-F238E27FC236}">
                  <a16:creationId xmlns:a16="http://schemas.microsoft.com/office/drawing/2014/main" id="{6C409457-4214-402D-8BF3-EB0BADDF6076}"/>
                </a:ext>
              </a:extLst>
            </p:cNvPr>
            <p:cNvSpPr>
              <a:spLocks noChangeShapeType="1"/>
            </p:cNvSpPr>
            <p:nvPr/>
          </p:nvSpPr>
          <p:spPr bwMode="auto">
            <a:xfrm rot="-5400000">
              <a:off x="3202" y="294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16" name="Line 96">
              <a:extLst>
                <a:ext uri="{FF2B5EF4-FFF2-40B4-BE49-F238E27FC236}">
                  <a16:creationId xmlns:a16="http://schemas.microsoft.com/office/drawing/2014/main" id="{126B7BD8-016B-4765-8A77-676027C3F4D8}"/>
                </a:ext>
              </a:extLst>
            </p:cNvPr>
            <p:cNvSpPr>
              <a:spLocks noChangeShapeType="1"/>
            </p:cNvSpPr>
            <p:nvPr/>
          </p:nvSpPr>
          <p:spPr bwMode="auto">
            <a:xfrm rot="-5400000">
              <a:off x="3202" y="222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17" name="Line 97">
              <a:extLst>
                <a:ext uri="{FF2B5EF4-FFF2-40B4-BE49-F238E27FC236}">
                  <a16:creationId xmlns:a16="http://schemas.microsoft.com/office/drawing/2014/main" id="{81839CB2-ACA3-4563-8613-9752D5327B35}"/>
                </a:ext>
              </a:extLst>
            </p:cNvPr>
            <p:cNvSpPr>
              <a:spLocks noChangeShapeType="1"/>
            </p:cNvSpPr>
            <p:nvPr/>
          </p:nvSpPr>
          <p:spPr bwMode="auto">
            <a:xfrm rot="-5400000">
              <a:off x="3202" y="150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18" name="Text Box 98">
              <a:extLst>
                <a:ext uri="{FF2B5EF4-FFF2-40B4-BE49-F238E27FC236}">
                  <a16:creationId xmlns:a16="http://schemas.microsoft.com/office/drawing/2014/main" id="{98424D54-F057-47CB-8548-80DBC6D97E36}"/>
                </a:ext>
              </a:extLst>
            </p:cNvPr>
            <p:cNvSpPr txBox="1">
              <a:spLocks noChangeArrowheads="1"/>
            </p:cNvSpPr>
            <p:nvPr/>
          </p:nvSpPr>
          <p:spPr bwMode="auto">
            <a:xfrm>
              <a:off x="2880" y="728"/>
              <a:ext cx="346" cy="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en-US" altLang="zh-CN" sz="1200">
                  <a:solidFill>
                    <a:srgbClr val="FF0000"/>
                  </a:solidFill>
                  <a:latin typeface="Arial" panose="020B0604020202020204" pitchFamily="34" charset="0"/>
                  <a:ea typeface="仿宋_GB2312" pitchFamily="49" charset="-122"/>
                </a:rPr>
                <a:t>145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140</a:t>
              </a: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130</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125</a:t>
              </a:r>
            </a:p>
          </p:txBody>
        </p:sp>
        <p:sp>
          <p:nvSpPr>
            <p:cNvPr id="312419" name="Line 99">
              <a:extLst>
                <a:ext uri="{FF2B5EF4-FFF2-40B4-BE49-F238E27FC236}">
                  <a16:creationId xmlns:a16="http://schemas.microsoft.com/office/drawing/2014/main" id="{2D0D8409-6C96-43FA-8F4D-FDFD8B8AF4BB}"/>
                </a:ext>
              </a:extLst>
            </p:cNvPr>
            <p:cNvSpPr>
              <a:spLocks noChangeShapeType="1"/>
            </p:cNvSpPr>
            <p:nvPr/>
          </p:nvSpPr>
          <p:spPr bwMode="auto">
            <a:xfrm>
              <a:off x="3226" y="138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20" name="Line 100">
              <a:extLst>
                <a:ext uri="{FF2B5EF4-FFF2-40B4-BE49-F238E27FC236}">
                  <a16:creationId xmlns:a16="http://schemas.microsoft.com/office/drawing/2014/main" id="{EC080007-50A2-4685-9279-77DC79E064BA}"/>
                </a:ext>
              </a:extLst>
            </p:cNvPr>
            <p:cNvSpPr>
              <a:spLocks noChangeShapeType="1"/>
            </p:cNvSpPr>
            <p:nvPr/>
          </p:nvSpPr>
          <p:spPr bwMode="auto">
            <a:xfrm>
              <a:off x="3226" y="123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21" name="Line 101">
              <a:extLst>
                <a:ext uri="{FF2B5EF4-FFF2-40B4-BE49-F238E27FC236}">
                  <a16:creationId xmlns:a16="http://schemas.microsoft.com/office/drawing/2014/main" id="{7C807F6F-0EC2-4DCA-83CC-2BFAC42D293E}"/>
                </a:ext>
              </a:extLst>
            </p:cNvPr>
            <p:cNvSpPr>
              <a:spLocks noChangeShapeType="1"/>
            </p:cNvSpPr>
            <p:nvPr/>
          </p:nvSpPr>
          <p:spPr bwMode="auto">
            <a:xfrm>
              <a:off x="3226" y="109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22" name="Line 102">
              <a:extLst>
                <a:ext uri="{FF2B5EF4-FFF2-40B4-BE49-F238E27FC236}">
                  <a16:creationId xmlns:a16="http://schemas.microsoft.com/office/drawing/2014/main" id="{4D8E364A-13B4-4F93-BB28-2CE4C058F298}"/>
                </a:ext>
              </a:extLst>
            </p:cNvPr>
            <p:cNvSpPr>
              <a:spLocks noChangeShapeType="1"/>
            </p:cNvSpPr>
            <p:nvPr/>
          </p:nvSpPr>
          <p:spPr bwMode="auto">
            <a:xfrm>
              <a:off x="3226" y="95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23" name="Line 103">
              <a:extLst>
                <a:ext uri="{FF2B5EF4-FFF2-40B4-BE49-F238E27FC236}">
                  <a16:creationId xmlns:a16="http://schemas.microsoft.com/office/drawing/2014/main" id="{8A8DAB7E-8174-4ABF-8B1F-98FD19FF6D34}"/>
                </a:ext>
              </a:extLst>
            </p:cNvPr>
            <p:cNvSpPr>
              <a:spLocks noChangeShapeType="1"/>
            </p:cNvSpPr>
            <p:nvPr/>
          </p:nvSpPr>
          <p:spPr bwMode="auto">
            <a:xfrm>
              <a:off x="3226" y="80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24" name="Line 104">
              <a:extLst>
                <a:ext uri="{FF2B5EF4-FFF2-40B4-BE49-F238E27FC236}">
                  <a16:creationId xmlns:a16="http://schemas.microsoft.com/office/drawing/2014/main" id="{C32A6779-209D-44C5-981F-0E2C38A9794A}"/>
                </a:ext>
              </a:extLst>
            </p:cNvPr>
            <p:cNvSpPr>
              <a:spLocks noChangeShapeType="1"/>
            </p:cNvSpPr>
            <p:nvPr/>
          </p:nvSpPr>
          <p:spPr bwMode="auto">
            <a:xfrm rot="-5400000">
              <a:off x="3202" y="78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25" name="Text Box 105">
              <a:extLst>
                <a:ext uri="{FF2B5EF4-FFF2-40B4-BE49-F238E27FC236}">
                  <a16:creationId xmlns:a16="http://schemas.microsoft.com/office/drawing/2014/main" id="{5CB38F1F-B7B8-473E-BCB4-9EAD3120080F}"/>
                </a:ext>
              </a:extLst>
            </p:cNvPr>
            <p:cNvSpPr txBox="1">
              <a:spLocks noChangeArrowheads="1"/>
            </p:cNvSpPr>
            <p:nvPr/>
          </p:nvSpPr>
          <p:spPr bwMode="auto">
            <a:xfrm>
              <a:off x="5242" y="3878"/>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Z</a:t>
              </a:r>
            </a:p>
          </p:txBody>
        </p:sp>
        <p:sp>
          <p:nvSpPr>
            <p:cNvPr id="312426" name="Text Box 106">
              <a:extLst>
                <a:ext uri="{FF2B5EF4-FFF2-40B4-BE49-F238E27FC236}">
                  <a16:creationId xmlns:a16="http://schemas.microsoft.com/office/drawing/2014/main" id="{D2A42C25-8DD5-4C8A-AFDD-6C9B99CE1AFA}"/>
                </a:ext>
              </a:extLst>
            </p:cNvPr>
            <p:cNvSpPr txBox="1">
              <a:spLocks noChangeArrowheads="1"/>
            </p:cNvSpPr>
            <p:nvPr/>
          </p:nvSpPr>
          <p:spPr bwMode="auto">
            <a:xfrm>
              <a:off x="2946" y="48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N</a:t>
              </a:r>
            </a:p>
          </p:txBody>
        </p:sp>
      </p:grpSp>
      <p:sp>
        <p:nvSpPr>
          <p:cNvPr id="312427" name="Text Box 107">
            <a:extLst>
              <a:ext uri="{FF2B5EF4-FFF2-40B4-BE49-F238E27FC236}">
                <a16:creationId xmlns:a16="http://schemas.microsoft.com/office/drawing/2014/main" id="{7A70BCEF-55B1-468B-B67D-E520824B5762}"/>
              </a:ext>
            </a:extLst>
          </p:cNvPr>
          <p:cNvSpPr txBox="1">
            <a:spLocks noChangeArrowheads="1"/>
          </p:cNvSpPr>
          <p:nvPr/>
        </p:nvSpPr>
        <p:spPr bwMode="auto">
          <a:xfrm>
            <a:off x="2763838" y="5334000"/>
            <a:ext cx="1792287" cy="701675"/>
          </a:xfrm>
          <a:prstGeom prst="rect">
            <a:avLst/>
          </a:prstGeom>
          <a:noFill/>
          <a:ln>
            <a:noFill/>
          </a:ln>
          <a:effectLst/>
        </p:spPr>
        <p:txBody>
          <a:bodyPr wrap="none">
            <a:spAutoFit/>
          </a:bodyPr>
          <a:lstStyle/>
          <a:p>
            <a:pPr fontAlgn="t"/>
            <a:r>
              <a:rPr lang="zh-CN" altLang="en-US" sz="2000" dirty="0">
                <a:solidFill>
                  <a:schemeClr val="tx1"/>
                </a:solidFill>
                <a:latin typeface="Arial" panose="020B0604020202020204" pitchFamily="34" charset="0"/>
                <a:ea typeface="仿宋_GB2312" pitchFamily="49" charset="-122"/>
              </a:rPr>
              <a:t>锕系（</a:t>
            </a:r>
            <a:r>
              <a:rPr lang="en-US" altLang="zh-CN" sz="2000" dirty="0">
                <a:solidFill>
                  <a:schemeClr val="tx1"/>
                </a:solidFill>
                <a:latin typeface="Arial" panose="020B0604020202020204" pitchFamily="34" charset="0"/>
                <a:ea typeface="仿宋_GB2312" pitchFamily="49" charset="-122"/>
              </a:rPr>
              <a:t>4n+3</a:t>
            </a:r>
            <a:r>
              <a:rPr lang="zh-CN" altLang="en-US" sz="2000" dirty="0">
                <a:solidFill>
                  <a:schemeClr val="tx1"/>
                </a:solidFill>
                <a:latin typeface="Arial" panose="020B0604020202020204" pitchFamily="34" charset="0"/>
                <a:ea typeface="仿宋_GB2312" pitchFamily="49" charset="-122"/>
              </a:rPr>
              <a:t>）</a:t>
            </a:r>
          </a:p>
          <a:p>
            <a:pPr fontAlgn="t"/>
            <a:r>
              <a:rPr lang="zh-CN" altLang="en-US" sz="2000" dirty="0">
                <a:solidFill>
                  <a:schemeClr val="tx1"/>
                </a:solidFill>
                <a:latin typeface="Arial" panose="020B0604020202020204" pitchFamily="34" charset="0"/>
                <a:ea typeface="仿宋_GB2312" pitchFamily="49" charset="-122"/>
              </a:rPr>
              <a:t>级联衰变</a:t>
            </a:r>
          </a:p>
        </p:txBody>
      </p:sp>
      <p:grpSp>
        <p:nvGrpSpPr>
          <p:cNvPr id="312428" name="Group 108">
            <a:extLst>
              <a:ext uri="{FF2B5EF4-FFF2-40B4-BE49-F238E27FC236}">
                <a16:creationId xmlns:a16="http://schemas.microsoft.com/office/drawing/2014/main" id="{6144831B-CB6E-4E84-B3E3-B94AF65F577F}"/>
              </a:ext>
            </a:extLst>
          </p:cNvPr>
          <p:cNvGrpSpPr>
            <a:grpSpLocks/>
          </p:cNvGrpSpPr>
          <p:nvPr/>
        </p:nvGrpSpPr>
        <p:grpSpPr bwMode="auto">
          <a:xfrm>
            <a:off x="457200" y="1447800"/>
            <a:ext cx="3759200" cy="4686300"/>
            <a:chOff x="288" y="912"/>
            <a:chExt cx="2368" cy="2952"/>
          </a:xfrm>
        </p:grpSpPr>
        <p:grpSp>
          <p:nvGrpSpPr>
            <p:cNvPr id="312429" name="Group 109">
              <a:extLst>
                <a:ext uri="{FF2B5EF4-FFF2-40B4-BE49-F238E27FC236}">
                  <a16:creationId xmlns:a16="http://schemas.microsoft.com/office/drawing/2014/main" id="{75134310-FC61-425C-B64B-0C759E81AC59}"/>
                </a:ext>
              </a:extLst>
            </p:cNvPr>
            <p:cNvGrpSpPr>
              <a:grpSpLocks/>
            </p:cNvGrpSpPr>
            <p:nvPr/>
          </p:nvGrpSpPr>
          <p:grpSpPr bwMode="auto">
            <a:xfrm>
              <a:off x="288" y="912"/>
              <a:ext cx="2368" cy="2784"/>
              <a:chOff x="288" y="912"/>
              <a:chExt cx="2368" cy="2784"/>
            </a:xfrm>
          </p:grpSpPr>
          <p:sp>
            <p:nvSpPr>
              <p:cNvPr id="312430" name="Oval 110">
                <a:extLst>
                  <a:ext uri="{FF2B5EF4-FFF2-40B4-BE49-F238E27FC236}">
                    <a16:creationId xmlns:a16="http://schemas.microsoft.com/office/drawing/2014/main" id="{4572B5B8-218D-4D04-B76E-83C5190D3F76}"/>
                  </a:ext>
                </a:extLst>
              </p:cNvPr>
              <p:cNvSpPr>
                <a:spLocks noChangeArrowheads="1"/>
              </p:cNvSpPr>
              <p:nvPr/>
            </p:nvSpPr>
            <p:spPr bwMode="auto">
              <a:xfrm>
                <a:off x="2208" y="1056"/>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2431" name="Object 111">
                <a:extLst>
                  <a:ext uri="{FF2B5EF4-FFF2-40B4-BE49-F238E27FC236}">
                    <a16:creationId xmlns:a16="http://schemas.microsoft.com/office/drawing/2014/main" id="{938E3D1A-7802-4E61-BAC4-F24D1DCFF6D0}"/>
                  </a:ext>
                </a:extLst>
              </p:cNvPr>
              <p:cNvGraphicFramePr>
                <a:graphicFrameLocks noChangeAspect="1"/>
              </p:cNvGraphicFramePr>
              <p:nvPr/>
            </p:nvGraphicFramePr>
            <p:xfrm>
              <a:off x="2304" y="912"/>
              <a:ext cx="352" cy="264"/>
            </p:xfrm>
            <a:graphic>
              <a:graphicData uri="http://schemas.openxmlformats.org/presentationml/2006/ole">
                <mc:AlternateContent xmlns:mc="http://schemas.openxmlformats.org/markup-compatibility/2006">
                  <mc:Choice xmlns:v="urn:schemas-microsoft-com:vml" Requires="v">
                    <p:oleObj spid="_x0000_s312624" name="公式" r:id="rId3" imgW="558720" imgH="419040" progId="Equation.3">
                      <p:embed/>
                    </p:oleObj>
                  </mc:Choice>
                  <mc:Fallback>
                    <p:oleObj name="公式" r:id="rId3" imgW="558720" imgH="419040" progId="Equation.3">
                      <p:embed/>
                      <p:pic>
                        <p:nvPicPr>
                          <p:cNvPr id="0" name="Object 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912"/>
                            <a:ext cx="35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432" name="Line 112">
                <a:extLst>
                  <a:ext uri="{FF2B5EF4-FFF2-40B4-BE49-F238E27FC236}">
                    <a16:creationId xmlns:a16="http://schemas.microsoft.com/office/drawing/2014/main" id="{18B44344-03D1-4E2A-905E-E55A9913D85F}"/>
                  </a:ext>
                </a:extLst>
              </p:cNvPr>
              <p:cNvSpPr>
                <a:spLocks noChangeShapeType="1"/>
              </p:cNvSpPr>
              <p:nvPr/>
            </p:nvSpPr>
            <p:spPr bwMode="auto">
              <a:xfrm flipH="1">
                <a:off x="1952" y="1104"/>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33" name="Oval 113">
                <a:extLst>
                  <a:ext uri="{FF2B5EF4-FFF2-40B4-BE49-F238E27FC236}">
                    <a16:creationId xmlns:a16="http://schemas.microsoft.com/office/drawing/2014/main" id="{E78DB09D-6209-4362-A157-71CD03C1F5FB}"/>
                  </a:ext>
                </a:extLst>
              </p:cNvPr>
              <p:cNvSpPr>
                <a:spLocks noChangeArrowheads="1"/>
              </p:cNvSpPr>
              <p:nvPr/>
            </p:nvSpPr>
            <p:spPr bwMode="auto">
              <a:xfrm>
                <a:off x="1904" y="1344"/>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34" name="Line 114">
                <a:extLst>
                  <a:ext uri="{FF2B5EF4-FFF2-40B4-BE49-F238E27FC236}">
                    <a16:creationId xmlns:a16="http://schemas.microsoft.com/office/drawing/2014/main" id="{B479021B-55AC-43F0-8723-3B41ED3A0C92}"/>
                  </a:ext>
                </a:extLst>
              </p:cNvPr>
              <p:cNvSpPr>
                <a:spLocks noChangeShapeType="1"/>
              </p:cNvSpPr>
              <p:nvPr/>
            </p:nvSpPr>
            <p:spPr bwMode="auto">
              <a:xfrm flipH="1">
                <a:off x="1812" y="1536"/>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35" name="Line 115">
                <a:extLst>
                  <a:ext uri="{FF2B5EF4-FFF2-40B4-BE49-F238E27FC236}">
                    <a16:creationId xmlns:a16="http://schemas.microsoft.com/office/drawing/2014/main" id="{D5C307BC-A867-431B-B819-C3F933DA4F3B}"/>
                  </a:ext>
                </a:extLst>
              </p:cNvPr>
              <p:cNvSpPr>
                <a:spLocks noChangeShapeType="1"/>
              </p:cNvSpPr>
              <p:nvPr/>
            </p:nvSpPr>
            <p:spPr bwMode="auto">
              <a:xfrm>
                <a:off x="1952" y="1392"/>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2436" name="Object 116">
                <a:extLst>
                  <a:ext uri="{FF2B5EF4-FFF2-40B4-BE49-F238E27FC236}">
                    <a16:creationId xmlns:a16="http://schemas.microsoft.com/office/drawing/2014/main" id="{EAC74CC4-AFCB-4866-8939-AD7107867EA6}"/>
                  </a:ext>
                </a:extLst>
              </p:cNvPr>
              <p:cNvGraphicFramePr>
                <a:graphicFrameLocks noChangeAspect="1"/>
              </p:cNvGraphicFramePr>
              <p:nvPr/>
            </p:nvGraphicFramePr>
            <p:xfrm>
              <a:off x="2120" y="1368"/>
              <a:ext cx="432" cy="264"/>
            </p:xfrm>
            <a:graphic>
              <a:graphicData uri="http://schemas.openxmlformats.org/presentationml/2006/ole">
                <mc:AlternateContent xmlns:mc="http://schemas.openxmlformats.org/markup-compatibility/2006">
                  <mc:Choice xmlns:v="urn:schemas-microsoft-com:vml" Requires="v">
                    <p:oleObj spid="_x0000_s312625" name="公式" r:id="rId5" imgW="685800" imgH="419040" progId="Equation.3">
                      <p:embed/>
                    </p:oleObj>
                  </mc:Choice>
                  <mc:Fallback>
                    <p:oleObj name="公式" r:id="rId5" imgW="685800" imgH="419040" progId="Equation.3">
                      <p:embed/>
                      <p:pic>
                        <p:nvPicPr>
                          <p:cNvPr id="0" name="Object 1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0" y="1368"/>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437" name="Oval 117">
                <a:extLst>
                  <a:ext uri="{FF2B5EF4-FFF2-40B4-BE49-F238E27FC236}">
                    <a16:creationId xmlns:a16="http://schemas.microsoft.com/office/drawing/2014/main" id="{2F776EF4-47C1-4AAF-940A-026F1A9372F0}"/>
                  </a:ext>
                </a:extLst>
              </p:cNvPr>
              <p:cNvSpPr>
                <a:spLocks noChangeArrowheads="1"/>
              </p:cNvSpPr>
              <p:nvPr/>
            </p:nvSpPr>
            <p:spPr bwMode="auto">
              <a:xfrm>
                <a:off x="2048" y="1488"/>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2438" name="Object 118">
                <a:extLst>
                  <a:ext uri="{FF2B5EF4-FFF2-40B4-BE49-F238E27FC236}">
                    <a16:creationId xmlns:a16="http://schemas.microsoft.com/office/drawing/2014/main" id="{E225A1B4-1866-4C54-9328-DB93CD3B761F}"/>
                  </a:ext>
                </a:extLst>
              </p:cNvPr>
              <p:cNvGraphicFramePr>
                <a:graphicFrameLocks noChangeAspect="1"/>
              </p:cNvGraphicFramePr>
              <p:nvPr/>
            </p:nvGraphicFramePr>
            <p:xfrm>
              <a:off x="1488" y="1152"/>
              <a:ext cx="408" cy="264"/>
            </p:xfrm>
            <a:graphic>
              <a:graphicData uri="http://schemas.openxmlformats.org/presentationml/2006/ole">
                <mc:AlternateContent xmlns:mc="http://schemas.openxmlformats.org/markup-compatibility/2006">
                  <mc:Choice xmlns:v="urn:schemas-microsoft-com:vml" Requires="v">
                    <p:oleObj spid="_x0000_s312626" name="公式" r:id="rId7" imgW="647640" imgH="419040" progId="Equation.3">
                      <p:embed/>
                    </p:oleObj>
                  </mc:Choice>
                  <mc:Fallback>
                    <p:oleObj name="公式" r:id="rId7" imgW="647640" imgH="419040" progId="Equation.3">
                      <p:embed/>
                      <p:pic>
                        <p:nvPicPr>
                          <p:cNvPr id="0" name="Object 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8" y="1152"/>
                            <a:ext cx="40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439" name="Oval 119">
                <a:extLst>
                  <a:ext uri="{FF2B5EF4-FFF2-40B4-BE49-F238E27FC236}">
                    <a16:creationId xmlns:a16="http://schemas.microsoft.com/office/drawing/2014/main" id="{B0039467-F817-48F5-96B9-E69C97D7072C}"/>
                  </a:ext>
                </a:extLst>
              </p:cNvPr>
              <p:cNvSpPr>
                <a:spLocks noChangeArrowheads="1"/>
              </p:cNvSpPr>
              <p:nvPr/>
            </p:nvSpPr>
            <p:spPr bwMode="auto">
              <a:xfrm>
                <a:off x="1776" y="1776"/>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40" name="Oval 120">
                <a:extLst>
                  <a:ext uri="{FF2B5EF4-FFF2-40B4-BE49-F238E27FC236}">
                    <a16:creationId xmlns:a16="http://schemas.microsoft.com/office/drawing/2014/main" id="{A177D06A-E18A-430B-823C-901445639E13}"/>
                  </a:ext>
                </a:extLst>
              </p:cNvPr>
              <p:cNvSpPr>
                <a:spLocks noChangeArrowheads="1"/>
              </p:cNvSpPr>
              <p:nvPr/>
            </p:nvSpPr>
            <p:spPr bwMode="auto">
              <a:xfrm>
                <a:off x="1488" y="2054"/>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41" name="Line 121">
                <a:extLst>
                  <a:ext uri="{FF2B5EF4-FFF2-40B4-BE49-F238E27FC236}">
                    <a16:creationId xmlns:a16="http://schemas.microsoft.com/office/drawing/2014/main" id="{1CCA4D6C-4E6E-46D3-A94E-151F45F9E775}"/>
                  </a:ext>
                </a:extLst>
              </p:cNvPr>
              <p:cNvSpPr>
                <a:spLocks noChangeShapeType="1"/>
              </p:cNvSpPr>
              <p:nvPr/>
            </p:nvSpPr>
            <p:spPr bwMode="auto">
              <a:xfrm flipH="1">
                <a:off x="1524" y="1824"/>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2442" name="Object 122">
                <a:extLst>
                  <a:ext uri="{FF2B5EF4-FFF2-40B4-BE49-F238E27FC236}">
                    <a16:creationId xmlns:a16="http://schemas.microsoft.com/office/drawing/2014/main" id="{4C3ACD83-97FC-453B-AF61-EEA8AAFCEB88}"/>
                  </a:ext>
                </a:extLst>
              </p:cNvPr>
              <p:cNvGraphicFramePr>
                <a:graphicFrameLocks noChangeAspect="1"/>
              </p:cNvGraphicFramePr>
              <p:nvPr/>
            </p:nvGraphicFramePr>
            <p:xfrm>
              <a:off x="1344" y="1536"/>
              <a:ext cx="416" cy="264"/>
            </p:xfrm>
            <a:graphic>
              <a:graphicData uri="http://schemas.openxmlformats.org/presentationml/2006/ole">
                <mc:AlternateContent xmlns:mc="http://schemas.openxmlformats.org/markup-compatibility/2006">
                  <mc:Choice xmlns:v="urn:schemas-microsoft-com:vml" Requires="v">
                    <p:oleObj spid="_x0000_s312627" name="公式" r:id="rId9" imgW="660240" imgH="419040" progId="Equation.3">
                      <p:embed/>
                    </p:oleObj>
                  </mc:Choice>
                  <mc:Fallback>
                    <p:oleObj name="公式" r:id="rId9" imgW="660240" imgH="419040" progId="Equation.3">
                      <p:embed/>
                      <p:pic>
                        <p:nvPicPr>
                          <p:cNvPr id="0" name="Object 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 y="1536"/>
                            <a:ext cx="41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443" name="Object 123">
                <a:extLst>
                  <a:ext uri="{FF2B5EF4-FFF2-40B4-BE49-F238E27FC236}">
                    <a16:creationId xmlns:a16="http://schemas.microsoft.com/office/drawing/2014/main" id="{16E62750-A5B9-4BA5-A017-D1ADE7BA2B17}"/>
                  </a:ext>
                </a:extLst>
              </p:cNvPr>
              <p:cNvGraphicFramePr>
                <a:graphicFrameLocks noChangeAspect="1"/>
              </p:cNvGraphicFramePr>
              <p:nvPr/>
            </p:nvGraphicFramePr>
            <p:xfrm>
              <a:off x="1064" y="1872"/>
              <a:ext cx="424" cy="264"/>
            </p:xfrm>
            <a:graphic>
              <a:graphicData uri="http://schemas.openxmlformats.org/presentationml/2006/ole">
                <mc:AlternateContent xmlns:mc="http://schemas.openxmlformats.org/markup-compatibility/2006">
                  <mc:Choice xmlns:v="urn:schemas-microsoft-com:vml" Requires="v">
                    <p:oleObj spid="_x0000_s312628" name="公式" r:id="rId11" imgW="672840" imgH="419040" progId="Equation.3">
                      <p:embed/>
                    </p:oleObj>
                  </mc:Choice>
                  <mc:Fallback>
                    <p:oleObj name="公式" r:id="rId11" imgW="672840" imgH="419040" progId="Equation.3">
                      <p:embed/>
                      <p:pic>
                        <p:nvPicPr>
                          <p:cNvPr id="0" name="Object 1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4" y="1872"/>
                            <a:ext cx="42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444" name="Oval 124">
                <a:extLst>
                  <a:ext uri="{FF2B5EF4-FFF2-40B4-BE49-F238E27FC236}">
                    <a16:creationId xmlns:a16="http://schemas.microsoft.com/office/drawing/2014/main" id="{8DECE943-DBE7-4CFE-82B9-4B6EF3ED5AFE}"/>
                  </a:ext>
                </a:extLst>
              </p:cNvPr>
              <p:cNvSpPr>
                <a:spLocks noChangeArrowheads="1"/>
              </p:cNvSpPr>
              <p:nvPr/>
            </p:nvSpPr>
            <p:spPr bwMode="auto">
              <a:xfrm>
                <a:off x="1632" y="2198"/>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45" name="Line 125">
                <a:extLst>
                  <a:ext uri="{FF2B5EF4-FFF2-40B4-BE49-F238E27FC236}">
                    <a16:creationId xmlns:a16="http://schemas.microsoft.com/office/drawing/2014/main" id="{F2AD34E9-DE25-4EAB-BDE9-6699FA777EC4}"/>
                  </a:ext>
                </a:extLst>
              </p:cNvPr>
              <p:cNvSpPr>
                <a:spLocks noChangeShapeType="1"/>
              </p:cNvSpPr>
              <p:nvPr/>
            </p:nvSpPr>
            <p:spPr bwMode="auto">
              <a:xfrm>
                <a:off x="1536" y="2102"/>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46" name="Line 126">
                <a:extLst>
                  <a:ext uri="{FF2B5EF4-FFF2-40B4-BE49-F238E27FC236}">
                    <a16:creationId xmlns:a16="http://schemas.microsoft.com/office/drawing/2014/main" id="{F5FE1668-8771-4CCC-8C01-04F3F88D870F}"/>
                  </a:ext>
                </a:extLst>
              </p:cNvPr>
              <p:cNvSpPr>
                <a:spLocks noChangeShapeType="1"/>
              </p:cNvSpPr>
              <p:nvPr/>
            </p:nvSpPr>
            <p:spPr bwMode="auto">
              <a:xfrm flipH="1">
                <a:off x="1392" y="2246"/>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47" name="Line 127">
                <a:extLst>
                  <a:ext uri="{FF2B5EF4-FFF2-40B4-BE49-F238E27FC236}">
                    <a16:creationId xmlns:a16="http://schemas.microsoft.com/office/drawing/2014/main" id="{66FF5469-E5B6-4AD9-928B-C639F8DFB13D}"/>
                  </a:ext>
                </a:extLst>
              </p:cNvPr>
              <p:cNvSpPr>
                <a:spLocks noChangeShapeType="1"/>
              </p:cNvSpPr>
              <p:nvPr/>
            </p:nvSpPr>
            <p:spPr bwMode="auto">
              <a:xfrm flipH="1">
                <a:off x="1680" y="1968"/>
                <a:ext cx="240"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48" name="Oval 128">
                <a:extLst>
                  <a:ext uri="{FF2B5EF4-FFF2-40B4-BE49-F238E27FC236}">
                    <a16:creationId xmlns:a16="http://schemas.microsoft.com/office/drawing/2014/main" id="{E313DB52-4019-49D3-9861-A07AB3E0C556}"/>
                  </a:ext>
                </a:extLst>
              </p:cNvPr>
              <p:cNvSpPr>
                <a:spLocks noChangeArrowheads="1"/>
              </p:cNvSpPr>
              <p:nvPr/>
            </p:nvSpPr>
            <p:spPr bwMode="auto">
              <a:xfrm>
                <a:off x="1344" y="2496"/>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49" name="Line 129">
                <a:extLst>
                  <a:ext uri="{FF2B5EF4-FFF2-40B4-BE49-F238E27FC236}">
                    <a16:creationId xmlns:a16="http://schemas.microsoft.com/office/drawing/2014/main" id="{CE908BAF-5D3E-4AEB-8E32-3417B6EE0069}"/>
                  </a:ext>
                </a:extLst>
              </p:cNvPr>
              <p:cNvSpPr>
                <a:spLocks noChangeShapeType="1"/>
              </p:cNvSpPr>
              <p:nvPr/>
            </p:nvSpPr>
            <p:spPr bwMode="auto">
              <a:xfrm flipH="1">
                <a:off x="1092" y="2554"/>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2450" name="Object 130">
                <a:extLst>
                  <a:ext uri="{FF2B5EF4-FFF2-40B4-BE49-F238E27FC236}">
                    <a16:creationId xmlns:a16="http://schemas.microsoft.com/office/drawing/2014/main" id="{0CA70D2B-806A-448E-887F-EBACC2352991}"/>
                  </a:ext>
                </a:extLst>
              </p:cNvPr>
              <p:cNvGraphicFramePr>
                <a:graphicFrameLocks noChangeAspect="1"/>
              </p:cNvGraphicFramePr>
              <p:nvPr/>
            </p:nvGraphicFramePr>
            <p:xfrm>
              <a:off x="1984" y="1776"/>
              <a:ext cx="416" cy="264"/>
            </p:xfrm>
            <a:graphic>
              <a:graphicData uri="http://schemas.openxmlformats.org/presentationml/2006/ole">
                <mc:AlternateContent xmlns:mc="http://schemas.openxmlformats.org/markup-compatibility/2006">
                  <mc:Choice xmlns:v="urn:schemas-microsoft-com:vml" Requires="v">
                    <p:oleObj spid="_x0000_s312629" name="公式" r:id="rId13" imgW="660240" imgH="419040" progId="Equation.3">
                      <p:embed/>
                    </p:oleObj>
                  </mc:Choice>
                  <mc:Fallback>
                    <p:oleObj name="公式" r:id="rId13" imgW="660240" imgH="419040" progId="Equation.3">
                      <p:embed/>
                      <p:pic>
                        <p:nvPicPr>
                          <p:cNvPr id="0" name="Object 1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4" y="1776"/>
                            <a:ext cx="41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451" name="Object 131">
                <a:extLst>
                  <a:ext uri="{FF2B5EF4-FFF2-40B4-BE49-F238E27FC236}">
                    <a16:creationId xmlns:a16="http://schemas.microsoft.com/office/drawing/2014/main" id="{8E8D9C50-976D-4FC0-B06E-CBE3D953372C}"/>
                  </a:ext>
                </a:extLst>
              </p:cNvPr>
              <p:cNvGraphicFramePr>
                <a:graphicFrameLocks noChangeAspect="1"/>
              </p:cNvGraphicFramePr>
              <p:nvPr/>
            </p:nvGraphicFramePr>
            <p:xfrm>
              <a:off x="1728" y="2160"/>
              <a:ext cx="448" cy="264"/>
            </p:xfrm>
            <a:graphic>
              <a:graphicData uri="http://schemas.openxmlformats.org/presentationml/2006/ole">
                <mc:AlternateContent xmlns:mc="http://schemas.openxmlformats.org/markup-compatibility/2006">
                  <mc:Choice xmlns:v="urn:schemas-microsoft-com:vml" Requires="v">
                    <p:oleObj spid="_x0000_s312630" name="公式" r:id="rId15" imgW="711000" imgH="419040" progId="Equation.3">
                      <p:embed/>
                    </p:oleObj>
                  </mc:Choice>
                  <mc:Fallback>
                    <p:oleObj name="公式" r:id="rId15" imgW="711000" imgH="419040" progId="Equation.3">
                      <p:embed/>
                      <p:pic>
                        <p:nvPicPr>
                          <p:cNvPr id="0" name="Object 1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8" y="2160"/>
                            <a:ext cx="44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452" name="Object 132">
                <a:extLst>
                  <a:ext uri="{FF2B5EF4-FFF2-40B4-BE49-F238E27FC236}">
                    <a16:creationId xmlns:a16="http://schemas.microsoft.com/office/drawing/2014/main" id="{B437D2D6-53D6-44E3-B28F-7DC0A84C5336}"/>
                  </a:ext>
                </a:extLst>
              </p:cNvPr>
              <p:cNvGraphicFramePr>
                <a:graphicFrameLocks noChangeAspect="1"/>
              </p:cNvGraphicFramePr>
              <p:nvPr/>
            </p:nvGraphicFramePr>
            <p:xfrm>
              <a:off x="1440" y="2472"/>
              <a:ext cx="448" cy="264"/>
            </p:xfrm>
            <a:graphic>
              <a:graphicData uri="http://schemas.openxmlformats.org/presentationml/2006/ole">
                <mc:AlternateContent xmlns:mc="http://schemas.openxmlformats.org/markup-compatibility/2006">
                  <mc:Choice xmlns:v="urn:schemas-microsoft-com:vml" Requires="v">
                    <p:oleObj spid="_x0000_s312631" name="公式" r:id="rId17" imgW="711000" imgH="419040" progId="Equation.3">
                      <p:embed/>
                    </p:oleObj>
                  </mc:Choice>
                  <mc:Fallback>
                    <p:oleObj name="公式" r:id="rId17" imgW="711000" imgH="419040" progId="Equation.3">
                      <p:embed/>
                      <p:pic>
                        <p:nvPicPr>
                          <p:cNvPr id="0" name="Object 1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0" y="2472"/>
                            <a:ext cx="44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453" name="Oval 133">
                <a:extLst>
                  <a:ext uri="{FF2B5EF4-FFF2-40B4-BE49-F238E27FC236}">
                    <a16:creationId xmlns:a16="http://schemas.microsoft.com/office/drawing/2014/main" id="{4FE85AFB-D806-4236-8BD8-11A0DD847D6A}"/>
                  </a:ext>
                </a:extLst>
              </p:cNvPr>
              <p:cNvSpPr>
                <a:spLocks noChangeArrowheads="1"/>
              </p:cNvSpPr>
              <p:nvPr/>
            </p:nvSpPr>
            <p:spPr bwMode="auto">
              <a:xfrm>
                <a:off x="1920" y="1920"/>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54" name="Line 134">
                <a:extLst>
                  <a:ext uri="{FF2B5EF4-FFF2-40B4-BE49-F238E27FC236}">
                    <a16:creationId xmlns:a16="http://schemas.microsoft.com/office/drawing/2014/main" id="{97A2A698-5760-49AF-84EA-D5A3F9153BB3}"/>
                  </a:ext>
                </a:extLst>
              </p:cNvPr>
              <p:cNvSpPr>
                <a:spLocks noChangeShapeType="1"/>
              </p:cNvSpPr>
              <p:nvPr/>
            </p:nvSpPr>
            <p:spPr bwMode="auto">
              <a:xfrm>
                <a:off x="1824" y="1824"/>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55" name="Oval 135">
                <a:extLst>
                  <a:ext uri="{FF2B5EF4-FFF2-40B4-BE49-F238E27FC236}">
                    <a16:creationId xmlns:a16="http://schemas.microsoft.com/office/drawing/2014/main" id="{535C79EC-1654-4E29-9A5F-FDAEB5F74A4A}"/>
                  </a:ext>
                </a:extLst>
              </p:cNvPr>
              <p:cNvSpPr>
                <a:spLocks noChangeArrowheads="1"/>
              </p:cNvSpPr>
              <p:nvPr/>
            </p:nvSpPr>
            <p:spPr bwMode="auto">
              <a:xfrm>
                <a:off x="768" y="3072"/>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56" name="Oval 136">
                <a:extLst>
                  <a:ext uri="{FF2B5EF4-FFF2-40B4-BE49-F238E27FC236}">
                    <a16:creationId xmlns:a16="http://schemas.microsoft.com/office/drawing/2014/main" id="{72B70F12-7D81-4207-96D6-49EDC9DF5314}"/>
                  </a:ext>
                </a:extLst>
              </p:cNvPr>
              <p:cNvSpPr>
                <a:spLocks noChangeArrowheads="1"/>
              </p:cNvSpPr>
              <p:nvPr/>
            </p:nvSpPr>
            <p:spPr bwMode="auto">
              <a:xfrm>
                <a:off x="1056" y="2784"/>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57" name="Line 137">
                <a:extLst>
                  <a:ext uri="{FF2B5EF4-FFF2-40B4-BE49-F238E27FC236}">
                    <a16:creationId xmlns:a16="http://schemas.microsoft.com/office/drawing/2014/main" id="{C4F46E48-D79A-4DF5-8D63-B2E74E56F28F}"/>
                  </a:ext>
                </a:extLst>
              </p:cNvPr>
              <p:cNvSpPr>
                <a:spLocks noChangeShapeType="1"/>
              </p:cNvSpPr>
              <p:nvPr/>
            </p:nvSpPr>
            <p:spPr bwMode="auto">
              <a:xfrm flipH="1">
                <a:off x="816" y="2832"/>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2458" name="Object 138">
                <a:extLst>
                  <a:ext uri="{FF2B5EF4-FFF2-40B4-BE49-F238E27FC236}">
                    <a16:creationId xmlns:a16="http://schemas.microsoft.com/office/drawing/2014/main" id="{CBA48855-D0F8-44C8-9236-9243BB848804}"/>
                  </a:ext>
                </a:extLst>
              </p:cNvPr>
              <p:cNvGraphicFramePr>
                <a:graphicFrameLocks noChangeAspect="1"/>
              </p:cNvGraphicFramePr>
              <p:nvPr/>
            </p:nvGraphicFramePr>
            <p:xfrm>
              <a:off x="480" y="2808"/>
              <a:ext cx="424" cy="264"/>
            </p:xfrm>
            <a:graphic>
              <a:graphicData uri="http://schemas.openxmlformats.org/presentationml/2006/ole">
                <mc:AlternateContent xmlns:mc="http://schemas.openxmlformats.org/markup-compatibility/2006">
                  <mc:Choice xmlns:v="urn:schemas-microsoft-com:vml" Requires="v">
                    <p:oleObj spid="_x0000_s312632" name="公式" r:id="rId19" imgW="672840" imgH="419040" progId="Equation.3">
                      <p:embed/>
                    </p:oleObj>
                  </mc:Choice>
                  <mc:Fallback>
                    <p:oleObj name="公式" r:id="rId19" imgW="672840" imgH="419040" progId="Equation.3">
                      <p:embed/>
                      <p:pic>
                        <p:nvPicPr>
                          <p:cNvPr id="0" name="Object 1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 y="2808"/>
                            <a:ext cx="42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459" name="Object 139">
                <a:extLst>
                  <a:ext uri="{FF2B5EF4-FFF2-40B4-BE49-F238E27FC236}">
                    <a16:creationId xmlns:a16="http://schemas.microsoft.com/office/drawing/2014/main" id="{1A7995E0-5950-4565-A24B-E03E3CA65682}"/>
                  </a:ext>
                </a:extLst>
              </p:cNvPr>
              <p:cNvGraphicFramePr>
                <a:graphicFrameLocks noChangeAspect="1"/>
              </p:cNvGraphicFramePr>
              <p:nvPr/>
            </p:nvGraphicFramePr>
            <p:xfrm>
              <a:off x="720" y="2496"/>
              <a:ext cx="440" cy="264"/>
            </p:xfrm>
            <a:graphic>
              <a:graphicData uri="http://schemas.openxmlformats.org/presentationml/2006/ole">
                <mc:AlternateContent xmlns:mc="http://schemas.openxmlformats.org/markup-compatibility/2006">
                  <mc:Choice xmlns:v="urn:schemas-microsoft-com:vml" Requires="v">
                    <p:oleObj spid="_x0000_s312633" name="公式" r:id="rId21" imgW="698400" imgH="419040" progId="Equation.3">
                      <p:embed/>
                    </p:oleObj>
                  </mc:Choice>
                  <mc:Fallback>
                    <p:oleObj name="公式" r:id="rId21" imgW="698400" imgH="419040" progId="Equation.3">
                      <p:embed/>
                      <p:pic>
                        <p:nvPicPr>
                          <p:cNvPr id="0" name="Object 1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0" y="2496"/>
                            <a:ext cx="44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460" name="Line 140">
                <a:extLst>
                  <a:ext uri="{FF2B5EF4-FFF2-40B4-BE49-F238E27FC236}">
                    <a16:creationId xmlns:a16="http://schemas.microsoft.com/office/drawing/2014/main" id="{0E05609C-A87D-4F15-BA63-B3DA802B69F0}"/>
                  </a:ext>
                </a:extLst>
              </p:cNvPr>
              <p:cNvSpPr>
                <a:spLocks noChangeShapeType="1"/>
              </p:cNvSpPr>
              <p:nvPr/>
            </p:nvSpPr>
            <p:spPr bwMode="auto">
              <a:xfrm>
                <a:off x="816" y="3120"/>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61" name="Oval 141">
                <a:extLst>
                  <a:ext uri="{FF2B5EF4-FFF2-40B4-BE49-F238E27FC236}">
                    <a16:creationId xmlns:a16="http://schemas.microsoft.com/office/drawing/2014/main" id="{FA415B4A-4444-4FA5-9EE6-87A34D74C8AB}"/>
                  </a:ext>
                </a:extLst>
              </p:cNvPr>
              <p:cNvSpPr>
                <a:spLocks noChangeArrowheads="1"/>
              </p:cNvSpPr>
              <p:nvPr/>
            </p:nvSpPr>
            <p:spPr bwMode="auto">
              <a:xfrm>
                <a:off x="624" y="3504"/>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62" name="Line 142">
                <a:extLst>
                  <a:ext uri="{FF2B5EF4-FFF2-40B4-BE49-F238E27FC236}">
                    <a16:creationId xmlns:a16="http://schemas.microsoft.com/office/drawing/2014/main" id="{CA2AFC38-A80D-4238-8F6D-09ED79C35E14}"/>
                  </a:ext>
                </a:extLst>
              </p:cNvPr>
              <p:cNvSpPr>
                <a:spLocks noChangeShapeType="1"/>
              </p:cNvSpPr>
              <p:nvPr/>
            </p:nvSpPr>
            <p:spPr bwMode="auto">
              <a:xfrm flipH="1">
                <a:off x="672" y="3264"/>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63" name="Oval 143">
                <a:extLst>
                  <a:ext uri="{FF2B5EF4-FFF2-40B4-BE49-F238E27FC236}">
                    <a16:creationId xmlns:a16="http://schemas.microsoft.com/office/drawing/2014/main" id="{0BE521C9-F824-4ACD-8D9B-F4139F0C83C8}"/>
                  </a:ext>
                </a:extLst>
              </p:cNvPr>
              <p:cNvSpPr>
                <a:spLocks noChangeArrowheads="1"/>
              </p:cNvSpPr>
              <p:nvPr/>
            </p:nvSpPr>
            <p:spPr bwMode="auto">
              <a:xfrm>
                <a:off x="1200" y="2928"/>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64" name="Oval 144">
                <a:extLst>
                  <a:ext uri="{FF2B5EF4-FFF2-40B4-BE49-F238E27FC236}">
                    <a16:creationId xmlns:a16="http://schemas.microsoft.com/office/drawing/2014/main" id="{3C1CE9BF-4479-41E6-A050-C758552FF76B}"/>
                  </a:ext>
                </a:extLst>
              </p:cNvPr>
              <p:cNvSpPr>
                <a:spLocks noChangeArrowheads="1"/>
              </p:cNvSpPr>
              <p:nvPr/>
            </p:nvSpPr>
            <p:spPr bwMode="auto">
              <a:xfrm>
                <a:off x="912" y="3216"/>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65" name="Line 145">
                <a:extLst>
                  <a:ext uri="{FF2B5EF4-FFF2-40B4-BE49-F238E27FC236}">
                    <a16:creationId xmlns:a16="http://schemas.microsoft.com/office/drawing/2014/main" id="{70C53AEE-CB7E-4187-8375-4CADFF37BE78}"/>
                  </a:ext>
                </a:extLst>
              </p:cNvPr>
              <p:cNvSpPr>
                <a:spLocks noChangeShapeType="1"/>
              </p:cNvSpPr>
              <p:nvPr/>
            </p:nvSpPr>
            <p:spPr bwMode="auto">
              <a:xfrm>
                <a:off x="1104" y="2832"/>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66" name="Line 146">
                <a:extLst>
                  <a:ext uri="{FF2B5EF4-FFF2-40B4-BE49-F238E27FC236}">
                    <a16:creationId xmlns:a16="http://schemas.microsoft.com/office/drawing/2014/main" id="{73D0F870-6BCE-4B4B-A964-EB2A4817FAF4}"/>
                  </a:ext>
                </a:extLst>
              </p:cNvPr>
              <p:cNvSpPr>
                <a:spLocks noChangeShapeType="1"/>
              </p:cNvSpPr>
              <p:nvPr/>
            </p:nvSpPr>
            <p:spPr bwMode="auto">
              <a:xfrm flipH="1">
                <a:off x="948" y="2976"/>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2467" name="Object 147">
                <a:extLst>
                  <a:ext uri="{FF2B5EF4-FFF2-40B4-BE49-F238E27FC236}">
                    <a16:creationId xmlns:a16="http://schemas.microsoft.com/office/drawing/2014/main" id="{BDAA97F4-35F3-4EEB-9DF3-35F86A5D6326}"/>
                  </a:ext>
                </a:extLst>
              </p:cNvPr>
              <p:cNvGraphicFramePr>
                <a:graphicFrameLocks noChangeAspect="1"/>
              </p:cNvGraphicFramePr>
              <p:nvPr/>
            </p:nvGraphicFramePr>
            <p:xfrm>
              <a:off x="1312" y="2832"/>
              <a:ext cx="416" cy="264"/>
            </p:xfrm>
            <a:graphic>
              <a:graphicData uri="http://schemas.openxmlformats.org/presentationml/2006/ole">
                <mc:AlternateContent xmlns:mc="http://schemas.openxmlformats.org/markup-compatibility/2006">
                  <mc:Choice xmlns:v="urn:schemas-microsoft-com:vml" Requires="v">
                    <p:oleObj spid="_x0000_s312634" name="公式" r:id="rId23" imgW="660240" imgH="419040" progId="Equation.3">
                      <p:embed/>
                    </p:oleObj>
                  </mc:Choice>
                  <mc:Fallback>
                    <p:oleObj name="公式" r:id="rId23" imgW="660240" imgH="419040" progId="Equation.3">
                      <p:embed/>
                      <p:pic>
                        <p:nvPicPr>
                          <p:cNvPr id="0" name="Object 14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12" y="2832"/>
                            <a:ext cx="41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468" name="Object 148">
                <a:extLst>
                  <a:ext uri="{FF2B5EF4-FFF2-40B4-BE49-F238E27FC236}">
                    <a16:creationId xmlns:a16="http://schemas.microsoft.com/office/drawing/2014/main" id="{B0559A50-84D7-472B-9B29-D668FAC9AA82}"/>
                  </a:ext>
                </a:extLst>
              </p:cNvPr>
              <p:cNvGraphicFramePr>
                <a:graphicFrameLocks noChangeAspect="1"/>
              </p:cNvGraphicFramePr>
              <p:nvPr/>
            </p:nvGraphicFramePr>
            <p:xfrm>
              <a:off x="288" y="3264"/>
              <a:ext cx="376" cy="264"/>
            </p:xfrm>
            <a:graphic>
              <a:graphicData uri="http://schemas.openxmlformats.org/presentationml/2006/ole">
                <mc:AlternateContent xmlns:mc="http://schemas.openxmlformats.org/markup-compatibility/2006">
                  <mc:Choice xmlns:v="urn:schemas-microsoft-com:vml" Requires="v">
                    <p:oleObj spid="_x0000_s312635" name="公式" r:id="rId25" imgW="596880" imgH="419040" progId="Equation.3">
                      <p:embed/>
                    </p:oleObj>
                  </mc:Choice>
                  <mc:Fallback>
                    <p:oleObj name="公式" r:id="rId25" imgW="596880" imgH="419040" progId="Equation.3">
                      <p:embed/>
                      <p:pic>
                        <p:nvPicPr>
                          <p:cNvPr id="0" name="Object 14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8" y="3264"/>
                            <a:ext cx="37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469" name="Line 149">
                <a:extLst>
                  <a:ext uri="{FF2B5EF4-FFF2-40B4-BE49-F238E27FC236}">
                    <a16:creationId xmlns:a16="http://schemas.microsoft.com/office/drawing/2014/main" id="{79612E5D-8EB5-4A24-B61E-EC628C2A9FDA}"/>
                  </a:ext>
                </a:extLst>
              </p:cNvPr>
              <p:cNvSpPr>
                <a:spLocks noChangeShapeType="1"/>
              </p:cNvSpPr>
              <p:nvPr/>
            </p:nvSpPr>
            <p:spPr bwMode="auto">
              <a:xfrm flipH="1">
                <a:off x="998" y="3120"/>
                <a:ext cx="73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2470" name="Object 150">
                <a:extLst>
                  <a:ext uri="{FF2B5EF4-FFF2-40B4-BE49-F238E27FC236}">
                    <a16:creationId xmlns:a16="http://schemas.microsoft.com/office/drawing/2014/main" id="{467E295C-BC01-4A71-9435-2D3425030C68}"/>
                  </a:ext>
                </a:extLst>
              </p:cNvPr>
              <p:cNvGraphicFramePr>
                <a:graphicFrameLocks noChangeAspect="1"/>
              </p:cNvGraphicFramePr>
              <p:nvPr/>
            </p:nvGraphicFramePr>
            <p:xfrm>
              <a:off x="1776" y="2976"/>
              <a:ext cx="400" cy="264"/>
            </p:xfrm>
            <a:graphic>
              <a:graphicData uri="http://schemas.openxmlformats.org/presentationml/2006/ole">
                <mc:AlternateContent xmlns:mc="http://schemas.openxmlformats.org/markup-compatibility/2006">
                  <mc:Choice xmlns:v="urn:schemas-microsoft-com:vml" Requires="v">
                    <p:oleObj spid="_x0000_s312636" name="公式" r:id="rId27" imgW="634680" imgH="419040" progId="Equation.3">
                      <p:embed/>
                    </p:oleObj>
                  </mc:Choice>
                  <mc:Fallback>
                    <p:oleObj name="公式" r:id="rId27" imgW="634680" imgH="419040" progId="Equation.3">
                      <p:embed/>
                      <p:pic>
                        <p:nvPicPr>
                          <p:cNvPr id="0" name="Object 15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776" y="2976"/>
                            <a:ext cx="40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471" name="Oval 151">
                <a:extLst>
                  <a:ext uri="{FF2B5EF4-FFF2-40B4-BE49-F238E27FC236}">
                    <a16:creationId xmlns:a16="http://schemas.microsoft.com/office/drawing/2014/main" id="{965AF4FC-00C8-44CB-A3B7-7CEE30635F85}"/>
                  </a:ext>
                </a:extLst>
              </p:cNvPr>
              <p:cNvSpPr>
                <a:spLocks noChangeArrowheads="1"/>
              </p:cNvSpPr>
              <p:nvPr/>
            </p:nvSpPr>
            <p:spPr bwMode="auto">
              <a:xfrm>
                <a:off x="1056" y="3360"/>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72" name="Oval 152">
                <a:extLst>
                  <a:ext uri="{FF2B5EF4-FFF2-40B4-BE49-F238E27FC236}">
                    <a16:creationId xmlns:a16="http://schemas.microsoft.com/office/drawing/2014/main" id="{BCE461A2-D924-4D6C-8526-07A60B9E2851}"/>
                  </a:ext>
                </a:extLst>
              </p:cNvPr>
              <p:cNvSpPr>
                <a:spLocks noChangeArrowheads="1"/>
              </p:cNvSpPr>
              <p:nvPr/>
            </p:nvSpPr>
            <p:spPr bwMode="auto">
              <a:xfrm>
                <a:off x="768" y="3648"/>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73" name="Line 153">
                <a:extLst>
                  <a:ext uri="{FF2B5EF4-FFF2-40B4-BE49-F238E27FC236}">
                    <a16:creationId xmlns:a16="http://schemas.microsoft.com/office/drawing/2014/main" id="{8CD92A51-26BE-475E-80F1-208DFC6C6F33}"/>
                  </a:ext>
                </a:extLst>
              </p:cNvPr>
              <p:cNvSpPr>
                <a:spLocks noChangeShapeType="1"/>
              </p:cNvSpPr>
              <p:nvPr/>
            </p:nvSpPr>
            <p:spPr bwMode="auto">
              <a:xfrm>
                <a:off x="960" y="3264"/>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74" name="Line 154">
                <a:extLst>
                  <a:ext uri="{FF2B5EF4-FFF2-40B4-BE49-F238E27FC236}">
                    <a16:creationId xmlns:a16="http://schemas.microsoft.com/office/drawing/2014/main" id="{BF6B503A-4C30-4108-8522-F99ECD3509AD}"/>
                  </a:ext>
                </a:extLst>
              </p:cNvPr>
              <p:cNvSpPr>
                <a:spLocks noChangeShapeType="1"/>
              </p:cNvSpPr>
              <p:nvPr/>
            </p:nvSpPr>
            <p:spPr bwMode="auto">
              <a:xfrm flipH="1">
                <a:off x="804" y="3408"/>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75" name="Line 155">
                <a:extLst>
                  <a:ext uri="{FF2B5EF4-FFF2-40B4-BE49-F238E27FC236}">
                    <a16:creationId xmlns:a16="http://schemas.microsoft.com/office/drawing/2014/main" id="{3C054366-D0DD-437D-9C91-66CEB08C1A0D}"/>
                  </a:ext>
                </a:extLst>
              </p:cNvPr>
              <p:cNvSpPr>
                <a:spLocks noChangeShapeType="1"/>
              </p:cNvSpPr>
              <p:nvPr/>
            </p:nvSpPr>
            <p:spPr bwMode="auto">
              <a:xfrm>
                <a:off x="672" y="3552"/>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2476" name="Object 156">
                <a:extLst>
                  <a:ext uri="{FF2B5EF4-FFF2-40B4-BE49-F238E27FC236}">
                    <a16:creationId xmlns:a16="http://schemas.microsoft.com/office/drawing/2014/main" id="{66055A1B-A08C-4F26-969A-86B932646E74}"/>
                  </a:ext>
                </a:extLst>
              </p:cNvPr>
              <p:cNvGraphicFramePr>
                <a:graphicFrameLocks noChangeAspect="1"/>
              </p:cNvGraphicFramePr>
              <p:nvPr/>
            </p:nvGraphicFramePr>
            <p:xfrm>
              <a:off x="1160" y="3288"/>
              <a:ext cx="424" cy="264"/>
            </p:xfrm>
            <a:graphic>
              <a:graphicData uri="http://schemas.openxmlformats.org/presentationml/2006/ole">
                <mc:AlternateContent xmlns:mc="http://schemas.openxmlformats.org/markup-compatibility/2006">
                  <mc:Choice xmlns:v="urn:schemas-microsoft-com:vml" Requires="v">
                    <p:oleObj spid="_x0000_s312637" name="公式" r:id="rId29" imgW="672840" imgH="419040" progId="Equation.3">
                      <p:embed/>
                    </p:oleObj>
                  </mc:Choice>
                  <mc:Fallback>
                    <p:oleObj name="公式" r:id="rId29" imgW="672840" imgH="419040" progId="Equation.3">
                      <p:embed/>
                      <p:pic>
                        <p:nvPicPr>
                          <p:cNvPr id="0" name="Object 15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160" y="3288"/>
                            <a:ext cx="42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12477" name="Object 157">
              <a:extLst>
                <a:ext uri="{FF2B5EF4-FFF2-40B4-BE49-F238E27FC236}">
                  <a16:creationId xmlns:a16="http://schemas.microsoft.com/office/drawing/2014/main" id="{B04136A6-D012-4794-9451-462693833ECD}"/>
                </a:ext>
              </a:extLst>
            </p:cNvPr>
            <p:cNvGraphicFramePr>
              <a:graphicFrameLocks noChangeAspect="1"/>
            </p:cNvGraphicFramePr>
            <p:nvPr/>
          </p:nvGraphicFramePr>
          <p:xfrm>
            <a:off x="864" y="3600"/>
            <a:ext cx="432" cy="264"/>
          </p:xfrm>
          <a:graphic>
            <a:graphicData uri="http://schemas.openxmlformats.org/presentationml/2006/ole">
              <mc:AlternateContent xmlns:mc="http://schemas.openxmlformats.org/markup-compatibility/2006">
                <mc:Choice xmlns:v="urn:schemas-microsoft-com:vml" Requires="v">
                  <p:oleObj spid="_x0000_s312638" name="公式" r:id="rId31" imgW="685800" imgH="419040" progId="Equation.3">
                    <p:embed/>
                  </p:oleObj>
                </mc:Choice>
                <mc:Fallback>
                  <p:oleObj name="公式" r:id="rId31" imgW="685800" imgH="419040" progId="Equation.3">
                    <p:embed/>
                    <p:pic>
                      <p:nvPicPr>
                        <p:cNvPr id="0" name="Object 15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64" y="3600"/>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12479" name="Group 159">
            <a:extLst>
              <a:ext uri="{FF2B5EF4-FFF2-40B4-BE49-F238E27FC236}">
                <a16:creationId xmlns:a16="http://schemas.microsoft.com/office/drawing/2014/main" id="{FC47823D-03F3-4DA2-8CBF-043629124966}"/>
              </a:ext>
            </a:extLst>
          </p:cNvPr>
          <p:cNvGrpSpPr>
            <a:grpSpLocks/>
          </p:cNvGrpSpPr>
          <p:nvPr/>
        </p:nvGrpSpPr>
        <p:grpSpPr bwMode="auto">
          <a:xfrm>
            <a:off x="4724400" y="1447800"/>
            <a:ext cx="4114800" cy="4381500"/>
            <a:chOff x="2976" y="912"/>
            <a:chExt cx="2592" cy="2760"/>
          </a:xfrm>
        </p:grpSpPr>
        <p:sp>
          <p:nvSpPr>
            <p:cNvPr id="312480" name="Oval 160">
              <a:extLst>
                <a:ext uri="{FF2B5EF4-FFF2-40B4-BE49-F238E27FC236}">
                  <a16:creationId xmlns:a16="http://schemas.microsoft.com/office/drawing/2014/main" id="{78610FF2-B3BA-488A-8B12-3333D619F3AC}"/>
                </a:ext>
              </a:extLst>
            </p:cNvPr>
            <p:cNvSpPr>
              <a:spLocks noChangeArrowheads="1"/>
            </p:cNvSpPr>
            <p:nvPr/>
          </p:nvSpPr>
          <p:spPr bwMode="auto">
            <a:xfrm>
              <a:off x="5088" y="912"/>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2481" name="Object 161">
              <a:extLst>
                <a:ext uri="{FF2B5EF4-FFF2-40B4-BE49-F238E27FC236}">
                  <a16:creationId xmlns:a16="http://schemas.microsoft.com/office/drawing/2014/main" id="{5F03C6E3-F92F-4382-B68B-6A5DA427ED3A}"/>
                </a:ext>
              </a:extLst>
            </p:cNvPr>
            <p:cNvGraphicFramePr>
              <a:graphicFrameLocks noChangeAspect="1"/>
            </p:cNvGraphicFramePr>
            <p:nvPr/>
          </p:nvGraphicFramePr>
          <p:xfrm>
            <a:off x="5112" y="960"/>
            <a:ext cx="456" cy="264"/>
          </p:xfrm>
          <a:graphic>
            <a:graphicData uri="http://schemas.openxmlformats.org/presentationml/2006/ole">
              <mc:AlternateContent xmlns:mc="http://schemas.openxmlformats.org/markup-compatibility/2006">
                <mc:Choice xmlns:v="urn:schemas-microsoft-com:vml" Requires="v">
                  <p:oleObj spid="_x0000_s312639" name="公式" r:id="rId33" imgW="723600" imgH="419040" progId="Equation.3">
                    <p:embed/>
                  </p:oleObj>
                </mc:Choice>
                <mc:Fallback>
                  <p:oleObj name="公式" r:id="rId33" imgW="723600" imgH="419040" progId="Equation.3">
                    <p:embed/>
                    <p:pic>
                      <p:nvPicPr>
                        <p:cNvPr id="0" name="Object 16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112" y="960"/>
                          <a:ext cx="45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482" name="Object 162">
              <a:extLst>
                <a:ext uri="{FF2B5EF4-FFF2-40B4-BE49-F238E27FC236}">
                  <a16:creationId xmlns:a16="http://schemas.microsoft.com/office/drawing/2014/main" id="{DC3E426A-2CCD-4248-A077-93FA6407111F}"/>
                </a:ext>
              </a:extLst>
            </p:cNvPr>
            <p:cNvGraphicFramePr>
              <a:graphicFrameLocks noChangeAspect="1"/>
            </p:cNvGraphicFramePr>
            <p:nvPr/>
          </p:nvGraphicFramePr>
          <p:xfrm>
            <a:off x="4368" y="1152"/>
            <a:ext cx="432" cy="264"/>
          </p:xfrm>
          <a:graphic>
            <a:graphicData uri="http://schemas.openxmlformats.org/presentationml/2006/ole">
              <mc:AlternateContent xmlns:mc="http://schemas.openxmlformats.org/markup-compatibility/2006">
                <mc:Choice xmlns:v="urn:schemas-microsoft-com:vml" Requires="v">
                  <p:oleObj spid="_x0000_s312640" name="公式" r:id="rId35" imgW="685800" imgH="419040" progId="Equation.3">
                    <p:embed/>
                  </p:oleObj>
                </mc:Choice>
                <mc:Fallback>
                  <p:oleObj name="公式" r:id="rId35" imgW="685800" imgH="419040" progId="Equation.3">
                    <p:embed/>
                    <p:pic>
                      <p:nvPicPr>
                        <p:cNvPr id="0" name="Object 16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68" y="1152"/>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483" name="Oval 163">
              <a:extLst>
                <a:ext uri="{FF2B5EF4-FFF2-40B4-BE49-F238E27FC236}">
                  <a16:creationId xmlns:a16="http://schemas.microsoft.com/office/drawing/2014/main" id="{C796A79D-951D-4D7F-B0F1-1E11C984FA95}"/>
                </a:ext>
              </a:extLst>
            </p:cNvPr>
            <p:cNvSpPr>
              <a:spLocks noChangeArrowheads="1"/>
            </p:cNvSpPr>
            <p:nvPr/>
          </p:nvSpPr>
          <p:spPr bwMode="auto">
            <a:xfrm>
              <a:off x="4800" y="1200"/>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84" name="Oval 164">
              <a:extLst>
                <a:ext uri="{FF2B5EF4-FFF2-40B4-BE49-F238E27FC236}">
                  <a16:creationId xmlns:a16="http://schemas.microsoft.com/office/drawing/2014/main" id="{D9903EFC-FB78-49BB-A2D1-6BD30054CA2F}"/>
                </a:ext>
              </a:extLst>
            </p:cNvPr>
            <p:cNvSpPr>
              <a:spLocks noChangeArrowheads="1"/>
            </p:cNvSpPr>
            <p:nvPr/>
          </p:nvSpPr>
          <p:spPr bwMode="auto">
            <a:xfrm>
              <a:off x="4944" y="1344"/>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85" name="Oval 165">
              <a:extLst>
                <a:ext uri="{FF2B5EF4-FFF2-40B4-BE49-F238E27FC236}">
                  <a16:creationId xmlns:a16="http://schemas.microsoft.com/office/drawing/2014/main" id="{DE9D982E-EAD0-4CE6-AD1E-AE42484B47DE}"/>
                </a:ext>
              </a:extLst>
            </p:cNvPr>
            <p:cNvSpPr>
              <a:spLocks noChangeArrowheads="1"/>
            </p:cNvSpPr>
            <p:nvPr/>
          </p:nvSpPr>
          <p:spPr bwMode="auto">
            <a:xfrm>
              <a:off x="4656" y="1632"/>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86" name="Oval 166">
              <a:extLst>
                <a:ext uri="{FF2B5EF4-FFF2-40B4-BE49-F238E27FC236}">
                  <a16:creationId xmlns:a16="http://schemas.microsoft.com/office/drawing/2014/main" id="{E377FBD5-1F82-4D42-92F6-23BC1DBF16A8}"/>
                </a:ext>
              </a:extLst>
            </p:cNvPr>
            <p:cNvSpPr>
              <a:spLocks noChangeArrowheads="1"/>
            </p:cNvSpPr>
            <p:nvPr/>
          </p:nvSpPr>
          <p:spPr bwMode="auto">
            <a:xfrm>
              <a:off x="4368" y="1920"/>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87" name="Oval 167">
              <a:extLst>
                <a:ext uri="{FF2B5EF4-FFF2-40B4-BE49-F238E27FC236}">
                  <a16:creationId xmlns:a16="http://schemas.microsoft.com/office/drawing/2014/main" id="{B3B616C0-BDE3-47A1-8155-2E70CCB8CEA8}"/>
                </a:ext>
              </a:extLst>
            </p:cNvPr>
            <p:cNvSpPr>
              <a:spLocks noChangeArrowheads="1"/>
            </p:cNvSpPr>
            <p:nvPr/>
          </p:nvSpPr>
          <p:spPr bwMode="auto">
            <a:xfrm>
              <a:off x="4512" y="2064"/>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88" name="Oval 168">
              <a:extLst>
                <a:ext uri="{FF2B5EF4-FFF2-40B4-BE49-F238E27FC236}">
                  <a16:creationId xmlns:a16="http://schemas.microsoft.com/office/drawing/2014/main" id="{BBFB3496-1688-46A6-B4E4-0F66545372CC}"/>
                </a:ext>
              </a:extLst>
            </p:cNvPr>
            <p:cNvSpPr>
              <a:spLocks noChangeArrowheads="1"/>
            </p:cNvSpPr>
            <p:nvPr/>
          </p:nvSpPr>
          <p:spPr bwMode="auto">
            <a:xfrm>
              <a:off x="4224" y="2342"/>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89" name="Line 169">
              <a:extLst>
                <a:ext uri="{FF2B5EF4-FFF2-40B4-BE49-F238E27FC236}">
                  <a16:creationId xmlns:a16="http://schemas.microsoft.com/office/drawing/2014/main" id="{85BF6DFB-22B2-4381-8C6A-0EF61329F6F5}"/>
                </a:ext>
              </a:extLst>
            </p:cNvPr>
            <p:cNvSpPr>
              <a:spLocks noChangeShapeType="1"/>
            </p:cNvSpPr>
            <p:nvPr/>
          </p:nvSpPr>
          <p:spPr bwMode="auto">
            <a:xfrm flipH="1">
              <a:off x="3984" y="2390"/>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90" name="Line 170">
              <a:extLst>
                <a:ext uri="{FF2B5EF4-FFF2-40B4-BE49-F238E27FC236}">
                  <a16:creationId xmlns:a16="http://schemas.microsoft.com/office/drawing/2014/main" id="{00673C73-E93C-4B89-8AFE-960EA8F9367A}"/>
                </a:ext>
              </a:extLst>
            </p:cNvPr>
            <p:cNvSpPr>
              <a:spLocks noChangeShapeType="1"/>
            </p:cNvSpPr>
            <p:nvPr/>
          </p:nvSpPr>
          <p:spPr bwMode="auto">
            <a:xfrm flipH="1">
              <a:off x="4260" y="2112"/>
              <a:ext cx="252" cy="22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91" name="Oval 171">
              <a:extLst>
                <a:ext uri="{FF2B5EF4-FFF2-40B4-BE49-F238E27FC236}">
                  <a16:creationId xmlns:a16="http://schemas.microsoft.com/office/drawing/2014/main" id="{BED09DE8-4685-4247-9F29-690B25AA7C5A}"/>
                </a:ext>
              </a:extLst>
            </p:cNvPr>
            <p:cNvSpPr>
              <a:spLocks noChangeArrowheads="1"/>
            </p:cNvSpPr>
            <p:nvPr/>
          </p:nvSpPr>
          <p:spPr bwMode="auto">
            <a:xfrm>
              <a:off x="3936" y="2640"/>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92" name="Line 172">
              <a:extLst>
                <a:ext uri="{FF2B5EF4-FFF2-40B4-BE49-F238E27FC236}">
                  <a16:creationId xmlns:a16="http://schemas.microsoft.com/office/drawing/2014/main" id="{1ADD2620-ED2F-4680-866C-A8744F064A6C}"/>
                </a:ext>
              </a:extLst>
            </p:cNvPr>
            <p:cNvSpPr>
              <a:spLocks noChangeShapeType="1"/>
            </p:cNvSpPr>
            <p:nvPr/>
          </p:nvSpPr>
          <p:spPr bwMode="auto">
            <a:xfrm flipH="1">
              <a:off x="3684" y="2698"/>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2493" name="Object 173">
              <a:extLst>
                <a:ext uri="{FF2B5EF4-FFF2-40B4-BE49-F238E27FC236}">
                  <a16:creationId xmlns:a16="http://schemas.microsoft.com/office/drawing/2014/main" id="{A04DCA96-1BF4-43AB-9368-FC434D0ED897}"/>
                </a:ext>
              </a:extLst>
            </p:cNvPr>
            <p:cNvGraphicFramePr>
              <a:graphicFrameLocks noChangeAspect="1"/>
            </p:cNvGraphicFramePr>
            <p:nvPr/>
          </p:nvGraphicFramePr>
          <p:xfrm>
            <a:off x="4600" y="1992"/>
            <a:ext cx="440" cy="264"/>
          </p:xfrm>
          <a:graphic>
            <a:graphicData uri="http://schemas.openxmlformats.org/presentationml/2006/ole">
              <mc:AlternateContent xmlns:mc="http://schemas.openxmlformats.org/markup-compatibility/2006">
                <mc:Choice xmlns:v="urn:schemas-microsoft-com:vml" Requires="v">
                  <p:oleObj spid="_x0000_s312641" name="公式" r:id="rId37" imgW="698400" imgH="419040" progId="Equation.3">
                    <p:embed/>
                  </p:oleObj>
                </mc:Choice>
                <mc:Fallback>
                  <p:oleObj name="公式" r:id="rId37" imgW="698400" imgH="419040" progId="Equation.3">
                    <p:embed/>
                    <p:pic>
                      <p:nvPicPr>
                        <p:cNvPr id="0" name="Object 17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600" y="1992"/>
                          <a:ext cx="44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494" name="Object 174">
              <a:extLst>
                <a:ext uri="{FF2B5EF4-FFF2-40B4-BE49-F238E27FC236}">
                  <a16:creationId xmlns:a16="http://schemas.microsoft.com/office/drawing/2014/main" id="{09276354-A407-4BCC-B420-C9E7ABA41970}"/>
                </a:ext>
              </a:extLst>
            </p:cNvPr>
            <p:cNvGraphicFramePr>
              <a:graphicFrameLocks noChangeAspect="1"/>
            </p:cNvGraphicFramePr>
            <p:nvPr/>
          </p:nvGraphicFramePr>
          <p:xfrm>
            <a:off x="4332" y="2304"/>
            <a:ext cx="424" cy="264"/>
          </p:xfrm>
          <a:graphic>
            <a:graphicData uri="http://schemas.openxmlformats.org/presentationml/2006/ole">
              <mc:AlternateContent xmlns:mc="http://schemas.openxmlformats.org/markup-compatibility/2006">
                <mc:Choice xmlns:v="urn:schemas-microsoft-com:vml" Requires="v">
                  <p:oleObj spid="_x0000_s312642" name="公式" r:id="rId39" imgW="672840" imgH="419040" progId="Equation.3">
                    <p:embed/>
                  </p:oleObj>
                </mc:Choice>
                <mc:Fallback>
                  <p:oleObj name="公式" r:id="rId39" imgW="672840" imgH="419040" progId="Equation.3">
                    <p:embed/>
                    <p:pic>
                      <p:nvPicPr>
                        <p:cNvPr id="0" name="Object 17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332" y="2304"/>
                          <a:ext cx="42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495" name="Object 175">
              <a:extLst>
                <a:ext uri="{FF2B5EF4-FFF2-40B4-BE49-F238E27FC236}">
                  <a16:creationId xmlns:a16="http://schemas.microsoft.com/office/drawing/2014/main" id="{0CD12D21-2D1F-4798-B139-E03CDA693C92}"/>
                </a:ext>
              </a:extLst>
            </p:cNvPr>
            <p:cNvGraphicFramePr>
              <a:graphicFrameLocks noChangeAspect="1"/>
            </p:cNvGraphicFramePr>
            <p:nvPr/>
          </p:nvGraphicFramePr>
          <p:xfrm>
            <a:off x="4048" y="2616"/>
            <a:ext cx="416" cy="264"/>
          </p:xfrm>
          <a:graphic>
            <a:graphicData uri="http://schemas.openxmlformats.org/presentationml/2006/ole">
              <mc:AlternateContent xmlns:mc="http://schemas.openxmlformats.org/markup-compatibility/2006">
                <mc:Choice xmlns:v="urn:schemas-microsoft-com:vml" Requires="v">
                  <p:oleObj spid="_x0000_s312643" name="公式" r:id="rId41" imgW="660240" imgH="419040" progId="Equation.3">
                    <p:embed/>
                  </p:oleObj>
                </mc:Choice>
                <mc:Fallback>
                  <p:oleObj name="公式" r:id="rId41" imgW="660240" imgH="419040" progId="Equation.3">
                    <p:embed/>
                    <p:pic>
                      <p:nvPicPr>
                        <p:cNvPr id="0" name="Object 17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048" y="2616"/>
                          <a:ext cx="41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496" name="Line 176">
              <a:extLst>
                <a:ext uri="{FF2B5EF4-FFF2-40B4-BE49-F238E27FC236}">
                  <a16:creationId xmlns:a16="http://schemas.microsoft.com/office/drawing/2014/main" id="{41F4A349-F77D-4BD1-8D4D-8FC9396A10B6}"/>
                </a:ext>
              </a:extLst>
            </p:cNvPr>
            <p:cNvSpPr>
              <a:spLocks noChangeShapeType="1"/>
            </p:cNvSpPr>
            <p:nvPr/>
          </p:nvSpPr>
          <p:spPr bwMode="auto">
            <a:xfrm flipH="1">
              <a:off x="4416" y="1670"/>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97" name="Line 177">
              <a:extLst>
                <a:ext uri="{FF2B5EF4-FFF2-40B4-BE49-F238E27FC236}">
                  <a16:creationId xmlns:a16="http://schemas.microsoft.com/office/drawing/2014/main" id="{DBBAD179-13F5-41C1-AA95-F6E5B45E04AE}"/>
                </a:ext>
              </a:extLst>
            </p:cNvPr>
            <p:cNvSpPr>
              <a:spLocks noChangeShapeType="1"/>
            </p:cNvSpPr>
            <p:nvPr/>
          </p:nvSpPr>
          <p:spPr bwMode="auto">
            <a:xfrm flipH="1">
              <a:off x="4704" y="1392"/>
              <a:ext cx="240"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98" name="Line 178">
              <a:extLst>
                <a:ext uri="{FF2B5EF4-FFF2-40B4-BE49-F238E27FC236}">
                  <a16:creationId xmlns:a16="http://schemas.microsoft.com/office/drawing/2014/main" id="{0F95704B-01AC-45CF-BC66-71C478869706}"/>
                </a:ext>
              </a:extLst>
            </p:cNvPr>
            <p:cNvSpPr>
              <a:spLocks noChangeShapeType="1"/>
            </p:cNvSpPr>
            <p:nvPr/>
          </p:nvSpPr>
          <p:spPr bwMode="auto">
            <a:xfrm>
              <a:off x="4416" y="1968"/>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499" name="Line 179">
              <a:extLst>
                <a:ext uri="{FF2B5EF4-FFF2-40B4-BE49-F238E27FC236}">
                  <a16:creationId xmlns:a16="http://schemas.microsoft.com/office/drawing/2014/main" id="{6419DDC1-AF8E-492D-933B-2272EAD71601}"/>
                </a:ext>
              </a:extLst>
            </p:cNvPr>
            <p:cNvSpPr>
              <a:spLocks noChangeShapeType="1"/>
            </p:cNvSpPr>
            <p:nvPr/>
          </p:nvSpPr>
          <p:spPr bwMode="auto">
            <a:xfrm>
              <a:off x="4848" y="1248"/>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00" name="Line 180">
              <a:extLst>
                <a:ext uri="{FF2B5EF4-FFF2-40B4-BE49-F238E27FC236}">
                  <a16:creationId xmlns:a16="http://schemas.microsoft.com/office/drawing/2014/main" id="{74322313-9CA7-423D-83C9-29B6724143BA}"/>
                </a:ext>
              </a:extLst>
            </p:cNvPr>
            <p:cNvSpPr>
              <a:spLocks noChangeShapeType="1"/>
            </p:cNvSpPr>
            <p:nvPr/>
          </p:nvSpPr>
          <p:spPr bwMode="auto">
            <a:xfrm flipH="1">
              <a:off x="4848" y="960"/>
              <a:ext cx="240"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2501" name="Object 181">
              <a:extLst>
                <a:ext uri="{FF2B5EF4-FFF2-40B4-BE49-F238E27FC236}">
                  <a16:creationId xmlns:a16="http://schemas.microsoft.com/office/drawing/2014/main" id="{5BB2548B-28F1-441F-8237-EB4CCE701B54}"/>
                </a:ext>
              </a:extLst>
            </p:cNvPr>
            <p:cNvGraphicFramePr>
              <a:graphicFrameLocks noChangeAspect="1"/>
            </p:cNvGraphicFramePr>
            <p:nvPr/>
          </p:nvGraphicFramePr>
          <p:xfrm>
            <a:off x="5040" y="1248"/>
            <a:ext cx="352" cy="264"/>
          </p:xfrm>
          <a:graphic>
            <a:graphicData uri="http://schemas.openxmlformats.org/presentationml/2006/ole">
              <mc:AlternateContent xmlns:mc="http://schemas.openxmlformats.org/markup-compatibility/2006">
                <mc:Choice xmlns:v="urn:schemas-microsoft-com:vml" Requires="v">
                  <p:oleObj spid="_x0000_s312644" name="公式" r:id="rId43" imgW="558720" imgH="419040" progId="Equation.3">
                    <p:embed/>
                  </p:oleObj>
                </mc:Choice>
                <mc:Fallback>
                  <p:oleObj name="公式" r:id="rId43" imgW="558720" imgH="419040" progId="Equation.3">
                    <p:embed/>
                    <p:pic>
                      <p:nvPicPr>
                        <p:cNvPr id="0" name="Object 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 y="1248"/>
                          <a:ext cx="35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502" name="Object 182">
              <a:extLst>
                <a:ext uri="{FF2B5EF4-FFF2-40B4-BE49-F238E27FC236}">
                  <a16:creationId xmlns:a16="http://schemas.microsoft.com/office/drawing/2014/main" id="{9F826FC8-3134-44CF-BD6D-FB382BD281F7}"/>
                </a:ext>
              </a:extLst>
            </p:cNvPr>
            <p:cNvGraphicFramePr>
              <a:graphicFrameLocks noChangeAspect="1"/>
            </p:cNvGraphicFramePr>
            <p:nvPr/>
          </p:nvGraphicFramePr>
          <p:xfrm>
            <a:off x="3888" y="1776"/>
            <a:ext cx="448" cy="264"/>
          </p:xfrm>
          <a:graphic>
            <a:graphicData uri="http://schemas.openxmlformats.org/presentationml/2006/ole">
              <mc:AlternateContent xmlns:mc="http://schemas.openxmlformats.org/markup-compatibility/2006">
                <mc:Choice xmlns:v="urn:schemas-microsoft-com:vml" Requires="v">
                  <p:oleObj spid="_x0000_s312645" name="公式" r:id="rId44" imgW="711000" imgH="419040" progId="Equation.3">
                    <p:embed/>
                  </p:oleObj>
                </mc:Choice>
                <mc:Fallback>
                  <p:oleObj name="公式" r:id="rId44" imgW="711000" imgH="419040" progId="Equation.3">
                    <p:embed/>
                    <p:pic>
                      <p:nvPicPr>
                        <p:cNvPr id="0" name="Object 182"/>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888" y="1776"/>
                          <a:ext cx="44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503" name="Object 183">
              <a:extLst>
                <a:ext uri="{FF2B5EF4-FFF2-40B4-BE49-F238E27FC236}">
                  <a16:creationId xmlns:a16="http://schemas.microsoft.com/office/drawing/2014/main" id="{4D76AD4A-1C27-4B26-A566-FF498810EE48}"/>
                </a:ext>
              </a:extLst>
            </p:cNvPr>
            <p:cNvGraphicFramePr>
              <a:graphicFrameLocks noChangeAspect="1"/>
            </p:cNvGraphicFramePr>
            <p:nvPr/>
          </p:nvGraphicFramePr>
          <p:xfrm>
            <a:off x="4752" y="1584"/>
            <a:ext cx="416" cy="264"/>
          </p:xfrm>
          <a:graphic>
            <a:graphicData uri="http://schemas.openxmlformats.org/presentationml/2006/ole">
              <mc:AlternateContent xmlns:mc="http://schemas.openxmlformats.org/markup-compatibility/2006">
                <mc:Choice xmlns:v="urn:schemas-microsoft-com:vml" Requires="v">
                  <p:oleObj spid="_x0000_s312646" name="公式" r:id="rId46" imgW="660240" imgH="419040" progId="Equation.3">
                    <p:embed/>
                  </p:oleObj>
                </mc:Choice>
                <mc:Fallback>
                  <p:oleObj name="公式" r:id="rId46" imgW="660240" imgH="419040" progId="Equation.3">
                    <p:embed/>
                    <p:pic>
                      <p:nvPicPr>
                        <p:cNvPr id="0" name="Object 183"/>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752" y="1584"/>
                          <a:ext cx="41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504" name="Oval 184">
              <a:extLst>
                <a:ext uri="{FF2B5EF4-FFF2-40B4-BE49-F238E27FC236}">
                  <a16:creationId xmlns:a16="http://schemas.microsoft.com/office/drawing/2014/main" id="{7459E22E-B3E7-43B5-9D9C-A0959D465718}"/>
                </a:ext>
              </a:extLst>
            </p:cNvPr>
            <p:cNvSpPr>
              <a:spLocks noChangeArrowheads="1"/>
            </p:cNvSpPr>
            <p:nvPr/>
          </p:nvSpPr>
          <p:spPr bwMode="auto">
            <a:xfrm>
              <a:off x="3360" y="3216"/>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505" name="Line 185">
              <a:extLst>
                <a:ext uri="{FF2B5EF4-FFF2-40B4-BE49-F238E27FC236}">
                  <a16:creationId xmlns:a16="http://schemas.microsoft.com/office/drawing/2014/main" id="{165C76C7-3156-4BA8-8A28-5F947B4A4022}"/>
                </a:ext>
              </a:extLst>
            </p:cNvPr>
            <p:cNvSpPr>
              <a:spLocks noChangeShapeType="1"/>
            </p:cNvSpPr>
            <p:nvPr/>
          </p:nvSpPr>
          <p:spPr bwMode="auto">
            <a:xfrm flipH="1">
              <a:off x="3400" y="2976"/>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06" name="Oval 186">
              <a:extLst>
                <a:ext uri="{FF2B5EF4-FFF2-40B4-BE49-F238E27FC236}">
                  <a16:creationId xmlns:a16="http://schemas.microsoft.com/office/drawing/2014/main" id="{C5C12179-5E49-42E4-9493-6F1ADF1133C7}"/>
                </a:ext>
              </a:extLst>
            </p:cNvPr>
            <p:cNvSpPr>
              <a:spLocks noChangeArrowheads="1"/>
            </p:cNvSpPr>
            <p:nvPr/>
          </p:nvSpPr>
          <p:spPr bwMode="auto">
            <a:xfrm>
              <a:off x="3640" y="2928"/>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2507" name="Object 187">
              <a:extLst>
                <a:ext uri="{FF2B5EF4-FFF2-40B4-BE49-F238E27FC236}">
                  <a16:creationId xmlns:a16="http://schemas.microsoft.com/office/drawing/2014/main" id="{C7631024-2D0C-48EE-B319-A347D199408B}"/>
                </a:ext>
              </a:extLst>
            </p:cNvPr>
            <p:cNvGraphicFramePr>
              <a:graphicFrameLocks noChangeAspect="1"/>
            </p:cNvGraphicFramePr>
            <p:nvPr/>
          </p:nvGraphicFramePr>
          <p:xfrm>
            <a:off x="3256" y="2640"/>
            <a:ext cx="432" cy="264"/>
          </p:xfrm>
          <a:graphic>
            <a:graphicData uri="http://schemas.openxmlformats.org/presentationml/2006/ole">
              <mc:AlternateContent xmlns:mc="http://schemas.openxmlformats.org/markup-compatibility/2006">
                <mc:Choice xmlns:v="urn:schemas-microsoft-com:vml" Requires="v">
                  <p:oleObj spid="_x0000_s312647" name="公式" r:id="rId48" imgW="685800" imgH="419040" progId="Equation.3">
                    <p:embed/>
                  </p:oleObj>
                </mc:Choice>
                <mc:Fallback>
                  <p:oleObj name="公式" r:id="rId48" imgW="685800" imgH="419040" progId="Equation.3">
                    <p:embed/>
                    <p:pic>
                      <p:nvPicPr>
                        <p:cNvPr id="0" name="Object 187"/>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256" y="2640"/>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508" name="Object 188">
              <a:extLst>
                <a:ext uri="{FF2B5EF4-FFF2-40B4-BE49-F238E27FC236}">
                  <a16:creationId xmlns:a16="http://schemas.microsoft.com/office/drawing/2014/main" id="{B2634351-7A9B-4064-886A-35D55F95479E}"/>
                </a:ext>
              </a:extLst>
            </p:cNvPr>
            <p:cNvGraphicFramePr>
              <a:graphicFrameLocks noChangeAspect="1"/>
            </p:cNvGraphicFramePr>
            <p:nvPr/>
          </p:nvGraphicFramePr>
          <p:xfrm>
            <a:off x="2976" y="3072"/>
            <a:ext cx="376" cy="264"/>
          </p:xfrm>
          <a:graphic>
            <a:graphicData uri="http://schemas.openxmlformats.org/presentationml/2006/ole">
              <mc:AlternateContent xmlns:mc="http://schemas.openxmlformats.org/markup-compatibility/2006">
                <mc:Choice xmlns:v="urn:schemas-microsoft-com:vml" Requires="v">
                  <p:oleObj spid="_x0000_s312648" name="公式" r:id="rId50" imgW="596880" imgH="419040" progId="Equation.3">
                    <p:embed/>
                  </p:oleObj>
                </mc:Choice>
                <mc:Fallback>
                  <p:oleObj name="公式" r:id="rId50" imgW="596880" imgH="419040" progId="Equation.3">
                    <p:embed/>
                    <p:pic>
                      <p:nvPicPr>
                        <p:cNvPr id="0" name="Object 188"/>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2976" y="3072"/>
                          <a:ext cx="37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509" name="Line 189">
              <a:extLst>
                <a:ext uri="{FF2B5EF4-FFF2-40B4-BE49-F238E27FC236}">
                  <a16:creationId xmlns:a16="http://schemas.microsoft.com/office/drawing/2014/main" id="{CF33F1A9-43F9-467F-9876-DC01C8A664A5}"/>
                </a:ext>
              </a:extLst>
            </p:cNvPr>
            <p:cNvSpPr>
              <a:spLocks noChangeShapeType="1"/>
            </p:cNvSpPr>
            <p:nvPr/>
          </p:nvSpPr>
          <p:spPr bwMode="auto">
            <a:xfrm flipH="1">
              <a:off x="3552" y="3120"/>
              <a:ext cx="252" cy="24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10" name="Oval 190">
              <a:extLst>
                <a:ext uri="{FF2B5EF4-FFF2-40B4-BE49-F238E27FC236}">
                  <a16:creationId xmlns:a16="http://schemas.microsoft.com/office/drawing/2014/main" id="{D40AFAED-C154-4396-884E-D65EE9323911}"/>
                </a:ext>
              </a:extLst>
            </p:cNvPr>
            <p:cNvSpPr>
              <a:spLocks noChangeArrowheads="1"/>
            </p:cNvSpPr>
            <p:nvPr/>
          </p:nvSpPr>
          <p:spPr bwMode="auto">
            <a:xfrm>
              <a:off x="3792" y="3072"/>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511" name="Line 191">
              <a:extLst>
                <a:ext uri="{FF2B5EF4-FFF2-40B4-BE49-F238E27FC236}">
                  <a16:creationId xmlns:a16="http://schemas.microsoft.com/office/drawing/2014/main" id="{92A7BD04-4B78-459F-B914-F7A055A4A81E}"/>
                </a:ext>
              </a:extLst>
            </p:cNvPr>
            <p:cNvSpPr>
              <a:spLocks noChangeShapeType="1"/>
            </p:cNvSpPr>
            <p:nvPr/>
          </p:nvSpPr>
          <p:spPr bwMode="auto">
            <a:xfrm>
              <a:off x="3408" y="3264"/>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12" name="Line 192">
              <a:extLst>
                <a:ext uri="{FF2B5EF4-FFF2-40B4-BE49-F238E27FC236}">
                  <a16:creationId xmlns:a16="http://schemas.microsoft.com/office/drawing/2014/main" id="{D07A510C-BF32-4063-889D-416ED89114F1}"/>
                </a:ext>
              </a:extLst>
            </p:cNvPr>
            <p:cNvSpPr>
              <a:spLocks noChangeShapeType="1"/>
            </p:cNvSpPr>
            <p:nvPr/>
          </p:nvSpPr>
          <p:spPr bwMode="auto">
            <a:xfrm>
              <a:off x="3696" y="2976"/>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2513" name="Object 193">
              <a:extLst>
                <a:ext uri="{FF2B5EF4-FFF2-40B4-BE49-F238E27FC236}">
                  <a16:creationId xmlns:a16="http://schemas.microsoft.com/office/drawing/2014/main" id="{B2EFC58D-A704-4E49-88D1-5BEA9F75F205}"/>
                </a:ext>
              </a:extLst>
            </p:cNvPr>
            <p:cNvGraphicFramePr>
              <a:graphicFrameLocks noChangeAspect="1"/>
            </p:cNvGraphicFramePr>
            <p:nvPr/>
          </p:nvGraphicFramePr>
          <p:xfrm>
            <a:off x="3884" y="3024"/>
            <a:ext cx="432" cy="264"/>
          </p:xfrm>
          <a:graphic>
            <a:graphicData uri="http://schemas.openxmlformats.org/presentationml/2006/ole">
              <mc:AlternateContent xmlns:mc="http://schemas.openxmlformats.org/markup-compatibility/2006">
                <mc:Choice xmlns:v="urn:schemas-microsoft-com:vml" Requires="v">
                  <p:oleObj spid="_x0000_s312649" name="公式" r:id="rId52" imgW="685800" imgH="419040" progId="Equation.3">
                    <p:embed/>
                  </p:oleObj>
                </mc:Choice>
                <mc:Fallback>
                  <p:oleObj name="公式" r:id="rId52" imgW="685800" imgH="419040" progId="Equation.3">
                    <p:embed/>
                    <p:pic>
                      <p:nvPicPr>
                        <p:cNvPr id="0" name="Object 193"/>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3884" y="3024"/>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514" name="Oval 194">
              <a:extLst>
                <a:ext uri="{FF2B5EF4-FFF2-40B4-BE49-F238E27FC236}">
                  <a16:creationId xmlns:a16="http://schemas.microsoft.com/office/drawing/2014/main" id="{659D8D66-57DE-41EC-9526-39CAD9664A0E}"/>
                </a:ext>
              </a:extLst>
            </p:cNvPr>
            <p:cNvSpPr>
              <a:spLocks noChangeArrowheads="1"/>
            </p:cNvSpPr>
            <p:nvPr/>
          </p:nvSpPr>
          <p:spPr bwMode="auto">
            <a:xfrm>
              <a:off x="3504" y="3360"/>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515" name="Line 195">
              <a:extLst>
                <a:ext uri="{FF2B5EF4-FFF2-40B4-BE49-F238E27FC236}">
                  <a16:creationId xmlns:a16="http://schemas.microsoft.com/office/drawing/2014/main" id="{93BC3C96-4846-4667-8551-427388E543A9}"/>
                </a:ext>
              </a:extLst>
            </p:cNvPr>
            <p:cNvSpPr>
              <a:spLocks noChangeShapeType="1"/>
            </p:cNvSpPr>
            <p:nvPr/>
          </p:nvSpPr>
          <p:spPr bwMode="auto">
            <a:xfrm>
              <a:off x="3552" y="3408"/>
              <a:ext cx="96"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2516" name="Object 196">
              <a:extLst>
                <a:ext uri="{FF2B5EF4-FFF2-40B4-BE49-F238E27FC236}">
                  <a16:creationId xmlns:a16="http://schemas.microsoft.com/office/drawing/2014/main" id="{1BD128D8-E908-4E93-BE1A-226F2DEAAA9D}"/>
                </a:ext>
              </a:extLst>
            </p:cNvPr>
            <p:cNvGraphicFramePr>
              <a:graphicFrameLocks noChangeAspect="1"/>
            </p:cNvGraphicFramePr>
            <p:nvPr/>
          </p:nvGraphicFramePr>
          <p:xfrm>
            <a:off x="3120" y="3408"/>
            <a:ext cx="432" cy="264"/>
          </p:xfrm>
          <a:graphic>
            <a:graphicData uri="http://schemas.openxmlformats.org/presentationml/2006/ole">
              <mc:AlternateContent xmlns:mc="http://schemas.openxmlformats.org/markup-compatibility/2006">
                <mc:Choice xmlns:v="urn:schemas-microsoft-com:vml" Requires="v">
                  <p:oleObj spid="_x0000_s312650" name="公式" r:id="rId54" imgW="685800" imgH="419040" progId="Equation.3">
                    <p:embed/>
                  </p:oleObj>
                </mc:Choice>
                <mc:Fallback>
                  <p:oleObj name="公式" r:id="rId54" imgW="685800" imgH="419040" progId="Equation.3">
                    <p:embed/>
                    <p:pic>
                      <p:nvPicPr>
                        <p:cNvPr id="0" name="Object 196"/>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120" y="3408"/>
                          <a:ext cx="43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517" name="Oval 197">
              <a:extLst>
                <a:ext uri="{FF2B5EF4-FFF2-40B4-BE49-F238E27FC236}">
                  <a16:creationId xmlns:a16="http://schemas.microsoft.com/office/drawing/2014/main" id="{5AF98EAA-6F57-403A-A281-DA797905CD1D}"/>
                </a:ext>
              </a:extLst>
            </p:cNvPr>
            <p:cNvSpPr>
              <a:spLocks noChangeArrowheads="1"/>
            </p:cNvSpPr>
            <p:nvPr/>
          </p:nvSpPr>
          <p:spPr bwMode="auto">
            <a:xfrm>
              <a:off x="3648" y="3504"/>
              <a:ext cx="48" cy="48"/>
            </a:xfrm>
            <a:prstGeom prst="ellipse">
              <a:avLst/>
            </a:prstGeom>
            <a:solidFill>
              <a:srgbClr val="FF9900"/>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2518" name="Object 198">
              <a:extLst>
                <a:ext uri="{FF2B5EF4-FFF2-40B4-BE49-F238E27FC236}">
                  <a16:creationId xmlns:a16="http://schemas.microsoft.com/office/drawing/2014/main" id="{0A8899AC-223E-4EBF-9455-4210080EAFF1}"/>
                </a:ext>
              </a:extLst>
            </p:cNvPr>
            <p:cNvGraphicFramePr>
              <a:graphicFrameLocks noChangeAspect="1"/>
            </p:cNvGraphicFramePr>
            <p:nvPr/>
          </p:nvGraphicFramePr>
          <p:xfrm>
            <a:off x="3696" y="3408"/>
            <a:ext cx="408" cy="264"/>
          </p:xfrm>
          <a:graphic>
            <a:graphicData uri="http://schemas.openxmlformats.org/presentationml/2006/ole">
              <mc:AlternateContent xmlns:mc="http://schemas.openxmlformats.org/markup-compatibility/2006">
                <mc:Choice xmlns:v="urn:schemas-microsoft-com:vml" Requires="v">
                  <p:oleObj spid="_x0000_s312651" name="公式" r:id="rId56" imgW="647640" imgH="419040" progId="Equation.3">
                    <p:embed/>
                  </p:oleObj>
                </mc:Choice>
                <mc:Fallback>
                  <p:oleObj name="公式" r:id="rId56" imgW="647640" imgH="419040" progId="Equation.3">
                    <p:embed/>
                    <p:pic>
                      <p:nvPicPr>
                        <p:cNvPr id="0" name="Object 198"/>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3696" y="3408"/>
                          <a:ext cx="40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12519" name="Group 199">
            <a:extLst>
              <a:ext uri="{FF2B5EF4-FFF2-40B4-BE49-F238E27FC236}">
                <a16:creationId xmlns:a16="http://schemas.microsoft.com/office/drawing/2014/main" id="{ADF45631-F39F-431F-8987-BB8FC9A5F211}"/>
              </a:ext>
            </a:extLst>
          </p:cNvPr>
          <p:cNvGrpSpPr>
            <a:grpSpLocks/>
          </p:cNvGrpSpPr>
          <p:nvPr/>
        </p:nvGrpSpPr>
        <p:grpSpPr bwMode="auto">
          <a:xfrm>
            <a:off x="4572000" y="762000"/>
            <a:ext cx="4130675" cy="5791200"/>
            <a:chOff x="2880" y="480"/>
            <a:chExt cx="2602" cy="3648"/>
          </a:xfrm>
        </p:grpSpPr>
        <p:sp>
          <p:nvSpPr>
            <p:cNvPr id="312520" name="Line 200">
              <a:extLst>
                <a:ext uri="{FF2B5EF4-FFF2-40B4-BE49-F238E27FC236}">
                  <a16:creationId xmlns:a16="http://schemas.microsoft.com/office/drawing/2014/main" id="{EAB2FD72-3129-4386-B3D4-3F6D3A2A09C7}"/>
                </a:ext>
              </a:extLst>
            </p:cNvPr>
            <p:cNvSpPr>
              <a:spLocks noChangeShapeType="1"/>
            </p:cNvSpPr>
            <p:nvPr/>
          </p:nvSpPr>
          <p:spPr bwMode="auto">
            <a:xfrm>
              <a:off x="3226" y="3878"/>
              <a:ext cx="22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21" name="Line 201">
              <a:extLst>
                <a:ext uri="{FF2B5EF4-FFF2-40B4-BE49-F238E27FC236}">
                  <a16:creationId xmlns:a16="http://schemas.microsoft.com/office/drawing/2014/main" id="{6548B515-1553-44F1-82AF-5B21F4C6C576}"/>
                </a:ext>
              </a:extLst>
            </p:cNvPr>
            <p:cNvSpPr>
              <a:spLocks noChangeShapeType="1"/>
            </p:cNvSpPr>
            <p:nvPr/>
          </p:nvSpPr>
          <p:spPr bwMode="auto">
            <a:xfrm flipV="1">
              <a:off x="3226" y="528"/>
              <a:ext cx="0" cy="3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22" name="Line 202">
              <a:extLst>
                <a:ext uri="{FF2B5EF4-FFF2-40B4-BE49-F238E27FC236}">
                  <a16:creationId xmlns:a16="http://schemas.microsoft.com/office/drawing/2014/main" id="{35DD92C0-BA8D-4329-8A4E-75F2F0D10ECB}"/>
                </a:ext>
              </a:extLst>
            </p:cNvPr>
            <p:cNvSpPr>
              <a:spLocks noChangeShapeType="1"/>
            </p:cNvSpPr>
            <p:nvPr/>
          </p:nvSpPr>
          <p:spPr bwMode="auto">
            <a:xfrm flipV="1">
              <a:off x="481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23" name="Line 203">
              <a:extLst>
                <a:ext uri="{FF2B5EF4-FFF2-40B4-BE49-F238E27FC236}">
                  <a16:creationId xmlns:a16="http://schemas.microsoft.com/office/drawing/2014/main" id="{9750BAAE-16B8-4583-AF6E-1F7D213FB774}"/>
                </a:ext>
              </a:extLst>
            </p:cNvPr>
            <p:cNvSpPr>
              <a:spLocks noChangeShapeType="1"/>
            </p:cNvSpPr>
            <p:nvPr/>
          </p:nvSpPr>
          <p:spPr bwMode="auto">
            <a:xfrm flipV="1">
              <a:off x="337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24" name="Line 204">
              <a:extLst>
                <a:ext uri="{FF2B5EF4-FFF2-40B4-BE49-F238E27FC236}">
                  <a16:creationId xmlns:a16="http://schemas.microsoft.com/office/drawing/2014/main" id="{F6CA1F3F-46DC-491F-8970-C4957A07D846}"/>
                </a:ext>
              </a:extLst>
            </p:cNvPr>
            <p:cNvSpPr>
              <a:spLocks noChangeShapeType="1"/>
            </p:cNvSpPr>
            <p:nvPr/>
          </p:nvSpPr>
          <p:spPr bwMode="auto">
            <a:xfrm flipV="1">
              <a:off x="350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25" name="Line 205">
              <a:extLst>
                <a:ext uri="{FF2B5EF4-FFF2-40B4-BE49-F238E27FC236}">
                  <a16:creationId xmlns:a16="http://schemas.microsoft.com/office/drawing/2014/main" id="{541BC71A-F388-467B-A4B9-139B230084A9}"/>
                </a:ext>
              </a:extLst>
            </p:cNvPr>
            <p:cNvSpPr>
              <a:spLocks noChangeShapeType="1"/>
            </p:cNvSpPr>
            <p:nvPr/>
          </p:nvSpPr>
          <p:spPr bwMode="auto">
            <a:xfrm flipV="1">
              <a:off x="366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26" name="Line 206">
              <a:extLst>
                <a:ext uri="{FF2B5EF4-FFF2-40B4-BE49-F238E27FC236}">
                  <a16:creationId xmlns:a16="http://schemas.microsoft.com/office/drawing/2014/main" id="{EE38BB47-D7DF-47FC-BC25-6C5BB50F2793}"/>
                </a:ext>
              </a:extLst>
            </p:cNvPr>
            <p:cNvSpPr>
              <a:spLocks noChangeShapeType="1"/>
            </p:cNvSpPr>
            <p:nvPr/>
          </p:nvSpPr>
          <p:spPr bwMode="auto">
            <a:xfrm flipV="1">
              <a:off x="380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27" name="Line 207">
              <a:extLst>
                <a:ext uri="{FF2B5EF4-FFF2-40B4-BE49-F238E27FC236}">
                  <a16:creationId xmlns:a16="http://schemas.microsoft.com/office/drawing/2014/main" id="{6859D57A-9EBD-42C1-ACB5-E6AE51F0C30F}"/>
                </a:ext>
              </a:extLst>
            </p:cNvPr>
            <p:cNvSpPr>
              <a:spLocks noChangeShapeType="1"/>
            </p:cNvSpPr>
            <p:nvPr/>
          </p:nvSpPr>
          <p:spPr bwMode="auto">
            <a:xfrm flipV="1">
              <a:off x="394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28" name="Line 208">
              <a:extLst>
                <a:ext uri="{FF2B5EF4-FFF2-40B4-BE49-F238E27FC236}">
                  <a16:creationId xmlns:a16="http://schemas.microsoft.com/office/drawing/2014/main" id="{C5ABB3B6-F0BD-4B49-8946-B8E93373BBC6}"/>
                </a:ext>
              </a:extLst>
            </p:cNvPr>
            <p:cNvSpPr>
              <a:spLocks noChangeShapeType="1"/>
            </p:cNvSpPr>
            <p:nvPr/>
          </p:nvSpPr>
          <p:spPr bwMode="auto">
            <a:xfrm flipV="1">
              <a:off x="4092"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29" name="Line 209">
              <a:extLst>
                <a:ext uri="{FF2B5EF4-FFF2-40B4-BE49-F238E27FC236}">
                  <a16:creationId xmlns:a16="http://schemas.microsoft.com/office/drawing/2014/main" id="{89B42305-9EA7-48F3-9E53-8CAF3FF33033}"/>
                </a:ext>
              </a:extLst>
            </p:cNvPr>
            <p:cNvSpPr>
              <a:spLocks noChangeShapeType="1"/>
            </p:cNvSpPr>
            <p:nvPr/>
          </p:nvSpPr>
          <p:spPr bwMode="auto">
            <a:xfrm flipV="1">
              <a:off x="4236"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30" name="Line 210">
              <a:extLst>
                <a:ext uri="{FF2B5EF4-FFF2-40B4-BE49-F238E27FC236}">
                  <a16:creationId xmlns:a16="http://schemas.microsoft.com/office/drawing/2014/main" id="{7589DC76-50D4-40EB-9185-2CCD6EE50843}"/>
                </a:ext>
              </a:extLst>
            </p:cNvPr>
            <p:cNvSpPr>
              <a:spLocks noChangeShapeType="1"/>
            </p:cNvSpPr>
            <p:nvPr/>
          </p:nvSpPr>
          <p:spPr bwMode="auto">
            <a:xfrm flipV="1">
              <a:off x="4380"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31" name="Line 211">
              <a:extLst>
                <a:ext uri="{FF2B5EF4-FFF2-40B4-BE49-F238E27FC236}">
                  <a16:creationId xmlns:a16="http://schemas.microsoft.com/office/drawing/2014/main" id="{8912DB92-1020-44CF-8501-27C2E31F036F}"/>
                </a:ext>
              </a:extLst>
            </p:cNvPr>
            <p:cNvSpPr>
              <a:spLocks noChangeShapeType="1"/>
            </p:cNvSpPr>
            <p:nvPr/>
          </p:nvSpPr>
          <p:spPr bwMode="auto">
            <a:xfrm flipV="1">
              <a:off x="452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32" name="Line 212">
              <a:extLst>
                <a:ext uri="{FF2B5EF4-FFF2-40B4-BE49-F238E27FC236}">
                  <a16:creationId xmlns:a16="http://schemas.microsoft.com/office/drawing/2014/main" id="{2E09CC0F-349D-49CC-9D99-ABAFB4D1195F}"/>
                </a:ext>
              </a:extLst>
            </p:cNvPr>
            <p:cNvSpPr>
              <a:spLocks noChangeShapeType="1"/>
            </p:cNvSpPr>
            <p:nvPr/>
          </p:nvSpPr>
          <p:spPr bwMode="auto">
            <a:xfrm flipV="1">
              <a:off x="4668"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33" name="Line 213">
              <a:extLst>
                <a:ext uri="{FF2B5EF4-FFF2-40B4-BE49-F238E27FC236}">
                  <a16:creationId xmlns:a16="http://schemas.microsoft.com/office/drawing/2014/main" id="{32ADD17C-C4B6-4E63-9BDA-60AEE04B79DE}"/>
                </a:ext>
              </a:extLst>
            </p:cNvPr>
            <p:cNvSpPr>
              <a:spLocks noChangeShapeType="1"/>
            </p:cNvSpPr>
            <p:nvPr/>
          </p:nvSpPr>
          <p:spPr bwMode="auto">
            <a:xfrm flipV="1">
              <a:off x="4954" y="806"/>
              <a:ext cx="0" cy="3072"/>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34" name="Text Box 214">
              <a:extLst>
                <a:ext uri="{FF2B5EF4-FFF2-40B4-BE49-F238E27FC236}">
                  <a16:creationId xmlns:a16="http://schemas.microsoft.com/office/drawing/2014/main" id="{E2D91F4C-D708-4239-806B-27412071466A}"/>
                </a:ext>
              </a:extLst>
            </p:cNvPr>
            <p:cNvSpPr txBox="1">
              <a:spLocks noChangeArrowheads="1"/>
            </p:cNvSpPr>
            <p:nvPr/>
          </p:nvSpPr>
          <p:spPr bwMode="auto">
            <a:xfrm>
              <a:off x="3130" y="3926"/>
              <a:ext cx="1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en-US" altLang="zh-CN" sz="1400">
                  <a:solidFill>
                    <a:srgbClr val="FF0000"/>
                  </a:solidFill>
                  <a:latin typeface="Arial" panose="020B0604020202020204" pitchFamily="34" charset="0"/>
                  <a:ea typeface="仿宋_GB2312" pitchFamily="49" charset="-122"/>
                </a:rPr>
                <a:t>80</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85</a:t>
              </a:r>
              <a:r>
                <a:rPr lang="zh-CN" altLang="en-US" sz="1400">
                  <a:solidFill>
                    <a:srgbClr val="FF0000"/>
                  </a:solidFill>
                  <a:latin typeface="Arial" panose="020B0604020202020204" pitchFamily="34" charset="0"/>
                  <a:ea typeface="仿宋_GB2312" pitchFamily="49" charset="-122"/>
                </a:rPr>
                <a:t>　　　　　</a:t>
              </a:r>
              <a:r>
                <a:rPr lang="en-US" altLang="zh-CN" sz="1400">
                  <a:solidFill>
                    <a:srgbClr val="FF0000"/>
                  </a:solidFill>
                  <a:latin typeface="Arial" panose="020B0604020202020204" pitchFamily="34" charset="0"/>
                  <a:ea typeface="仿宋_GB2312" pitchFamily="49" charset="-122"/>
                </a:rPr>
                <a:t>90</a:t>
              </a:r>
              <a:r>
                <a:rPr lang="zh-CN" altLang="en-US" sz="1400">
                  <a:solidFill>
                    <a:srgbClr val="FF0000"/>
                  </a:solidFill>
                  <a:latin typeface="Arial" panose="020B0604020202020204" pitchFamily="34" charset="0"/>
                  <a:ea typeface="仿宋_GB2312" pitchFamily="49" charset="-122"/>
                </a:rPr>
                <a:t>　</a:t>
              </a:r>
            </a:p>
          </p:txBody>
        </p:sp>
        <p:sp>
          <p:nvSpPr>
            <p:cNvPr id="312535" name="Line 215">
              <a:extLst>
                <a:ext uri="{FF2B5EF4-FFF2-40B4-BE49-F238E27FC236}">
                  <a16:creationId xmlns:a16="http://schemas.microsoft.com/office/drawing/2014/main" id="{B05BD8F8-064A-4BEA-AD21-008F9E5BAAAA}"/>
                </a:ext>
              </a:extLst>
            </p:cNvPr>
            <p:cNvSpPr>
              <a:spLocks noChangeShapeType="1"/>
            </p:cNvSpPr>
            <p:nvPr/>
          </p:nvSpPr>
          <p:spPr bwMode="auto">
            <a:xfrm>
              <a:off x="3226"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36" name="Line 216">
              <a:extLst>
                <a:ext uri="{FF2B5EF4-FFF2-40B4-BE49-F238E27FC236}">
                  <a16:creationId xmlns:a16="http://schemas.microsoft.com/office/drawing/2014/main" id="{AB8A710D-3B9F-46C5-8C0B-00D5D668DAF7}"/>
                </a:ext>
              </a:extLst>
            </p:cNvPr>
            <p:cNvSpPr>
              <a:spLocks noChangeShapeType="1"/>
            </p:cNvSpPr>
            <p:nvPr/>
          </p:nvSpPr>
          <p:spPr bwMode="auto">
            <a:xfrm>
              <a:off x="3948"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37" name="Line 217">
              <a:extLst>
                <a:ext uri="{FF2B5EF4-FFF2-40B4-BE49-F238E27FC236}">
                  <a16:creationId xmlns:a16="http://schemas.microsoft.com/office/drawing/2014/main" id="{4B62CE71-1184-4D6C-9955-A17DFFC813CD}"/>
                </a:ext>
              </a:extLst>
            </p:cNvPr>
            <p:cNvSpPr>
              <a:spLocks noChangeShapeType="1"/>
            </p:cNvSpPr>
            <p:nvPr/>
          </p:nvSpPr>
          <p:spPr bwMode="auto">
            <a:xfrm>
              <a:off x="4668" y="3878"/>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38" name="Line 218">
              <a:extLst>
                <a:ext uri="{FF2B5EF4-FFF2-40B4-BE49-F238E27FC236}">
                  <a16:creationId xmlns:a16="http://schemas.microsoft.com/office/drawing/2014/main" id="{4ECB26F2-AED8-4B29-ADC7-902CB0797387}"/>
                </a:ext>
              </a:extLst>
            </p:cNvPr>
            <p:cNvSpPr>
              <a:spLocks noChangeShapeType="1"/>
            </p:cNvSpPr>
            <p:nvPr/>
          </p:nvSpPr>
          <p:spPr bwMode="auto">
            <a:xfrm>
              <a:off x="3226" y="368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39" name="Line 219">
              <a:extLst>
                <a:ext uri="{FF2B5EF4-FFF2-40B4-BE49-F238E27FC236}">
                  <a16:creationId xmlns:a16="http://schemas.microsoft.com/office/drawing/2014/main" id="{64000B81-CDF8-44BA-8B68-77E1A8B0408E}"/>
                </a:ext>
              </a:extLst>
            </p:cNvPr>
            <p:cNvSpPr>
              <a:spLocks noChangeShapeType="1"/>
            </p:cNvSpPr>
            <p:nvPr/>
          </p:nvSpPr>
          <p:spPr bwMode="auto">
            <a:xfrm>
              <a:off x="3226" y="354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40" name="Line 220">
              <a:extLst>
                <a:ext uri="{FF2B5EF4-FFF2-40B4-BE49-F238E27FC236}">
                  <a16:creationId xmlns:a16="http://schemas.microsoft.com/office/drawing/2014/main" id="{3A0CAE7E-8E7F-4B8F-9266-C4735A55ABFD}"/>
                </a:ext>
              </a:extLst>
            </p:cNvPr>
            <p:cNvSpPr>
              <a:spLocks noChangeShapeType="1"/>
            </p:cNvSpPr>
            <p:nvPr/>
          </p:nvSpPr>
          <p:spPr bwMode="auto">
            <a:xfrm>
              <a:off x="3226" y="339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41" name="Line 221">
              <a:extLst>
                <a:ext uri="{FF2B5EF4-FFF2-40B4-BE49-F238E27FC236}">
                  <a16:creationId xmlns:a16="http://schemas.microsoft.com/office/drawing/2014/main" id="{480A4B92-A23E-41F3-8892-F0ACC1F0FCB1}"/>
                </a:ext>
              </a:extLst>
            </p:cNvPr>
            <p:cNvSpPr>
              <a:spLocks noChangeShapeType="1"/>
            </p:cNvSpPr>
            <p:nvPr/>
          </p:nvSpPr>
          <p:spPr bwMode="auto">
            <a:xfrm>
              <a:off x="3226" y="325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42" name="Line 222">
              <a:extLst>
                <a:ext uri="{FF2B5EF4-FFF2-40B4-BE49-F238E27FC236}">
                  <a16:creationId xmlns:a16="http://schemas.microsoft.com/office/drawing/2014/main" id="{ABBE404E-71BE-4EB3-A610-07E599D2308F}"/>
                </a:ext>
              </a:extLst>
            </p:cNvPr>
            <p:cNvSpPr>
              <a:spLocks noChangeShapeType="1"/>
            </p:cNvSpPr>
            <p:nvPr/>
          </p:nvSpPr>
          <p:spPr bwMode="auto">
            <a:xfrm>
              <a:off x="3226" y="311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43" name="Line 223">
              <a:extLst>
                <a:ext uri="{FF2B5EF4-FFF2-40B4-BE49-F238E27FC236}">
                  <a16:creationId xmlns:a16="http://schemas.microsoft.com/office/drawing/2014/main" id="{72F6DFD9-1B53-4AFE-A621-E518EEAFE9F9}"/>
                </a:ext>
              </a:extLst>
            </p:cNvPr>
            <p:cNvSpPr>
              <a:spLocks noChangeShapeType="1"/>
            </p:cNvSpPr>
            <p:nvPr/>
          </p:nvSpPr>
          <p:spPr bwMode="auto">
            <a:xfrm>
              <a:off x="3226" y="296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44" name="Line 224">
              <a:extLst>
                <a:ext uri="{FF2B5EF4-FFF2-40B4-BE49-F238E27FC236}">
                  <a16:creationId xmlns:a16="http://schemas.microsoft.com/office/drawing/2014/main" id="{3AC160B3-D181-4B6C-8672-AF6CF6A42102}"/>
                </a:ext>
              </a:extLst>
            </p:cNvPr>
            <p:cNvSpPr>
              <a:spLocks noChangeShapeType="1"/>
            </p:cNvSpPr>
            <p:nvPr/>
          </p:nvSpPr>
          <p:spPr bwMode="auto">
            <a:xfrm>
              <a:off x="3226" y="282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45" name="Line 225">
              <a:extLst>
                <a:ext uri="{FF2B5EF4-FFF2-40B4-BE49-F238E27FC236}">
                  <a16:creationId xmlns:a16="http://schemas.microsoft.com/office/drawing/2014/main" id="{05BC4982-2503-46C7-A711-91D6DB87FBEF}"/>
                </a:ext>
              </a:extLst>
            </p:cNvPr>
            <p:cNvSpPr>
              <a:spLocks noChangeShapeType="1"/>
            </p:cNvSpPr>
            <p:nvPr/>
          </p:nvSpPr>
          <p:spPr bwMode="auto">
            <a:xfrm>
              <a:off x="3226" y="267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46" name="Line 226">
              <a:extLst>
                <a:ext uri="{FF2B5EF4-FFF2-40B4-BE49-F238E27FC236}">
                  <a16:creationId xmlns:a16="http://schemas.microsoft.com/office/drawing/2014/main" id="{1E8F413E-C4A5-41D3-B4BC-0DA13D1023C6}"/>
                </a:ext>
              </a:extLst>
            </p:cNvPr>
            <p:cNvSpPr>
              <a:spLocks noChangeShapeType="1"/>
            </p:cNvSpPr>
            <p:nvPr/>
          </p:nvSpPr>
          <p:spPr bwMode="auto">
            <a:xfrm>
              <a:off x="3226" y="253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47" name="Line 227">
              <a:extLst>
                <a:ext uri="{FF2B5EF4-FFF2-40B4-BE49-F238E27FC236}">
                  <a16:creationId xmlns:a16="http://schemas.microsoft.com/office/drawing/2014/main" id="{37855DAA-DEBB-456F-A142-A8BA7E727ED4}"/>
                </a:ext>
              </a:extLst>
            </p:cNvPr>
            <p:cNvSpPr>
              <a:spLocks noChangeShapeType="1"/>
            </p:cNvSpPr>
            <p:nvPr/>
          </p:nvSpPr>
          <p:spPr bwMode="auto">
            <a:xfrm>
              <a:off x="3226" y="239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48" name="Line 228">
              <a:extLst>
                <a:ext uri="{FF2B5EF4-FFF2-40B4-BE49-F238E27FC236}">
                  <a16:creationId xmlns:a16="http://schemas.microsoft.com/office/drawing/2014/main" id="{9FB44359-7C17-48C1-A893-6DADB63381C8}"/>
                </a:ext>
              </a:extLst>
            </p:cNvPr>
            <p:cNvSpPr>
              <a:spLocks noChangeShapeType="1"/>
            </p:cNvSpPr>
            <p:nvPr/>
          </p:nvSpPr>
          <p:spPr bwMode="auto">
            <a:xfrm>
              <a:off x="3226" y="224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49" name="Line 229">
              <a:extLst>
                <a:ext uri="{FF2B5EF4-FFF2-40B4-BE49-F238E27FC236}">
                  <a16:creationId xmlns:a16="http://schemas.microsoft.com/office/drawing/2014/main" id="{87A5CF05-F9AA-4CC6-80BC-6E107C3F3B78}"/>
                </a:ext>
              </a:extLst>
            </p:cNvPr>
            <p:cNvSpPr>
              <a:spLocks noChangeShapeType="1"/>
            </p:cNvSpPr>
            <p:nvPr/>
          </p:nvSpPr>
          <p:spPr bwMode="auto">
            <a:xfrm>
              <a:off x="3226" y="210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50" name="Line 230">
              <a:extLst>
                <a:ext uri="{FF2B5EF4-FFF2-40B4-BE49-F238E27FC236}">
                  <a16:creationId xmlns:a16="http://schemas.microsoft.com/office/drawing/2014/main" id="{D29F836B-62C6-4DAF-90FB-88E3FFCB15FC}"/>
                </a:ext>
              </a:extLst>
            </p:cNvPr>
            <p:cNvSpPr>
              <a:spLocks noChangeShapeType="1"/>
            </p:cNvSpPr>
            <p:nvPr/>
          </p:nvSpPr>
          <p:spPr bwMode="auto">
            <a:xfrm>
              <a:off x="3226" y="195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51" name="Line 231">
              <a:extLst>
                <a:ext uri="{FF2B5EF4-FFF2-40B4-BE49-F238E27FC236}">
                  <a16:creationId xmlns:a16="http://schemas.microsoft.com/office/drawing/2014/main" id="{2BEEF4EE-D583-46E4-A955-95FAB3DE2D81}"/>
                </a:ext>
              </a:extLst>
            </p:cNvPr>
            <p:cNvSpPr>
              <a:spLocks noChangeShapeType="1"/>
            </p:cNvSpPr>
            <p:nvPr/>
          </p:nvSpPr>
          <p:spPr bwMode="auto">
            <a:xfrm>
              <a:off x="3226" y="181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52" name="Line 232">
              <a:extLst>
                <a:ext uri="{FF2B5EF4-FFF2-40B4-BE49-F238E27FC236}">
                  <a16:creationId xmlns:a16="http://schemas.microsoft.com/office/drawing/2014/main" id="{DDCC1E94-E372-4C1A-BAB9-01F524BBA14F}"/>
                </a:ext>
              </a:extLst>
            </p:cNvPr>
            <p:cNvSpPr>
              <a:spLocks noChangeShapeType="1"/>
            </p:cNvSpPr>
            <p:nvPr/>
          </p:nvSpPr>
          <p:spPr bwMode="auto">
            <a:xfrm>
              <a:off x="3226" y="167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53" name="Line 233">
              <a:extLst>
                <a:ext uri="{FF2B5EF4-FFF2-40B4-BE49-F238E27FC236}">
                  <a16:creationId xmlns:a16="http://schemas.microsoft.com/office/drawing/2014/main" id="{0B6BDD22-3A37-4A88-A8FB-FCF6A4740D9E}"/>
                </a:ext>
              </a:extLst>
            </p:cNvPr>
            <p:cNvSpPr>
              <a:spLocks noChangeShapeType="1"/>
            </p:cNvSpPr>
            <p:nvPr/>
          </p:nvSpPr>
          <p:spPr bwMode="auto">
            <a:xfrm>
              <a:off x="3226" y="152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54" name="Line 234">
              <a:extLst>
                <a:ext uri="{FF2B5EF4-FFF2-40B4-BE49-F238E27FC236}">
                  <a16:creationId xmlns:a16="http://schemas.microsoft.com/office/drawing/2014/main" id="{73383A0E-ACAC-4974-894F-5953F16E9519}"/>
                </a:ext>
              </a:extLst>
            </p:cNvPr>
            <p:cNvSpPr>
              <a:spLocks noChangeShapeType="1"/>
            </p:cNvSpPr>
            <p:nvPr/>
          </p:nvSpPr>
          <p:spPr bwMode="auto">
            <a:xfrm rot="-5400000">
              <a:off x="3202" y="366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55" name="Line 235">
              <a:extLst>
                <a:ext uri="{FF2B5EF4-FFF2-40B4-BE49-F238E27FC236}">
                  <a16:creationId xmlns:a16="http://schemas.microsoft.com/office/drawing/2014/main" id="{65D0440B-EE11-490B-B046-6B075A5251BA}"/>
                </a:ext>
              </a:extLst>
            </p:cNvPr>
            <p:cNvSpPr>
              <a:spLocks noChangeShapeType="1"/>
            </p:cNvSpPr>
            <p:nvPr/>
          </p:nvSpPr>
          <p:spPr bwMode="auto">
            <a:xfrm rot="-5400000">
              <a:off x="3202" y="294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56" name="Line 236">
              <a:extLst>
                <a:ext uri="{FF2B5EF4-FFF2-40B4-BE49-F238E27FC236}">
                  <a16:creationId xmlns:a16="http://schemas.microsoft.com/office/drawing/2014/main" id="{F6F58BA6-151C-45BB-9A7E-5EC485AAD9C0}"/>
                </a:ext>
              </a:extLst>
            </p:cNvPr>
            <p:cNvSpPr>
              <a:spLocks noChangeShapeType="1"/>
            </p:cNvSpPr>
            <p:nvPr/>
          </p:nvSpPr>
          <p:spPr bwMode="auto">
            <a:xfrm rot="-5400000">
              <a:off x="3202" y="222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57" name="Line 237">
              <a:extLst>
                <a:ext uri="{FF2B5EF4-FFF2-40B4-BE49-F238E27FC236}">
                  <a16:creationId xmlns:a16="http://schemas.microsoft.com/office/drawing/2014/main" id="{7D4C2382-67E6-49FC-86E7-F52C8460AE75}"/>
                </a:ext>
              </a:extLst>
            </p:cNvPr>
            <p:cNvSpPr>
              <a:spLocks noChangeShapeType="1"/>
            </p:cNvSpPr>
            <p:nvPr/>
          </p:nvSpPr>
          <p:spPr bwMode="auto">
            <a:xfrm rot="-5400000">
              <a:off x="3202" y="150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58" name="Text Box 238">
              <a:extLst>
                <a:ext uri="{FF2B5EF4-FFF2-40B4-BE49-F238E27FC236}">
                  <a16:creationId xmlns:a16="http://schemas.microsoft.com/office/drawing/2014/main" id="{529F6AD7-AFA9-4026-8B1D-186FF1CEAB52}"/>
                </a:ext>
              </a:extLst>
            </p:cNvPr>
            <p:cNvSpPr txBox="1">
              <a:spLocks noChangeArrowheads="1"/>
            </p:cNvSpPr>
            <p:nvPr/>
          </p:nvSpPr>
          <p:spPr bwMode="auto">
            <a:xfrm>
              <a:off x="2880" y="728"/>
              <a:ext cx="346" cy="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en-US" altLang="zh-CN" sz="1200">
                  <a:solidFill>
                    <a:srgbClr val="FF0000"/>
                  </a:solidFill>
                  <a:latin typeface="Arial" panose="020B0604020202020204" pitchFamily="34" charset="0"/>
                  <a:ea typeface="仿宋_GB2312" pitchFamily="49" charset="-122"/>
                </a:rPr>
                <a:t>145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140</a:t>
              </a: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135</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130</a:t>
              </a: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algn="r" fontAlgn="t"/>
              <a:endParaRPr lang="en-US" altLang="zh-CN" sz="1200">
                <a:solidFill>
                  <a:srgbClr val="FF0000"/>
                </a:solidFill>
                <a:latin typeface="Arial" panose="020B0604020202020204" pitchFamily="34" charset="0"/>
                <a:ea typeface="仿宋_GB2312" pitchFamily="49" charset="-122"/>
              </a:endParaRPr>
            </a:p>
            <a:p>
              <a:pPr fontAlgn="t"/>
              <a:r>
                <a:rPr lang="en-US" altLang="zh-CN" sz="1200">
                  <a:solidFill>
                    <a:srgbClr val="FF0000"/>
                  </a:solidFill>
                  <a:latin typeface="Arial" panose="020B0604020202020204" pitchFamily="34" charset="0"/>
                  <a:ea typeface="仿宋_GB2312" pitchFamily="49" charset="-122"/>
                </a:rPr>
                <a:t>125</a:t>
              </a:r>
            </a:p>
          </p:txBody>
        </p:sp>
        <p:sp>
          <p:nvSpPr>
            <p:cNvPr id="312559" name="Line 239">
              <a:extLst>
                <a:ext uri="{FF2B5EF4-FFF2-40B4-BE49-F238E27FC236}">
                  <a16:creationId xmlns:a16="http://schemas.microsoft.com/office/drawing/2014/main" id="{F08D579A-1FE7-4086-B79F-73B1610A92C0}"/>
                </a:ext>
              </a:extLst>
            </p:cNvPr>
            <p:cNvSpPr>
              <a:spLocks noChangeShapeType="1"/>
            </p:cNvSpPr>
            <p:nvPr/>
          </p:nvSpPr>
          <p:spPr bwMode="auto">
            <a:xfrm>
              <a:off x="3226" y="1382"/>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60" name="Line 240">
              <a:extLst>
                <a:ext uri="{FF2B5EF4-FFF2-40B4-BE49-F238E27FC236}">
                  <a16:creationId xmlns:a16="http://schemas.microsoft.com/office/drawing/2014/main" id="{E2EC07E6-9B98-4663-AAE0-20AC2A1AB838}"/>
                </a:ext>
              </a:extLst>
            </p:cNvPr>
            <p:cNvSpPr>
              <a:spLocks noChangeShapeType="1"/>
            </p:cNvSpPr>
            <p:nvPr/>
          </p:nvSpPr>
          <p:spPr bwMode="auto">
            <a:xfrm>
              <a:off x="3226" y="1238"/>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61" name="Line 241">
              <a:extLst>
                <a:ext uri="{FF2B5EF4-FFF2-40B4-BE49-F238E27FC236}">
                  <a16:creationId xmlns:a16="http://schemas.microsoft.com/office/drawing/2014/main" id="{78D72CFC-BF1E-451B-990B-175F541210BC}"/>
                </a:ext>
              </a:extLst>
            </p:cNvPr>
            <p:cNvSpPr>
              <a:spLocks noChangeShapeType="1"/>
            </p:cNvSpPr>
            <p:nvPr/>
          </p:nvSpPr>
          <p:spPr bwMode="auto">
            <a:xfrm>
              <a:off x="3226" y="1094"/>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62" name="Line 242">
              <a:extLst>
                <a:ext uri="{FF2B5EF4-FFF2-40B4-BE49-F238E27FC236}">
                  <a16:creationId xmlns:a16="http://schemas.microsoft.com/office/drawing/2014/main" id="{F0C62564-3FA6-419A-BF06-120510259665}"/>
                </a:ext>
              </a:extLst>
            </p:cNvPr>
            <p:cNvSpPr>
              <a:spLocks noChangeShapeType="1"/>
            </p:cNvSpPr>
            <p:nvPr/>
          </p:nvSpPr>
          <p:spPr bwMode="auto">
            <a:xfrm>
              <a:off x="3226" y="950"/>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63" name="Line 243">
              <a:extLst>
                <a:ext uri="{FF2B5EF4-FFF2-40B4-BE49-F238E27FC236}">
                  <a16:creationId xmlns:a16="http://schemas.microsoft.com/office/drawing/2014/main" id="{26E23CCE-19B7-4FE6-884F-D797A9179B3D}"/>
                </a:ext>
              </a:extLst>
            </p:cNvPr>
            <p:cNvSpPr>
              <a:spLocks noChangeShapeType="1"/>
            </p:cNvSpPr>
            <p:nvPr/>
          </p:nvSpPr>
          <p:spPr bwMode="auto">
            <a:xfrm>
              <a:off x="3226" y="806"/>
              <a:ext cx="172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64" name="Line 244">
              <a:extLst>
                <a:ext uri="{FF2B5EF4-FFF2-40B4-BE49-F238E27FC236}">
                  <a16:creationId xmlns:a16="http://schemas.microsoft.com/office/drawing/2014/main" id="{1C4E1B87-E6A0-4071-8461-875D06540B6D}"/>
                </a:ext>
              </a:extLst>
            </p:cNvPr>
            <p:cNvSpPr>
              <a:spLocks noChangeShapeType="1"/>
            </p:cNvSpPr>
            <p:nvPr/>
          </p:nvSpPr>
          <p:spPr bwMode="auto">
            <a:xfrm rot="-5400000">
              <a:off x="3202" y="782"/>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565" name="Text Box 245">
              <a:extLst>
                <a:ext uri="{FF2B5EF4-FFF2-40B4-BE49-F238E27FC236}">
                  <a16:creationId xmlns:a16="http://schemas.microsoft.com/office/drawing/2014/main" id="{88B1836B-B394-4134-9164-F5FB5F912CE0}"/>
                </a:ext>
              </a:extLst>
            </p:cNvPr>
            <p:cNvSpPr txBox="1">
              <a:spLocks noChangeArrowheads="1"/>
            </p:cNvSpPr>
            <p:nvPr/>
          </p:nvSpPr>
          <p:spPr bwMode="auto">
            <a:xfrm>
              <a:off x="5242" y="3878"/>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Z</a:t>
              </a:r>
            </a:p>
          </p:txBody>
        </p:sp>
        <p:sp>
          <p:nvSpPr>
            <p:cNvPr id="312566" name="Text Box 246">
              <a:extLst>
                <a:ext uri="{FF2B5EF4-FFF2-40B4-BE49-F238E27FC236}">
                  <a16:creationId xmlns:a16="http://schemas.microsoft.com/office/drawing/2014/main" id="{06419BB4-FEE5-4292-BB8C-03EDBE98690B}"/>
                </a:ext>
              </a:extLst>
            </p:cNvPr>
            <p:cNvSpPr txBox="1">
              <a:spLocks noChangeArrowheads="1"/>
            </p:cNvSpPr>
            <p:nvPr/>
          </p:nvSpPr>
          <p:spPr bwMode="auto">
            <a:xfrm>
              <a:off x="2946" y="48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2000">
                  <a:solidFill>
                    <a:schemeClr val="tx1"/>
                  </a:solidFill>
                  <a:latin typeface="Arial" panose="020B0604020202020204" pitchFamily="34" charset="0"/>
                  <a:ea typeface="仿宋_GB2312" pitchFamily="49" charset="-122"/>
                </a:rPr>
                <a:t>N</a:t>
              </a:r>
            </a:p>
          </p:txBody>
        </p:sp>
      </p:grpSp>
      <p:sp>
        <p:nvSpPr>
          <p:cNvPr id="312478" name="Text Box 158">
            <a:extLst>
              <a:ext uri="{FF2B5EF4-FFF2-40B4-BE49-F238E27FC236}">
                <a16:creationId xmlns:a16="http://schemas.microsoft.com/office/drawing/2014/main" id="{F4FF9872-6B3E-4BE5-972C-A51FDCEAC823}"/>
              </a:ext>
            </a:extLst>
          </p:cNvPr>
          <p:cNvSpPr txBox="1">
            <a:spLocks noChangeArrowheads="1"/>
          </p:cNvSpPr>
          <p:nvPr/>
        </p:nvSpPr>
        <p:spPr bwMode="auto">
          <a:xfrm>
            <a:off x="7010400" y="5334000"/>
            <a:ext cx="1792288" cy="701675"/>
          </a:xfrm>
          <a:prstGeom prst="rect">
            <a:avLst/>
          </a:prstGeom>
          <a:noFill/>
          <a:ln>
            <a:noFill/>
          </a:ln>
          <a:effectLst/>
        </p:spPr>
        <p:txBody>
          <a:bodyPr wrap="none">
            <a:spAutoFit/>
          </a:bodyPr>
          <a:lstStyle/>
          <a:p>
            <a:pPr fontAlgn="t"/>
            <a:r>
              <a:rPr lang="zh-CN" altLang="en-US" sz="2000" dirty="0">
                <a:solidFill>
                  <a:schemeClr val="tx1"/>
                </a:solidFill>
                <a:latin typeface="Arial" panose="020B0604020202020204" pitchFamily="34" charset="0"/>
                <a:ea typeface="仿宋_GB2312" pitchFamily="49" charset="-122"/>
              </a:rPr>
              <a:t>镎系（</a:t>
            </a:r>
            <a:r>
              <a:rPr lang="en-US" altLang="zh-CN" sz="2000" dirty="0">
                <a:solidFill>
                  <a:schemeClr val="tx1"/>
                </a:solidFill>
                <a:latin typeface="Arial" panose="020B0604020202020204" pitchFamily="34" charset="0"/>
                <a:ea typeface="仿宋_GB2312" pitchFamily="49" charset="-122"/>
              </a:rPr>
              <a:t>4n+1</a:t>
            </a:r>
            <a:r>
              <a:rPr lang="zh-CN" altLang="en-US" sz="2000" dirty="0">
                <a:solidFill>
                  <a:schemeClr val="tx1"/>
                </a:solidFill>
                <a:latin typeface="Arial" panose="020B0604020202020204" pitchFamily="34" charset="0"/>
                <a:ea typeface="仿宋_GB2312" pitchFamily="49" charset="-122"/>
              </a:rPr>
              <a:t>）</a:t>
            </a:r>
          </a:p>
          <a:p>
            <a:pPr fontAlgn="t"/>
            <a:r>
              <a:rPr lang="zh-CN" altLang="en-US" sz="2000" dirty="0">
                <a:solidFill>
                  <a:schemeClr val="tx1"/>
                </a:solidFill>
                <a:latin typeface="Arial" panose="020B0604020202020204" pitchFamily="34" charset="0"/>
                <a:ea typeface="仿宋_GB2312" pitchFamily="49" charset="-122"/>
              </a:rPr>
              <a:t>级联衰变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312427"/>
                                        </p:tgtEl>
                                        <p:attrNameLst>
                                          <p:attrName>style.visibility</p:attrName>
                                        </p:attrNameLst>
                                      </p:cBhvr>
                                      <p:to>
                                        <p:strVal val="visible"/>
                                      </p:to>
                                    </p:set>
                                    <p:anim calcmode="lin" valueType="num">
                                      <p:cBhvr additive="base">
                                        <p:cTn id="7" dur="500" fill="hold"/>
                                        <p:tgtEl>
                                          <p:spTgt spid="312427"/>
                                        </p:tgtEl>
                                        <p:attrNameLst>
                                          <p:attrName>ppt_x</p:attrName>
                                        </p:attrNameLst>
                                      </p:cBhvr>
                                      <p:tavLst>
                                        <p:tav tm="0">
                                          <p:val>
                                            <p:strVal val="1+#ppt_w/2"/>
                                          </p:val>
                                        </p:tav>
                                        <p:tav tm="100000">
                                          <p:val>
                                            <p:strVal val="#ppt_x"/>
                                          </p:val>
                                        </p:tav>
                                      </p:tavLst>
                                    </p:anim>
                                    <p:anim calcmode="lin" valueType="num">
                                      <p:cBhvr additive="base">
                                        <p:cTn id="8" dur="500" fill="hold"/>
                                        <p:tgtEl>
                                          <p:spTgt spid="31242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312428"/>
                                        </p:tgtEl>
                                        <p:attrNameLst>
                                          <p:attrName>style.visibility</p:attrName>
                                        </p:attrNameLst>
                                      </p:cBhvr>
                                      <p:to>
                                        <p:strVal val="visible"/>
                                      </p:to>
                                    </p:set>
                                    <p:anim calcmode="lin" valueType="num">
                                      <p:cBhvr additive="base">
                                        <p:cTn id="13" dur="500" fill="hold"/>
                                        <p:tgtEl>
                                          <p:spTgt spid="312428"/>
                                        </p:tgtEl>
                                        <p:attrNameLst>
                                          <p:attrName>ppt_x</p:attrName>
                                        </p:attrNameLst>
                                      </p:cBhvr>
                                      <p:tavLst>
                                        <p:tav tm="0">
                                          <p:val>
                                            <p:strVal val="1+#ppt_w/2"/>
                                          </p:val>
                                        </p:tav>
                                        <p:tav tm="100000">
                                          <p:val>
                                            <p:strVal val="#ppt_x"/>
                                          </p:val>
                                        </p:tav>
                                      </p:tavLst>
                                    </p:anim>
                                    <p:anim calcmode="lin" valueType="num">
                                      <p:cBhvr additive="base">
                                        <p:cTn id="14" dur="500" fill="hold"/>
                                        <p:tgtEl>
                                          <p:spTgt spid="31242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312478"/>
                                        </p:tgtEl>
                                        <p:attrNameLst>
                                          <p:attrName>style.visibility</p:attrName>
                                        </p:attrNameLst>
                                      </p:cBhvr>
                                      <p:to>
                                        <p:strVal val="visible"/>
                                      </p:to>
                                    </p:set>
                                    <p:anim calcmode="lin" valueType="num">
                                      <p:cBhvr additive="base">
                                        <p:cTn id="19" dur="500" fill="hold"/>
                                        <p:tgtEl>
                                          <p:spTgt spid="312478"/>
                                        </p:tgtEl>
                                        <p:attrNameLst>
                                          <p:attrName>ppt_x</p:attrName>
                                        </p:attrNameLst>
                                      </p:cBhvr>
                                      <p:tavLst>
                                        <p:tav tm="0">
                                          <p:val>
                                            <p:strVal val="1+#ppt_w/2"/>
                                          </p:val>
                                        </p:tav>
                                        <p:tav tm="100000">
                                          <p:val>
                                            <p:strVal val="#ppt_x"/>
                                          </p:val>
                                        </p:tav>
                                      </p:tavLst>
                                    </p:anim>
                                    <p:anim calcmode="lin" valueType="num">
                                      <p:cBhvr additive="base">
                                        <p:cTn id="20" dur="500" fill="hold"/>
                                        <p:tgtEl>
                                          <p:spTgt spid="312478"/>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nodeType="clickEffect">
                                  <p:stCondLst>
                                    <p:cond delay="0"/>
                                  </p:stCondLst>
                                  <p:childTnLst>
                                    <p:set>
                                      <p:cBhvr>
                                        <p:cTn id="24" dur="1" fill="hold">
                                          <p:stCondLst>
                                            <p:cond delay="0"/>
                                          </p:stCondLst>
                                        </p:cTn>
                                        <p:tgtEl>
                                          <p:spTgt spid="312479"/>
                                        </p:tgtEl>
                                        <p:attrNameLst>
                                          <p:attrName>style.visibility</p:attrName>
                                        </p:attrNameLst>
                                      </p:cBhvr>
                                      <p:to>
                                        <p:strVal val="visible"/>
                                      </p:to>
                                    </p:set>
                                    <p:anim calcmode="lin" valueType="num">
                                      <p:cBhvr additive="base">
                                        <p:cTn id="25" dur="500" fill="hold"/>
                                        <p:tgtEl>
                                          <p:spTgt spid="312479"/>
                                        </p:tgtEl>
                                        <p:attrNameLst>
                                          <p:attrName>ppt_x</p:attrName>
                                        </p:attrNameLst>
                                      </p:cBhvr>
                                      <p:tavLst>
                                        <p:tav tm="0">
                                          <p:val>
                                            <p:strVal val="1+#ppt_w/2"/>
                                          </p:val>
                                        </p:tav>
                                        <p:tav tm="100000">
                                          <p:val>
                                            <p:strVal val="#ppt_x"/>
                                          </p:val>
                                        </p:tav>
                                      </p:tavLst>
                                    </p:anim>
                                    <p:anim calcmode="lin" valueType="num">
                                      <p:cBhvr additive="base">
                                        <p:cTn id="26" dur="500" fill="hold"/>
                                        <p:tgtEl>
                                          <p:spTgt spid="3124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427" grpId="0"/>
      <p:bldP spid="3124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9" name="Rectangle 5">
            <a:extLst>
              <a:ext uri="{FF2B5EF4-FFF2-40B4-BE49-F238E27FC236}">
                <a16:creationId xmlns:a16="http://schemas.microsoft.com/office/drawing/2014/main" id="{B7ECCA8B-1791-4C3B-9755-65B504593DE5}"/>
              </a:ext>
            </a:extLst>
          </p:cNvPr>
          <p:cNvSpPr>
            <a:spLocks noGrp="1" noChangeArrowheads="1"/>
          </p:cNvSpPr>
          <p:nvPr>
            <p:ph type="body" sz="half" idx="1"/>
          </p:nvPr>
        </p:nvSpPr>
        <p:spPr>
          <a:xfrm>
            <a:off x="468313" y="765175"/>
            <a:ext cx="4038600" cy="533400"/>
          </a:xfrm>
          <a:noFill/>
          <a:ln/>
        </p:spPr>
        <p:txBody>
          <a:bodyPr lIns="92075" tIns="46038" rIns="92075" bIns="46038"/>
          <a:lstStyle/>
          <a:p>
            <a:pPr>
              <a:buFontTx/>
              <a:buNone/>
            </a:pPr>
            <a:r>
              <a:rPr lang="zh-CN" altLang="en-US" sz="2800" b="1">
                <a:solidFill>
                  <a:schemeClr val="bg2">
                    <a:lumMod val="10000"/>
                  </a:schemeClr>
                </a:solidFill>
                <a:latin typeface="Times New Roman" panose="02020603050405020304" pitchFamily="18" charset="0"/>
                <a:ea typeface="楷体_GB2312" pitchFamily="49" charset="-122"/>
              </a:rPr>
              <a:t>对于简单的级联衰变：</a:t>
            </a:r>
            <a:endParaRPr lang="zh-CN" altLang="en-US"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endParaRPr>
          </a:p>
        </p:txBody>
      </p:sp>
      <p:graphicFrame>
        <p:nvGraphicFramePr>
          <p:cNvPr id="313350" name="Object 6">
            <a:extLst>
              <a:ext uri="{FF2B5EF4-FFF2-40B4-BE49-F238E27FC236}">
                <a16:creationId xmlns:a16="http://schemas.microsoft.com/office/drawing/2014/main" id="{D5F6A79B-9D50-4E91-909D-4B02989F3A29}"/>
              </a:ext>
            </a:extLst>
          </p:cNvPr>
          <p:cNvGraphicFramePr>
            <a:graphicFrameLocks noChangeAspect="1"/>
          </p:cNvGraphicFramePr>
          <p:nvPr>
            <p:ph sz="half" idx="2"/>
            <p:extLst>
              <p:ext uri="{D42A27DB-BD31-4B8C-83A1-F6EECF244321}">
                <p14:modId xmlns:p14="http://schemas.microsoft.com/office/powerpoint/2010/main" val="1853345561"/>
              </p:ext>
            </p:extLst>
          </p:nvPr>
        </p:nvGraphicFramePr>
        <p:xfrm>
          <a:off x="900113" y="1484313"/>
          <a:ext cx="6551612" cy="4983162"/>
        </p:xfrm>
        <a:graphic>
          <a:graphicData uri="http://schemas.openxmlformats.org/presentationml/2006/ole">
            <mc:AlternateContent xmlns:mc="http://schemas.openxmlformats.org/markup-compatibility/2006">
              <mc:Choice xmlns:v="urn:schemas-microsoft-com:vml" Requires="v">
                <p:oleObj spid="_x0000_s313355" name="公式" r:id="rId3" imgW="2654280" imgH="2019240" progId="Equation.3">
                  <p:embed/>
                </p:oleObj>
              </mc:Choice>
              <mc:Fallback>
                <p:oleObj name="公式" r:id="rId3" imgW="2654280" imgH="20192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84313"/>
                        <a:ext cx="6551612" cy="498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Text Box 4">
            <a:extLst>
              <a:ext uri="{FF2B5EF4-FFF2-40B4-BE49-F238E27FC236}">
                <a16:creationId xmlns:a16="http://schemas.microsoft.com/office/drawing/2014/main" id="{8FA3F3F0-E01A-4190-882C-4503E7B35B9E}"/>
              </a:ext>
            </a:extLst>
          </p:cNvPr>
          <p:cNvSpPr txBox="1">
            <a:spLocks noChangeArrowheads="1"/>
          </p:cNvSpPr>
          <p:nvPr/>
        </p:nvSpPr>
        <p:spPr bwMode="auto">
          <a:xfrm>
            <a:off x="755650" y="765175"/>
            <a:ext cx="1944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FF0000"/>
                </a:solidFill>
                <a:ea typeface="楷体_GB2312" pitchFamily="49" charset="-122"/>
              </a:rPr>
              <a:t>1.</a:t>
            </a:r>
            <a:r>
              <a:rPr lang="zh-CN" altLang="en-US" dirty="0">
                <a:solidFill>
                  <a:srgbClr val="FF0000"/>
                </a:solidFill>
                <a:ea typeface="楷体_GB2312" pitchFamily="49" charset="-122"/>
              </a:rPr>
              <a:t>暂时平衡</a:t>
            </a:r>
          </a:p>
        </p:txBody>
      </p:sp>
      <p:graphicFrame>
        <p:nvGraphicFramePr>
          <p:cNvPr id="314373" name="Object 5">
            <a:extLst>
              <a:ext uri="{FF2B5EF4-FFF2-40B4-BE49-F238E27FC236}">
                <a16:creationId xmlns:a16="http://schemas.microsoft.com/office/drawing/2014/main" id="{02C3CBE8-2EC8-49C9-A15F-EF054A1D719C}"/>
              </a:ext>
            </a:extLst>
          </p:cNvPr>
          <p:cNvGraphicFramePr>
            <a:graphicFrameLocks noChangeAspect="1"/>
          </p:cNvGraphicFramePr>
          <p:nvPr>
            <p:ph/>
          </p:nvPr>
        </p:nvGraphicFramePr>
        <p:xfrm>
          <a:off x="611188" y="1412875"/>
          <a:ext cx="6664325" cy="5037138"/>
        </p:xfrm>
        <a:graphic>
          <a:graphicData uri="http://schemas.openxmlformats.org/presentationml/2006/ole">
            <mc:AlternateContent xmlns:mc="http://schemas.openxmlformats.org/markup-compatibility/2006">
              <mc:Choice xmlns:v="urn:schemas-microsoft-com:vml" Requires="v">
                <p:oleObj spid="_x0000_s314377" name="公式" r:id="rId3" imgW="2654280" imgH="2006280" progId="Equation.3">
                  <p:embed/>
                </p:oleObj>
              </mc:Choice>
              <mc:Fallback>
                <p:oleObj name="公式" r:id="rId3" imgW="2654280" imgH="2006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12875"/>
                        <a:ext cx="6664325"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Text Box 4">
            <a:extLst>
              <a:ext uri="{FF2B5EF4-FFF2-40B4-BE49-F238E27FC236}">
                <a16:creationId xmlns:a16="http://schemas.microsoft.com/office/drawing/2014/main" id="{E42B6176-D5D6-4140-9572-BF161BA2D40C}"/>
              </a:ext>
            </a:extLst>
          </p:cNvPr>
          <p:cNvSpPr txBox="1">
            <a:spLocks noChangeArrowheads="1"/>
          </p:cNvSpPr>
          <p:nvPr/>
        </p:nvSpPr>
        <p:spPr bwMode="auto">
          <a:xfrm>
            <a:off x="755650" y="765175"/>
            <a:ext cx="1944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bg2">
                    <a:lumMod val="10000"/>
                  </a:schemeClr>
                </a:solidFill>
                <a:ea typeface="楷体_GB2312" pitchFamily="49" charset="-122"/>
              </a:rPr>
              <a:t>2.</a:t>
            </a:r>
            <a:r>
              <a:rPr lang="zh-CN" altLang="en-US" dirty="0">
                <a:solidFill>
                  <a:schemeClr val="bg2">
                    <a:lumMod val="10000"/>
                  </a:schemeClr>
                </a:solidFill>
                <a:ea typeface="楷体_GB2312" pitchFamily="49" charset="-122"/>
              </a:rPr>
              <a:t>长期平衡</a:t>
            </a:r>
          </a:p>
        </p:txBody>
      </p:sp>
      <p:graphicFrame>
        <p:nvGraphicFramePr>
          <p:cNvPr id="315397" name="Object 5">
            <a:extLst>
              <a:ext uri="{FF2B5EF4-FFF2-40B4-BE49-F238E27FC236}">
                <a16:creationId xmlns:a16="http://schemas.microsoft.com/office/drawing/2014/main" id="{4B2E2A75-A898-49CB-8DF5-997132379131}"/>
              </a:ext>
            </a:extLst>
          </p:cNvPr>
          <p:cNvGraphicFramePr>
            <a:graphicFrameLocks noChangeAspect="1"/>
          </p:cNvGraphicFramePr>
          <p:nvPr>
            <p:extLst>
              <p:ext uri="{D42A27DB-BD31-4B8C-83A1-F6EECF244321}">
                <p14:modId xmlns:p14="http://schemas.microsoft.com/office/powerpoint/2010/main" val="2210831316"/>
              </p:ext>
            </p:extLst>
          </p:nvPr>
        </p:nvGraphicFramePr>
        <p:xfrm>
          <a:off x="612199" y="1556792"/>
          <a:ext cx="8259762" cy="5038725"/>
        </p:xfrm>
        <a:graphic>
          <a:graphicData uri="http://schemas.openxmlformats.org/presentationml/2006/ole">
            <mc:AlternateContent xmlns:mc="http://schemas.openxmlformats.org/markup-compatibility/2006">
              <mc:Choice xmlns:v="urn:schemas-microsoft-com:vml" Requires="v">
                <p:oleObj spid="_x0000_s315403" name="公式" r:id="rId3" imgW="3288960" imgH="2006280" progId="Equation.3">
                  <p:embed/>
                </p:oleObj>
              </mc:Choice>
              <mc:Fallback>
                <p:oleObj name="公式" r:id="rId3" imgW="3288960" imgH="2006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199" y="1556792"/>
                        <a:ext cx="8259762"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5400" name="Group 8">
            <a:extLst>
              <a:ext uri="{FF2B5EF4-FFF2-40B4-BE49-F238E27FC236}">
                <a16:creationId xmlns:a16="http://schemas.microsoft.com/office/drawing/2014/main" id="{C492C4D8-B683-4413-87A9-5747DE27CFE5}"/>
              </a:ext>
            </a:extLst>
          </p:cNvPr>
          <p:cNvGrpSpPr>
            <a:grpSpLocks/>
          </p:cNvGrpSpPr>
          <p:nvPr/>
        </p:nvGrpSpPr>
        <p:grpSpPr bwMode="auto">
          <a:xfrm>
            <a:off x="2771775" y="620713"/>
            <a:ext cx="6119813" cy="1196975"/>
            <a:chOff x="1746" y="391"/>
            <a:chExt cx="3855" cy="754"/>
          </a:xfrm>
        </p:grpSpPr>
        <p:sp>
          <p:nvSpPr>
            <p:cNvPr id="315398" name="Rectangle 6">
              <a:extLst>
                <a:ext uri="{FF2B5EF4-FFF2-40B4-BE49-F238E27FC236}">
                  <a16:creationId xmlns:a16="http://schemas.microsoft.com/office/drawing/2014/main" id="{76C1672D-1F90-4CDC-9A04-F74DA6F35640}"/>
                </a:ext>
              </a:extLst>
            </p:cNvPr>
            <p:cNvSpPr>
              <a:spLocks noChangeArrowheads="1"/>
            </p:cNvSpPr>
            <p:nvPr/>
          </p:nvSpPr>
          <p:spPr bwMode="auto">
            <a:xfrm>
              <a:off x="3696" y="391"/>
              <a:ext cx="1905" cy="754"/>
            </a:xfrm>
            <a:prstGeom prst="rect">
              <a:avLst/>
            </a:prstGeom>
            <a:no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solidFill>
                    <a:schemeClr val="tx1"/>
                  </a:solidFill>
                  <a:latin typeface="楷体_GB2312" pitchFamily="49" charset="-122"/>
                  <a:ea typeface="楷体_GB2312" pitchFamily="49" charset="-122"/>
                  <a:sym typeface="Symbol" panose="05050102010706020507" pitchFamily="18" charset="2"/>
                </a:rPr>
                <a:t>①</a:t>
              </a:r>
              <a:r>
                <a:rPr kumimoji="1" lang="zh-CN" altLang="en-US" sz="2400" dirty="0">
                  <a:solidFill>
                    <a:schemeClr val="tx1"/>
                  </a:solidFill>
                  <a:latin typeface="楷体_GB2312" pitchFamily="49" charset="-122"/>
                  <a:ea typeface="楷体_GB2312" pitchFamily="49" charset="-122"/>
                  <a:sym typeface="Symbol" panose="05050102010706020507" pitchFamily="18" charset="2"/>
                </a:rPr>
                <a:t>寿命测量；</a:t>
              </a:r>
            </a:p>
            <a:p>
              <a:r>
                <a:rPr kumimoji="1" lang="zh-CN" altLang="en-US" sz="2400" dirty="0">
                  <a:solidFill>
                    <a:schemeClr val="tx1"/>
                  </a:solidFill>
                  <a:latin typeface="楷体_GB2312" pitchFamily="49" charset="-122"/>
                  <a:ea typeface="楷体_GB2312" pitchFamily="49" charset="-122"/>
                  <a:sym typeface="Symbol" panose="05050102010706020507" pitchFamily="18" charset="2"/>
                </a:rPr>
                <a:t>②短寿命</a:t>
              </a:r>
              <a:r>
                <a:rPr kumimoji="1" lang="zh-CN" altLang="en-US" sz="2400" dirty="0">
                  <a:solidFill>
                    <a:schemeClr val="bg2">
                      <a:lumMod val="10000"/>
                    </a:schemeClr>
                  </a:solidFill>
                  <a:latin typeface="楷体_GB2312" pitchFamily="49" charset="-122"/>
                  <a:ea typeface="楷体_GB2312" pitchFamily="49" charset="-122"/>
                  <a:sym typeface="Symbol" panose="05050102010706020507" pitchFamily="18" charset="2"/>
                </a:rPr>
                <a:t>核素</a:t>
              </a:r>
              <a:r>
                <a:rPr kumimoji="1" lang="zh-CN" altLang="en-US" sz="2400" dirty="0">
                  <a:solidFill>
                    <a:schemeClr val="tx1"/>
                  </a:solidFill>
                  <a:latin typeface="楷体_GB2312" pitchFamily="49" charset="-122"/>
                  <a:ea typeface="楷体_GB2312" pitchFamily="49" charset="-122"/>
                  <a:sym typeface="Symbol" panose="05050102010706020507" pitchFamily="18" charset="2"/>
                </a:rPr>
                <a:t>的保存（母体</a:t>
              </a:r>
              <a:r>
                <a:rPr kumimoji="1" lang="en-US" altLang="zh-CN" sz="2400" dirty="0">
                  <a:solidFill>
                    <a:schemeClr val="tx1"/>
                  </a:solidFill>
                  <a:latin typeface="楷体_GB2312" pitchFamily="49" charset="-122"/>
                  <a:ea typeface="楷体_GB2312" pitchFamily="49" charset="-122"/>
                  <a:sym typeface="Symbol" panose="05050102010706020507" pitchFamily="18" charset="2"/>
                </a:rPr>
                <a:t>+</a:t>
              </a:r>
              <a:r>
                <a:rPr kumimoji="1" lang="zh-CN" altLang="en-US" sz="2400" dirty="0">
                  <a:solidFill>
                    <a:schemeClr val="tx1"/>
                  </a:solidFill>
                  <a:latin typeface="楷体_GB2312" pitchFamily="49" charset="-122"/>
                  <a:ea typeface="楷体_GB2312" pitchFamily="49" charset="-122"/>
                  <a:sym typeface="Symbol" panose="05050102010706020507" pitchFamily="18" charset="2"/>
                </a:rPr>
                <a:t>子体）。</a:t>
              </a:r>
            </a:p>
          </p:txBody>
        </p:sp>
        <p:sp>
          <p:nvSpPr>
            <p:cNvPr id="315399" name="AutoShape 7">
              <a:extLst>
                <a:ext uri="{FF2B5EF4-FFF2-40B4-BE49-F238E27FC236}">
                  <a16:creationId xmlns:a16="http://schemas.microsoft.com/office/drawing/2014/main" id="{2CCF755D-3B69-4890-97EE-750A0E5E5828}"/>
                </a:ext>
              </a:extLst>
            </p:cNvPr>
            <p:cNvSpPr>
              <a:spLocks noChangeArrowheads="1"/>
            </p:cNvSpPr>
            <p:nvPr/>
          </p:nvSpPr>
          <p:spPr bwMode="auto">
            <a:xfrm>
              <a:off x="1746" y="663"/>
              <a:ext cx="1814" cy="46"/>
            </a:xfrm>
            <a:prstGeom prst="rightArrow">
              <a:avLst>
                <a:gd name="adj1" fmla="val 50000"/>
                <a:gd name="adj2" fmla="val 9858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5400"/>
                                        </p:tgtEl>
                                        <p:attrNameLst>
                                          <p:attrName>style.visibility</p:attrName>
                                        </p:attrNameLst>
                                      </p:cBhvr>
                                      <p:to>
                                        <p:strVal val="visible"/>
                                      </p:to>
                                    </p:set>
                                    <p:animEffect transition="in" filter="wipe(left)">
                                      <p:cBhvr>
                                        <p:cTn id="7" dur="500"/>
                                        <p:tgtEl>
                                          <p:spTgt spid="315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Text Box 4">
            <a:extLst>
              <a:ext uri="{FF2B5EF4-FFF2-40B4-BE49-F238E27FC236}">
                <a16:creationId xmlns:a16="http://schemas.microsoft.com/office/drawing/2014/main" id="{C9322376-7A45-467B-8886-7D90B0C9F2A9}"/>
              </a:ext>
            </a:extLst>
          </p:cNvPr>
          <p:cNvSpPr txBox="1">
            <a:spLocks noChangeArrowheads="1"/>
          </p:cNvSpPr>
          <p:nvPr/>
        </p:nvSpPr>
        <p:spPr bwMode="auto">
          <a:xfrm>
            <a:off x="684213" y="908050"/>
            <a:ext cx="76327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dirty="0">
                <a:solidFill>
                  <a:schemeClr val="bg2">
                    <a:lumMod val="10000"/>
                  </a:schemeClr>
                </a:solidFill>
                <a:ea typeface="楷体_GB2312" pitchFamily="49" charset="-122"/>
              </a:rPr>
              <a:t>        </a:t>
            </a:r>
            <a:r>
              <a:rPr kumimoji="1" lang="zh-CN" altLang="en-US" dirty="0">
                <a:solidFill>
                  <a:schemeClr val="bg2">
                    <a:lumMod val="10000"/>
                  </a:schemeClr>
                </a:solidFill>
                <a:ea typeface="楷体_GB2312" pitchFamily="49" charset="-122"/>
              </a:rPr>
              <a:t>例如医用</a:t>
            </a:r>
            <a:r>
              <a:rPr kumimoji="1" lang="el-GR" altLang="zh-CN" dirty="0">
                <a:solidFill>
                  <a:schemeClr val="bg2">
                    <a:lumMod val="10000"/>
                  </a:schemeClr>
                </a:solidFill>
                <a:latin typeface="Symbol" panose="05050102010706020507" pitchFamily="18" charset="2"/>
                <a:ea typeface="华文行楷" panose="02010800040101010101" pitchFamily="2" charset="-122"/>
              </a:rPr>
              <a:t>γ</a:t>
            </a:r>
            <a:r>
              <a:rPr kumimoji="1" lang="en-US" altLang="zh-CN" dirty="0">
                <a:solidFill>
                  <a:schemeClr val="bg2">
                    <a:lumMod val="10000"/>
                  </a:schemeClr>
                </a:solidFill>
                <a:ea typeface="楷体_GB2312" pitchFamily="49" charset="-122"/>
              </a:rPr>
              <a:t> </a:t>
            </a:r>
            <a:r>
              <a:rPr kumimoji="1" lang="zh-CN" altLang="en-US" dirty="0">
                <a:solidFill>
                  <a:schemeClr val="bg2">
                    <a:lumMod val="10000"/>
                  </a:schemeClr>
                </a:solidFill>
                <a:ea typeface="楷体_GB2312" pitchFamily="49" charset="-122"/>
              </a:rPr>
              <a:t>射线源</a:t>
            </a:r>
            <a:r>
              <a:rPr kumimoji="1" lang="en-US" altLang="zh-CN" baseline="30000" dirty="0">
                <a:solidFill>
                  <a:schemeClr val="bg2">
                    <a:lumMod val="10000"/>
                  </a:schemeClr>
                </a:solidFill>
                <a:ea typeface="楷体_GB2312" pitchFamily="49" charset="-122"/>
              </a:rPr>
              <a:t>113</a:t>
            </a:r>
            <a:r>
              <a:rPr kumimoji="1" lang="en-US" altLang="zh-CN" dirty="0">
                <a:solidFill>
                  <a:schemeClr val="bg2">
                    <a:lumMod val="10000"/>
                  </a:schemeClr>
                </a:solidFill>
                <a:ea typeface="楷体_GB2312" pitchFamily="49" charset="-122"/>
              </a:rPr>
              <a:t>In*</a:t>
            </a:r>
            <a:r>
              <a:rPr kumimoji="1" lang="zh-CN" altLang="en-US" dirty="0">
                <a:solidFill>
                  <a:schemeClr val="bg2">
                    <a:lumMod val="10000"/>
                  </a:schemeClr>
                </a:solidFill>
                <a:ea typeface="楷体_GB2312" pitchFamily="49" charset="-122"/>
              </a:rPr>
              <a:t>，其半衰期为</a:t>
            </a:r>
            <a:r>
              <a:rPr kumimoji="1" lang="en-US" altLang="zh-CN" dirty="0">
                <a:solidFill>
                  <a:schemeClr val="bg2">
                    <a:lumMod val="10000"/>
                  </a:schemeClr>
                </a:solidFill>
                <a:ea typeface="楷体_GB2312" pitchFamily="49" charset="-122"/>
              </a:rPr>
              <a:t>104</a:t>
            </a:r>
            <a:r>
              <a:rPr kumimoji="1" lang="zh-CN" altLang="en-US" dirty="0">
                <a:solidFill>
                  <a:schemeClr val="bg2">
                    <a:lumMod val="10000"/>
                  </a:schemeClr>
                </a:solidFill>
                <a:ea typeface="楷体_GB2312" pitchFamily="49" charset="-122"/>
              </a:rPr>
              <a:t>分，经三个小时后，只剩下原来的</a:t>
            </a:r>
            <a:r>
              <a:rPr kumimoji="1" lang="en-US" altLang="zh-CN" dirty="0">
                <a:solidFill>
                  <a:schemeClr val="bg2">
                    <a:lumMod val="10000"/>
                  </a:schemeClr>
                </a:solidFill>
                <a:ea typeface="楷体_GB2312" pitchFamily="49" charset="-122"/>
              </a:rPr>
              <a:t>1/4</a:t>
            </a:r>
            <a:r>
              <a:rPr kumimoji="1" lang="zh-CN" altLang="en-US" dirty="0">
                <a:solidFill>
                  <a:schemeClr val="bg2">
                    <a:lumMod val="10000"/>
                  </a:schemeClr>
                </a:solidFill>
                <a:ea typeface="楷体_GB2312" pitchFamily="49" charset="-122"/>
              </a:rPr>
              <a:t>。但若与母体</a:t>
            </a:r>
            <a:r>
              <a:rPr kumimoji="1" lang="en-US" altLang="zh-CN" baseline="30000" dirty="0">
                <a:solidFill>
                  <a:schemeClr val="bg2">
                    <a:lumMod val="10000"/>
                  </a:schemeClr>
                </a:solidFill>
                <a:ea typeface="楷体_GB2312" pitchFamily="49" charset="-122"/>
              </a:rPr>
              <a:t>113</a:t>
            </a:r>
            <a:r>
              <a:rPr kumimoji="1" lang="en-US" altLang="zh-CN" dirty="0">
                <a:solidFill>
                  <a:schemeClr val="bg2">
                    <a:lumMod val="10000"/>
                  </a:schemeClr>
                </a:solidFill>
                <a:ea typeface="楷体_GB2312" pitchFamily="49" charset="-122"/>
              </a:rPr>
              <a:t>Sn(</a:t>
            </a:r>
            <a:r>
              <a:rPr kumimoji="1" lang="en-US" altLang="zh-CN" baseline="30000" dirty="0">
                <a:solidFill>
                  <a:schemeClr val="bg2">
                    <a:lumMod val="10000"/>
                  </a:schemeClr>
                </a:solidFill>
                <a:ea typeface="楷体_GB2312" pitchFamily="49" charset="-122"/>
              </a:rPr>
              <a:t>113</a:t>
            </a:r>
            <a:r>
              <a:rPr kumimoji="1" lang="en-US" altLang="zh-CN" dirty="0">
                <a:solidFill>
                  <a:schemeClr val="bg2">
                    <a:lumMod val="10000"/>
                  </a:schemeClr>
                </a:solidFill>
                <a:ea typeface="楷体_GB2312" pitchFamily="49" charset="-122"/>
              </a:rPr>
              <a:t>In *)</a:t>
            </a:r>
            <a:r>
              <a:rPr kumimoji="1" lang="zh-CN" altLang="en-US" dirty="0">
                <a:solidFill>
                  <a:schemeClr val="bg2">
                    <a:lumMod val="10000"/>
                  </a:schemeClr>
                </a:solidFill>
                <a:ea typeface="楷体_GB2312" pitchFamily="49" charset="-122"/>
              </a:rPr>
              <a:t>一块存放，</a:t>
            </a:r>
            <a:r>
              <a:rPr kumimoji="1" lang="en-US" altLang="zh-CN" baseline="30000" dirty="0">
                <a:solidFill>
                  <a:schemeClr val="bg2">
                    <a:lumMod val="10000"/>
                  </a:schemeClr>
                </a:solidFill>
                <a:ea typeface="楷体_GB2312" pitchFamily="49" charset="-122"/>
              </a:rPr>
              <a:t>113</a:t>
            </a:r>
            <a:r>
              <a:rPr kumimoji="1" lang="en-US" altLang="zh-CN" dirty="0">
                <a:solidFill>
                  <a:schemeClr val="bg2">
                    <a:lumMod val="10000"/>
                  </a:schemeClr>
                </a:solidFill>
                <a:ea typeface="楷体_GB2312" pitchFamily="49" charset="-122"/>
              </a:rPr>
              <a:t>Sn</a:t>
            </a:r>
            <a:r>
              <a:rPr kumimoji="1" lang="zh-CN" altLang="en-US" dirty="0">
                <a:solidFill>
                  <a:schemeClr val="bg2">
                    <a:lumMod val="10000"/>
                  </a:schemeClr>
                </a:solidFill>
                <a:ea typeface="楷体_GB2312" pitchFamily="49" charset="-122"/>
              </a:rPr>
              <a:t>的半衰期为</a:t>
            </a:r>
            <a:r>
              <a:rPr kumimoji="1" lang="en-US" altLang="zh-CN" dirty="0">
                <a:solidFill>
                  <a:schemeClr val="bg2">
                    <a:lumMod val="10000"/>
                  </a:schemeClr>
                </a:solidFill>
                <a:ea typeface="楷体_GB2312" pitchFamily="49" charset="-122"/>
              </a:rPr>
              <a:t>118</a:t>
            </a:r>
            <a:r>
              <a:rPr kumimoji="1" lang="zh-CN" altLang="en-US" dirty="0">
                <a:solidFill>
                  <a:schemeClr val="bg2">
                    <a:lumMod val="10000"/>
                  </a:schemeClr>
                </a:solidFill>
                <a:ea typeface="楷体_GB2312" pitchFamily="49" charset="-122"/>
              </a:rPr>
              <a:t>天</a:t>
            </a:r>
            <a:r>
              <a:rPr kumimoji="1" lang="en-US" altLang="zh-CN" dirty="0">
                <a:solidFill>
                  <a:schemeClr val="bg2">
                    <a:lumMod val="10000"/>
                  </a:schemeClr>
                </a:solidFill>
                <a:ea typeface="楷体_GB2312" pitchFamily="49" charset="-122"/>
              </a:rPr>
              <a:t>, </a:t>
            </a:r>
            <a:r>
              <a:rPr kumimoji="1" lang="el-GR" altLang="zh-CN" dirty="0">
                <a:solidFill>
                  <a:schemeClr val="bg2">
                    <a:lumMod val="10000"/>
                  </a:schemeClr>
                </a:solidFill>
                <a:ea typeface="楷体_GB2312" pitchFamily="49" charset="-122"/>
              </a:rPr>
              <a:t>λ</a:t>
            </a:r>
            <a:r>
              <a:rPr kumimoji="1" lang="en-US" altLang="zh-CN" baseline="-25000" dirty="0">
                <a:solidFill>
                  <a:schemeClr val="bg2">
                    <a:lumMod val="10000"/>
                  </a:schemeClr>
                </a:solidFill>
                <a:ea typeface="楷体_GB2312" pitchFamily="49" charset="-122"/>
              </a:rPr>
              <a:t>A</a:t>
            </a:r>
            <a:r>
              <a:rPr kumimoji="1" lang="en-US" altLang="zh-CN" dirty="0">
                <a:solidFill>
                  <a:schemeClr val="bg2">
                    <a:lumMod val="10000"/>
                  </a:schemeClr>
                </a:solidFill>
                <a:ea typeface="楷体_GB2312" pitchFamily="49" charset="-122"/>
              </a:rPr>
              <a:t>&lt;&lt;</a:t>
            </a:r>
            <a:r>
              <a:rPr kumimoji="1" lang="el-GR" altLang="zh-CN" dirty="0">
                <a:solidFill>
                  <a:schemeClr val="bg2">
                    <a:lumMod val="10000"/>
                  </a:schemeClr>
                </a:solidFill>
                <a:ea typeface="楷体_GB2312" pitchFamily="49" charset="-122"/>
              </a:rPr>
              <a:t>λ</a:t>
            </a:r>
            <a:r>
              <a:rPr kumimoji="1" lang="en-US" altLang="zh-CN" baseline="-25000" dirty="0">
                <a:solidFill>
                  <a:schemeClr val="bg2">
                    <a:lumMod val="10000"/>
                  </a:schemeClr>
                </a:solidFill>
                <a:ea typeface="楷体_GB2312" pitchFamily="49" charset="-122"/>
              </a:rPr>
              <a:t>B</a:t>
            </a:r>
            <a:r>
              <a:rPr kumimoji="1" lang="zh-CN" altLang="en-US" dirty="0">
                <a:solidFill>
                  <a:schemeClr val="bg2">
                    <a:lumMod val="10000"/>
                  </a:schemeClr>
                </a:solidFill>
                <a:ea typeface="楷体_GB2312" pitchFamily="49" charset="-122"/>
              </a:rPr>
              <a:t>因此有</a:t>
            </a:r>
            <a:r>
              <a:rPr kumimoji="1" lang="el-GR" altLang="zh-CN" dirty="0">
                <a:solidFill>
                  <a:schemeClr val="bg2">
                    <a:lumMod val="10000"/>
                  </a:schemeClr>
                </a:solidFill>
                <a:ea typeface="楷体_GB2312" pitchFamily="49" charset="-122"/>
              </a:rPr>
              <a:t>λ</a:t>
            </a:r>
            <a:r>
              <a:rPr kumimoji="1" lang="en-US" altLang="zh-CN" baseline="-25000" dirty="0">
                <a:solidFill>
                  <a:schemeClr val="bg2">
                    <a:lumMod val="10000"/>
                  </a:schemeClr>
                </a:solidFill>
                <a:ea typeface="楷体_GB2312" pitchFamily="49" charset="-122"/>
              </a:rPr>
              <a:t>A</a:t>
            </a:r>
            <a:r>
              <a:rPr kumimoji="1" lang="en-US" altLang="zh-CN" dirty="0">
                <a:solidFill>
                  <a:schemeClr val="bg2">
                    <a:lumMod val="10000"/>
                  </a:schemeClr>
                </a:solidFill>
                <a:ea typeface="楷体_GB2312" pitchFamily="49" charset="-122"/>
              </a:rPr>
              <a:t>N</a:t>
            </a:r>
            <a:r>
              <a:rPr kumimoji="1" lang="en-US" altLang="zh-CN" baseline="-25000" dirty="0">
                <a:solidFill>
                  <a:schemeClr val="bg2">
                    <a:lumMod val="10000"/>
                  </a:schemeClr>
                </a:solidFill>
                <a:ea typeface="楷体_GB2312" pitchFamily="49" charset="-122"/>
              </a:rPr>
              <a:t>A</a:t>
            </a:r>
            <a:r>
              <a:rPr kumimoji="1" lang="el-GR" altLang="zh-CN" dirty="0">
                <a:solidFill>
                  <a:schemeClr val="bg2">
                    <a:lumMod val="10000"/>
                  </a:schemeClr>
                </a:solidFill>
                <a:ea typeface="楷体_GB2312" pitchFamily="49" charset="-122"/>
              </a:rPr>
              <a:t>≈λ</a:t>
            </a:r>
            <a:r>
              <a:rPr kumimoji="1" lang="en-US" altLang="zh-CN" baseline="-25000" dirty="0">
                <a:solidFill>
                  <a:schemeClr val="bg2">
                    <a:lumMod val="10000"/>
                  </a:schemeClr>
                </a:solidFill>
                <a:ea typeface="楷体_GB2312" pitchFamily="49" charset="-122"/>
              </a:rPr>
              <a:t>B</a:t>
            </a:r>
            <a:r>
              <a:rPr kumimoji="1" lang="en-US" altLang="zh-CN" dirty="0">
                <a:solidFill>
                  <a:schemeClr val="bg2">
                    <a:lumMod val="10000"/>
                  </a:schemeClr>
                </a:solidFill>
                <a:ea typeface="楷体_GB2312" pitchFamily="49" charset="-122"/>
              </a:rPr>
              <a:t>N</a:t>
            </a:r>
            <a:r>
              <a:rPr kumimoji="1" lang="en-US" altLang="zh-CN" baseline="-25000" dirty="0">
                <a:solidFill>
                  <a:schemeClr val="bg2">
                    <a:lumMod val="10000"/>
                  </a:schemeClr>
                </a:solidFill>
                <a:ea typeface="楷体_GB2312" pitchFamily="49" charset="-122"/>
              </a:rPr>
              <a:t>B</a:t>
            </a:r>
            <a:r>
              <a:rPr kumimoji="1" lang="en-US" altLang="zh-CN" dirty="0">
                <a:solidFill>
                  <a:schemeClr val="bg2">
                    <a:lumMod val="10000"/>
                  </a:schemeClr>
                </a:solidFill>
                <a:ea typeface="楷体_GB2312" pitchFamily="49" charset="-122"/>
              </a:rPr>
              <a:t> </a:t>
            </a:r>
            <a:r>
              <a:rPr kumimoji="1" lang="zh-CN" altLang="en-US" dirty="0">
                <a:solidFill>
                  <a:schemeClr val="bg2">
                    <a:lumMod val="10000"/>
                  </a:schemeClr>
                </a:solidFill>
                <a:ea typeface="楷体_GB2312" pitchFamily="49" charset="-122"/>
              </a:rPr>
              <a:t>。达到长期平衡后，单位时间内子核（</a:t>
            </a:r>
            <a:r>
              <a:rPr kumimoji="1" lang="en-US" altLang="zh-CN" i="1" dirty="0">
                <a:solidFill>
                  <a:schemeClr val="bg2">
                    <a:lumMod val="10000"/>
                  </a:schemeClr>
                </a:solidFill>
                <a:ea typeface="楷体_GB2312" pitchFamily="49" charset="-122"/>
              </a:rPr>
              <a:t>B</a:t>
            </a:r>
            <a:r>
              <a:rPr kumimoji="1" lang="zh-CN" altLang="en-US" dirty="0">
                <a:solidFill>
                  <a:schemeClr val="bg2">
                    <a:lumMod val="10000"/>
                  </a:schemeClr>
                </a:solidFill>
                <a:ea typeface="楷体_GB2312" pitchFamily="49" charset="-122"/>
              </a:rPr>
              <a:t>）的衰变数等于从母核（</a:t>
            </a:r>
            <a:r>
              <a:rPr kumimoji="1" lang="en-US" altLang="zh-CN" i="1" dirty="0">
                <a:solidFill>
                  <a:schemeClr val="bg2">
                    <a:lumMod val="10000"/>
                  </a:schemeClr>
                </a:solidFill>
                <a:ea typeface="楷体_GB2312" pitchFamily="49" charset="-122"/>
              </a:rPr>
              <a:t>A</a:t>
            </a:r>
            <a:r>
              <a:rPr kumimoji="1" lang="zh-CN" altLang="en-US" dirty="0">
                <a:solidFill>
                  <a:schemeClr val="bg2">
                    <a:lumMod val="10000"/>
                  </a:schemeClr>
                </a:solidFill>
                <a:ea typeface="楷体_GB2312" pitchFamily="49" charset="-122"/>
              </a:rPr>
              <a:t>）供给的补养数。由 </a:t>
            </a:r>
            <a:r>
              <a:rPr kumimoji="1" lang="el-GR" altLang="zh-CN" dirty="0">
                <a:solidFill>
                  <a:schemeClr val="bg2">
                    <a:lumMod val="10000"/>
                  </a:schemeClr>
                </a:solidFill>
                <a:ea typeface="楷体_GB2312" pitchFamily="49" charset="-122"/>
              </a:rPr>
              <a:t>λ</a:t>
            </a:r>
            <a:r>
              <a:rPr kumimoji="1" lang="en-US" altLang="zh-CN" baseline="-25000" dirty="0">
                <a:solidFill>
                  <a:schemeClr val="bg2">
                    <a:lumMod val="10000"/>
                  </a:schemeClr>
                </a:solidFill>
                <a:ea typeface="楷体_GB2312" pitchFamily="49" charset="-122"/>
              </a:rPr>
              <a:t>A</a:t>
            </a:r>
            <a:r>
              <a:rPr kumimoji="1" lang="en-US" altLang="zh-CN" dirty="0">
                <a:solidFill>
                  <a:schemeClr val="bg2">
                    <a:lumMod val="10000"/>
                  </a:schemeClr>
                </a:solidFill>
                <a:ea typeface="楷体_GB2312" pitchFamily="49" charset="-122"/>
              </a:rPr>
              <a:t>N</a:t>
            </a:r>
            <a:r>
              <a:rPr kumimoji="1" lang="en-US" altLang="zh-CN" baseline="-25000" dirty="0">
                <a:solidFill>
                  <a:schemeClr val="bg2">
                    <a:lumMod val="10000"/>
                  </a:schemeClr>
                </a:solidFill>
                <a:ea typeface="楷体_GB2312" pitchFamily="49" charset="-122"/>
              </a:rPr>
              <a:t>A</a:t>
            </a:r>
            <a:r>
              <a:rPr kumimoji="1" lang="el-GR" altLang="zh-CN" dirty="0">
                <a:solidFill>
                  <a:schemeClr val="bg2">
                    <a:lumMod val="10000"/>
                  </a:schemeClr>
                </a:solidFill>
                <a:ea typeface="楷体_GB2312" pitchFamily="49" charset="-122"/>
              </a:rPr>
              <a:t>≈λ</a:t>
            </a:r>
            <a:r>
              <a:rPr kumimoji="1" lang="en-US" altLang="zh-CN" baseline="-25000" dirty="0">
                <a:solidFill>
                  <a:schemeClr val="bg2">
                    <a:lumMod val="10000"/>
                  </a:schemeClr>
                </a:solidFill>
                <a:ea typeface="楷体_GB2312" pitchFamily="49" charset="-122"/>
              </a:rPr>
              <a:t>B</a:t>
            </a:r>
            <a:r>
              <a:rPr kumimoji="1" lang="en-US" altLang="zh-CN" dirty="0">
                <a:solidFill>
                  <a:schemeClr val="bg2">
                    <a:lumMod val="10000"/>
                  </a:schemeClr>
                </a:solidFill>
                <a:ea typeface="楷体_GB2312" pitchFamily="49" charset="-122"/>
              </a:rPr>
              <a:t>N</a:t>
            </a:r>
            <a:r>
              <a:rPr kumimoji="1" lang="en-US" altLang="zh-CN" baseline="-25000" dirty="0">
                <a:solidFill>
                  <a:schemeClr val="bg2">
                    <a:lumMod val="10000"/>
                  </a:schemeClr>
                </a:solidFill>
                <a:ea typeface="楷体_GB2312" pitchFamily="49" charset="-122"/>
              </a:rPr>
              <a:t>B</a:t>
            </a:r>
            <a:r>
              <a:rPr kumimoji="1" lang="en-US" altLang="zh-CN" dirty="0">
                <a:solidFill>
                  <a:schemeClr val="bg2">
                    <a:lumMod val="10000"/>
                  </a:schemeClr>
                </a:solidFill>
                <a:ea typeface="楷体_GB2312" pitchFamily="49" charset="-122"/>
              </a:rPr>
              <a:t> </a:t>
            </a:r>
            <a:r>
              <a:rPr kumimoji="1" lang="zh-CN" altLang="en-US" dirty="0">
                <a:solidFill>
                  <a:schemeClr val="bg2">
                    <a:lumMod val="10000"/>
                  </a:schemeClr>
                </a:solidFill>
                <a:ea typeface="楷体_GB2312" pitchFamily="49" charset="-122"/>
              </a:rPr>
              <a:t>还可给出短寿命核（</a:t>
            </a:r>
            <a:r>
              <a:rPr kumimoji="1" lang="en-US" altLang="zh-CN" i="1" dirty="0">
                <a:solidFill>
                  <a:schemeClr val="bg2">
                    <a:lumMod val="10000"/>
                  </a:schemeClr>
                </a:solidFill>
                <a:ea typeface="楷体_GB2312" pitchFamily="49" charset="-122"/>
              </a:rPr>
              <a:t>B</a:t>
            </a:r>
            <a:r>
              <a:rPr kumimoji="1" lang="zh-CN" altLang="en-US" dirty="0">
                <a:solidFill>
                  <a:schemeClr val="bg2">
                    <a:lumMod val="10000"/>
                  </a:schemeClr>
                </a:solidFill>
                <a:ea typeface="楷体_GB2312" pitchFamily="49" charset="-122"/>
              </a:rPr>
              <a:t>）的半衰期：</a:t>
            </a:r>
          </a:p>
        </p:txBody>
      </p:sp>
      <p:graphicFrame>
        <p:nvGraphicFramePr>
          <p:cNvPr id="317445" name="Object 5">
            <a:extLst>
              <a:ext uri="{FF2B5EF4-FFF2-40B4-BE49-F238E27FC236}">
                <a16:creationId xmlns:a16="http://schemas.microsoft.com/office/drawing/2014/main" id="{C6252A53-2E12-46A7-B1D3-F5734900044B}"/>
              </a:ext>
            </a:extLst>
          </p:cNvPr>
          <p:cNvGraphicFramePr>
            <a:graphicFrameLocks noChangeAspect="1"/>
          </p:cNvGraphicFramePr>
          <p:nvPr>
            <p:ph/>
          </p:nvPr>
        </p:nvGraphicFramePr>
        <p:xfrm>
          <a:off x="1547813" y="4437063"/>
          <a:ext cx="1717675" cy="985837"/>
        </p:xfrm>
        <a:graphic>
          <a:graphicData uri="http://schemas.openxmlformats.org/presentationml/2006/ole">
            <mc:AlternateContent xmlns:mc="http://schemas.openxmlformats.org/markup-compatibility/2006">
              <mc:Choice xmlns:v="urn:schemas-microsoft-com:vml" Requires="v">
                <p:oleObj spid="_x0000_s317449" name="公式" r:id="rId3" imgW="774360" imgH="444240" progId="Equation.3">
                  <p:embed/>
                </p:oleObj>
              </mc:Choice>
              <mc:Fallback>
                <p:oleObj name="公式" r:id="rId3" imgW="774360" imgH="4442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437063"/>
                        <a:ext cx="1717675" cy="985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Text Box 4">
            <a:extLst>
              <a:ext uri="{FF2B5EF4-FFF2-40B4-BE49-F238E27FC236}">
                <a16:creationId xmlns:a16="http://schemas.microsoft.com/office/drawing/2014/main" id="{27D2B6CE-9FC5-487E-937E-0377785274EE}"/>
              </a:ext>
            </a:extLst>
          </p:cNvPr>
          <p:cNvSpPr txBox="1">
            <a:spLocks noChangeArrowheads="1"/>
          </p:cNvSpPr>
          <p:nvPr/>
        </p:nvSpPr>
        <p:spPr bwMode="auto">
          <a:xfrm>
            <a:off x="755650" y="765175"/>
            <a:ext cx="1584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2">
                    <a:lumMod val="10000"/>
                  </a:schemeClr>
                </a:solidFill>
                <a:ea typeface="楷体_GB2312" pitchFamily="49" charset="-122"/>
              </a:rPr>
              <a:t>3.</a:t>
            </a:r>
            <a:r>
              <a:rPr lang="zh-CN" altLang="en-US">
                <a:solidFill>
                  <a:schemeClr val="bg2">
                    <a:lumMod val="10000"/>
                  </a:schemeClr>
                </a:solidFill>
                <a:ea typeface="楷体_GB2312" pitchFamily="49" charset="-122"/>
              </a:rPr>
              <a:t>不平衡</a:t>
            </a:r>
          </a:p>
        </p:txBody>
      </p:sp>
      <p:graphicFrame>
        <p:nvGraphicFramePr>
          <p:cNvPr id="316421" name="Object 5">
            <a:extLst>
              <a:ext uri="{FF2B5EF4-FFF2-40B4-BE49-F238E27FC236}">
                <a16:creationId xmlns:a16="http://schemas.microsoft.com/office/drawing/2014/main" id="{CC02E8F8-D171-42AF-9197-456D3D25B18B}"/>
              </a:ext>
            </a:extLst>
          </p:cNvPr>
          <p:cNvGraphicFramePr>
            <a:graphicFrameLocks noChangeAspect="1"/>
          </p:cNvGraphicFramePr>
          <p:nvPr>
            <p:ph/>
            <p:extLst>
              <p:ext uri="{D42A27DB-BD31-4B8C-83A1-F6EECF244321}">
                <p14:modId xmlns:p14="http://schemas.microsoft.com/office/powerpoint/2010/main" val="292249859"/>
              </p:ext>
            </p:extLst>
          </p:nvPr>
        </p:nvGraphicFramePr>
        <p:xfrm>
          <a:off x="1116013" y="1484313"/>
          <a:ext cx="3095625" cy="577850"/>
        </p:xfrm>
        <a:graphic>
          <a:graphicData uri="http://schemas.openxmlformats.org/presentationml/2006/ole">
            <mc:AlternateContent xmlns:mc="http://schemas.openxmlformats.org/markup-compatibility/2006">
              <mc:Choice xmlns:v="urn:schemas-microsoft-com:vml" Requires="v">
                <p:oleObj spid="_x0000_s316426" name="公式" r:id="rId3" imgW="1155600" imgH="215640" progId="Equation.3">
                  <p:embed/>
                </p:oleObj>
              </mc:Choice>
              <mc:Fallback>
                <p:oleObj name="公式" r:id="rId3" imgW="115560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484313"/>
                        <a:ext cx="30956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6423" name="Text Box 7">
            <a:extLst>
              <a:ext uri="{FF2B5EF4-FFF2-40B4-BE49-F238E27FC236}">
                <a16:creationId xmlns:a16="http://schemas.microsoft.com/office/drawing/2014/main" id="{1E066145-A1FE-469F-8AFB-DA51834996B6}"/>
              </a:ext>
            </a:extLst>
          </p:cNvPr>
          <p:cNvSpPr txBox="1">
            <a:spLocks noChangeArrowheads="1"/>
          </p:cNvSpPr>
          <p:nvPr/>
        </p:nvSpPr>
        <p:spPr bwMode="auto">
          <a:xfrm>
            <a:off x="827088" y="2349500"/>
            <a:ext cx="77057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2">
                    <a:lumMod val="10000"/>
                  </a:schemeClr>
                </a:solidFill>
                <a:ea typeface="楷体_GB2312" pitchFamily="49" charset="-122"/>
              </a:rPr>
              <a:t>当时间足够长时，母体将几乎全部转变为子体，子体则按照自身的指数规律衰减，因此母子体之间根本不会出现任何平衡。</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Rectangle 4">
            <a:extLst>
              <a:ext uri="{FF2B5EF4-FFF2-40B4-BE49-F238E27FC236}">
                <a16:creationId xmlns:a16="http://schemas.microsoft.com/office/drawing/2014/main" id="{D84411CD-1CA7-4135-B3F7-3E40EAB4C907}"/>
              </a:ext>
            </a:extLst>
          </p:cNvPr>
          <p:cNvSpPr>
            <a:spLocks noChangeArrowheads="1"/>
          </p:cNvSpPr>
          <p:nvPr/>
        </p:nvSpPr>
        <p:spPr bwMode="auto">
          <a:xfrm>
            <a:off x="468313" y="836613"/>
            <a:ext cx="2590800" cy="579437"/>
          </a:xfrm>
          <a:prstGeom prst="rect">
            <a:avLst/>
          </a:prstGeom>
          <a:noFill/>
          <a:ln>
            <a:noFill/>
          </a:ln>
          <a:effectLst/>
        </p:spPr>
        <p:txBody>
          <a:bodyPr>
            <a:spAutoFit/>
          </a:bodyPr>
          <a:lstStyle/>
          <a:p>
            <a:r>
              <a:rPr lang="en-US" altLang="zh-CN" sz="3200">
                <a:solidFill>
                  <a:schemeClr val="bg2">
                    <a:lumMod val="10000"/>
                  </a:schemeClr>
                </a:solidFill>
                <a:ea typeface="楷体_GB2312" pitchFamily="49" charset="-122"/>
              </a:rPr>
              <a:t>8.</a:t>
            </a:r>
            <a:r>
              <a:rPr kumimoji="1" lang="zh-CN" altLang="en-US" sz="3200">
                <a:solidFill>
                  <a:schemeClr val="bg2">
                    <a:lumMod val="10000"/>
                  </a:schemeClr>
                </a:solidFill>
                <a:ea typeface="楷体_GB2312" pitchFamily="49" charset="-122"/>
              </a:rPr>
              <a:t>同位素生产</a:t>
            </a:r>
          </a:p>
        </p:txBody>
      </p:sp>
      <p:sp>
        <p:nvSpPr>
          <p:cNvPr id="318469" name="Rectangle 5">
            <a:extLst>
              <a:ext uri="{FF2B5EF4-FFF2-40B4-BE49-F238E27FC236}">
                <a16:creationId xmlns:a16="http://schemas.microsoft.com/office/drawing/2014/main" id="{66FA349C-0E8D-49E8-AF9E-8088E9FD0D94}"/>
              </a:ext>
            </a:extLst>
          </p:cNvPr>
          <p:cNvSpPr>
            <a:spLocks noChangeArrowheads="1"/>
          </p:cNvSpPr>
          <p:nvPr/>
        </p:nvSpPr>
        <p:spPr bwMode="auto">
          <a:xfrm>
            <a:off x="395288" y="1557338"/>
            <a:ext cx="8424862" cy="1800225"/>
          </a:xfrm>
          <a:prstGeom prst="rect">
            <a:avLst/>
          </a:prstGeom>
          <a:noFill/>
          <a:ln>
            <a:noFill/>
          </a:ln>
          <a:effectLst/>
        </p:spPr>
        <p:txBody>
          <a:bodyPr>
            <a:spAutoFit/>
          </a:bodyPr>
          <a:lstStyle/>
          <a:p>
            <a:r>
              <a:rPr kumimoji="1" lang="en-US" altLang="zh-CN" sz="2400">
                <a:solidFill>
                  <a:schemeClr val="bg2">
                    <a:lumMod val="10000"/>
                  </a:schemeClr>
                </a:solidFill>
                <a:latin typeface="Arial" panose="020B0604020202020204" pitchFamily="34" charset="0"/>
              </a:rPr>
              <a:t>        </a:t>
            </a:r>
            <a:r>
              <a:rPr kumimoji="1" lang="zh-CN" altLang="en-US">
                <a:solidFill>
                  <a:schemeClr val="bg2">
                    <a:lumMod val="10000"/>
                  </a:schemeClr>
                </a:solidFill>
                <a:ea typeface="楷体_GB2312" pitchFamily="49" charset="-122"/>
              </a:rPr>
              <a:t>在二千多种核素中，有</a:t>
            </a:r>
            <a:r>
              <a:rPr kumimoji="1" lang="en-US" altLang="zh-CN">
                <a:solidFill>
                  <a:schemeClr val="bg2">
                    <a:lumMod val="10000"/>
                  </a:schemeClr>
                </a:solidFill>
                <a:ea typeface="楷体_GB2312" pitchFamily="49" charset="-122"/>
              </a:rPr>
              <a:t>1600</a:t>
            </a:r>
            <a:r>
              <a:rPr kumimoji="1" lang="zh-CN" altLang="en-US">
                <a:solidFill>
                  <a:schemeClr val="bg2">
                    <a:lumMod val="10000"/>
                  </a:schemeClr>
                </a:solidFill>
                <a:ea typeface="楷体_GB2312" pitchFamily="49" charset="-122"/>
              </a:rPr>
              <a:t>多种是人工方法制造的，人们在生产放射性核素时，生产的同时，衰变也在发生，怎样达到一个最佳的产出率呢？一方面，某种核素由于生产在增加，另一方面它也在衰变。</a:t>
            </a:r>
          </a:p>
        </p:txBody>
      </p:sp>
      <p:graphicFrame>
        <p:nvGraphicFramePr>
          <p:cNvPr id="318470" name="Object 6">
            <a:extLst>
              <a:ext uri="{FF2B5EF4-FFF2-40B4-BE49-F238E27FC236}">
                <a16:creationId xmlns:a16="http://schemas.microsoft.com/office/drawing/2014/main" id="{2489C858-EE95-4104-9D18-D08539C15DB7}"/>
              </a:ext>
            </a:extLst>
          </p:cNvPr>
          <p:cNvGraphicFramePr>
            <a:graphicFrameLocks noChangeAspect="1"/>
          </p:cNvGraphicFramePr>
          <p:nvPr>
            <p:extLst>
              <p:ext uri="{D42A27DB-BD31-4B8C-83A1-F6EECF244321}">
                <p14:modId xmlns:p14="http://schemas.microsoft.com/office/powerpoint/2010/main" val="2750372916"/>
              </p:ext>
            </p:extLst>
          </p:nvPr>
        </p:nvGraphicFramePr>
        <p:xfrm>
          <a:off x="684213" y="3573463"/>
          <a:ext cx="3527425" cy="2636837"/>
        </p:xfrm>
        <a:graphic>
          <a:graphicData uri="http://schemas.openxmlformats.org/presentationml/2006/ole">
            <mc:AlternateContent xmlns:mc="http://schemas.openxmlformats.org/markup-compatibility/2006">
              <mc:Choice xmlns:v="urn:schemas-microsoft-com:vml" Requires="v">
                <p:oleObj spid="_x0000_s318507" name="公式" r:id="rId3" imgW="1409400" imgH="1054080" progId="Equation.3">
                  <p:embed/>
                </p:oleObj>
              </mc:Choice>
              <mc:Fallback>
                <p:oleObj name="公式" r:id="rId3" imgW="1409400" imgH="10540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573463"/>
                        <a:ext cx="3527425"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8488" name="Text Box 24">
            <a:extLst>
              <a:ext uri="{FF2B5EF4-FFF2-40B4-BE49-F238E27FC236}">
                <a16:creationId xmlns:a16="http://schemas.microsoft.com/office/drawing/2014/main" id="{D45B577A-DEC3-4215-805A-B69C88E5FCEE}"/>
              </a:ext>
            </a:extLst>
          </p:cNvPr>
          <p:cNvSpPr txBox="1">
            <a:spLocks noChangeArrowheads="1"/>
          </p:cNvSpPr>
          <p:nvPr/>
        </p:nvSpPr>
        <p:spPr bwMode="auto">
          <a:xfrm>
            <a:off x="6084888" y="6092825"/>
            <a:ext cx="1973262" cy="396875"/>
          </a:xfrm>
          <a:prstGeom prst="rect">
            <a:avLst/>
          </a:prstGeom>
          <a:noFill/>
          <a:ln>
            <a:noFill/>
          </a:ln>
          <a:effectLst/>
        </p:spPr>
        <p:txBody>
          <a:bodyPr wrap="none">
            <a:spAutoFit/>
          </a:bodyPr>
          <a:lstStyle/>
          <a:p>
            <a:r>
              <a:rPr lang="zh-CN" altLang="en-US" sz="2000">
                <a:solidFill>
                  <a:schemeClr val="bg2">
                    <a:lumMod val="10000"/>
                  </a:schemeClr>
                </a:solidFill>
                <a:latin typeface="Arial" panose="020B0604020202020204" pitchFamily="34" charset="0"/>
                <a:ea typeface="楷体_GB2312" pitchFamily="49" charset="-122"/>
              </a:rPr>
              <a:t>同位素生产图示</a:t>
            </a:r>
          </a:p>
        </p:txBody>
      </p:sp>
      <p:grpSp>
        <p:nvGrpSpPr>
          <p:cNvPr id="318489" name="Group 25">
            <a:extLst>
              <a:ext uri="{FF2B5EF4-FFF2-40B4-BE49-F238E27FC236}">
                <a16:creationId xmlns:a16="http://schemas.microsoft.com/office/drawing/2014/main" id="{57D213C5-DF70-4770-9455-9E9CE801C11D}"/>
              </a:ext>
            </a:extLst>
          </p:cNvPr>
          <p:cNvGrpSpPr>
            <a:grpSpLocks/>
          </p:cNvGrpSpPr>
          <p:nvPr/>
        </p:nvGrpSpPr>
        <p:grpSpPr bwMode="auto">
          <a:xfrm>
            <a:off x="5094288" y="3502025"/>
            <a:ext cx="3657600" cy="2606675"/>
            <a:chOff x="288" y="2208"/>
            <a:chExt cx="2304" cy="1642"/>
          </a:xfrm>
          <a:noFill/>
        </p:grpSpPr>
        <p:sp>
          <p:nvSpPr>
            <p:cNvPr id="318490" name="Line 26">
              <a:extLst>
                <a:ext uri="{FF2B5EF4-FFF2-40B4-BE49-F238E27FC236}">
                  <a16:creationId xmlns:a16="http://schemas.microsoft.com/office/drawing/2014/main" id="{8C9C1733-7054-45D2-8943-290F3C656A35}"/>
                </a:ext>
              </a:extLst>
            </p:cNvPr>
            <p:cNvSpPr>
              <a:spLocks noChangeShapeType="1"/>
            </p:cNvSpPr>
            <p:nvPr/>
          </p:nvSpPr>
          <p:spPr bwMode="auto">
            <a:xfrm>
              <a:off x="576" y="3648"/>
              <a:ext cx="2016" cy="0"/>
            </a:xfrm>
            <a:prstGeom prst="line">
              <a:avLst/>
            </a:prstGeom>
            <a:grpFill/>
            <a:ln w="381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318491" name="Line 27">
              <a:extLst>
                <a:ext uri="{FF2B5EF4-FFF2-40B4-BE49-F238E27FC236}">
                  <a16:creationId xmlns:a16="http://schemas.microsoft.com/office/drawing/2014/main" id="{66676AD5-6005-4A62-9FA4-D6C85CEBB802}"/>
                </a:ext>
              </a:extLst>
            </p:cNvPr>
            <p:cNvSpPr>
              <a:spLocks noChangeShapeType="1"/>
            </p:cNvSpPr>
            <p:nvPr/>
          </p:nvSpPr>
          <p:spPr bwMode="auto">
            <a:xfrm flipV="1">
              <a:off x="576" y="2208"/>
              <a:ext cx="0" cy="1440"/>
            </a:xfrm>
            <a:prstGeom prst="line">
              <a:avLst/>
            </a:prstGeom>
            <a:grpFill/>
            <a:ln w="381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318492" name="Line 28">
              <a:extLst>
                <a:ext uri="{FF2B5EF4-FFF2-40B4-BE49-F238E27FC236}">
                  <a16:creationId xmlns:a16="http://schemas.microsoft.com/office/drawing/2014/main" id="{0CF5A7F2-4339-4C56-93ED-A56BB25DC2A1}"/>
                </a:ext>
              </a:extLst>
            </p:cNvPr>
            <p:cNvSpPr>
              <a:spLocks noChangeShapeType="1"/>
            </p:cNvSpPr>
            <p:nvPr/>
          </p:nvSpPr>
          <p:spPr bwMode="auto">
            <a:xfrm>
              <a:off x="576" y="2592"/>
              <a:ext cx="1920" cy="0"/>
            </a:xfrm>
            <a:prstGeom prst="line">
              <a:avLst/>
            </a:prstGeom>
            <a:grp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318493" name="Line 29">
              <a:extLst>
                <a:ext uri="{FF2B5EF4-FFF2-40B4-BE49-F238E27FC236}">
                  <a16:creationId xmlns:a16="http://schemas.microsoft.com/office/drawing/2014/main" id="{3651BDBC-32DA-4FE9-B72F-B941CF67D8E1}"/>
                </a:ext>
              </a:extLst>
            </p:cNvPr>
            <p:cNvSpPr>
              <a:spLocks noChangeShapeType="1"/>
            </p:cNvSpPr>
            <p:nvPr/>
          </p:nvSpPr>
          <p:spPr bwMode="auto">
            <a:xfrm>
              <a:off x="576" y="3168"/>
              <a:ext cx="288" cy="0"/>
            </a:xfrm>
            <a:prstGeom prst="line">
              <a:avLst/>
            </a:prstGeom>
            <a:grp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318494" name="Line 30">
              <a:extLst>
                <a:ext uri="{FF2B5EF4-FFF2-40B4-BE49-F238E27FC236}">
                  <a16:creationId xmlns:a16="http://schemas.microsoft.com/office/drawing/2014/main" id="{8E3913B4-F1BC-45F6-853F-0DEAC6E6A756}"/>
                </a:ext>
              </a:extLst>
            </p:cNvPr>
            <p:cNvSpPr>
              <a:spLocks noChangeShapeType="1"/>
            </p:cNvSpPr>
            <p:nvPr/>
          </p:nvSpPr>
          <p:spPr bwMode="auto">
            <a:xfrm>
              <a:off x="864" y="3168"/>
              <a:ext cx="0" cy="480"/>
            </a:xfrm>
            <a:prstGeom prst="line">
              <a:avLst/>
            </a:prstGeom>
            <a:grp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318495" name="Line 31">
              <a:extLst>
                <a:ext uri="{FF2B5EF4-FFF2-40B4-BE49-F238E27FC236}">
                  <a16:creationId xmlns:a16="http://schemas.microsoft.com/office/drawing/2014/main" id="{2EEA1C75-1F1C-4E56-BA39-49B4301BA4C5}"/>
                </a:ext>
              </a:extLst>
            </p:cNvPr>
            <p:cNvSpPr>
              <a:spLocks noChangeShapeType="1"/>
            </p:cNvSpPr>
            <p:nvPr/>
          </p:nvSpPr>
          <p:spPr bwMode="auto">
            <a:xfrm flipV="1">
              <a:off x="1152" y="2880"/>
              <a:ext cx="0" cy="768"/>
            </a:xfrm>
            <a:prstGeom prst="line">
              <a:avLst/>
            </a:prstGeom>
            <a:grp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318496" name="Line 32">
              <a:extLst>
                <a:ext uri="{FF2B5EF4-FFF2-40B4-BE49-F238E27FC236}">
                  <a16:creationId xmlns:a16="http://schemas.microsoft.com/office/drawing/2014/main" id="{06DA9188-7770-4375-9D06-37C287F52174}"/>
                </a:ext>
              </a:extLst>
            </p:cNvPr>
            <p:cNvSpPr>
              <a:spLocks noChangeShapeType="1"/>
            </p:cNvSpPr>
            <p:nvPr/>
          </p:nvSpPr>
          <p:spPr bwMode="auto">
            <a:xfrm>
              <a:off x="576" y="2880"/>
              <a:ext cx="576" cy="0"/>
            </a:xfrm>
            <a:prstGeom prst="line">
              <a:avLst/>
            </a:prstGeom>
            <a:grp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318497" name="Line 33">
              <a:extLst>
                <a:ext uri="{FF2B5EF4-FFF2-40B4-BE49-F238E27FC236}">
                  <a16:creationId xmlns:a16="http://schemas.microsoft.com/office/drawing/2014/main" id="{B70601D1-96AD-4BFE-A9B4-919C1A19FECF}"/>
                </a:ext>
              </a:extLst>
            </p:cNvPr>
            <p:cNvSpPr>
              <a:spLocks noChangeShapeType="1"/>
            </p:cNvSpPr>
            <p:nvPr/>
          </p:nvSpPr>
          <p:spPr bwMode="auto">
            <a:xfrm flipV="1">
              <a:off x="1440" y="2736"/>
              <a:ext cx="0" cy="912"/>
            </a:xfrm>
            <a:prstGeom prst="line">
              <a:avLst/>
            </a:prstGeom>
            <a:grp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318498" name="Line 34">
              <a:extLst>
                <a:ext uri="{FF2B5EF4-FFF2-40B4-BE49-F238E27FC236}">
                  <a16:creationId xmlns:a16="http://schemas.microsoft.com/office/drawing/2014/main" id="{4995F595-7707-4DE5-8D73-F8270092AD73}"/>
                </a:ext>
              </a:extLst>
            </p:cNvPr>
            <p:cNvSpPr>
              <a:spLocks noChangeShapeType="1"/>
            </p:cNvSpPr>
            <p:nvPr/>
          </p:nvSpPr>
          <p:spPr bwMode="auto">
            <a:xfrm>
              <a:off x="576" y="2736"/>
              <a:ext cx="864" cy="0"/>
            </a:xfrm>
            <a:prstGeom prst="line">
              <a:avLst/>
            </a:prstGeom>
            <a:grp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318499" name="Text Box 35">
              <a:extLst>
                <a:ext uri="{FF2B5EF4-FFF2-40B4-BE49-F238E27FC236}">
                  <a16:creationId xmlns:a16="http://schemas.microsoft.com/office/drawing/2014/main" id="{7B245ED3-FA3C-4945-BE23-EA05E4A1A047}"/>
                </a:ext>
              </a:extLst>
            </p:cNvPr>
            <p:cNvSpPr txBox="1">
              <a:spLocks noChangeArrowheads="1"/>
            </p:cNvSpPr>
            <p:nvPr/>
          </p:nvSpPr>
          <p:spPr bwMode="auto">
            <a:xfrm>
              <a:off x="470" y="3638"/>
              <a:ext cx="1930" cy="21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bg2">
                      <a:lumMod val="10000"/>
                    </a:schemeClr>
                  </a:solidFill>
                  <a:latin typeface="Arial" panose="020B0604020202020204" pitchFamily="34" charset="0"/>
                  <a:ea typeface="仿宋_GB2312" pitchFamily="49" charset="-122"/>
                </a:rPr>
                <a:t>0</a:t>
              </a:r>
              <a:r>
                <a:rPr lang="zh-CN" altLang="en-US" sz="1600">
                  <a:solidFill>
                    <a:schemeClr val="bg2">
                      <a:lumMod val="10000"/>
                    </a:schemeClr>
                  </a:solidFill>
                  <a:latin typeface="Arial" panose="020B0604020202020204" pitchFamily="34" charset="0"/>
                  <a:ea typeface="仿宋_GB2312" pitchFamily="49" charset="-122"/>
                </a:rPr>
                <a:t>　   </a:t>
              </a:r>
              <a:r>
                <a:rPr lang="en-US" altLang="zh-CN" sz="1600">
                  <a:solidFill>
                    <a:schemeClr val="bg2">
                      <a:lumMod val="10000"/>
                    </a:schemeClr>
                  </a:solidFill>
                  <a:latin typeface="Arial" panose="020B0604020202020204" pitchFamily="34" charset="0"/>
                  <a:ea typeface="仿宋_GB2312" pitchFamily="49" charset="-122"/>
                </a:rPr>
                <a:t>1      2      3      4      5      6</a:t>
              </a:r>
            </a:p>
          </p:txBody>
        </p:sp>
        <p:sp>
          <p:nvSpPr>
            <p:cNvPr id="318500" name="Text Box 36">
              <a:extLst>
                <a:ext uri="{FF2B5EF4-FFF2-40B4-BE49-F238E27FC236}">
                  <a16:creationId xmlns:a16="http://schemas.microsoft.com/office/drawing/2014/main" id="{AE0167DF-A3BC-4947-A2FD-364FCADAF7F2}"/>
                </a:ext>
              </a:extLst>
            </p:cNvPr>
            <p:cNvSpPr txBox="1">
              <a:spLocks noChangeArrowheads="1"/>
            </p:cNvSpPr>
            <p:nvPr/>
          </p:nvSpPr>
          <p:spPr bwMode="auto">
            <a:xfrm>
              <a:off x="288" y="3072"/>
              <a:ext cx="379" cy="21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chemeClr val="bg2">
                      <a:lumMod val="10000"/>
                    </a:schemeClr>
                  </a:solidFill>
                  <a:latin typeface="Arial" panose="020B0604020202020204" pitchFamily="34" charset="0"/>
                  <a:ea typeface="仿宋_GB2312" pitchFamily="49" charset="-122"/>
                </a:rPr>
                <a:t>0.5</a:t>
              </a:r>
            </a:p>
          </p:txBody>
        </p:sp>
        <p:sp>
          <p:nvSpPr>
            <p:cNvPr id="318501" name="Text Box 37">
              <a:extLst>
                <a:ext uri="{FF2B5EF4-FFF2-40B4-BE49-F238E27FC236}">
                  <a16:creationId xmlns:a16="http://schemas.microsoft.com/office/drawing/2014/main" id="{13E2D74E-EB78-4B25-A533-E226C5080ACC}"/>
                </a:ext>
              </a:extLst>
            </p:cNvPr>
            <p:cNvSpPr txBox="1">
              <a:spLocks noChangeArrowheads="1"/>
            </p:cNvSpPr>
            <p:nvPr/>
          </p:nvSpPr>
          <p:spPr bwMode="auto">
            <a:xfrm>
              <a:off x="288" y="2496"/>
              <a:ext cx="379" cy="21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chemeClr val="bg2">
                      <a:lumMod val="10000"/>
                    </a:schemeClr>
                  </a:solidFill>
                  <a:latin typeface="Arial" panose="020B0604020202020204" pitchFamily="34" charset="0"/>
                  <a:ea typeface="仿宋_GB2312" pitchFamily="49" charset="-122"/>
                </a:rPr>
                <a:t>1.0</a:t>
              </a:r>
            </a:p>
          </p:txBody>
        </p:sp>
        <p:sp>
          <p:nvSpPr>
            <p:cNvPr id="318502" name="Text Box 38">
              <a:extLst>
                <a:ext uri="{FF2B5EF4-FFF2-40B4-BE49-F238E27FC236}">
                  <a16:creationId xmlns:a16="http://schemas.microsoft.com/office/drawing/2014/main" id="{407C5E8E-D6CB-4B35-AB14-ACDA3961E9EB}"/>
                </a:ext>
              </a:extLst>
            </p:cNvPr>
            <p:cNvSpPr txBox="1">
              <a:spLocks noChangeArrowheads="1"/>
            </p:cNvSpPr>
            <p:nvPr/>
          </p:nvSpPr>
          <p:spPr bwMode="auto">
            <a:xfrm>
              <a:off x="576" y="2241"/>
              <a:ext cx="356"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bg2">
                      <a:lumMod val="10000"/>
                    </a:schemeClr>
                  </a:solidFill>
                  <a:latin typeface="Arial" panose="020B0604020202020204" pitchFamily="34" charset="0"/>
                  <a:ea typeface="仿宋_GB2312" pitchFamily="49" charset="-122"/>
                </a:rPr>
                <a:t>A/P</a:t>
              </a:r>
            </a:p>
          </p:txBody>
        </p:sp>
        <p:sp>
          <p:nvSpPr>
            <p:cNvPr id="318503" name="Text Box 39">
              <a:extLst>
                <a:ext uri="{FF2B5EF4-FFF2-40B4-BE49-F238E27FC236}">
                  <a16:creationId xmlns:a16="http://schemas.microsoft.com/office/drawing/2014/main" id="{AA3AF4F1-5475-4C4C-9EA7-99D0376B28C6}"/>
                </a:ext>
              </a:extLst>
            </p:cNvPr>
            <p:cNvSpPr txBox="1">
              <a:spLocks noChangeArrowheads="1"/>
            </p:cNvSpPr>
            <p:nvPr/>
          </p:nvSpPr>
          <p:spPr bwMode="auto">
            <a:xfrm>
              <a:off x="2256" y="3408"/>
              <a:ext cx="311" cy="250"/>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bg2">
                      <a:lumMod val="10000"/>
                    </a:schemeClr>
                  </a:solidFill>
                  <a:latin typeface="Arial" panose="020B0604020202020204" pitchFamily="34" charset="0"/>
                  <a:ea typeface="仿宋_GB2312" pitchFamily="49" charset="-122"/>
                </a:rPr>
                <a:t>t/T</a:t>
              </a:r>
            </a:p>
          </p:txBody>
        </p:sp>
      </p:grpSp>
      <p:sp>
        <p:nvSpPr>
          <p:cNvPr id="318504" name="Freeform 40">
            <a:extLst>
              <a:ext uri="{FF2B5EF4-FFF2-40B4-BE49-F238E27FC236}">
                <a16:creationId xmlns:a16="http://schemas.microsoft.com/office/drawing/2014/main" id="{6E5317DD-D6DB-4F86-872D-491709326A42}"/>
              </a:ext>
            </a:extLst>
          </p:cNvPr>
          <p:cNvSpPr>
            <a:spLocks/>
          </p:cNvSpPr>
          <p:nvPr/>
        </p:nvSpPr>
        <p:spPr bwMode="auto">
          <a:xfrm>
            <a:off x="5551488" y="4187825"/>
            <a:ext cx="3048000" cy="1600200"/>
          </a:xfrm>
          <a:custGeom>
            <a:avLst/>
            <a:gdLst>
              <a:gd name="T0" fmla="*/ 0 w 1920"/>
              <a:gd name="T1" fmla="*/ 1008 h 1008"/>
              <a:gd name="T2" fmla="*/ 288 w 1920"/>
              <a:gd name="T3" fmla="*/ 528 h 1008"/>
              <a:gd name="T4" fmla="*/ 576 w 1920"/>
              <a:gd name="T5" fmla="*/ 240 h 1008"/>
              <a:gd name="T6" fmla="*/ 864 w 1920"/>
              <a:gd name="T7" fmla="*/ 96 h 1008"/>
              <a:gd name="T8" fmla="*/ 1104 w 1920"/>
              <a:gd name="T9" fmla="*/ 48 h 1008"/>
              <a:gd name="T10" fmla="*/ 1920 w 1920"/>
              <a:gd name="T11" fmla="*/ 0 h 1008"/>
            </a:gdLst>
            <a:ahLst/>
            <a:cxnLst>
              <a:cxn ang="0">
                <a:pos x="T0" y="T1"/>
              </a:cxn>
              <a:cxn ang="0">
                <a:pos x="T2" y="T3"/>
              </a:cxn>
              <a:cxn ang="0">
                <a:pos x="T4" y="T5"/>
              </a:cxn>
              <a:cxn ang="0">
                <a:pos x="T6" y="T7"/>
              </a:cxn>
              <a:cxn ang="0">
                <a:pos x="T8" y="T9"/>
              </a:cxn>
              <a:cxn ang="0">
                <a:pos x="T10" y="T11"/>
              </a:cxn>
            </a:cxnLst>
            <a:rect l="0" t="0" r="r" b="b"/>
            <a:pathLst>
              <a:path w="1920" h="1008">
                <a:moveTo>
                  <a:pt x="0" y="1008"/>
                </a:moveTo>
                <a:cubicBezTo>
                  <a:pt x="96" y="832"/>
                  <a:pt x="192" y="656"/>
                  <a:pt x="288" y="528"/>
                </a:cubicBezTo>
                <a:cubicBezTo>
                  <a:pt x="384" y="400"/>
                  <a:pt x="480" y="312"/>
                  <a:pt x="576" y="240"/>
                </a:cubicBezTo>
                <a:cubicBezTo>
                  <a:pt x="672" y="168"/>
                  <a:pt x="776" y="128"/>
                  <a:pt x="864" y="96"/>
                </a:cubicBezTo>
                <a:cubicBezTo>
                  <a:pt x="952" y="64"/>
                  <a:pt x="928" y="64"/>
                  <a:pt x="1104" y="48"/>
                </a:cubicBezTo>
                <a:cubicBezTo>
                  <a:pt x="1280" y="32"/>
                  <a:pt x="1784" y="8"/>
                  <a:pt x="1920" y="0"/>
                </a:cubicBezTo>
              </a:path>
            </a:pathLst>
          </a:custGeom>
          <a:noFill/>
          <a:ln w="57150" cmpd="sng">
            <a:solidFill>
              <a:srgbClr val="CC0000"/>
            </a:solidFill>
            <a:round/>
            <a:headEnd/>
            <a:tailEnd/>
          </a:ln>
          <a:effectLst/>
        </p:spPr>
        <p:txBody>
          <a:bodyPr/>
          <a:lstStyle/>
          <a:p>
            <a:endParaRPr lang="zh-CN" altLang="en-US">
              <a:solidFill>
                <a:schemeClr val="bg2">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8469"/>
                                        </p:tgtEl>
                                        <p:attrNameLst>
                                          <p:attrName>style.visibility</p:attrName>
                                        </p:attrNameLst>
                                      </p:cBhvr>
                                      <p:to>
                                        <p:strVal val="visible"/>
                                      </p:to>
                                    </p:set>
                                    <p:animEffect transition="in" filter="box(in)">
                                      <p:cBhvr>
                                        <p:cTn id="7" dur="500"/>
                                        <p:tgtEl>
                                          <p:spTgt spid="318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318470"/>
                                        </p:tgtEl>
                                        <p:attrNameLst>
                                          <p:attrName>style.visibility</p:attrName>
                                        </p:attrNameLst>
                                      </p:cBhvr>
                                      <p:to>
                                        <p:strVal val="visible"/>
                                      </p:to>
                                    </p:set>
                                    <p:anim to="" calcmode="lin" valueType="num">
                                      <p:cBhvr>
                                        <p:cTn id="12" dur="1" fill="hold"/>
                                        <p:tgtEl>
                                          <p:spTgt spid="31847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18488"/>
                                        </p:tgtEl>
                                        <p:attrNameLst>
                                          <p:attrName>style.visibility</p:attrName>
                                        </p:attrNameLst>
                                      </p:cBhvr>
                                      <p:to>
                                        <p:strVal val="visible"/>
                                      </p:to>
                                    </p:set>
                                    <p:anim to="" calcmode="lin" valueType="num">
                                      <p:cBhvr>
                                        <p:cTn id="17" dur="1" fill="hold"/>
                                        <p:tgtEl>
                                          <p:spTgt spid="318488"/>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318489"/>
                                        </p:tgtEl>
                                        <p:attrNameLst>
                                          <p:attrName>style.visibility</p:attrName>
                                        </p:attrNameLst>
                                      </p:cBhvr>
                                      <p:to>
                                        <p:strVal val="visible"/>
                                      </p:to>
                                    </p:set>
                                    <p:anim to="" calcmode="lin" valueType="num">
                                      <p:cBhvr>
                                        <p:cTn id="22" dur="1" fill="hold"/>
                                        <p:tgtEl>
                                          <p:spTgt spid="318489"/>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318504"/>
                                        </p:tgtEl>
                                        <p:attrNameLst>
                                          <p:attrName>style.visibility</p:attrName>
                                        </p:attrNameLst>
                                      </p:cBhvr>
                                      <p:to>
                                        <p:strVal val="visible"/>
                                      </p:to>
                                    </p:set>
                                    <p:anim to="" calcmode="lin" valueType="num">
                                      <p:cBhvr>
                                        <p:cTn id="27" dur="1" fill="hold"/>
                                        <p:tgtEl>
                                          <p:spTgt spid="31850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9" grpId="0"/>
      <p:bldP spid="31848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2" name="Picture 4" descr="第一次实验原子核嬗变的装置">
            <a:extLst>
              <a:ext uri="{FF2B5EF4-FFF2-40B4-BE49-F238E27FC236}">
                <a16:creationId xmlns:a16="http://schemas.microsoft.com/office/drawing/2014/main" id="{F4EE22C6-E3BB-4B42-A439-155A9B9A7478}"/>
              </a:ext>
            </a:extLst>
          </p:cNvPr>
          <p:cNvPicPr>
            <a:picLocks noChangeAspect="1" noChangeArrowheads="1"/>
          </p:cNvPicPr>
          <p:nvPr/>
        </p:nvPicPr>
        <p:blipFill>
          <a:blip r:embed="rId2">
            <a:lum contrast="30000"/>
            <a:extLst>
              <a:ext uri="{28A0092B-C50C-407E-A947-70E740481C1C}">
                <a14:useLocalDpi xmlns:a14="http://schemas.microsoft.com/office/drawing/2010/main" val="0"/>
              </a:ext>
            </a:extLst>
          </a:blip>
          <a:srcRect/>
          <a:stretch>
            <a:fillRect/>
          </a:stretch>
        </p:blipFill>
        <p:spPr bwMode="auto">
          <a:xfrm>
            <a:off x="0" y="549275"/>
            <a:ext cx="5045075" cy="511175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288773" name="Picture 5" descr="图片2">
            <a:extLst>
              <a:ext uri="{FF2B5EF4-FFF2-40B4-BE49-F238E27FC236}">
                <a16:creationId xmlns:a16="http://schemas.microsoft.com/office/drawing/2014/main" id="{CEC23B0F-29C7-461D-B5F0-3FBCF7C57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538" y="2492375"/>
            <a:ext cx="3954462" cy="4032250"/>
          </a:xfrm>
          <a:prstGeom prst="rect">
            <a:avLst/>
          </a:prstGeom>
          <a:solidFill>
            <a:schemeClr val="hlink"/>
          </a:solidFill>
          <a:ln w="38100">
            <a:solidFill>
              <a:schemeClr val="folHlink"/>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pic>
      <p:sp>
        <p:nvSpPr>
          <p:cNvPr id="288774" name="Rectangle 6">
            <a:extLst>
              <a:ext uri="{FF2B5EF4-FFF2-40B4-BE49-F238E27FC236}">
                <a16:creationId xmlns:a16="http://schemas.microsoft.com/office/drawing/2014/main" id="{70255BA6-671A-41E0-A63D-0EC267D405D9}"/>
              </a:ext>
            </a:extLst>
          </p:cNvPr>
          <p:cNvSpPr>
            <a:spLocks noChangeArrowheads="1"/>
          </p:cNvSpPr>
          <p:nvPr/>
        </p:nvSpPr>
        <p:spPr bwMode="auto">
          <a:xfrm>
            <a:off x="6153150" y="2517775"/>
            <a:ext cx="1512888"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8777" name="Group 9">
            <a:extLst>
              <a:ext uri="{FF2B5EF4-FFF2-40B4-BE49-F238E27FC236}">
                <a16:creationId xmlns:a16="http://schemas.microsoft.com/office/drawing/2014/main" id="{36860690-4C79-415C-8A9F-76FAF36F51A0}"/>
              </a:ext>
            </a:extLst>
          </p:cNvPr>
          <p:cNvGrpSpPr>
            <a:grpSpLocks/>
          </p:cNvGrpSpPr>
          <p:nvPr/>
        </p:nvGrpSpPr>
        <p:grpSpPr bwMode="auto">
          <a:xfrm>
            <a:off x="5189538" y="2492375"/>
            <a:ext cx="3954462" cy="4032250"/>
            <a:chOff x="3269" y="1570"/>
            <a:chExt cx="2491" cy="2540"/>
          </a:xfrm>
        </p:grpSpPr>
        <p:pic>
          <p:nvPicPr>
            <p:cNvPr id="288775" name="Picture 7" descr="图片2">
              <a:extLst>
                <a:ext uri="{FF2B5EF4-FFF2-40B4-BE49-F238E27FC236}">
                  <a16:creationId xmlns:a16="http://schemas.microsoft.com/office/drawing/2014/main" id="{782B7044-EE10-4588-B3D2-14B1CBED4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9" y="1570"/>
              <a:ext cx="2491" cy="2540"/>
            </a:xfrm>
            <a:prstGeom prst="rect">
              <a:avLst/>
            </a:prstGeom>
            <a:solidFill>
              <a:schemeClr val="hlink"/>
            </a:solidFill>
            <a:ln w="38100">
              <a:solidFill>
                <a:schemeClr val="folHlink"/>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pic>
        <p:sp>
          <p:nvSpPr>
            <p:cNvPr id="288776" name="Rectangle 8">
              <a:extLst>
                <a:ext uri="{FF2B5EF4-FFF2-40B4-BE49-F238E27FC236}">
                  <a16:creationId xmlns:a16="http://schemas.microsoft.com/office/drawing/2014/main" id="{7801491A-7216-4E20-870D-7AD79E01F993}"/>
                </a:ext>
              </a:extLst>
            </p:cNvPr>
            <p:cNvSpPr>
              <a:spLocks noChangeArrowheads="1"/>
            </p:cNvSpPr>
            <p:nvPr/>
          </p:nvSpPr>
          <p:spPr bwMode="auto">
            <a:xfrm>
              <a:off x="3876" y="1586"/>
              <a:ext cx="953" cy="136"/>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88772"/>
                                        </p:tgtEl>
                                        <p:attrNameLst>
                                          <p:attrName>style.visibility</p:attrName>
                                        </p:attrNameLst>
                                      </p:cBhvr>
                                      <p:to>
                                        <p:strVal val="visible"/>
                                      </p:to>
                                    </p:set>
                                    <p:anim to="" calcmode="lin" valueType="num">
                                      <p:cBhvr>
                                        <p:cTn id="7" dur="1" fill="hold"/>
                                        <p:tgtEl>
                                          <p:spTgt spid="28877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88773"/>
                                        </p:tgtEl>
                                        <p:attrNameLst>
                                          <p:attrName>style.visibility</p:attrName>
                                        </p:attrNameLst>
                                      </p:cBhvr>
                                      <p:to>
                                        <p:strVal val="visible"/>
                                      </p:to>
                                    </p:set>
                                    <p:anim to="" calcmode="lin" valueType="num">
                                      <p:cBhvr>
                                        <p:cTn id="12" dur="1" fill="hold"/>
                                        <p:tgtEl>
                                          <p:spTgt spid="288773"/>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88777"/>
                                        </p:tgtEl>
                                        <p:attrNameLst>
                                          <p:attrName>style.visibility</p:attrName>
                                        </p:attrNameLst>
                                      </p:cBhvr>
                                      <p:to>
                                        <p:strVal val="visible"/>
                                      </p:to>
                                    </p:set>
                                    <p:anim to="" calcmode="lin" valueType="num">
                                      <p:cBhvr>
                                        <p:cTn id="17" dur="1" fill="hold"/>
                                        <p:tgtEl>
                                          <p:spTgt spid="28877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6" name="Rectangle 4">
            <a:extLst>
              <a:ext uri="{FF2B5EF4-FFF2-40B4-BE49-F238E27FC236}">
                <a16:creationId xmlns:a16="http://schemas.microsoft.com/office/drawing/2014/main" id="{6D654FF3-4D95-4D5D-AD54-2DFD43AA0C39}"/>
              </a:ext>
            </a:extLst>
          </p:cNvPr>
          <p:cNvSpPr>
            <a:spLocks noChangeArrowheads="1"/>
          </p:cNvSpPr>
          <p:nvPr/>
        </p:nvSpPr>
        <p:spPr bwMode="auto">
          <a:xfrm>
            <a:off x="468313" y="836613"/>
            <a:ext cx="2590800" cy="579437"/>
          </a:xfrm>
          <a:prstGeom prst="rect">
            <a:avLst/>
          </a:prstGeom>
          <a:solidFill>
            <a:schemeClr val="bg1">
              <a:lumMod val="95000"/>
            </a:schemeClr>
          </a:solidFill>
          <a:ln>
            <a:noFill/>
          </a:ln>
          <a:effectLst/>
        </p:spPr>
        <p:txBody>
          <a:bodyPr>
            <a:spAutoFit/>
          </a:bodyPr>
          <a:lstStyle/>
          <a:p>
            <a:r>
              <a:rPr lang="en-US" altLang="zh-CN" sz="3200" dirty="0">
                <a:solidFill>
                  <a:schemeClr val="bg2">
                    <a:lumMod val="10000"/>
                  </a:schemeClr>
                </a:solidFill>
                <a:ea typeface="楷体_GB2312" pitchFamily="49" charset="-122"/>
              </a:rPr>
              <a:t>1.</a:t>
            </a:r>
            <a:r>
              <a:rPr lang="zh-CN" altLang="en-US" sz="3200" dirty="0">
                <a:solidFill>
                  <a:schemeClr val="bg2">
                    <a:lumMod val="10000"/>
                  </a:schemeClr>
                </a:solidFill>
                <a:ea typeface="楷体_GB2312" pitchFamily="49" charset="-122"/>
              </a:rPr>
              <a:t>指数衰变律</a:t>
            </a:r>
          </a:p>
        </p:txBody>
      </p:sp>
      <p:sp>
        <p:nvSpPr>
          <p:cNvPr id="289797" name="Rectangle 5">
            <a:extLst>
              <a:ext uri="{FF2B5EF4-FFF2-40B4-BE49-F238E27FC236}">
                <a16:creationId xmlns:a16="http://schemas.microsoft.com/office/drawing/2014/main" id="{6468391B-6638-4FE8-8829-62293AA1807B}"/>
              </a:ext>
            </a:extLst>
          </p:cNvPr>
          <p:cNvSpPr>
            <a:spLocks noChangeArrowheads="1"/>
          </p:cNvSpPr>
          <p:nvPr>
            <p:ph type="body" idx="1"/>
          </p:nvPr>
        </p:nvSpPr>
        <p:spPr>
          <a:xfrm>
            <a:off x="755650" y="1700213"/>
            <a:ext cx="7559675" cy="3825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20000"/>
              </a:lnSpc>
            </a:pPr>
            <a:r>
              <a:rPr lang="zh-CN" altLang="en-US" sz="2800" dirty="0">
                <a:solidFill>
                  <a:schemeClr val="bg2">
                    <a:lumMod val="10000"/>
                  </a:schemeClr>
                </a:solidFill>
                <a:latin typeface="Times New Roman" panose="02020603050405020304" pitchFamily="18" charset="0"/>
                <a:ea typeface="楷体_GB2312" pitchFamily="49" charset="-122"/>
              </a:rPr>
              <a:t>原子核是一个量子体系，核衰变是一个量子跃迁过程。</a:t>
            </a:r>
            <a:endParaRPr lang="zh-CN" altLang="zh-CN" sz="2800" dirty="0">
              <a:solidFill>
                <a:schemeClr val="bg2">
                  <a:lumMod val="10000"/>
                </a:schemeClr>
              </a:solidFill>
              <a:latin typeface="Times New Roman" panose="02020603050405020304" pitchFamily="18" charset="0"/>
              <a:ea typeface="楷体_GB2312" pitchFamily="49" charset="-122"/>
            </a:endParaRPr>
          </a:p>
          <a:p>
            <a:pPr>
              <a:lnSpc>
                <a:spcPct val="120000"/>
              </a:lnSpc>
            </a:pPr>
            <a:r>
              <a:rPr lang="zh-CN" altLang="en-US" sz="2800" dirty="0">
                <a:solidFill>
                  <a:schemeClr val="bg2">
                    <a:lumMod val="10000"/>
                  </a:schemeClr>
                </a:solidFill>
                <a:latin typeface="Times New Roman" panose="02020603050405020304" pitchFamily="18" charset="0"/>
                <a:ea typeface="楷体_GB2312" pitchFamily="49" charset="-122"/>
              </a:rPr>
              <a:t>对一个特定的放射性核素，其衰变的精确时间是无法预测的；</a:t>
            </a:r>
          </a:p>
          <a:p>
            <a:pPr>
              <a:lnSpc>
                <a:spcPct val="120000"/>
              </a:lnSpc>
            </a:pPr>
            <a:r>
              <a:rPr lang="zh-CN" altLang="en-US" sz="2800" dirty="0">
                <a:solidFill>
                  <a:schemeClr val="bg2">
                    <a:lumMod val="10000"/>
                  </a:schemeClr>
                </a:solidFill>
                <a:latin typeface="Times New Roman" panose="02020603050405020304" pitchFamily="18" charset="0"/>
                <a:ea typeface="楷体_GB2312" pitchFamily="49" charset="-122"/>
              </a:rPr>
              <a:t>但对</a:t>
            </a:r>
            <a:r>
              <a:rPr lang="zh-CN" altLang="en-US" sz="2800" b="1" dirty="0">
                <a:solidFill>
                  <a:schemeClr val="bg2">
                    <a:lumMod val="10000"/>
                  </a:schemeClr>
                </a:solidFill>
                <a:latin typeface="Times New Roman" panose="02020603050405020304" pitchFamily="18" charset="0"/>
                <a:ea typeface="楷体_GB2312" pitchFamily="49" charset="-122"/>
              </a:rPr>
              <a:t>足够多</a:t>
            </a:r>
            <a:r>
              <a:rPr lang="zh-CN" altLang="en-US" sz="2800" dirty="0">
                <a:solidFill>
                  <a:schemeClr val="bg2">
                    <a:lumMod val="10000"/>
                  </a:schemeClr>
                </a:solidFill>
                <a:latin typeface="Times New Roman" panose="02020603050405020304" pitchFamily="18" charset="0"/>
                <a:ea typeface="楷体_GB2312" pitchFamily="49" charset="-122"/>
              </a:rPr>
              <a:t>的放射性核素的集合，其衰变规律是确定的，并服从量子力学的</a:t>
            </a:r>
            <a:r>
              <a:rPr lang="zh-CN" altLang="en-US" sz="2800" b="1" dirty="0">
                <a:solidFill>
                  <a:schemeClr val="bg2">
                    <a:lumMod val="10000"/>
                  </a:schemeClr>
                </a:solidFill>
                <a:latin typeface="Times New Roman" panose="02020603050405020304" pitchFamily="18" charset="0"/>
                <a:ea typeface="楷体_GB2312" pitchFamily="49" charset="-122"/>
              </a:rPr>
              <a:t>统计规律</a:t>
            </a:r>
            <a:r>
              <a:rPr lang="zh-CN" altLang="en-US" sz="2800" dirty="0">
                <a:solidFill>
                  <a:schemeClr val="bg2">
                    <a:lumMod val="10000"/>
                  </a:schemeClr>
                </a:solidFill>
                <a:latin typeface="Times New Roman" panose="02020603050405020304" pitchFamily="18" charset="0"/>
                <a:ea typeface="楷体_GB2312" pitchFamily="49"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Rectangle 4">
            <a:extLst>
              <a:ext uri="{FF2B5EF4-FFF2-40B4-BE49-F238E27FC236}">
                <a16:creationId xmlns:a16="http://schemas.microsoft.com/office/drawing/2014/main" id="{E3D3FD93-71E2-4349-B440-6B7A056F74A9}"/>
              </a:ext>
            </a:extLst>
          </p:cNvPr>
          <p:cNvSpPr>
            <a:spLocks noChangeArrowheads="1"/>
          </p:cNvSpPr>
          <p:nvPr/>
        </p:nvSpPr>
        <p:spPr bwMode="auto">
          <a:xfrm>
            <a:off x="827088" y="692150"/>
            <a:ext cx="76327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bg2">
                    <a:lumMod val="10000"/>
                  </a:schemeClr>
                </a:solidFill>
                <a:latin typeface="Arial" panose="020B0604020202020204" pitchFamily="34" charset="0"/>
                <a:ea typeface="仿宋_GB2312" pitchFamily="49" charset="-122"/>
              </a:rPr>
              <a:t>　</a:t>
            </a:r>
            <a:r>
              <a:rPr lang="zh-CN" altLang="en-US">
                <a:solidFill>
                  <a:schemeClr val="bg2">
                    <a:lumMod val="10000"/>
                  </a:schemeClr>
                </a:solidFill>
                <a:ea typeface="楷体_GB2312" pitchFamily="49" charset="-122"/>
              </a:rPr>
              <a:t>设</a:t>
            </a:r>
            <a:r>
              <a:rPr lang="en-US" altLang="zh-CN" i="1">
                <a:solidFill>
                  <a:schemeClr val="bg2">
                    <a:lumMod val="10000"/>
                  </a:schemeClr>
                </a:solidFill>
                <a:ea typeface="楷体_GB2312" pitchFamily="49" charset="-122"/>
              </a:rPr>
              <a:t>t</a:t>
            </a:r>
            <a:r>
              <a:rPr lang="zh-CN" altLang="en-US">
                <a:solidFill>
                  <a:schemeClr val="bg2">
                    <a:lumMod val="10000"/>
                  </a:schemeClr>
                </a:solidFill>
                <a:ea typeface="楷体_GB2312" pitchFamily="49" charset="-122"/>
              </a:rPr>
              <a:t>＝</a:t>
            </a:r>
            <a:r>
              <a:rPr lang="en-US" altLang="zh-CN">
                <a:solidFill>
                  <a:schemeClr val="bg2">
                    <a:lumMod val="10000"/>
                  </a:schemeClr>
                </a:solidFill>
                <a:ea typeface="楷体_GB2312" pitchFamily="49" charset="-122"/>
              </a:rPr>
              <a:t>0</a:t>
            </a:r>
            <a:r>
              <a:rPr lang="zh-CN" altLang="en-US">
                <a:solidFill>
                  <a:schemeClr val="bg2">
                    <a:lumMod val="10000"/>
                  </a:schemeClr>
                </a:solidFill>
                <a:ea typeface="楷体_GB2312" pitchFamily="49" charset="-122"/>
              </a:rPr>
              <a:t>时，放射性核素的数目为</a:t>
            </a:r>
            <a:r>
              <a:rPr lang="en-US" altLang="zh-CN" i="1">
                <a:solidFill>
                  <a:schemeClr val="bg2">
                    <a:lumMod val="10000"/>
                  </a:schemeClr>
                </a:solidFill>
                <a:ea typeface="楷体_GB2312" pitchFamily="49" charset="-122"/>
              </a:rPr>
              <a:t>N</a:t>
            </a:r>
            <a:r>
              <a:rPr lang="en-US" altLang="zh-CN" baseline="-25000">
                <a:solidFill>
                  <a:schemeClr val="bg2">
                    <a:lumMod val="10000"/>
                  </a:schemeClr>
                </a:solidFill>
                <a:ea typeface="楷体_GB2312" pitchFamily="49" charset="-122"/>
              </a:rPr>
              <a:t>0</a:t>
            </a:r>
            <a:r>
              <a:rPr lang="zh-CN" altLang="en-US">
                <a:solidFill>
                  <a:schemeClr val="bg2">
                    <a:lumMod val="10000"/>
                  </a:schemeClr>
                </a:solidFill>
                <a:ea typeface="楷体_GB2312" pitchFamily="49" charset="-122"/>
              </a:rPr>
              <a:t>，在</a:t>
            </a:r>
            <a:r>
              <a:rPr lang="en-US" altLang="zh-CN" i="1">
                <a:solidFill>
                  <a:schemeClr val="bg2">
                    <a:lumMod val="10000"/>
                  </a:schemeClr>
                </a:solidFill>
                <a:ea typeface="楷体_GB2312" pitchFamily="49" charset="-122"/>
              </a:rPr>
              <a:t>dt </a:t>
            </a:r>
            <a:r>
              <a:rPr lang="zh-CN" altLang="en-US">
                <a:solidFill>
                  <a:schemeClr val="bg2">
                    <a:lumMod val="10000"/>
                  </a:schemeClr>
                </a:solidFill>
                <a:ea typeface="楷体_GB2312" pitchFamily="49" charset="-122"/>
              </a:rPr>
              <a:t>内发生衰变的数目</a:t>
            </a:r>
            <a:r>
              <a:rPr lang="zh-CN" altLang="en-US">
                <a:solidFill>
                  <a:schemeClr val="bg2">
                    <a:lumMod val="10000"/>
                  </a:schemeClr>
                </a:solidFill>
              </a:rPr>
              <a:t>为</a:t>
            </a:r>
            <a:r>
              <a:rPr lang="zh-CN" altLang="en-US">
                <a:solidFill>
                  <a:schemeClr val="bg2">
                    <a:lumMod val="10000"/>
                  </a:schemeClr>
                </a:solidFill>
                <a:ea typeface="楷体_GB2312" pitchFamily="49" charset="-122"/>
              </a:rPr>
              <a:t>－</a:t>
            </a:r>
            <a:r>
              <a:rPr lang="en-US" altLang="zh-CN">
                <a:solidFill>
                  <a:schemeClr val="bg2">
                    <a:lumMod val="10000"/>
                  </a:schemeClr>
                </a:solidFill>
                <a:ea typeface="楷体_GB2312" pitchFamily="49" charset="-122"/>
              </a:rPr>
              <a:t>d</a:t>
            </a:r>
            <a:r>
              <a:rPr lang="en-US" altLang="zh-CN" i="1">
                <a:solidFill>
                  <a:schemeClr val="bg2">
                    <a:lumMod val="10000"/>
                  </a:schemeClr>
                </a:solidFill>
                <a:ea typeface="楷体_GB2312" pitchFamily="49" charset="-122"/>
              </a:rPr>
              <a:t>N</a:t>
            </a:r>
            <a:r>
              <a:rPr lang="zh-CN" altLang="en-US">
                <a:solidFill>
                  <a:schemeClr val="bg2">
                    <a:lumMod val="10000"/>
                  </a:schemeClr>
                </a:solidFill>
                <a:ea typeface="楷体_GB2312" pitchFamily="49" charset="-122"/>
              </a:rPr>
              <a:t>，则：</a:t>
            </a:r>
          </a:p>
        </p:txBody>
      </p:sp>
      <p:graphicFrame>
        <p:nvGraphicFramePr>
          <p:cNvPr id="290821" name="Object 5">
            <a:extLst>
              <a:ext uri="{FF2B5EF4-FFF2-40B4-BE49-F238E27FC236}">
                <a16:creationId xmlns:a16="http://schemas.microsoft.com/office/drawing/2014/main" id="{688E1092-9936-477D-BDB9-4B744D640940}"/>
              </a:ext>
            </a:extLst>
          </p:cNvPr>
          <p:cNvGraphicFramePr>
            <a:graphicFrameLocks noChangeAspect="1"/>
          </p:cNvGraphicFramePr>
          <p:nvPr>
            <p:ph/>
            <p:extLst>
              <p:ext uri="{D42A27DB-BD31-4B8C-83A1-F6EECF244321}">
                <p14:modId xmlns:p14="http://schemas.microsoft.com/office/powerpoint/2010/main" val="2531259385"/>
              </p:ext>
            </p:extLst>
          </p:nvPr>
        </p:nvGraphicFramePr>
        <p:xfrm>
          <a:off x="1042988" y="1700213"/>
          <a:ext cx="4537075" cy="1641475"/>
        </p:xfrm>
        <a:graphic>
          <a:graphicData uri="http://schemas.openxmlformats.org/presentationml/2006/ole">
            <mc:AlternateContent xmlns:mc="http://schemas.openxmlformats.org/markup-compatibility/2006">
              <mc:Choice xmlns:v="urn:schemas-microsoft-com:vml" Requires="v">
                <p:oleObj spid="_x0000_s290859" name="公式" r:id="rId3" imgW="1790640" imgH="647640" progId="Equation.3">
                  <p:embed/>
                </p:oleObj>
              </mc:Choice>
              <mc:Fallback>
                <p:oleObj name="公式" r:id="rId3" imgW="1790640" imgH="647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00213"/>
                        <a:ext cx="4537075" cy="1641475"/>
                      </a:xfrm>
                      <a:prstGeom prst="rect">
                        <a:avLst/>
                      </a:prstGeom>
                      <a:solidFill>
                        <a:schemeClr val="bg1">
                          <a:lumMod val="95000"/>
                        </a:schemeClr>
                      </a:solidFill>
                      <a:ln>
                        <a:noFill/>
                      </a:ln>
                    </p:spPr>
                  </p:pic>
                </p:oleObj>
              </mc:Fallback>
            </mc:AlternateContent>
          </a:graphicData>
        </a:graphic>
      </p:graphicFrame>
      <p:sp>
        <p:nvSpPr>
          <p:cNvPr id="290823" name="Rectangle 7">
            <a:extLst>
              <a:ext uri="{FF2B5EF4-FFF2-40B4-BE49-F238E27FC236}">
                <a16:creationId xmlns:a16="http://schemas.microsoft.com/office/drawing/2014/main" id="{D79F58DF-84E6-4E56-806B-CC18523628D4}"/>
              </a:ext>
            </a:extLst>
          </p:cNvPr>
          <p:cNvSpPr>
            <a:spLocks noChangeArrowheads="1"/>
          </p:cNvSpPr>
          <p:nvPr/>
        </p:nvSpPr>
        <p:spPr bwMode="auto">
          <a:xfrm>
            <a:off x="971550" y="3573463"/>
            <a:ext cx="439261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l-GR" altLang="zh-CN" dirty="0">
                <a:solidFill>
                  <a:schemeClr val="bg2">
                    <a:lumMod val="10000"/>
                  </a:schemeClr>
                </a:solidFill>
                <a:ea typeface="楷体_GB2312" pitchFamily="49" charset="-122"/>
              </a:rPr>
              <a:t>λ</a:t>
            </a:r>
            <a:r>
              <a:rPr kumimoji="1" lang="zh-CN" altLang="en-US" b="0" dirty="0">
                <a:solidFill>
                  <a:schemeClr val="bg2">
                    <a:lumMod val="10000"/>
                  </a:schemeClr>
                </a:solidFill>
                <a:latin typeface="楷体_GB2312" pitchFamily="49" charset="-122"/>
                <a:ea typeface="楷体_GB2312" pitchFamily="49" charset="-122"/>
              </a:rPr>
              <a:t>称为</a:t>
            </a:r>
            <a:r>
              <a:rPr kumimoji="1" lang="zh-CN" altLang="zh-CN" dirty="0">
                <a:solidFill>
                  <a:schemeClr val="bg2">
                    <a:lumMod val="10000"/>
                  </a:schemeClr>
                </a:solidFill>
                <a:ea typeface="楷体_GB2312" pitchFamily="49" charset="-122"/>
              </a:rPr>
              <a:t>衰变常数</a:t>
            </a:r>
            <a:r>
              <a:rPr kumimoji="1" lang="zh-CN" altLang="en-US" b="0" dirty="0">
                <a:solidFill>
                  <a:schemeClr val="bg2">
                    <a:lumMod val="10000"/>
                  </a:schemeClr>
                </a:solidFill>
                <a:ea typeface="楷体_GB2312" pitchFamily="49" charset="-122"/>
              </a:rPr>
              <a:t>，它表示</a:t>
            </a:r>
            <a:r>
              <a:rPr kumimoji="1" lang="zh-CN" altLang="zh-CN" b="0" dirty="0">
                <a:solidFill>
                  <a:schemeClr val="bg2">
                    <a:lumMod val="10000"/>
                  </a:schemeClr>
                </a:solidFill>
                <a:ea typeface="楷体_GB2312" pitchFamily="49" charset="-122"/>
              </a:rPr>
              <a:t>一个原子核在单位时间内发生衰变的几率</a:t>
            </a:r>
            <a:r>
              <a:rPr kumimoji="1" lang="zh-CN" altLang="en-US" b="0" dirty="0">
                <a:solidFill>
                  <a:schemeClr val="bg2">
                    <a:lumMod val="10000"/>
                  </a:schemeClr>
                </a:solidFill>
                <a:ea typeface="楷体_GB2312" pitchFamily="49" charset="-122"/>
              </a:rPr>
              <a:t>，标志着衰变的快慢。</a:t>
            </a:r>
            <a:r>
              <a:rPr kumimoji="1" lang="zh-CN" altLang="zh-CN" b="0" dirty="0">
                <a:solidFill>
                  <a:schemeClr val="bg2">
                    <a:lumMod val="10000"/>
                  </a:schemeClr>
                </a:solidFill>
                <a:ea typeface="楷体_GB2312" pitchFamily="49" charset="-122"/>
              </a:rPr>
              <a:t>衰变常数与外界条件（温度、压力、磁场等）</a:t>
            </a:r>
            <a:r>
              <a:rPr kumimoji="1" lang="zh-CN" altLang="zh-CN" dirty="0">
                <a:solidFill>
                  <a:schemeClr val="bg2">
                    <a:lumMod val="10000"/>
                  </a:schemeClr>
                </a:solidFill>
                <a:ea typeface="楷体_GB2312" pitchFamily="49" charset="-122"/>
              </a:rPr>
              <a:t>几乎无关</a:t>
            </a:r>
            <a:r>
              <a:rPr kumimoji="1" lang="zh-CN" altLang="en-US" b="0" dirty="0">
                <a:solidFill>
                  <a:schemeClr val="bg2">
                    <a:lumMod val="10000"/>
                  </a:schemeClr>
                </a:solidFill>
                <a:ea typeface="楷体_GB2312" pitchFamily="49" charset="-122"/>
              </a:rPr>
              <a:t>。</a:t>
            </a:r>
          </a:p>
        </p:txBody>
      </p:sp>
      <p:graphicFrame>
        <p:nvGraphicFramePr>
          <p:cNvPr id="290837" name="Object 21">
            <a:extLst>
              <a:ext uri="{FF2B5EF4-FFF2-40B4-BE49-F238E27FC236}">
                <a16:creationId xmlns:a16="http://schemas.microsoft.com/office/drawing/2014/main" id="{9AAF1EDB-185D-4783-89B2-8D14C58D9745}"/>
              </a:ext>
            </a:extLst>
          </p:cNvPr>
          <p:cNvGraphicFramePr>
            <a:graphicFrameLocks noChangeAspect="1"/>
          </p:cNvGraphicFramePr>
          <p:nvPr>
            <p:extLst>
              <p:ext uri="{D42A27DB-BD31-4B8C-83A1-F6EECF244321}">
                <p14:modId xmlns:p14="http://schemas.microsoft.com/office/powerpoint/2010/main" val="1982527176"/>
              </p:ext>
            </p:extLst>
          </p:nvPr>
        </p:nvGraphicFramePr>
        <p:xfrm>
          <a:off x="7331075" y="3605213"/>
          <a:ext cx="1209675" cy="419100"/>
        </p:xfrm>
        <a:graphic>
          <a:graphicData uri="http://schemas.openxmlformats.org/presentationml/2006/ole">
            <mc:AlternateContent xmlns:mc="http://schemas.openxmlformats.org/markup-compatibility/2006">
              <mc:Choice xmlns:v="urn:schemas-microsoft-com:vml" Requires="v">
                <p:oleObj spid="_x0000_s290860" name="公式" r:id="rId5" imgW="660240" imgH="228600" progId="Equation.3">
                  <p:embed/>
                </p:oleObj>
              </mc:Choice>
              <mc:Fallback>
                <p:oleObj name="公式" r:id="rId5" imgW="660240" imgH="2286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1075" y="3605213"/>
                        <a:ext cx="1209675" cy="4191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90838" name="Picture 22" descr="图片5">
            <a:extLst>
              <a:ext uri="{FF2B5EF4-FFF2-40B4-BE49-F238E27FC236}">
                <a16:creationId xmlns:a16="http://schemas.microsoft.com/office/drawing/2014/main" id="{DD7AFA1F-1E64-447E-BB5A-60A921EA51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0563" y="2924175"/>
            <a:ext cx="3373437" cy="3175000"/>
          </a:xfrm>
          <a:prstGeom prst="rect">
            <a:avLst/>
          </a:prstGeom>
          <a:solidFill>
            <a:schemeClr val="accent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0839" name="Freeform 23">
            <a:extLst>
              <a:ext uri="{FF2B5EF4-FFF2-40B4-BE49-F238E27FC236}">
                <a16:creationId xmlns:a16="http://schemas.microsoft.com/office/drawing/2014/main" id="{789C9F73-BBA5-40B2-B4FF-76C5ACCCC4A1}"/>
              </a:ext>
            </a:extLst>
          </p:cNvPr>
          <p:cNvSpPr>
            <a:spLocks/>
          </p:cNvSpPr>
          <p:nvPr/>
        </p:nvSpPr>
        <p:spPr bwMode="auto">
          <a:xfrm>
            <a:off x="6424613" y="3071813"/>
            <a:ext cx="2490787" cy="523220"/>
          </a:xfrm>
          <a:custGeom>
            <a:avLst/>
            <a:gdLst>
              <a:gd name="T0" fmla="*/ 0 w 1416"/>
              <a:gd name="T1" fmla="*/ 0 h 1376"/>
              <a:gd name="T2" fmla="*/ 232 w 1416"/>
              <a:gd name="T3" fmla="*/ 528 h 1376"/>
              <a:gd name="T4" fmla="*/ 328 w 1416"/>
              <a:gd name="T5" fmla="*/ 720 h 1376"/>
              <a:gd name="T6" fmla="*/ 560 w 1416"/>
              <a:gd name="T7" fmla="*/ 1008 h 1376"/>
              <a:gd name="T8" fmla="*/ 936 w 1416"/>
              <a:gd name="T9" fmla="*/ 1232 h 1376"/>
              <a:gd name="T10" fmla="*/ 1416 w 1416"/>
              <a:gd name="T11" fmla="*/ 1376 h 1376"/>
            </a:gdLst>
            <a:ahLst/>
            <a:cxnLst>
              <a:cxn ang="0">
                <a:pos x="T0" y="T1"/>
              </a:cxn>
              <a:cxn ang="0">
                <a:pos x="T2" y="T3"/>
              </a:cxn>
              <a:cxn ang="0">
                <a:pos x="T4" y="T5"/>
              </a:cxn>
              <a:cxn ang="0">
                <a:pos x="T6" y="T7"/>
              </a:cxn>
              <a:cxn ang="0">
                <a:pos x="T8" y="T9"/>
              </a:cxn>
              <a:cxn ang="0">
                <a:pos x="T10" y="T11"/>
              </a:cxn>
            </a:cxnLst>
            <a:rect l="0" t="0" r="r" b="b"/>
            <a:pathLst>
              <a:path w="1416" h="1376">
                <a:moveTo>
                  <a:pt x="0" y="0"/>
                </a:moveTo>
                <a:cubicBezTo>
                  <a:pt x="39" y="88"/>
                  <a:pt x="177" y="408"/>
                  <a:pt x="232" y="528"/>
                </a:cubicBezTo>
                <a:cubicBezTo>
                  <a:pt x="287" y="648"/>
                  <a:pt x="273" y="640"/>
                  <a:pt x="328" y="720"/>
                </a:cubicBezTo>
                <a:cubicBezTo>
                  <a:pt x="383" y="800"/>
                  <a:pt x="459" y="923"/>
                  <a:pt x="560" y="1008"/>
                </a:cubicBezTo>
                <a:cubicBezTo>
                  <a:pt x="661" y="1093"/>
                  <a:pt x="793" y="1171"/>
                  <a:pt x="936" y="1232"/>
                </a:cubicBezTo>
                <a:cubicBezTo>
                  <a:pt x="1079" y="1293"/>
                  <a:pt x="1316" y="1346"/>
                  <a:pt x="1416" y="1376"/>
                </a:cubicBezTo>
              </a:path>
            </a:pathLst>
          </a:custGeom>
          <a:noFill/>
          <a:ln w="28575" cap="sq" cmpd="sng">
            <a:solidFill>
              <a:srgbClr val="FF9933"/>
            </a:solidFill>
            <a:prstDash val="solid"/>
            <a:round/>
            <a:headEnd/>
            <a:tailEnd/>
          </a:ln>
          <a:effectLst/>
          <a:extLst>
            <a:ext uri="{909E8E84-426E-40DD-AFC4-6F175D3DCCD1}">
              <a14:hiddenFill xmlns:a14="http://schemas.microsoft.com/office/drawing/2010/main">
                <a:solidFill>
                  <a:srgbClr val="FF99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chemeClr val="bg2">
                  <a:lumMod val="10000"/>
                </a:schemeClr>
              </a:solidFill>
            </a:endParaRPr>
          </a:p>
        </p:txBody>
      </p:sp>
      <p:grpSp>
        <p:nvGrpSpPr>
          <p:cNvPr id="290840" name="Group 24">
            <a:extLst>
              <a:ext uri="{FF2B5EF4-FFF2-40B4-BE49-F238E27FC236}">
                <a16:creationId xmlns:a16="http://schemas.microsoft.com/office/drawing/2014/main" id="{700A3B00-A9D7-4AD9-9499-A6FECA9B4125}"/>
              </a:ext>
            </a:extLst>
          </p:cNvPr>
          <p:cNvGrpSpPr>
            <a:grpSpLocks/>
          </p:cNvGrpSpPr>
          <p:nvPr/>
        </p:nvGrpSpPr>
        <p:grpSpPr bwMode="auto">
          <a:xfrm>
            <a:off x="6338888" y="2698109"/>
            <a:ext cx="2576512" cy="3060501"/>
            <a:chOff x="3840" y="2021"/>
            <a:chExt cx="1440" cy="1790"/>
          </a:xfrm>
        </p:grpSpPr>
        <p:sp>
          <p:nvSpPr>
            <p:cNvPr id="290841" name="Oval 25">
              <a:extLst>
                <a:ext uri="{FF2B5EF4-FFF2-40B4-BE49-F238E27FC236}">
                  <a16:creationId xmlns:a16="http://schemas.microsoft.com/office/drawing/2014/main" id="{5C1DC137-21BC-47AF-BD4C-C06B90CA399D}"/>
                </a:ext>
              </a:extLst>
            </p:cNvPr>
            <p:cNvSpPr>
              <a:spLocks noChangeArrowheads="1"/>
            </p:cNvSpPr>
            <p:nvPr/>
          </p:nvSpPr>
          <p:spPr bwMode="auto">
            <a:xfrm>
              <a:off x="3840" y="2021"/>
              <a:ext cx="64" cy="430"/>
            </a:xfrm>
            <a:prstGeom prst="ellipse">
              <a:avLst/>
            </a:prstGeom>
            <a:solidFill>
              <a:schemeClr val="accent1"/>
            </a:solidFill>
            <a:ln w="28575" cap="sq">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chemeClr val="bg2">
                    <a:lumMod val="10000"/>
                  </a:schemeClr>
                </a:solidFill>
              </a:endParaRPr>
            </a:p>
          </p:txBody>
        </p:sp>
        <p:sp>
          <p:nvSpPr>
            <p:cNvPr id="290842" name="Oval 26">
              <a:extLst>
                <a:ext uri="{FF2B5EF4-FFF2-40B4-BE49-F238E27FC236}">
                  <a16:creationId xmlns:a16="http://schemas.microsoft.com/office/drawing/2014/main" id="{E60F54BA-73AB-40ED-8C26-A71DE3881C2E}"/>
                </a:ext>
              </a:extLst>
            </p:cNvPr>
            <p:cNvSpPr>
              <a:spLocks noChangeArrowheads="1"/>
            </p:cNvSpPr>
            <p:nvPr/>
          </p:nvSpPr>
          <p:spPr bwMode="auto">
            <a:xfrm>
              <a:off x="4168" y="2749"/>
              <a:ext cx="64" cy="430"/>
            </a:xfrm>
            <a:prstGeom prst="ellipse">
              <a:avLst/>
            </a:prstGeom>
            <a:solidFill>
              <a:schemeClr val="accent1"/>
            </a:solidFill>
            <a:ln w="28575" cap="sq">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chemeClr val="bg2">
                    <a:lumMod val="10000"/>
                  </a:schemeClr>
                </a:solidFill>
              </a:endParaRPr>
            </a:p>
          </p:txBody>
        </p:sp>
        <p:sp>
          <p:nvSpPr>
            <p:cNvPr id="290843" name="Oval 27">
              <a:extLst>
                <a:ext uri="{FF2B5EF4-FFF2-40B4-BE49-F238E27FC236}">
                  <a16:creationId xmlns:a16="http://schemas.microsoft.com/office/drawing/2014/main" id="{B5EF2E13-17EE-465A-93E8-5BEC2E7814DF}"/>
                </a:ext>
              </a:extLst>
            </p:cNvPr>
            <p:cNvSpPr>
              <a:spLocks noChangeArrowheads="1"/>
            </p:cNvSpPr>
            <p:nvPr/>
          </p:nvSpPr>
          <p:spPr bwMode="auto">
            <a:xfrm>
              <a:off x="4512" y="3125"/>
              <a:ext cx="64" cy="430"/>
            </a:xfrm>
            <a:prstGeom prst="ellipse">
              <a:avLst/>
            </a:prstGeom>
            <a:solidFill>
              <a:schemeClr val="accent1"/>
            </a:solidFill>
            <a:ln w="28575" cap="sq">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chemeClr val="bg2">
                    <a:lumMod val="10000"/>
                  </a:schemeClr>
                </a:solidFill>
              </a:endParaRPr>
            </a:p>
          </p:txBody>
        </p:sp>
        <p:sp>
          <p:nvSpPr>
            <p:cNvPr id="290844" name="Oval 28">
              <a:extLst>
                <a:ext uri="{FF2B5EF4-FFF2-40B4-BE49-F238E27FC236}">
                  <a16:creationId xmlns:a16="http://schemas.microsoft.com/office/drawing/2014/main" id="{02868B7B-486D-4FF6-9E12-92E1E72BCBD2}"/>
                </a:ext>
              </a:extLst>
            </p:cNvPr>
            <p:cNvSpPr>
              <a:spLocks noChangeArrowheads="1"/>
            </p:cNvSpPr>
            <p:nvPr/>
          </p:nvSpPr>
          <p:spPr bwMode="auto">
            <a:xfrm>
              <a:off x="4848" y="3301"/>
              <a:ext cx="64" cy="430"/>
            </a:xfrm>
            <a:prstGeom prst="ellipse">
              <a:avLst/>
            </a:prstGeom>
            <a:solidFill>
              <a:schemeClr val="accent1"/>
            </a:solidFill>
            <a:ln w="28575" cap="sq">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chemeClr val="bg2">
                    <a:lumMod val="10000"/>
                  </a:schemeClr>
                </a:solidFill>
              </a:endParaRPr>
            </a:p>
          </p:txBody>
        </p:sp>
        <p:sp>
          <p:nvSpPr>
            <p:cNvPr id="290845" name="Oval 29">
              <a:extLst>
                <a:ext uri="{FF2B5EF4-FFF2-40B4-BE49-F238E27FC236}">
                  <a16:creationId xmlns:a16="http://schemas.microsoft.com/office/drawing/2014/main" id="{F38A6E1B-A2B7-4541-B600-FAAE5DD14602}"/>
                </a:ext>
              </a:extLst>
            </p:cNvPr>
            <p:cNvSpPr>
              <a:spLocks noChangeArrowheads="1"/>
            </p:cNvSpPr>
            <p:nvPr/>
          </p:nvSpPr>
          <p:spPr bwMode="auto">
            <a:xfrm>
              <a:off x="5168" y="3381"/>
              <a:ext cx="64" cy="430"/>
            </a:xfrm>
            <a:prstGeom prst="ellipse">
              <a:avLst/>
            </a:prstGeom>
            <a:solidFill>
              <a:srgbClr val="FF3300"/>
            </a:solidFill>
            <a:ln w="28575" cap="sq">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chemeClr val="bg2">
                    <a:lumMod val="10000"/>
                  </a:schemeClr>
                </a:solidFill>
              </a:endParaRPr>
            </a:p>
          </p:txBody>
        </p:sp>
        <p:sp>
          <p:nvSpPr>
            <p:cNvPr id="290846" name="Text Box 30">
              <a:extLst>
                <a:ext uri="{FF2B5EF4-FFF2-40B4-BE49-F238E27FC236}">
                  <a16:creationId xmlns:a16="http://schemas.microsoft.com/office/drawing/2014/main" id="{1B1CFC2E-6E3D-4133-8961-57CFED9164C6}"/>
                </a:ext>
              </a:extLst>
            </p:cNvPr>
            <p:cNvSpPr txBox="1">
              <a:spLocks noChangeArrowheads="1"/>
            </p:cNvSpPr>
            <p:nvPr/>
          </p:nvSpPr>
          <p:spPr bwMode="auto">
            <a:xfrm>
              <a:off x="4224" y="2880"/>
              <a:ext cx="480" cy="164"/>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75000"/>
                </a:lnSpc>
                <a:spcBef>
                  <a:spcPct val="50000"/>
                </a:spcBef>
              </a:pPr>
              <a:r>
                <a:rPr kumimoji="1" lang="en-US" altLang="zh-CN" sz="1600">
                  <a:solidFill>
                    <a:schemeClr val="bg2">
                      <a:lumMod val="10000"/>
                    </a:schemeClr>
                  </a:solidFill>
                  <a:latin typeface="楷体_GB2312" pitchFamily="49" charset="-122"/>
                  <a:ea typeface="楷体_GB2312" pitchFamily="49" charset="-122"/>
                </a:rPr>
                <a:t>1T</a:t>
              </a:r>
            </a:p>
          </p:txBody>
        </p:sp>
        <p:sp>
          <p:nvSpPr>
            <p:cNvPr id="290847" name="Text Box 31">
              <a:extLst>
                <a:ext uri="{FF2B5EF4-FFF2-40B4-BE49-F238E27FC236}">
                  <a16:creationId xmlns:a16="http://schemas.microsoft.com/office/drawing/2014/main" id="{78E26D74-2B32-4068-BB4B-0706BEEEB03C}"/>
                </a:ext>
              </a:extLst>
            </p:cNvPr>
            <p:cNvSpPr txBox="1">
              <a:spLocks noChangeArrowheads="1"/>
            </p:cNvSpPr>
            <p:nvPr/>
          </p:nvSpPr>
          <p:spPr bwMode="auto">
            <a:xfrm>
              <a:off x="4464" y="3168"/>
              <a:ext cx="480" cy="164"/>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75000"/>
                </a:lnSpc>
                <a:spcBef>
                  <a:spcPct val="50000"/>
                </a:spcBef>
              </a:pPr>
              <a:r>
                <a:rPr kumimoji="1" lang="en-US" altLang="zh-CN" sz="1600">
                  <a:solidFill>
                    <a:schemeClr val="bg2">
                      <a:lumMod val="10000"/>
                    </a:schemeClr>
                  </a:solidFill>
                  <a:latin typeface="楷体_GB2312" pitchFamily="49" charset="-122"/>
                  <a:ea typeface="楷体_GB2312" pitchFamily="49" charset="-122"/>
                </a:rPr>
                <a:t> 2T</a:t>
              </a:r>
            </a:p>
          </p:txBody>
        </p:sp>
        <p:sp>
          <p:nvSpPr>
            <p:cNvPr id="290848" name="Text Box 32">
              <a:extLst>
                <a:ext uri="{FF2B5EF4-FFF2-40B4-BE49-F238E27FC236}">
                  <a16:creationId xmlns:a16="http://schemas.microsoft.com/office/drawing/2014/main" id="{6A047E8D-4F75-41F2-8BD1-8A6D53F439A3}"/>
                </a:ext>
              </a:extLst>
            </p:cNvPr>
            <p:cNvSpPr txBox="1">
              <a:spLocks noChangeArrowheads="1"/>
            </p:cNvSpPr>
            <p:nvPr/>
          </p:nvSpPr>
          <p:spPr bwMode="auto">
            <a:xfrm>
              <a:off x="4800" y="3374"/>
              <a:ext cx="480" cy="164"/>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75000"/>
                </a:lnSpc>
                <a:spcBef>
                  <a:spcPct val="50000"/>
                </a:spcBef>
              </a:pPr>
              <a:r>
                <a:rPr kumimoji="1" lang="en-US" altLang="zh-CN" sz="1600">
                  <a:solidFill>
                    <a:schemeClr val="bg2">
                      <a:lumMod val="10000"/>
                    </a:schemeClr>
                  </a:solidFill>
                  <a:latin typeface="楷体_GB2312" pitchFamily="49" charset="-122"/>
                  <a:ea typeface="楷体_GB2312" pitchFamily="49" charset="-122"/>
                </a:rPr>
                <a:t>3T</a:t>
              </a:r>
            </a:p>
          </p:txBody>
        </p:sp>
        <p:sp>
          <p:nvSpPr>
            <p:cNvPr id="290849" name="Text Box 33">
              <a:extLst>
                <a:ext uri="{FF2B5EF4-FFF2-40B4-BE49-F238E27FC236}">
                  <a16:creationId xmlns:a16="http://schemas.microsoft.com/office/drawing/2014/main" id="{730D3DC3-99E4-4B5A-80B0-554BBC8F6639}"/>
                </a:ext>
              </a:extLst>
            </p:cNvPr>
            <p:cNvSpPr txBox="1">
              <a:spLocks noChangeArrowheads="1"/>
            </p:cNvSpPr>
            <p:nvPr/>
          </p:nvSpPr>
          <p:spPr bwMode="auto">
            <a:xfrm>
              <a:off x="4704" y="3552"/>
              <a:ext cx="480" cy="164"/>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75000"/>
                </a:lnSpc>
                <a:spcBef>
                  <a:spcPct val="50000"/>
                </a:spcBef>
              </a:pPr>
              <a:r>
                <a:rPr kumimoji="1" lang="en-US" altLang="zh-CN" sz="1600">
                  <a:solidFill>
                    <a:schemeClr val="bg2">
                      <a:lumMod val="10000"/>
                    </a:schemeClr>
                  </a:solidFill>
                  <a:latin typeface="楷体_GB2312" pitchFamily="49" charset="-122"/>
                  <a:ea typeface="楷体_GB2312" pitchFamily="49" charset="-122"/>
                </a:rPr>
                <a:t>   4T</a:t>
              </a:r>
            </a:p>
          </p:txBody>
        </p:sp>
      </p:grpSp>
      <p:grpSp>
        <p:nvGrpSpPr>
          <p:cNvPr id="290850" name="Group 34">
            <a:extLst>
              <a:ext uri="{FF2B5EF4-FFF2-40B4-BE49-F238E27FC236}">
                <a16:creationId xmlns:a16="http://schemas.microsoft.com/office/drawing/2014/main" id="{AF02B17C-B79B-4FE9-A746-A642DCFFA986}"/>
              </a:ext>
            </a:extLst>
          </p:cNvPr>
          <p:cNvGrpSpPr>
            <a:grpSpLocks/>
          </p:cNvGrpSpPr>
          <p:nvPr/>
        </p:nvGrpSpPr>
        <p:grpSpPr bwMode="auto">
          <a:xfrm>
            <a:off x="6837363" y="6099175"/>
            <a:ext cx="1219200" cy="457200"/>
            <a:chOff x="2112" y="2736"/>
            <a:chExt cx="768" cy="288"/>
          </a:xfrm>
        </p:grpSpPr>
        <p:graphicFrame>
          <p:nvGraphicFramePr>
            <p:cNvPr id="290851" name="Object 35">
              <a:extLst>
                <a:ext uri="{FF2B5EF4-FFF2-40B4-BE49-F238E27FC236}">
                  <a16:creationId xmlns:a16="http://schemas.microsoft.com/office/drawing/2014/main" id="{25FE33A5-AC0C-4E05-8B6B-456B942C4B88}"/>
                </a:ext>
              </a:extLst>
            </p:cNvPr>
            <p:cNvGraphicFramePr>
              <a:graphicFrameLocks noChangeAspect="1"/>
            </p:cNvGraphicFramePr>
            <p:nvPr/>
          </p:nvGraphicFramePr>
          <p:xfrm>
            <a:off x="2112" y="2736"/>
            <a:ext cx="379" cy="288"/>
          </p:xfrm>
          <a:graphic>
            <a:graphicData uri="http://schemas.openxmlformats.org/presentationml/2006/ole">
              <mc:AlternateContent xmlns:mc="http://schemas.openxmlformats.org/markup-compatibility/2006">
                <mc:Choice xmlns:v="urn:schemas-microsoft-com:vml" Requires="v">
                  <p:oleObj spid="_x0000_s290861" name="公式" r:id="rId8" imgW="317160" imgH="241200" progId="Equation.3">
                    <p:embed/>
                  </p:oleObj>
                </mc:Choice>
                <mc:Fallback>
                  <p:oleObj name="公式" r:id="rId8" imgW="317160" imgH="241200" progId="Equation.3">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2" y="2736"/>
                          <a:ext cx="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0852" name="Text Box 36">
              <a:extLst>
                <a:ext uri="{FF2B5EF4-FFF2-40B4-BE49-F238E27FC236}">
                  <a16:creationId xmlns:a16="http://schemas.microsoft.com/office/drawing/2014/main" id="{D3CB29FE-CECB-482C-B35F-25963D7DB864}"/>
                </a:ext>
              </a:extLst>
            </p:cNvPr>
            <p:cNvSpPr txBox="1">
              <a:spLocks noChangeArrowheads="1"/>
            </p:cNvSpPr>
            <p:nvPr/>
          </p:nvSpPr>
          <p:spPr bwMode="auto">
            <a:xfrm>
              <a:off x="2112" y="2736"/>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zh-CN" altLang="en-US" sz="2000">
                  <a:solidFill>
                    <a:schemeClr val="bg2">
                      <a:lumMod val="10000"/>
                    </a:schemeClr>
                  </a:solidFill>
                  <a:ea typeface="楷体_GB2312" pitchFamily="49" charset="-122"/>
                </a:rPr>
                <a:t>　　衰变</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0821"/>
                                        </p:tgtEl>
                                        <p:attrNameLst>
                                          <p:attrName>style.visibility</p:attrName>
                                        </p:attrNameLst>
                                      </p:cBhvr>
                                      <p:to>
                                        <p:strVal val="visible"/>
                                      </p:to>
                                    </p:set>
                                    <p:animEffect transition="in" filter="box(in)">
                                      <p:cBhvr>
                                        <p:cTn id="7" dur="500"/>
                                        <p:tgtEl>
                                          <p:spTgt spid="2908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290823">
                                            <p:txEl>
                                              <p:pRg st="0" end="0"/>
                                            </p:txEl>
                                          </p:spTgt>
                                        </p:tgtEl>
                                        <p:attrNameLst>
                                          <p:attrName>style.visibility</p:attrName>
                                        </p:attrNameLst>
                                      </p:cBhvr>
                                      <p:to>
                                        <p:strVal val="visible"/>
                                      </p:to>
                                    </p:set>
                                    <p:anim calcmode="discrete" valueType="clr">
                                      <p:cBhvr override="childStyle">
                                        <p:cTn id="12" dur="80"/>
                                        <p:tgtEl>
                                          <p:spTgt spid="29082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90823">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290823">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90850"/>
                                        </p:tgtEl>
                                        <p:attrNameLst>
                                          <p:attrName>style.visibility</p:attrName>
                                        </p:attrNameLst>
                                      </p:cBhvr>
                                      <p:to>
                                        <p:strVal val="visible"/>
                                      </p:to>
                                    </p:set>
                                    <p:animEffect transition="in" filter="blinds(horizontal)">
                                      <p:cBhvr>
                                        <p:cTn id="19" dur="500"/>
                                        <p:tgtEl>
                                          <p:spTgt spid="29085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90837"/>
                                        </p:tgtEl>
                                        <p:attrNameLst>
                                          <p:attrName>style.visibility</p:attrName>
                                        </p:attrNameLst>
                                      </p:cBhvr>
                                      <p:to>
                                        <p:strVal val="visible"/>
                                      </p:to>
                                    </p:set>
                                    <p:animEffect transition="in" filter="blinds(horizontal)">
                                      <p:cBhvr>
                                        <p:cTn id="24" dur="500"/>
                                        <p:tgtEl>
                                          <p:spTgt spid="29083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90838"/>
                                        </p:tgtEl>
                                        <p:attrNameLst>
                                          <p:attrName>style.visibility</p:attrName>
                                        </p:attrNameLst>
                                      </p:cBhvr>
                                      <p:to>
                                        <p:strVal val="visible"/>
                                      </p:to>
                                    </p:set>
                                    <p:animEffect transition="in" filter="blinds(horizontal)">
                                      <p:cBhvr>
                                        <p:cTn id="29" dur="500"/>
                                        <p:tgtEl>
                                          <p:spTgt spid="29083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90839"/>
                                        </p:tgtEl>
                                        <p:attrNameLst>
                                          <p:attrName>style.visibility</p:attrName>
                                        </p:attrNameLst>
                                      </p:cBhvr>
                                      <p:to>
                                        <p:strVal val="visible"/>
                                      </p:to>
                                    </p:set>
                                    <p:animEffect transition="in" filter="blinds(horizontal)">
                                      <p:cBhvr>
                                        <p:cTn id="34" dur="500"/>
                                        <p:tgtEl>
                                          <p:spTgt spid="2908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90840"/>
                                        </p:tgtEl>
                                        <p:attrNameLst>
                                          <p:attrName>style.visibility</p:attrName>
                                        </p:attrNameLst>
                                      </p:cBhvr>
                                      <p:to>
                                        <p:strVal val="visible"/>
                                      </p:to>
                                    </p:set>
                                    <p:animEffect transition="in" filter="blinds(horizontal)">
                                      <p:cBhvr>
                                        <p:cTn id="39" dur="500"/>
                                        <p:tgtEl>
                                          <p:spTgt spid="290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a:extLst>
              <a:ext uri="{FF2B5EF4-FFF2-40B4-BE49-F238E27FC236}">
                <a16:creationId xmlns:a16="http://schemas.microsoft.com/office/drawing/2014/main" id="{07FCB8F8-9D30-4CFC-A360-AC5CEEDC31DC}"/>
              </a:ext>
            </a:extLst>
          </p:cNvPr>
          <p:cNvSpPr>
            <a:spLocks noChangeArrowheads="1"/>
          </p:cNvSpPr>
          <p:nvPr/>
        </p:nvSpPr>
        <p:spPr bwMode="auto">
          <a:xfrm>
            <a:off x="468313" y="836613"/>
            <a:ext cx="1727200" cy="579437"/>
          </a:xfrm>
          <a:prstGeom prst="rect">
            <a:avLst/>
          </a:prstGeom>
          <a:solidFill>
            <a:schemeClr val="bg1"/>
          </a:solidFill>
          <a:ln>
            <a:noFill/>
          </a:ln>
          <a:effectLst/>
        </p:spPr>
        <p:txBody>
          <a:bodyPr>
            <a:spAutoFit/>
          </a:bodyPr>
          <a:lstStyle/>
          <a:p>
            <a:r>
              <a:rPr lang="en-US" altLang="zh-CN" sz="3200">
                <a:solidFill>
                  <a:schemeClr val="bg2">
                    <a:lumMod val="10000"/>
                  </a:schemeClr>
                </a:solidFill>
                <a:ea typeface="楷体_GB2312" pitchFamily="49" charset="-122"/>
              </a:rPr>
              <a:t>2.</a:t>
            </a:r>
            <a:r>
              <a:rPr lang="zh-CN" altLang="en-US" sz="3200">
                <a:solidFill>
                  <a:schemeClr val="bg2">
                    <a:lumMod val="10000"/>
                  </a:schemeClr>
                </a:solidFill>
                <a:ea typeface="楷体_GB2312" pitchFamily="49" charset="-122"/>
              </a:rPr>
              <a:t>半衰期</a:t>
            </a:r>
          </a:p>
        </p:txBody>
      </p:sp>
      <p:graphicFrame>
        <p:nvGraphicFramePr>
          <p:cNvPr id="291845" name="Object 5">
            <a:extLst>
              <a:ext uri="{FF2B5EF4-FFF2-40B4-BE49-F238E27FC236}">
                <a16:creationId xmlns:a16="http://schemas.microsoft.com/office/drawing/2014/main" id="{FB560948-8B34-45A1-B9C8-EAFC8C6467ED}"/>
              </a:ext>
            </a:extLst>
          </p:cNvPr>
          <p:cNvGraphicFramePr>
            <a:graphicFrameLocks noChangeAspect="1"/>
          </p:cNvGraphicFramePr>
          <p:nvPr>
            <p:ph/>
            <p:extLst>
              <p:ext uri="{D42A27DB-BD31-4B8C-83A1-F6EECF244321}">
                <p14:modId xmlns:p14="http://schemas.microsoft.com/office/powerpoint/2010/main" val="2561012559"/>
              </p:ext>
            </p:extLst>
          </p:nvPr>
        </p:nvGraphicFramePr>
        <p:xfrm>
          <a:off x="900113" y="1773238"/>
          <a:ext cx="2952750" cy="1639887"/>
        </p:xfrm>
        <a:graphic>
          <a:graphicData uri="http://schemas.openxmlformats.org/presentationml/2006/ole">
            <mc:AlternateContent xmlns:mc="http://schemas.openxmlformats.org/markup-compatibility/2006">
              <mc:Choice xmlns:v="urn:schemas-microsoft-com:vml" Requires="v">
                <p:oleObj spid="_x0000_s291878" name="公式" r:id="rId3" imgW="1460160" imgH="812520" progId="Equation.3">
                  <p:embed/>
                </p:oleObj>
              </mc:Choice>
              <mc:Fallback>
                <p:oleObj name="公式" r:id="rId3" imgW="1460160" imgH="8125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773238"/>
                        <a:ext cx="2952750" cy="1639887"/>
                      </a:xfrm>
                      <a:prstGeom prst="rect">
                        <a:avLst/>
                      </a:prstGeom>
                      <a:solidFill>
                        <a:schemeClr val="bg1"/>
                      </a:solidFill>
                      <a:ln>
                        <a:noFill/>
                      </a:ln>
                    </p:spPr>
                  </p:pic>
                </p:oleObj>
              </mc:Fallback>
            </mc:AlternateContent>
          </a:graphicData>
        </a:graphic>
      </p:graphicFrame>
      <p:sp>
        <p:nvSpPr>
          <p:cNvPr id="291847" name="Rectangle 7">
            <a:extLst>
              <a:ext uri="{FF2B5EF4-FFF2-40B4-BE49-F238E27FC236}">
                <a16:creationId xmlns:a16="http://schemas.microsoft.com/office/drawing/2014/main" id="{FBCEC2C7-1D71-4EC5-A201-18CE49AEB5B6}"/>
              </a:ext>
            </a:extLst>
          </p:cNvPr>
          <p:cNvSpPr>
            <a:spLocks noChangeArrowheads="1"/>
          </p:cNvSpPr>
          <p:nvPr/>
        </p:nvSpPr>
        <p:spPr bwMode="auto">
          <a:xfrm>
            <a:off x="684213" y="4365625"/>
            <a:ext cx="7777162" cy="1800225"/>
          </a:xfrm>
          <a:prstGeom prst="rect">
            <a:avLst/>
          </a:prstGeom>
          <a:solidFill>
            <a:schemeClr val="bg1"/>
          </a:solidFill>
          <a:ln>
            <a:noFill/>
          </a:ln>
          <a:effectLst/>
        </p:spPr>
        <p:txBody>
          <a:bodyPr>
            <a:spAutoFit/>
          </a:bodyPr>
          <a:lstStyle/>
          <a:p>
            <a:pPr algn="just"/>
            <a:r>
              <a:rPr lang="en-US" altLang="zh-CN" dirty="0">
                <a:solidFill>
                  <a:schemeClr val="bg2">
                    <a:lumMod val="10000"/>
                  </a:schemeClr>
                </a:solidFill>
                <a:ea typeface="楷体_GB2312" pitchFamily="49" charset="-122"/>
              </a:rPr>
              <a:t>T</a:t>
            </a:r>
            <a:r>
              <a:rPr lang="zh-CN" altLang="en-US" b="0" dirty="0">
                <a:solidFill>
                  <a:schemeClr val="bg2">
                    <a:lumMod val="10000"/>
                  </a:schemeClr>
                </a:solidFill>
                <a:ea typeface="楷体_GB2312" pitchFamily="49" charset="-122"/>
              </a:rPr>
              <a:t>称为</a:t>
            </a:r>
            <a:r>
              <a:rPr lang="zh-CN" altLang="en-US" dirty="0">
                <a:solidFill>
                  <a:schemeClr val="bg2">
                    <a:lumMod val="10000"/>
                  </a:schemeClr>
                </a:solidFill>
                <a:ea typeface="楷体_GB2312" pitchFamily="49" charset="-122"/>
              </a:rPr>
              <a:t>半衰期</a:t>
            </a:r>
            <a:r>
              <a:rPr lang="zh-CN" altLang="en-US" b="0" dirty="0">
                <a:solidFill>
                  <a:schemeClr val="bg2">
                    <a:lumMod val="10000"/>
                  </a:schemeClr>
                </a:solidFill>
                <a:ea typeface="楷体_GB2312" pitchFamily="49" charset="-122"/>
              </a:rPr>
              <a:t>，</a:t>
            </a:r>
            <a:r>
              <a:rPr kumimoji="1" lang="zh-CN" altLang="en-US" b="0" dirty="0">
                <a:solidFill>
                  <a:schemeClr val="bg2">
                    <a:lumMod val="10000"/>
                  </a:schemeClr>
                </a:solidFill>
                <a:ea typeface="楷体_GB2312" pitchFamily="49" charset="-122"/>
              </a:rPr>
              <a:t>它表示</a:t>
            </a:r>
            <a:r>
              <a:rPr lang="zh-CN" altLang="en-US" b="0" dirty="0">
                <a:solidFill>
                  <a:schemeClr val="bg2">
                    <a:lumMod val="10000"/>
                  </a:schemeClr>
                </a:solidFill>
                <a:ea typeface="楷体_GB2312" pitchFamily="49" charset="-122"/>
              </a:rPr>
              <a:t>放射性核素的数目衰变到原来数目的一半所经过的时间。不同放射性核素的半衰期是大不相同的，</a:t>
            </a:r>
            <a:r>
              <a:rPr kumimoji="1" lang="zh-CN" altLang="zh-CN" b="0" baseline="30000" dirty="0">
                <a:solidFill>
                  <a:schemeClr val="bg2">
                    <a:lumMod val="10000"/>
                  </a:schemeClr>
                </a:solidFill>
                <a:ea typeface="楷体_GB2312" pitchFamily="49" charset="-122"/>
              </a:rPr>
              <a:t>60</a:t>
            </a:r>
            <a:r>
              <a:rPr kumimoji="1" lang="en-US" altLang="zh-CN" b="0" dirty="0">
                <a:solidFill>
                  <a:schemeClr val="bg2">
                    <a:lumMod val="10000"/>
                  </a:schemeClr>
                </a:solidFill>
                <a:ea typeface="楷体_GB2312" pitchFamily="49" charset="-122"/>
              </a:rPr>
              <a:t>Co</a:t>
            </a:r>
            <a:r>
              <a:rPr kumimoji="1" lang="zh-CN" altLang="en-US" b="0" dirty="0">
                <a:solidFill>
                  <a:schemeClr val="bg2">
                    <a:lumMod val="10000"/>
                  </a:schemeClr>
                </a:solidFill>
                <a:ea typeface="楷体_GB2312" pitchFamily="49" charset="-122"/>
              </a:rPr>
              <a:t>的半衰期为</a:t>
            </a:r>
            <a:r>
              <a:rPr kumimoji="1" lang="en-US" altLang="zh-CN" b="0" dirty="0">
                <a:solidFill>
                  <a:schemeClr val="bg2">
                    <a:lumMod val="10000"/>
                  </a:schemeClr>
                </a:solidFill>
                <a:ea typeface="楷体_GB2312" pitchFamily="49" charset="-122"/>
              </a:rPr>
              <a:t>5.27a; </a:t>
            </a:r>
            <a:r>
              <a:rPr kumimoji="1" lang="en-US" altLang="zh-CN" b="0" baseline="30000" dirty="0">
                <a:solidFill>
                  <a:schemeClr val="bg2">
                    <a:lumMod val="10000"/>
                  </a:schemeClr>
                </a:solidFill>
                <a:ea typeface="楷体_GB2312" pitchFamily="49" charset="-122"/>
              </a:rPr>
              <a:t>238</a:t>
            </a:r>
            <a:r>
              <a:rPr kumimoji="1" lang="en-US" altLang="zh-CN" b="0" dirty="0">
                <a:solidFill>
                  <a:schemeClr val="bg2">
                    <a:lumMod val="10000"/>
                  </a:schemeClr>
                </a:solidFill>
                <a:ea typeface="楷体_GB2312" pitchFamily="49" charset="-122"/>
              </a:rPr>
              <a:t>U</a:t>
            </a:r>
            <a:r>
              <a:rPr kumimoji="1" lang="zh-CN" altLang="zh-CN" b="0" dirty="0">
                <a:solidFill>
                  <a:schemeClr val="bg2">
                    <a:lumMod val="10000"/>
                  </a:schemeClr>
                </a:solidFill>
                <a:ea typeface="楷体_GB2312" pitchFamily="49" charset="-122"/>
              </a:rPr>
              <a:t>的半衰期为4</a:t>
            </a:r>
            <a:r>
              <a:rPr kumimoji="1" lang="en-US" altLang="zh-CN" b="0" dirty="0">
                <a:solidFill>
                  <a:schemeClr val="bg2">
                    <a:lumMod val="10000"/>
                  </a:schemeClr>
                </a:solidFill>
                <a:ea typeface="楷体_GB2312" pitchFamily="49" charset="-122"/>
              </a:rPr>
              <a:t>.5</a:t>
            </a:r>
            <a:r>
              <a:rPr kumimoji="1" lang="en-US" altLang="zh-CN" b="0" dirty="0">
                <a:solidFill>
                  <a:schemeClr val="bg2">
                    <a:lumMod val="10000"/>
                  </a:schemeClr>
                </a:solidFill>
                <a:ea typeface="楷体_GB2312" pitchFamily="49" charset="-122"/>
                <a:sym typeface="Symbol" panose="05050102010706020507" pitchFamily="18" charset="2"/>
              </a:rPr>
              <a:t>109a</a:t>
            </a:r>
            <a:r>
              <a:rPr kumimoji="1" lang="zh-CN" altLang="en-US" b="0" dirty="0">
                <a:solidFill>
                  <a:schemeClr val="bg2">
                    <a:lumMod val="10000"/>
                  </a:schemeClr>
                </a:solidFill>
                <a:ea typeface="楷体_GB2312" pitchFamily="49" charset="-122"/>
                <a:sym typeface="Symbol" panose="05050102010706020507" pitchFamily="18" charset="2"/>
              </a:rPr>
              <a:t>。</a:t>
            </a:r>
          </a:p>
        </p:txBody>
      </p:sp>
      <p:grpSp>
        <p:nvGrpSpPr>
          <p:cNvPr id="291871" name="Group 31">
            <a:extLst>
              <a:ext uri="{FF2B5EF4-FFF2-40B4-BE49-F238E27FC236}">
                <a16:creationId xmlns:a16="http://schemas.microsoft.com/office/drawing/2014/main" id="{186C36BB-3B9B-43B2-9CF2-E969A8C4268E}"/>
              </a:ext>
            </a:extLst>
          </p:cNvPr>
          <p:cNvGrpSpPr>
            <a:grpSpLocks/>
          </p:cNvGrpSpPr>
          <p:nvPr/>
        </p:nvGrpSpPr>
        <p:grpSpPr bwMode="auto">
          <a:xfrm>
            <a:off x="4719638" y="1503363"/>
            <a:ext cx="4038600" cy="2760662"/>
            <a:chOff x="2973" y="947"/>
            <a:chExt cx="2544" cy="1739"/>
          </a:xfrm>
          <a:solidFill>
            <a:schemeClr val="bg1"/>
          </a:solidFill>
        </p:grpSpPr>
        <p:graphicFrame>
          <p:nvGraphicFramePr>
            <p:cNvPr id="291848" name="Object 8">
              <a:extLst>
                <a:ext uri="{FF2B5EF4-FFF2-40B4-BE49-F238E27FC236}">
                  <a16:creationId xmlns:a16="http://schemas.microsoft.com/office/drawing/2014/main" id="{5CDF0163-5C3E-451E-AA3B-F368E69A8E4B}"/>
                </a:ext>
              </a:extLst>
            </p:cNvPr>
            <p:cNvGraphicFramePr>
              <a:graphicFrameLocks noChangeAspect="1"/>
            </p:cNvGraphicFramePr>
            <p:nvPr/>
          </p:nvGraphicFramePr>
          <p:xfrm>
            <a:off x="4077" y="1715"/>
            <a:ext cx="816" cy="200"/>
          </p:xfrm>
          <a:graphic>
            <a:graphicData uri="http://schemas.openxmlformats.org/presentationml/2006/ole">
              <mc:AlternateContent xmlns:mc="http://schemas.openxmlformats.org/markup-compatibility/2006">
                <mc:Choice xmlns:v="urn:schemas-microsoft-com:vml" Requires="v">
                  <p:oleObj spid="_x0000_s291879" name="公式" r:id="rId5" imgW="723600" imgH="177480" progId="Equation.3">
                    <p:embed/>
                  </p:oleObj>
                </mc:Choice>
                <mc:Fallback>
                  <p:oleObj name="公式" r:id="rId5" imgW="723600" imgH="177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7" y="1715"/>
                          <a:ext cx="81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1849" name="Line 9">
              <a:extLst>
                <a:ext uri="{FF2B5EF4-FFF2-40B4-BE49-F238E27FC236}">
                  <a16:creationId xmlns:a16="http://schemas.microsoft.com/office/drawing/2014/main" id="{B626E513-FEE7-4D16-909A-7F37044C9699}"/>
                </a:ext>
              </a:extLst>
            </p:cNvPr>
            <p:cNvSpPr>
              <a:spLocks noChangeShapeType="1"/>
            </p:cNvSpPr>
            <p:nvPr/>
          </p:nvSpPr>
          <p:spPr bwMode="auto">
            <a:xfrm>
              <a:off x="3309" y="2147"/>
              <a:ext cx="2208" cy="0"/>
            </a:xfrm>
            <a:prstGeom prst="line">
              <a:avLst/>
            </a:prstGeom>
            <a:grp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1850" name="Line 10">
              <a:extLst>
                <a:ext uri="{FF2B5EF4-FFF2-40B4-BE49-F238E27FC236}">
                  <a16:creationId xmlns:a16="http://schemas.microsoft.com/office/drawing/2014/main" id="{5B9A2E4A-BDB0-4B9F-91F9-2CF41A4DFFE4}"/>
                </a:ext>
              </a:extLst>
            </p:cNvPr>
            <p:cNvSpPr>
              <a:spLocks noChangeShapeType="1"/>
            </p:cNvSpPr>
            <p:nvPr/>
          </p:nvSpPr>
          <p:spPr bwMode="auto">
            <a:xfrm flipV="1">
              <a:off x="3309" y="947"/>
              <a:ext cx="0" cy="1200"/>
            </a:xfrm>
            <a:prstGeom prst="line">
              <a:avLst/>
            </a:prstGeom>
            <a:grp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1851" name="Line 11">
              <a:extLst>
                <a:ext uri="{FF2B5EF4-FFF2-40B4-BE49-F238E27FC236}">
                  <a16:creationId xmlns:a16="http://schemas.microsoft.com/office/drawing/2014/main" id="{A779F538-6E11-453D-AC94-AD7EC8E2205A}"/>
                </a:ext>
              </a:extLst>
            </p:cNvPr>
            <p:cNvSpPr>
              <a:spLocks noChangeShapeType="1"/>
            </p:cNvSpPr>
            <p:nvPr/>
          </p:nvSpPr>
          <p:spPr bwMode="auto">
            <a:xfrm>
              <a:off x="3309" y="1283"/>
              <a:ext cx="4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1852" name="Line 12">
              <a:extLst>
                <a:ext uri="{FF2B5EF4-FFF2-40B4-BE49-F238E27FC236}">
                  <a16:creationId xmlns:a16="http://schemas.microsoft.com/office/drawing/2014/main" id="{4011A66F-3EBC-44DE-96E5-C5CC22C12DF9}"/>
                </a:ext>
              </a:extLst>
            </p:cNvPr>
            <p:cNvSpPr>
              <a:spLocks noChangeShapeType="1"/>
            </p:cNvSpPr>
            <p:nvPr/>
          </p:nvSpPr>
          <p:spPr bwMode="auto">
            <a:xfrm>
              <a:off x="3309" y="1715"/>
              <a:ext cx="384" cy="0"/>
            </a:xfrm>
            <a:prstGeom prst="line">
              <a:avLst/>
            </a:prstGeom>
            <a:grp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1853" name="Line 13">
              <a:extLst>
                <a:ext uri="{FF2B5EF4-FFF2-40B4-BE49-F238E27FC236}">
                  <a16:creationId xmlns:a16="http://schemas.microsoft.com/office/drawing/2014/main" id="{469FD3A2-411E-47B6-9D32-A1E89135E62E}"/>
                </a:ext>
              </a:extLst>
            </p:cNvPr>
            <p:cNvSpPr>
              <a:spLocks noChangeShapeType="1"/>
            </p:cNvSpPr>
            <p:nvPr/>
          </p:nvSpPr>
          <p:spPr bwMode="auto">
            <a:xfrm>
              <a:off x="3309" y="1955"/>
              <a:ext cx="0"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1854" name="Line 14">
              <a:extLst>
                <a:ext uri="{FF2B5EF4-FFF2-40B4-BE49-F238E27FC236}">
                  <a16:creationId xmlns:a16="http://schemas.microsoft.com/office/drawing/2014/main" id="{AAD38CCD-6708-4D00-8AD0-B71F2623B216}"/>
                </a:ext>
              </a:extLst>
            </p:cNvPr>
            <p:cNvSpPr>
              <a:spLocks noChangeShapeType="1"/>
            </p:cNvSpPr>
            <p:nvPr/>
          </p:nvSpPr>
          <p:spPr bwMode="auto">
            <a:xfrm>
              <a:off x="3309" y="1955"/>
              <a:ext cx="768" cy="0"/>
            </a:xfrm>
            <a:prstGeom prst="line">
              <a:avLst/>
            </a:prstGeom>
            <a:grp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1855" name="Line 15">
              <a:extLst>
                <a:ext uri="{FF2B5EF4-FFF2-40B4-BE49-F238E27FC236}">
                  <a16:creationId xmlns:a16="http://schemas.microsoft.com/office/drawing/2014/main" id="{EF8D6C23-20CF-4D2F-B3C4-D6F51088BD9F}"/>
                </a:ext>
              </a:extLst>
            </p:cNvPr>
            <p:cNvSpPr>
              <a:spLocks noChangeShapeType="1"/>
            </p:cNvSpPr>
            <p:nvPr/>
          </p:nvSpPr>
          <p:spPr bwMode="auto">
            <a:xfrm>
              <a:off x="3309" y="2051"/>
              <a:ext cx="1200" cy="0"/>
            </a:xfrm>
            <a:prstGeom prst="line">
              <a:avLst/>
            </a:prstGeom>
            <a:grp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1856" name="Line 16">
              <a:extLst>
                <a:ext uri="{FF2B5EF4-FFF2-40B4-BE49-F238E27FC236}">
                  <a16:creationId xmlns:a16="http://schemas.microsoft.com/office/drawing/2014/main" id="{52E0B5EA-C87F-48F0-B56E-E5339EAF4A5F}"/>
                </a:ext>
              </a:extLst>
            </p:cNvPr>
            <p:cNvSpPr>
              <a:spLocks noChangeShapeType="1"/>
            </p:cNvSpPr>
            <p:nvPr/>
          </p:nvSpPr>
          <p:spPr bwMode="auto">
            <a:xfrm>
              <a:off x="3693" y="1715"/>
              <a:ext cx="0" cy="432"/>
            </a:xfrm>
            <a:prstGeom prst="line">
              <a:avLst/>
            </a:prstGeom>
            <a:grp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1857" name="Line 17">
              <a:extLst>
                <a:ext uri="{FF2B5EF4-FFF2-40B4-BE49-F238E27FC236}">
                  <a16:creationId xmlns:a16="http://schemas.microsoft.com/office/drawing/2014/main" id="{1A58064D-3916-42B8-84AE-5A29C04DD5F1}"/>
                </a:ext>
              </a:extLst>
            </p:cNvPr>
            <p:cNvSpPr>
              <a:spLocks noChangeShapeType="1"/>
            </p:cNvSpPr>
            <p:nvPr/>
          </p:nvSpPr>
          <p:spPr bwMode="auto">
            <a:xfrm flipV="1">
              <a:off x="4077" y="1955"/>
              <a:ext cx="0" cy="192"/>
            </a:xfrm>
            <a:prstGeom prst="line">
              <a:avLst/>
            </a:prstGeom>
            <a:grp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1858" name="Line 18">
              <a:extLst>
                <a:ext uri="{FF2B5EF4-FFF2-40B4-BE49-F238E27FC236}">
                  <a16:creationId xmlns:a16="http://schemas.microsoft.com/office/drawing/2014/main" id="{13D4C058-D913-472A-860C-E3C0BC5A576C}"/>
                </a:ext>
              </a:extLst>
            </p:cNvPr>
            <p:cNvSpPr>
              <a:spLocks noChangeShapeType="1"/>
            </p:cNvSpPr>
            <p:nvPr/>
          </p:nvSpPr>
          <p:spPr bwMode="auto">
            <a:xfrm>
              <a:off x="4509" y="2051"/>
              <a:ext cx="0" cy="96"/>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1859" name="Line 19">
              <a:extLst>
                <a:ext uri="{FF2B5EF4-FFF2-40B4-BE49-F238E27FC236}">
                  <a16:creationId xmlns:a16="http://schemas.microsoft.com/office/drawing/2014/main" id="{C8DFEA95-49AD-4A96-9992-90197C8AD26D}"/>
                </a:ext>
              </a:extLst>
            </p:cNvPr>
            <p:cNvSpPr>
              <a:spLocks noChangeShapeType="1"/>
            </p:cNvSpPr>
            <p:nvPr/>
          </p:nvSpPr>
          <p:spPr bwMode="auto">
            <a:xfrm>
              <a:off x="3309" y="2099"/>
              <a:ext cx="1632" cy="0"/>
            </a:xfrm>
            <a:prstGeom prst="line">
              <a:avLst/>
            </a:prstGeom>
            <a:grp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1860" name="Line 20">
              <a:extLst>
                <a:ext uri="{FF2B5EF4-FFF2-40B4-BE49-F238E27FC236}">
                  <a16:creationId xmlns:a16="http://schemas.microsoft.com/office/drawing/2014/main" id="{D6A6F120-B7E4-44D5-879D-53A637078D59}"/>
                </a:ext>
              </a:extLst>
            </p:cNvPr>
            <p:cNvSpPr>
              <a:spLocks noChangeShapeType="1"/>
            </p:cNvSpPr>
            <p:nvPr/>
          </p:nvSpPr>
          <p:spPr bwMode="auto">
            <a:xfrm>
              <a:off x="4941" y="2099"/>
              <a:ext cx="0" cy="48"/>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1861" name="Freeform 21">
              <a:extLst>
                <a:ext uri="{FF2B5EF4-FFF2-40B4-BE49-F238E27FC236}">
                  <a16:creationId xmlns:a16="http://schemas.microsoft.com/office/drawing/2014/main" id="{B908EEB3-273F-430F-A033-20D3AE499336}"/>
                </a:ext>
              </a:extLst>
            </p:cNvPr>
            <p:cNvSpPr>
              <a:spLocks/>
            </p:cNvSpPr>
            <p:nvPr/>
          </p:nvSpPr>
          <p:spPr bwMode="auto">
            <a:xfrm>
              <a:off x="3309" y="1283"/>
              <a:ext cx="1920" cy="824"/>
            </a:xfrm>
            <a:custGeom>
              <a:avLst/>
              <a:gdLst>
                <a:gd name="T0" fmla="*/ 0 w 1920"/>
                <a:gd name="T1" fmla="*/ 0 h 824"/>
                <a:gd name="T2" fmla="*/ 384 w 1920"/>
                <a:gd name="T3" fmla="*/ 432 h 824"/>
                <a:gd name="T4" fmla="*/ 768 w 1920"/>
                <a:gd name="T5" fmla="*/ 672 h 824"/>
                <a:gd name="T6" fmla="*/ 1200 w 1920"/>
                <a:gd name="T7" fmla="*/ 768 h 824"/>
                <a:gd name="T8" fmla="*/ 1632 w 1920"/>
                <a:gd name="T9" fmla="*/ 816 h 824"/>
                <a:gd name="T10" fmla="*/ 1920 w 1920"/>
                <a:gd name="T11" fmla="*/ 816 h 824"/>
              </a:gdLst>
              <a:ahLst/>
              <a:cxnLst>
                <a:cxn ang="0">
                  <a:pos x="T0" y="T1"/>
                </a:cxn>
                <a:cxn ang="0">
                  <a:pos x="T2" y="T3"/>
                </a:cxn>
                <a:cxn ang="0">
                  <a:pos x="T4" y="T5"/>
                </a:cxn>
                <a:cxn ang="0">
                  <a:pos x="T6" y="T7"/>
                </a:cxn>
                <a:cxn ang="0">
                  <a:pos x="T8" y="T9"/>
                </a:cxn>
                <a:cxn ang="0">
                  <a:pos x="T10" y="T11"/>
                </a:cxn>
              </a:cxnLst>
              <a:rect l="0" t="0" r="r" b="b"/>
              <a:pathLst>
                <a:path w="1920" h="824">
                  <a:moveTo>
                    <a:pt x="0" y="0"/>
                  </a:moveTo>
                  <a:cubicBezTo>
                    <a:pt x="128" y="160"/>
                    <a:pt x="256" y="320"/>
                    <a:pt x="384" y="432"/>
                  </a:cubicBezTo>
                  <a:cubicBezTo>
                    <a:pt x="512" y="544"/>
                    <a:pt x="632" y="616"/>
                    <a:pt x="768" y="672"/>
                  </a:cubicBezTo>
                  <a:cubicBezTo>
                    <a:pt x="904" y="728"/>
                    <a:pt x="1056" y="744"/>
                    <a:pt x="1200" y="768"/>
                  </a:cubicBezTo>
                  <a:cubicBezTo>
                    <a:pt x="1344" y="792"/>
                    <a:pt x="1512" y="808"/>
                    <a:pt x="1632" y="816"/>
                  </a:cubicBezTo>
                  <a:cubicBezTo>
                    <a:pt x="1752" y="824"/>
                    <a:pt x="1836" y="820"/>
                    <a:pt x="1920" y="816"/>
                  </a:cubicBezTo>
                </a:path>
              </a:pathLst>
            </a:custGeom>
            <a:grp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1862" name="Text Box 22">
              <a:extLst>
                <a:ext uri="{FF2B5EF4-FFF2-40B4-BE49-F238E27FC236}">
                  <a16:creationId xmlns:a16="http://schemas.microsoft.com/office/drawing/2014/main" id="{3D1A405F-34A9-4D25-8C7C-285948A9369C}"/>
                </a:ext>
              </a:extLst>
            </p:cNvPr>
            <p:cNvSpPr txBox="1">
              <a:spLocks noChangeArrowheads="1"/>
            </p:cNvSpPr>
            <p:nvPr/>
          </p:nvSpPr>
          <p:spPr bwMode="auto">
            <a:xfrm>
              <a:off x="2973" y="1235"/>
              <a:ext cx="365" cy="21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bg2">
                      <a:lumMod val="10000"/>
                    </a:schemeClr>
                  </a:solidFill>
                  <a:latin typeface="Arial" panose="020B0604020202020204" pitchFamily="34" charset="0"/>
                  <a:ea typeface="仿宋_GB2312" pitchFamily="49" charset="-122"/>
                </a:rPr>
                <a:t>1.00</a:t>
              </a:r>
            </a:p>
          </p:txBody>
        </p:sp>
        <p:sp>
          <p:nvSpPr>
            <p:cNvPr id="291863" name="Text Box 23">
              <a:extLst>
                <a:ext uri="{FF2B5EF4-FFF2-40B4-BE49-F238E27FC236}">
                  <a16:creationId xmlns:a16="http://schemas.microsoft.com/office/drawing/2014/main" id="{7E538385-F5E6-49BC-B4E9-5BEA794E0AE5}"/>
                </a:ext>
              </a:extLst>
            </p:cNvPr>
            <p:cNvSpPr txBox="1">
              <a:spLocks noChangeArrowheads="1"/>
            </p:cNvSpPr>
            <p:nvPr/>
          </p:nvSpPr>
          <p:spPr bwMode="auto">
            <a:xfrm>
              <a:off x="2973" y="1619"/>
              <a:ext cx="365" cy="21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bg2">
                      <a:lumMod val="10000"/>
                    </a:schemeClr>
                  </a:solidFill>
                  <a:latin typeface="Arial" panose="020B0604020202020204" pitchFamily="34" charset="0"/>
                  <a:ea typeface="仿宋_GB2312" pitchFamily="49" charset="-122"/>
                </a:rPr>
                <a:t>0.50</a:t>
              </a:r>
            </a:p>
          </p:txBody>
        </p:sp>
        <p:sp>
          <p:nvSpPr>
            <p:cNvPr id="291864" name="Text Box 24">
              <a:extLst>
                <a:ext uri="{FF2B5EF4-FFF2-40B4-BE49-F238E27FC236}">
                  <a16:creationId xmlns:a16="http://schemas.microsoft.com/office/drawing/2014/main" id="{B1AE2B15-84C4-4893-B582-51A355C48D1D}"/>
                </a:ext>
              </a:extLst>
            </p:cNvPr>
            <p:cNvSpPr txBox="1">
              <a:spLocks noChangeArrowheads="1"/>
            </p:cNvSpPr>
            <p:nvPr/>
          </p:nvSpPr>
          <p:spPr bwMode="auto">
            <a:xfrm>
              <a:off x="2973" y="1859"/>
              <a:ext cx="365" cy="21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bg2">
                      <a:lumMod val="10000"/>
                    </a:schemeClr>
                  </a:solidFill>
                  <a:latin typeface="Arial" panose="020B0604020202020204" pitchFamily="34" charset="0"/>
                  <a:ea typeface="仿宋_GB2312" pitchFamily="49" charset="-122"/>
                </a:rPr>
                <a:t>0.25</a:t>
              </a:r>
            </a:p>
          </p:txBody>
        </p:sp>
        <p:sp>
          <p:nvSpPr>
            <p:cNvPr id="291865" name="Text Box 25">
              <a:extLst>
                <a:ext uri="{FF2B5EF4-FFF2-40B4-BE49-F238E27FC236}">
                  <a16:creationId xmlns:a16="http://schemas.microsoft.com/office/drawing/2014/main" id="{D12A41F3-208C-44DF-8996-90F2EFE49654}"/>
                </a:ext>
              </a:extLst>
            </p:cNvPr>
            <p:cNvSpPr txBox="1">
              <a:spLocks noChangeArrowheads="1"/>
            </p:cNvSpPr>
            <p:nvPr/>
          </p:nvSpPr>
          <p:spPr bwMode="auto">
            <a:xfrm>
              <a:off x="3107" y="2160"/>
              <a:ext cx="2410" cy="21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chemeClr val="bg2">
                      <a:lumMod val="10000"/>
                    </a:schemeClr>
                  </a:solidFill>
                  <a:latin typeface="Arial" panose="020B0604020202020204" pitchFamily="34" charset="0"/>
                  <a:ea typeface="仿宋_GB2312" pitchFamily="49" charset="-122"/>
                </a:rPr>
                <a:t>  0         1T       2T       3T        4T          t</a:t>
              </a:r>
            </a:p>
          </p:txBody>
        </p:sp>
        <p:sp>
          <p:nvSpPr>
            <p:cNvPr id="291866" name="Text Box 26">
              <a:extLst>
                <a:ext uri="{FF2B5EF4-FFF2-40B4-BE49-F238E27FC236}">
                  <a16:creationId xmlns:a16="http://schemas.microsoft.com/office/drawing/2014/main" id="{8023AFBD-1FF6-4625-9F3A-8BDE60F929D8}"/>
                </a:ext>
              </a:extLst>
            </p:cNvPr>
            <p:cNvSpPr txBox="1">
              <a:spLocks noChangeArrowheads="1"/>
            </p:cNvSpPr>
            <p:nvPr/>
          </p:nvSpPr>
          <p:spPr bwMode="auto">
            <a:xfrm>
              <a:off x="3309" y="947"/>
              <a:ext cx="395" cy="21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bg2">
                      <a:lumMod val="10000"/>
                    </a:schemeClr>
                  </a:solidFill>
                  <a:latin typeface="Arial" panose="020B0604020202020204" pitchFamily="34" charset="0"/>
                  <a:ea typeface="仿宋_GB2312" pitchFamily="49" charset="-122"/>
                </a:rPr>
                <a:t>N/N</a:t>
              </a:r>
              <a:r>
                <a:rPr lang="en-US" altLang="zh-CN" sz="1200">
                  <a:solidFill>
                    <a:schemeClr val="bg2">
                      <a:lumMod val="10000"/>
                    </a:schemeClr>
                  </a:solidFill>
                  <a:latin typeface="Arial" panose="020B0604020202020204" pitchFamily="34" charset="0"/>
                  <a:ea typeface="仿宋_GB2312" pitchFamily="49" charset="-122"/>
                </a:rPr>
                <a:t>o</a:t>
              </a:r>
            </a:p>
          </p:txBody>
        </p:sp>
        <p:grpSp>
          <p:nvGrpSpPr>
            <p:cNvPr id="291867" name="Group 27">
              <a:extLst>
                <a:ext uri="{FF2B5EF4-FFF2-40B4-BE49-F238E27FC236}">
                  <a16:creationId xmlns:a16="http://schemas.microsoft.com/office/drawing/2014/main" id="{5517B4DF-674E-4BA0-B2BC-A1C2730D1428}"/>
                </a:ext>
              </a:extLst>
            </p:cNvPr>
            <p:cNvGrpSpPr>
              <a:grpSpLocks/>
            </p:cNvGrpSpPr>
            <p:nvPr/>
          </p:nvGrpSpPr>
          <p:grpSpPr bwMode="auto">
            <a:xfrm>
              <a:off x="3725" y="2435"/>
              <a:ext cx="688" cy="251"/>
              <a:chOff x="1142" y="3824"/>
              <a:chExt cx="688" cy="251"/>
            </a:xfrm>
            <a:grpFill/>
          </p:grpSpPr>
          <p:graphicFrame>
            <p:nvGraphicFramePr>
              <p:cNvPr id="291868" name="Object 28">
                <a:extLst>
                  <a:ext uri="{FF2B5EF4-FFF2-40B4-BE49-F238E27FC236}">
                    <a16:creationId xmlns:a16="http://schemas.microsoft.com/office/drawing/2014/main" id="{7E65F0B4-43FF-4CAB-8973-6C97019F3B98}"/>
                  </a:ext>
                </a:extLst>
              </p:cNvPr>
              <p:cNvGraphicFramePr>
                <a:graphicFrameLocks noChangeAspect="1"/>
              </p:cNvGraphicFramePr>
              <p:nvPr/>
            </p:nvGraphicFramePr>
            <p:xfrm>
              <a:off x="1142" y="3824"/>
              <a:ext cx="336" cy="230"/>
            </p:xfrm>
            <a:graphic>
              <a:graphicData uri="http://schemas.openxmlformats.org/presentationml/2006/ole">
                <mc:AlternateContent xmlns:mc="http://schemas.openxmlformats.org/markup-compatibility/2006">
                  <mc:Choice xmlns:v="urn:schemas-microsoft-com:vml" Requires="v">
                    <p:oleObj spid="_x0000_s291880" name="公式" r:id="rId7" imgW="279360" imgH="190440" progId="Equation.3">
                      <p:embed/>
                    </p:oleObj>
                  </mc:Choice>
                  <mc:Fallback>
                    <p:oleObj name="公式" r:id="rId7" imgW="279360" imgH="19044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 y="3824"/>
                            <a:ext cx="33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1869" name="Text Box 29">
                <a:extLst>
                  <a:ext uri="{FF2B5EF4-FFF2-40B4-BE49-F238E27FC236}">
                    <a16:creationId xmlns:a16="http://schemas.microsoft.com/office/drawing/2014/main" id="{2A1BA81F-F260-41A5-B2F8-FBD5FDF3595A}"/>
                  </a:ext>
                </a:extLst>
              </p:cNvPr>
              <p:cNvSpPr txBox="1">
                <a:spLocks noChangeArrowheads="1"/>
              </p:cNvSpPr>
              <p:nvPr/>
            </p:nvSpPr>
            <p:spPr bwMode="auto">
              <a:xfrm>
                <a:off x="1392" y="3825"/>
                <a:ext cx="438" cy="250"/>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bg2">
                        <a:lumMod val="10000"/>
                      </a:schemeClr>
                    </a:solidFill>
                    <a:latin typeface="Arial" panose="020B0604020202020204" pitchFamily="34" charset="0"/>
                    <a:ea typeface="仿宋_GB2312" pitchFamily="49" charset="-122"/>
                  </a:rPr>
                  <a:t>衰变</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1845"/>
                                        </p:tgtEl>
                                        <p:attrNameLst>
                                          <p:attrName>style.visibility</p:attrName>
                                        </p:attrNameLst>
                                      </p:cBhvr>
                                      <p:to>
                                        <p:strVal val="visible"/>
                                      </p:to>
                                    </p:set>
                                    <p:animEffect transition="in" filter="blinds(horizontal)">
                                      <p:cBhvr>
                                        <p:cTn id="7" dur="500"/>
                                        <p:tgtEl>
                                          <p:spTgt spid="291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91871"/>
                                        </p:tgtEl>
                                        <p:attrNameLst>
                                          <p:attrName>style.visibility</p:attrName>
                                        </p:attrNameLst>
                                      </p:cBhvr>
                                      <p:to>
                                        <p:strVal val="visible"/>
                                      </p:to>
                                    </p:set>
                                    <p:animEffect transition="in" filter="fade">
                                      <p:cBhvr>
                                        <p:cTn id="12" dur="2000"/>
                                        <p:tgtEl>
                                          <p:spTgt spid="2918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1847"/>
                                        </p:tgtEl>
                                        <p:attrNameLst>
                                          <p:attrName>style.visibility</p:attrName>
                                        </p:attrNameLst>
                                      </p:cBhvr>
                                      <p:to>
                                        <p:strVal val="visible"/>
                                      </p:to>
                                    </p:set>
                                    <p:anim calcmode="lin" valueType="num">
                                      <p:cBhvr additive="base">
                                        <p:cTn id="17" dur="500" fill="hold"/>
                                        <p:tgtEl>
                                          <p:spTgt spid="291847"/>
                                        </p:tgtEl>
                                        <p:attrNameLst>
                                          <p:attrName>ppt_x</p:attrName>
                                        </p:attrNameLst>
                                      </p:cBhvr>
                                      <p:tavLst>
                                        <p:tav tm="0">
                                          <p:val>
                                            <p:strVal val="0-#ppt_w/2"/>
                                          </p:val>
                                        </p:tav>
                                        <p:tav tm="100000">
                                          <p:val>
                                            <p:strVal val="#ppt_x"/>
                                          </p:val>
                                        </p:tav>
                                      </p:tavLst>
                                    </p:anim>
                                    <p:anim calcmode="lin" valueType="num">
                                      <p:cBhvr additive="base">
                                        <p:cTn id="1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4">
            <a:extLst>
              <a:ext uri="{FF2B5EF4-FFF2-40B4-BE49-F238E27FC236}">
                <a16:creationId xmlns:a16="http://schemas.microsoft.com/office/drawing/2014/main" id="{8DD11330-38D8-421F-95BB-484691BB2459}"/>
              </a:ext>
            </a:extLst>
          </p:cNvPr>
          <p:cNvSpPr>
            <a:spLocks noChangeArrowheads="1"/>
          </p:cNvSpPr>
          <p:nvPr/>
        </p:nvSpPr>
        <p:spPr bwMode="auto">
          <a:xfrm>
            <a:off x="468313" y="836613"/>
            <a:ext cx="2232025" cy="579437"/>
          </a:xfrm>
          <a:prstGeom prst="rect">
            <a:avLst/>
          </a:prstGeom>
          <a:solidFill>
            <a:schemeClr val="bg1"/>
          </a:solidFill>
          <a:ln>
            <a:noFill/>
          </a:ln>
          <a:effectLst/>
        </p:spPr>
        <p:txBody>
          <a:bodyPr>
            <a:spAutoFit/>
          </a:bodyPr>
          <a:lstStyle/>
          <a:p>
            <a:r>
              <a:rPr lang="en-US" altLang="zh-CN" sz="3200">
                <a:solidFill>
                  <a:schemeClr val="bg2">
                    <a:lumMod val="10000"/>
                  </a:schemeClr>
                </a:solidFill>
                <a:ea typeface="楷体_GB2312" pitchFamily="49" charset="-122"/>
              </a:rPr>
              <a:t>3.</a:t>
            </a:r>
            <a:r>
              <a:rPr lang="zh-CN" altLang="en-US" sz="3200">
                <a:solidFill>
                  <a:schemeClr val="bg2">
                    <a:lumMod val="10000"/>
                  </a:schemeClr>
                </a:solidFill>
                <a:ea typeface="楷体_GB2312" pitchFamily="49" charset="-122"/>
              </a:rPr>
              <a:t>平均寿命</a:t>
            </a:r>
          </a:p>
        </p:txBody>
      </p:sp>
      <p:sp>
        <p:nvSpPr>
          <p:cNvPr id="292869" name="Rectangle 5">
            <a:extLst>
              <a:ext uri="{FF2B5EF4-FFF2-40B4-BE49-F238E27FC236}">
                <a16:creationId xmlns:a16="http://schemas.microsoft.com/office/drawing/2014/main" id="{42ACB1FE-D671-46F6-A1F0-3CEF0AE95D31}"/>
              </a:ext>
            </a:extLst>
          </p:cNvPr>
          <p:cNvSpPr>
            <a:spLocks noChangeArrowheads="1"/>
          </p:cNvSpPr>
          <p:nvPr/>
        </p:nvSpPr>
        <p:spPr bwMode="auto">
          <a:xfrm>
            <a:off x="755650" y="1700213"/>
            <a:ext cx="7704138" cy="1373187"/>
          </a:xfrm>
          <a:prstGeom prst="rect">
            <a:avLst/>
          </a:prstGeom>
          <a:solidFill>
            <a:schemeClr val="bg1"/>
          </a:solidFill>
          <a:ln>
            <a:noFill/>
          </a:ln>
          <a:effectLst/>
        </p:spPr>
        <p:txBody>
          <a:bodyPr>
            <a:spAutoFit/>
          </a:bodyPr>
          <a:lstStyle/>
          <a:p>
            <a:r>
              <a:rPr lang="en-US" altLang="zh-CN" dirty="0">
                <a:solidFill>
                  <a:schemeClr val="bg2">
                    <a:lumMod val="10000"/>
                  </a:schemeClr>
                </a:solidFill>
                <a:ea typeface="楷体_GB2312" pitchFamily="49" charset="-122"/>
              </a:rPr>
              <a:t>        </a:t>
            </a:r>
            <a:r>
              <a:rPr lang="zh-CN" altLang="en-US" dirty="0">
                <a:solidFill>
                  <a:schemeClr val="bg2">
                    <a:lumMod val="10000"/>
                  </a:schemeClr>
                </a:solidFill>
                <a:ea typeface="楷体_GB2312" pitchFamily="49" charset="-122"/>
              </a:rPr>
              <a:t>对于某种放射性核素，有些核早衰变，有些核晚衰变，即有的寿命长，有的寿命短，所有原子核寿命的平均值</a:t>
            </a:r>
            <a:r>
              <a:rPr lang="el-GR" altLang="zh-CN" b="0" dirty="0">
                <a:solidFill>
                  <a:schemeClr val="bg2">
                    <a:lumMod val="10000"/>
                  </a:schemeClr>
                </a:solidFill>
                <a:latin typeface="楷体_GB2312" pitchFamily="49" charset="-122"/>
                <a:ea typeface="楷体_GB2312" pitchFamily="49" charset="-122"/>
              </a:rPr>
              <a:t>τ</a:t>
            </a:r>
            <a:r>
              <a:rPr lang="zh-CN" altLang="en-US" dirty="0">
                <a:solidFill>
                  <a:schemeClr val="bg2">
                    <a:lumMod val="10000"/>
                  </a:schemeClr>
                </a:solidFill>
                <a:ea typeface="楷体_GB2312" pitchFamily="49" charset="-122"/>
              </a:rPr>
              <a:t>称为</a:t>
            </a:r>
            <a:r>
              <a:rPr lang="zh-CN" altLang="en-US" b="0" dirty="0">
                <a:solidFill>
                  <a:schemeClr val="bg2">
                    <a:lumMod val="10000"/>
                  </a:schemeClr>
                </a:solidFill>
                <a:ea typeface="楷体_GB2312" pitchFamily="49" charset="-122"/>
              </a:rPr>
              <a:t>平均寿命</a:t>
            </a:r>
            <a:r>
              <a:rPr lang="zh-CN" altLang="en-US" dirty="0">
                <a:solidFill>
                  <a:schemeClr val="bg2">
                    <a:lumMod val="10000"/>
                  </a:schemeClr>
                </a:solidFill>
                <a:ea typeface="楷体_GB2312" pitchFamily="49" charset="-122"/>
              </a:rPr>
              <a:t>。</a:t>
            </a:r>
          </a:p>
        </p:txBody>
      </p:sp>
      <p:graphicFrame>
        <p:nvGraphicFramePr>
          <p:cNvPr id="292870" name="Object 6">
            <a:extLst>
              <a:ext uri="{FF2B5EF4-FFF2-40B4-BE49-F238E27FC236}">
                <a16:creationId xmlns:a16="http://schemas.microsoft.com/office/drawing/2014/main" id="{AADC204C-BE16-4B96-9FB0-DD93AE619D6F}"/>
              </a:ext>
            </a:extLst>
          </p:cNvPr>
          <p:cNvGraphicFramePr>
            <a:graphicFrameLocks noChangeAspect="1"/>
          </p:cNvGraphicFramePr>
          <p:nvPr>
            <p:ph/>
            <p:extLst>
              <p:ext uri="{D42A27DB-BD31-4B8C-83A1-F6EECF244321}">
                <p14:modId xmlns:p14="http://schemas.microsoft.com/office/powerpoint/2010/main" val="1000967342"/>
              </p:ext>
            </p:extLst>
          </p:nvPr>
        </p:nvGraphicFramePr>
        <p:xfrm>
          <a:off x="1403350" y="3429000"/>
          <a:ext cx="5111750" cy="1357313"/>
        </p:xfrm>
        <a:graphic>
          <a:graphicData uri="http://schemas.openxmlformats.org/presentationml/2006/ole">
            <mc:AlternateContent xmlns:mc="http://schemas.openxmlformats.org/markup-compatibility/2006">
              <mc:Choice xmlns:v="urn:schemas-microsoft-com:vml" Requires="v">
                <p:oleObj spid="_x0000_s292875" name="公式" r:id="rId3" imgW="2057400" imgH="545760" progId="Equation.3">
                  <p:embed/>
                </p:oleObj>
              </mc:Choice>
              <mc:Fallback>
                <p:oleObj name="公式" r:id="rId3" imgW="2057400" imgH="5457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429000"/>
                        <a:ext cx="5111750" cy="1357313"/>
                      </a:xfrm>
                      <a:prstGeom prst="rect">
                        <a:avLst/>
                      </a:prstGeom>
                      <a:noFill/>
                      <a:ln>
                        <a:noFill/>
                      </a:ln>
                    </p:spPr>
                  </p:pic>
                </p:oleObj>
              </mc:Fallback>
            </mc:AlternateContent>
          </a:graphicData>
        </a:graphic>
      </p:graphicFrame>
      <p:sp>
        <p:nvSpPr>
          <p:cNvPr id="292872" name="Rectangle 8">
            <a:extLst>
              <a:ext uri="{FF2B5EF4-FFF2-40B4-BE49-F238E27FC236}">
                <a16:creationId xmlns:a16="http://schemas.microsoft.com/office/drawing/2014/main" id="{4DABC810-E448-4F66-85C9-06AB4FBE9F2F}"/>
              </a:ext>
            </a:extLst>
          </p:cNvPr>
          <p:cNvSpPr>
            <a:spLocks noChangeArrowheads="1"/>
          </p:cNvSpPr>
          <p:nvPr/>
        </p:nvSpPr>
        <p:spPr bwMode="auto">
          <a:xfrm>
            <a:off x="827088" y="5300663"/>
            <a:ext cx="7705725" cy="946150"/>
          </a:xfrm>
          <a:prstGeom prst="rect">
            <a:avLst/>
          </a:prstGeom>
          <a:solidFill>
            <a:schemeClr val="bg1"/>
          </a:solidFill>
          <a:ln>
            <a:noFill/>
          </a:ln>
          <a:effectLst/>
        </p:spPr>
        <p:txBody>
          <a:bodyPr>
            <a:spAutoFit/>
          </a:bodyPr>
          <a:lstStyle/>
          <a:p>
            <a:pPr>
              <a:spcBef>
                <a:spcPct val="20000"/>
              </a:spcBef>
              <a:buClr>
                <a:schemeClr val="hlink"/>
              </a:buClr>
              <a:buSzPct val="70000"/>
              <a:buFont typeface="Monotype Sorts" pitchFamily="2" charset="2"/>
              <a:buNone/>
            </a:pPr>
            <a:r>
              <a:rPr kumimoji="1" lang="zh-CN" altLang="en-US" b="0" dirty="0">
                <a:solidFill>
                  <a:schemeClr val="bg2">
                    <a:lumMod val="10000"/>
                  </a:schemeClr>
                </a:solidFill>
                <a:ea typeface="楷体_GB2312" pitchFamily="49" charset="-122"/>
              </a:rPr>
              <a:t>平均寿命</a:t>
            </a:r>
            <a:r>
              <a:rPr lang="el-GR" altLang="zh-CN" b="0" dirty="0">
                <a:solidFill>
                  <a:schemeClr val="bg2">
                    <a:lumMod val="10000"/>
                  </a:schemeClr>
                </a:solidFill>
              </a:rPr>
              <a:t>τ</a:t>
            </a:r>
            <a:r>
              <a:rPr kumimoji="1" lang="zh-CN" altLang="en-US" dirty="0">
                <a:solidFill>
                  <a:schemeClr val="bg2">
                    <a:lumMod val="10000"/>
                  </a:schemeClr>
                </a:solidFill>
                <a:ea typeface="楷体_GB2312" pitchFamily="49" charset="-122"/>
              </a:rPr>
              <a:t>表示：经过</a:t>
            </a:r>
            <a:r>
              <a:rPr lang="el-GR" altLang="zh-CN" b="0" dirty="0">
                <a:solidFill>
                  <a:schemeClr val="bg2">
                    <a:lumMod val="10000"/>
                  </a:schemeClr>
                </a:solidFill>
              </a:rPr>
              <a:t>τ</a:t>
            </a:r>
            <a:r>
              <a:rPr kumimoji="1" lang="zh-CN" altLang="en-US" dirty="0">
                <a:solidFill>
                  <a:schemeClr val="bg2">
                    <a:lumMod val="10000"/>
                  </a:schemeClr>
                </a:solidFill>
                <a:ea typeface="楷体_GB2312" pitchFamily="49" charset="-122"/>
              </a:rPr>
              <a:t>时间以后，剩下的核素数目为初始核素数目的</a:t>
            </a:r>
            <a:r>
              <a:rPr kumimoji="1" lang="en-US" altLang="zh-CN" dirty="0">
                <a:solidFill>
                  <a:schemeClr val="bg2">
                    <a:lumMod val="10000"/>
                  </a:schemeClr>
                </a:solidFill>
                <a:ea typeface="楷体_GB2312" pitchFamily="49" charset="-122"/>
              </a:rPr>
              <a:t>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2870"/>
                                        </p:tgtEl>
                                        <p:attrNameLst>
                                          <p:attrName>style.visibility</p:attrName>
                                        </p:attrNameLst>
                                      </p:cBhvr>
                                      <p:to>
                                        <p:strVal val="visible"/>
                                      </p:to>
                                    </p:set>
                                    <p:animEffect transition="in" filter="box(in)">
                                      <p:cBhvr>
                                        <p:cTn id="7" dur="500"/>
                                        <p:tgtEl>
                                          <p:spTgt spid="2928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2872"/>
                                        </p:tgtEl>
                                        <p:attrNameLst>
                                          <p:attrName>style.visibility</p:attrName>
                                        </p:attrNameLst>
                                      </p:cBhvr>
                                      <p:to>
                                        <p:strVal val="visible"/>
                                      </p:to>
                                    </p:set>
                                    <p:animEffect transition="in" filter="wipe(left)">
                                      <p:cBhvr>
                                        <p:cTn id="12" dur="500"/>
                                        <p:tgtEl>
                                          <p:spTgt spid="292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Rectangle 4">
            <a:extLst>
              <a:ext uri="{FF2B5EF4-FFF2-40B4-BE49-F238E27FC236}">
                <a16:creationId xmlns:a16="http://schemas.microsoft.com/office/drawing/2014/main" id="{6C72D2C5-E638-4C70-B239-AEE983F13AC5}"/>
              </a:ext>
            </a:extLst>
          </p:cNvPr>
          <p:cNvSpPr>
            <a:spLocks noChangeArrowheads="1"/>
          </p:cNvSpPr>
          <p:nvPr/>
        </p:nvSpPr>
        <p:spPr bwMode="auto">
          <a:xfrm>
            <a:off x="468313" y="836613"/>
            <a:ext cx="4175125" cy="579437"/>
          </a:xfrm>
          <a:prstGeom prst="rect">
            <a:avLst/>
          </a:prstGeom>
          <a:noFill/>
          <a:ln>
            <a:noFill/>
          </a:ln>
          <a:effectLst/>
        </p:spPr>
        <p:txBody>
          <a:bodyPr>
            <a:spAutoFit/>
          </a:bodyPr>
          <a:lstStyle/>
          <a:p>
            <a:r>
              <a:rPr lang="en-US" altLang="zh-CN" sz="3200">
                <a:solidFill>
                  <a:schemeClr val="bg2">
                    <a:lumMod val="10000"/>
                  </a:schemeClr>
                </a:solidFill>
                <a:ea typeface="楷体_GB2312" pitchFamily="49" charset="-122"/>
              </a:rPr>
              <a:t>4.</a:t>
            </a:r>
            <a:r>
              <a:rPr lang="zh-CN" altLang="en-US" sz="3200">
                <a:solidFill>
                  <a:schemeClr val="bg2">
                    <a:lumMod val="10000"/>
                  </a:schemeClr>
                </a:solidFill>
                <a:ea typeface="楷体_GB2312" pitchFamily="49" charset="-122"/>
              </a:rPr>
              <a:t>放射性核素的特征量</a:t>
            </a:r>
          </a:p>
        </p:txBody>
      </p:sp>
      <p:sp>
        <p:nvSpPr>
          <p:cNvPr id="293893" name="Rectangle 5">
            <a:extLst>
              <a:ext uri="{FF2B5EF4-FFF2-40B4-BE49-F238E27FC236}">
                <a16:creationId xmlns:a16="http://schemas.microsoft.com/office/drawing/2014/main" id="{24A69341-8B29-4049-9449-FAB4B754D72F}"/>
              </a:ext>
            </a:extLst>
          </p:cNvPr>
          <p:cNvSpPr>
            <a:spLocks noChangeArrowheads="1"/>
          </p:cNvSpPr>
          <p:nvPr/>
        </p:nvSpPr>
        <p:spPr bwMode="auto">
          <a:xfrm>
            <a:off x="611188" y="1773238"/>
            <a:ext cx="7705725" cy="1800225"/>
          </a:xfrm>
          <a:prstGeom prst="rect">
            <a:avLst/>
          </a:prstGeom>
          <a:noFill/>
          <a:ln>
            <a:noFill/>
          </a:ln>
          <a:effectLst/>
        </p:spPr>
        <p:txBody>
          <a:bodyPr>
            <a:spAutoFit/>
          </a:bodyPr>
          <a:lstStyle/>
          <a:p>
            <a:r>
              <a:rPr kumimoji="1" lang="en-US" altLang="zh-CN" b="0" dirty="0">
                <a:solidFill>
                  <a:schemeClr val="bg2">
                    <a:lumMod val="10000"/>
                  </a:schemeClr>
                </a:solidFill>
                <a:ea typeface="楷体_GB2312" pitchFamily="49" charset="-122"/>
              </a:rPr>
              <a:t>        </a:t>
            </a:r>
            <a:r>
              <a:rPr kumimoji="1" lang="zh-CN" altLang="zh-CN" b="0" dirty="0">
                <a:solidFill>
                  <a:schemeClr val="bg2">
                    <a:lumMod val="10000"/>
                  </a:schemeClr>
                </a:solidFill>
                <a:ea typeface="楷体_GB2312" pitchFamily="49" charset="-122"/>
              </a:rPr>
              <a:t>衰变常数</a:t>
            </a:r>
            <a:r>
              <a:rPr kumimoji="1" lang="el-GR" altLang="zh-CN" b="0" dirty="0">
                <a:solidFill>
                  <a:schemeClr val="bg2">
                    <a:lumMod val="10000"/>
                  </a:schemeClr>
                </a:solidFill>
              </a:rPr>
              <a:t>λ</a:t>
            </a:r>
            <a:r>
              <a:rPr kumimoji="1" lang="zh-CN" altLang="zh-CN" b="0" dirty="0">
                <a:solidFill>
                  <a:schemeClr val="bg2">
                    <a:lumMod val="10000"/>
                  </a:schemeClr>
                </a:solidFill>
              </a:rPr>
              <a:t> </a:t>
            </a:r>
            <a:r>
              <a:rPr kumimoji="1" lang="zh-CN" altLang="en-US" b="0" dirty="0">
                <a:solidFill>
                  <a:schemeClr val="bg2">
                    <a:lumMod val="10000"/>
                  </a:schemeClr>
                </a:solidFill>
                <a:ea typeface="楷体_GB2312" pitchFamily="49" charset="-122"/>
              </a:rPr>
              <a:t>、</a:t>
            </a:r>
            <a:r>
              <a:rPr lang="zh-CN" altLang="en-US" b="0" dirty="0">
                <a:solidFill>
                  <a:schemeClr val="bg2">
                    <a:lumMod val="10000"/>
                  </a:schemeClr>
                </a:solidFill>
                <a:ea typeface="楷体_GB2312" pitchFamily="49" charset="-122"/>
              </a:rPr>
              <a:t>半衰期</a:t>
            </a:r>
            <a:r>
              <a:rPr lang="en-US" altLang="zh-CN" b="0" dirty="0">
                <a:solidFill>
                  <a:schemeClr val="bg2">
                    <a:lumMod val="10000"/>
                  </a:schemeClr>
                </a:solidFill>
              </a:rPr>
              <a:t>T</a:t>
            </a:r>
            <a:r>
              <a:rPr lang="zh-CN" altLang="en-US" dirty="0">
                <a:solidFill>
                  <a:schemeClr val="bg2">
                    <a:lumMod val="10000"/>
                  </a:schemeClr>
                </a:solidFill>
                <a:ea typeface="楷体_GB2312" pitchFamily="49" charset="-122"/>
              </a:rPr>
              <a:t>和</a:t>
            </a:r>
            <a:r>
              <a:rPr lang="zh-CN" altLang="en-US" b="0" dirty="0">
                <a:solidFill>
                  <a:schemeClr val="bg2">
                    <a:lumMod val="10000"/>
                  </a:schemeClr>
                </a:solidFill>
                <a:ea typeface="楷体_GB2312" pitchFamily="49" charset="-122"/>
              </a:rPr>
              <a:t>平均寿命</a:t>
            </a:r>
            <a:r>
              <a:rPr lang="el-GR" altLang="zh-CN" b="0" dirty="0">
                <a:solidFill>
                  <a:schemeClr val="bg2">
                    <a:lumMod val="10000"/>
                  </a:schemeClr>
                </a:solidFill>
              </a:rPr>
              <a:t>τ</a:t>
            </a:r>
            <a:r>
              <a:rPr lang="zh-CN" altLang="en-US" dirty="0">
                <a:solidFill>
                  <a:schemeClr val="bg2">
                    <a:lumMod val="10000"/>
                  </a:schemeClr>
                </a:solidFill>
                <a:ea typeface="楷体_GB2312" pitchFamily="49" charset="-122"/>
              </a:rPr>
              <a:t>都可以作为放射性核素的特征量，不同核素的特征量差别很大。我们可以根据测量的特征量</a:t>
            </a:r>
            <a:r>
              <a:rPr lang="zh-CN" altLang="en-US" dirty="0">
                <a:solidFill>
                  <a:schemeClr val="bg2">
                    <a:lumMod val="10000"/>
                  </a:schemeClr>
                </a:solidFill>
                <a:ea typeface="楷体_GB2312" pitchFamily="49" charset="-122"/>
                <a:sym typeface="Symbol" panose="05050102010706020507" pitchFamily="18" charset="2"/>
              </a:rPr>
              <a:t>判断它属于哪种核素。例如单晶硅中痕量碳的分析：</a:t>
            </a:r>
          </a:p>
        </p:txBody>
      </p:sp>
      <p:graphicFrame>
        <p:nvGraphicFramePr>
          <p:cNvPr id="293894" name="Object 6">
            <a:extLst>
              <a:ext uri="{FF2B5EF4-FFF2-40B4-BE49-F238E27FC236}">
                <a16:creationId xmlns:a16="http://schemas.microsoft.com/office/drawing/2014/main" id="{0FACC3B5-9659-4CC7-AEA3-6768ED624B1C}"/>
              </a:ext>
            </a:extLst>
          </p:cNvPr>
          <p:cNvGraphicFramePr>
            <a:graphicFrameLocks noChangeAspect="1"/>
          </p:cNvGraphicFramePr>
          <p:nvPr>
            <p:ph/>
            <p:extLst>
              <p:ext uri="{D42A27DB-BD31-4B8C-83A1-F6EECF244321}">
                <p14:modId xmlns:p14="http://schemas.microsoft.com/office/powerpoint/2010/main" val="757301605"/>
              </p:ext>
            </p:extLst>
          </p:nvPr>
        </p:nvGraphicFramePr>
        <p:xfrm>
          <a:off x="1116013" y="4030663"/>
          <a:ext cx="6840537" cy="1360487"/>
        </p:xfrm>
        <a:graphic>
          <a:graphicData uri="http://schemas.openxmlformats.org/presentationml/2006/ole">
            <mc:AlternateContent xmlns:mc="http://schemas.openxmlformats.org/markup-compatibility/2006">
              <mc:Choice xmlns:v="urn:schemas-microsoft-com:vml" Requires="v">
                <p:oleObj spid="_x0000_s293898" name="公式" r:id="rId3" imgW="2425680" imgH="482400" progId="Equation.3">
                  <p:embed/>
                </p:oleObj>
              </mc:Choice>
              <mc:Fallback>
                <p:oleObj name="公式" r:id="rId3" imgW="2425680" imgH="482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030663"/>
                        <a:ext cx="6840537" cy="1360487"/>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93894"/>
                                        </p:tgtEl>
                                        <p:attrNameLst>
                                          <p:attrName>style.visibility</p:attrName>
                                        </p:attrNameLst>
                                      </p:cBhvr>
                                      <p:to>
                                        <p:strVal val="visible"/>
                                      </p:to>
                                    </p:set>
                                    <p:animEffect transition="in" filter="diamond(in)">
                                      <p:cBhvr>
                                        <p:cTn id="7" dur="2000"/>
                                        <p:tgtEl>
                                          <p:spTgt spid="293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a:extLst>
              <a:ext uri="{FF2B5EF4-FFF2-40B4-BE49-F238E27FC236}">
                <a16:creationId xmlns:a16="http://schemas.microsoft.com/office/drawing/2014/main" id="{B5BDC2A3-DC63-4D8E-8E09-76B9E37F27F4}"/>
              </a:ext>
            </a:extLst>
          </p:cNvPr>
          <p:cNvSpPr>
            <a:spLocks noChangeArrowheads="1"/>
          </p:cNvSpPr>
          <p:nvPr/>
        </p:nvSpPr>
        <p:spPr bwMode="auto">
          <a:xfrm>
            <a:off x="462029" y="909067"/>
            <a:ext cx="2590800" cy="579437"/>
          </a:xfrm>
          <a:prstGeom prst="rect">
            <a:avLst/>
          </a:prstGeom>
          <a:noFill/>
          <a:ln>
            <a:noFill/>
          </a:ln>
          <a:effectLst/>
        </p:spPr>
        <p:txBody>
          <a:bodyPr>
            <a:spAutoFit/>
          </a:bodyPr>
          <a:lstStyle/>
          <a:p>
            <a:r>
              <a:rPr lang="en-US" altLang="zh-CN" sz="3200">
                <a:solidFill>
                  <a:schemeClr val="bg2">
                    <a:lumMod val="10000"/>
                  </a:schemeClr>
                </a:solidFill>
                <a:ea typeface="楷体_GB2312" pitchFamily="49" charset="-122"/>
              </a:rPr>
              <a:t>5.</a:t>
            </a:r>
            <a:r>
              <a:rPr lang="zh-CN" altLang="en-US" sz="3200">
                <a:solidFill>
                  <a:schemeClr val="bg2">
                    <a:lumMod val="10000"/>
                  </a:schemeClr>
                </a:solidFill>
                <a:ea typeface="楷体_GB2312" pitchFamily="49" charset="-122"/>
              </a:rPr>
              <a:t>放射性单位</a:t>
            </a:r>
          </a:p>
        </p:txBody>
      </p:sp>
      <p:sp>
        <p:nvSpPr>
          <p:cNvPr id="294918" name="Rectangle 6">
            <a:extLst>
              <a:ext uri="{FF2B5EF4-FFF2-40B4-BE49-F238E27FC236}">
                <a16:creationId xmlns:a16="http://schemas.microsoft.com/office/drawing/2014/main" id="{3929B393-2E18-4888-BFFD-5BC93D7ED515}"/>
              </a:ext>
            </a:extLst>
          </p:cNvPr>
          <p:cNvSpPr>
            <a:spLocks noChangeArrowheads="1"/>
          </p:cNvSpPr>
          <p:nvPr/>
        </p:nvSpPr>
        <p:spPr bwMode="auto">
          <a:xfrm>
            <a:off x="604904" y="1772667"/>
            <a:ext cx="7993062" cy="1373187"/>
          </a:xfrm>
          <a:prstGeom prst="rect">
            <a:avLst/>
          </a:prstGeom>
          <a:noFill/>
          <a:ln>
            <a:noFill/>
          </a:ln>
          <a:effectLst/>
        </p:spPr>
        <p:txBody>
          <a:bodyPr>
            <a:spAutoFit/>
          </a:bodyPr>
          <a:lstStyle/>
          <a:p>
            <a:r>
              <a:rPr lang="zh-CN" altLang="en-US">
                <a:solidFill>
                  <a:schemeClr val="bg2">
                    <a:lumMod val="10000"/>
                  </a:schemeClr>
                </a:solidFill>
                <a:latin typeface="楷体_GB2312" pitchFamily="49" charset="-122"/>
                <a:ea typeface="楷体_GB2312" pitchFamily="49" charset="-122"/>
              </a:rPr>
              <a:t>放射性活度</a:t>
            </a:r>
            <a:r>
              <a:rPr lang="en-US" altLang="zh-CN">
                <a:solidFill>
                  <a:schemeClr val="bg2">
                    <a:lumMod val="10000"/>
                  </a:schemeClr>
                </a:solidFill>
                <a:ea typeface="楷体_GB2312" pitchFamily="49" charset="-122"/>
              </a:rPr>
              <a:t>A</a:t>
            </a:r>
            <a:r>
              <a:rPr lang="zh-CN" altLang="en-US">
                <a:solidFill>
                  <a:schemeClr val="bg2">
                    <a:lumMod val="10000"/>
                  </a:schemeClr>
                </a:solidFill>
                <a:latin typeface="楷体_GB2312" pitchFamily="49" charset="-122"/>
                <a:ea typeface="楷体_GB2312" pitchFamily="49" charset="-122"/>
              </a:rPr>
              <a:t>：</a:t>
            </a:r>
            <a:r>
              <a:rPr lang="zh-CN" altLang="en-US">
                <a:solidFill>
                  <a:schemeClr val="bg2">
                    <a:lumMod val="10000"/>
                  </a:schemeClr>
                </a:solidFill>
                <a:ea typeface="楷体_GB2312" pitchFamily="49" charset="-122"/>
              </a:rPr>
              <a:t>为了表示某放射源的放射性强弱，人们引入放射性活度</a:t>
            </a:r>
            <a:r>
              <a:rPr lang="en-US" altLang="zh-CN">
                <a:solidFill>
                  <a:schemeClr val="bg2">
                    <a:lumMod val="10000"/>
                  </a:schemeClr>
                </a:solidFill>
                <a:ea typeface="楷体_GB2312" pitchFamily="49" charset="-122"/>
              </a:rPr>
              <a:t>A</a:t>
            </a:r>
            <a:r>
              <a:rPr lang="zh-CN" altLang="en-US">
                <a:solidFill>
                  <a:schemeClr val="bg2">
                    <a:lumMod val="10000"/>
                  </a:schemeClr>
                </a:solidFill>
                <a:ea typeface="楷体_GB2312" pitchFamily="49" charset="-122"/>
              </a:rPr>
              <a:t>，定义为</a:t>
            </a:r>
            <a:r>
              <a:rPr kumimoji="1" lang="zh-CN" altLang="en-US">
                <a:solidFill>
                  <a:schemeClr val="bg2">
                    <a:lumMod val="10000"/>
                  </a:schemeClr>
                </a:solidFill>
                <a:ea typeface="楷体_GB2312" pitchFamily="49" charset="-122"/>
              </a:rPr>
              <a:t>单位时间内发生衰变的原子核数</a:t>
            </a:r>
            <a:r>
              <a:rPr lang="zh-CN" altLang="en-US">
                <a:solidFill>
                  <a:schemeClr val="bg2">
                    <a:lumMod val="10000"/>
                  </a:schemeClr>
                </a:solidFill>
                <a:ea typeface="楷体_GB2312" pitchFamily="49" charset="-122"/>
              </a:rPr>
              <a:t>：</a:t>
            </a:r>
          </a:p>
        </p:txBody>
      </p:sp>
      <p:graphicFrame>
        <p:nvGraphicFramePr>
          <p:cNvPr id="294919" name="Object 7">
            <a:extLst>
              <a:ext uri="{FF2B5EF4-FFF2-40B4-BE49-F238E27FC236}">
                <a16:creationId xmlns:a16="http://schemas.microsoft.com/office/drawing/2014/main" id="{65A637E9-49D1-4273-8973-043C7BF5E27B}"/>
              </a:ext>
            </a:extLst>
          </p:cNvPr>
          <p:cNvGraphicFramePr>
            <a:graphicFrameLocks noChangeAspect="1"/>
          </p:cNvGraphicFramePr>
          <p:nvPr>
            <p:ph/>
            <p:extLst>
              <p:ext uri="{D42A27DB-BD31-4B8C-83A1-F6EECF244321}">
                <p14:modId xmlns:p14="http://schemas.microsoft.com/office/powerpoint/2010/main" val="748155525"/>
              </p:ext>
            </p:extLst>
          </p:nvPr>
        </p:nvGraphicFramePr>
        <p:xfrm>
          <a:off x="1397066" y="3356992"/>
          <a:ext cx="5689600" cy="1041400"/>
        </p:xfrm>
        <a:graphic>
          <a:graphicData uri="http://schemas.openxmlformats.org/presentationml/2006/ole">
            <mc:AlternateContent xmlns:mc="http://schemas.openxmlformats.org/markup-compatibility/2006">
              <mc:Choice xmlns:v="urn:schemas-microsoft-com:vml" Requires="v">
                <p:oleObj spid="_x0000_s294925" name="公式" r:id="rId3" imgW="2222280" imgH="406080" progId="Equation.3">
                  <p:embed/>
                </p:oleObj>
              </mc:Choice>
              <mc:Fallback>
                <p:oleObj name="公式" r:id="rId3" imgW="2222280" imgH="4060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66" y="3356992"/>
                        <a:ext cx="5689600" cy="1041400"/>
                      </a:xfrm>
                      <a:prstGeom prst="rect">
                        <a:avLst/>
                      </a:prstGeom>
                      <a:noFill/>
                      <a:ln>
                        <a:noFill/>
                      </a:ln>
                    </p:spPr>
                  </p:pic>
                </p:oleObj>
              </mc:Fallback>
            </mc:AlternateContent>
          </a:graphicData>
        </a:graphic>
      </p:graphicFrame>
      <p:sp>
        <p:nvSpPr>
          <p:cNvPr id="294921" name="Rectangle 9">
            <a:extLst>
              <a:ext uri="{FF2B5EF4-FFF2-40B4-BE49-F238E27FC236}">
                <a16:creationId xmlns:a16="http://schemas.microsoft.com/office/drawing/2014/main" id="{5D7DE678-A9F6-4D00-B4B7-4433941B4701}"/>
              </a:ext>
            </a:extLst>
          </p:cNvPr>
          <p:cNvSpPr>
            <a:spLocks noChangeArrowheads="1"/>
          </p:cNvSpPr>
          <p:nvPr/>
        </p:nvSpPr>
        <p:spPr bwMode="auto">
          <a:xfrm>
            <a:off x="749366" y="4509517"/>
            <a:ext cx="8388350" cy="954107"/>
          </a:xfrm>
          <a:prstGeom prst="rect">
            <a:avLst/>
          </a:prstGeom>
          <a:noFill/>
          <a:ln>
            <a:noFill/>
          </a:ln>
          <a:effectLst/>
        </p:spPr>
        <p:txBody>
          <a:bodyPr>
            <a:spAutoFit/>
          </a:bodyPr>
          <a:lstStyle/>
          <a:p>
            <a:r>
              <a:rPr lang="en-US" altLang="zh-CN">
                <a:solidFill>
                  <a:schemeClr val="bg2">
                    <a:lumMod val="10000"/>
                  </a:schemeClr>
                </a:solidFill>
                <a:ea typeface="楷体_GB2312" pitchFamily="49" charset="-122"/>
              </a:rPr>
              <a:t>A</a:t>
            </a:r>
            <a:r>
              <a:rPr lang="zh-CN" altLang="en-US">
                <a:solidFill>
                  <a:schemeClr val="bg2">
                    <a:lumMod val="10000"/>
                  </a:schemeClr>
                </a:solidFill>
                <a:ea typeface="楷体_GB2312" pitchFamily="49" charset="-122"/>
              </a:rPr>
              <a:t>有时也称“放射性强度”、“放射率”或“衰变率”。</a:t>
            </a:r>
          </a:p>
        </p:txBody>
      </p:sp>
      <p:sp>
        <p:nvSpPr>
          <p:cNvPr id="294922" name="Rectangle 10">
            <a:extLst>
              <a:ext uri="{FF2B5EF4-FFF2-40B4-BE49-F238E27FC236}">
                <a16:creationId xmlns:a16="http://schemas.microsoft.com/office/drawing/2014/main" id="{2F798D15-D020-4934-9948-0589ADE44D09}"/>
              </a:ext>
            </a:extLst>
          </p:cNvPr>
          <p:cNvSpPr>
            <a:spLocks noChangeArrowheads="1"/>
          </p:cNvSpPr>
          <p:nvPr/>
        </p:nvSpPr>
        <p:spPr bwMode="auto">
          <a:xfrm>
            <a:off x="749366" y="5230242"/>
            <a:ext cx="7789863" cy="946150"/>
          </a:xfrm>
          <a:prstGeom prst="rect">
            <a:avLst/>
          </a:prstGeom>
          <a:noFill/>
          <a:ln>
            <a:noFill/>
          </a:ln>
          <a:effectLst/>
        </p:spPr>
        <p:txBody>
          <a:bodyPr>
            <a:spAutoFit/>
          </a:bodyPr>
          <a:lstStyle/>
          <a:p>
            <a:r>
              <a:rPr lang="en-US" altLang="zh-CN" sz="2400" i="1">
                <a:solidFill>
                  <a:schemeClr val="bg2">
                    <a:lumMod val="10000"/>
                  </a:schemeClr>
                </a:solidFill>
                <a:latin typeface="Arial" panose="020B0604020202020204" pitchFamily="34" charset="0"/>
                <a:ea typeface="仿宋_GB2312" pitchFamily="49" charset="-122"/>
              </a:rPr>
              <a:t>     </a:t>
            </a:r>
            <a:r>
              <a:rPr lang="en-US" altLang="zh-CN">
                <a:solidFill>
                  <a:schemeClr val="bg2">
                    <a:lumMod val="10000"/>
                  </a:schemeClr>
                </a:solidFill>
                <a:latin typeface="隶书" pitchFamily="49" charset="-122"/>
                <a:ea typeface="隶书" pitchFamily="49" charset="-122"/>
              </a:rPr>
              <a:t>[</a:t>
            </a:r>
            <a:r>
              <a:rPr lang="zh-CN" altLang="en-US">
                <a:solidFill>
                  <a:schemeClr val="bg2">
                    <a:lumMod val="10000"/>
                  </a:schemeClr>
                </a:solidFill>
                <a:latin typeface="隶书" pitchFamily="49" charset="-122"/>
                <a:ea typeface="隶书" pitchFamily="49" charset="-122"/>
              </a:rPr>
              <a:t>注意：</a:t>
            </a:r>
            <a:r>
              <a:rPr lang="en-US" altLang="zh-CN">
                <a:solidFill>
                  <a:schemeClr val="bg2">
                    <a:lumMod val="10000"/>
                  </a:schemeClr>
                </a:solidFill>
                <a:ea typeface="隶书" pitchFamily="49" charset="-122"/>
              </a:rPr>
              <a:t>A</a:t>
            </a:r>
            <a:r>
              <a:rPr lang="zh-CN" altLang="en-US">
                <a:solidFill>
                  <a:schemeClr val="bg2">
                    <a:lumMod val="10000"/>
                  </a:schemeClr>
                </a:solidFill>
                <a:latin typeface="隶书" pitchFamily="49" charset="-122"/>
                <a:ea typeface="隶书" pitchFamily="49" charset="-122"/>
              </a:rPr>
              <a:t>只描述放射源每秒发生核衰变的次数</a:t>
            </a:r>
            <a:r>
              <a:rPr lang="en-US" altLang="zh-CN">
                <a:solidFill>
                  <a:schemeClr val="bg2">
                    <a:lumMod val="10000"/>
                  </a:schemeClr>
                </a:solidFill>
                <a:latin typeface="隶书" pitchFamily="49" charset="-122"/>
                <a:ea typeface="隶书" pitchFamily="49" charset="-122"/>
              </a:rPr>
              <a:t>,</a:t>
            </a:r>
            <a:r>
              <a:rPr lang="zh-CN" altLang="en-US">
                <a:solidFill>
                  <a:schemeClr val="bg2">
                    <a:lumMod val="10000"/>
                  </a:schemeClr>
                </a:solidFill>
                <a:latin typeface="隶书" pitchFamily="49" charset="-122"/>
                <a:ea typeface="隶书" pitchFamily="49" charset="-122"/>
              </a:rPr>
              <a:t>并不表示放射出的粒子数</a:t>
            </a:r>
            <a:r>
              <a:rPr lang="en-US" altLang="zh-CN">
                <a:solidFill>
                  <a:schemeClr val="bg2">
                    <a:lumMod val="10000"/>
                  </a:schemeClr>
                </a:solidFill>
                <a:latin typeface="隶书" pitchFamily="49" charset="-122"/>
                <a:ea typeface="隶书"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4919"/>
                                        </p:tgtEl>
                                        <p:attrNameLst>
                                          <p:attrName>style.visibility</p:attrName>
                                        </p:attrNameLst>
                                      </p:cBhvr>
                                      <p:to>
                                        <p:strVal val="visible"/>
                                      </p:to>
                                    </p:set>
                                    <p:animEffect transition="in" filter="blinds(horizontal)">
                                      <p:cBhvr>
                                        <p:cTn id="7" dur="500"/>
                                        <p:tgtEl>
                                          <p:spTgt spid="294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294921"/>
                                        </p:tgtEl>
                                        <p:attrNameLst>
                                          <p:attrName>style.visibility</p:attrName>
                                        </p:attrNameLst>
                                      </p:cBhvr>
                                      <p:to>
                                        <p:strVal val="visible"/>
                                      </p:to>
                                    </p:set>
                                    <p:animEffect transition="in" filter="plus(in)">
                                      <p:cBhvr>
                                        <p:cTn id="12" dur="1000"/>
                                        <p:tgtEl>
                                          <p:spTgt spid="2949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294922"/>
                                        </p:tgtEl>
                                        <p:attrNameLst>
                                          <p:attrName>style.visibility</p:attrName>
                                        </p:attrNameLst>
                                      </p:cBhvr>
                                      <p:to>
                                        <p:strVal val="visible"/>
                                      </p:to>
                                    </p:set>
                                    <p:animEffect transition="in" filter="plus(in)">
                                      <p:cBhvr>
                                        <p:cTn id="17" dur="1000"/>
                                        <p:tgtEl>
                                          <p:spTgt spid="294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1" grpId="0"/>
      <p:bldP spid="294922" grpId="0"/>
    </p:bld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5120</TotalTime>
  <Words>1442</Words>
  <Application>Microsoft Office PowerPoint</Application>
  <PresentationFormat>全屏显示(4:3)</PresentationFormat>
  <Paragraphs>344</Paragraphs>
  <Slides>26</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0" baseType="lpstr">
      <vt:lpstr>Times New Roman</vt:lpstr>
      <vt:lpstr>宋体</vt:lpstr>
      <vt:lpstr>Verdana</vt:lpstr>
      <vt:lpstr>Arial</vt:lpstr>
      <vt:lpstr>楷体_GB2312</vt:lpstr>
      <vt:lpstr>仿宋_GB2312</vt:lpstr>
      <vt:lpstr>Symbol</vt:lpstr>
      <vt:lpstr>Monotype Sorts</vt:lpstr>
      <vt:lpstr>隶书</vt:lpstr>
      <vt:lpstr>黑体</vt:lpstr>
      <vt:lpstr>Wingdings</vt:lpstr>
      <vt:lpstr>华文行楷</vt:lpstr>
      <vt:lpstr>Balloons</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东北师范大学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原子核概论</dc:title>
  <dc:subject>§6  放射性衰变的基本规律</dc:subject>
  <dc:creator>李明非 东北师范大学物理学院</dc:creator>
  <cp:lastModifiedBy>伯望 张</cp:lastModifiedBy>
  <cp:revision>319</cp:revision>
  <dcterms:created xsi:type="dcterms:W3CDTF">2001-03-15T01:39:43Z</dcterms:created>
  <dcterms:modified xsi:type="dcterms:W3CDTF">2018-12-25T13:13:47Z</dcterms:modified>
</cp:coreProperties>
</file>