
<file path=[Content_Types].xml><?xml version="1.0" encoding="utf-8"?>
<Types xmlns="http://schemas.openxmlformats.org/package/2006/content-types">
  <Default Extension="bin" ContentType="application/vnd.ms-office.activeX"/>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activeX/activeX1.xml" ContentType="application/vnd.ms-office.activeX+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activeX/activeX2.xml" ContentType="application/vnd.ms-office.activeX+xml"/>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sldIdLst>
    <p:sldId id="257" r:id="rId2"/>
    <p:sldId id="259" r:id="rId3"/>
    <p:sldId id="278" r:id="rId4"/>
    <p:sldId id="282" r:id="rId5"/>
    <p:sldId id="288" r:id="rId6"/>
    <p:sldId id="289" r:id="rId7"/>
    <p:sldId id="392" r:id="rId8"/>
    <p:sldId id="394" r:id="rId9"/>
    <p:sldId id="300" r:id="rId10"/>
    <p:sldId id="305" r:id="rId11"/>
    <p:sldId id="310" r:id="rId12"/>
    <p:sldId id="313" r:id="rId13"/>
    <p:sldId id="319" r:id="rId14"/>
    <p:sldId id="321" r:id="rId15"/>
    <p:sldId id="385" r:id="rId16"/>
    <p:sldId id="330" r:id="rId17"/>
    <p:sldId id="334" r:id="rId18"/>
    <p:sldId id="337" r:id="rId19"/>
    <p:sldId id="387" r:id="rId20"/>
    <p:sldId id="393" r:id="rId21"/>
    <p:sldId id="395" r:id="rId22"/>
    <p:sldId id="396" r:id="rId23"/>
    <p:sldId id="346" r:id="rId24"/>
    <p:sldId id="348" r:id="rId25"/>
    <p:sldId id="381" r:id="rId26"/>
    <p:sldId id="353" r:id="rId27"/>
    <p:sldId id="382" r:id="rId28"/>
    <p:sldId id="356" r:id="rId29"/>
    <p:sldId id="357" r:id="rId30"/>
    <p:sldId id="359" r:id="rId31"/>
    <p:sldId id="364" r:id="rId32"/>
    <p:sldId id="366" r:id="rId33"/>
    <p:sldId id="389" r:id="rId34"/>
    <p:sldId id="397" r:id="rId35"/>
    <p:sldId id="398" r:id="rId36"/>
    <p:sldId id="412" r:id="rId37"/>
    <p:sldId id="399" r:id="rId38"/>
    <p:sldId id="400" r:id="rId39"/>
    <p:sldId id="401" r:id="rId40"/>
    <p:sldId id="419" r:id="rId41"/>
    <p:sldId id="402" r:id="rId42"/>
    <p:sldId id="403" r:id="rId43"/>
    <p:sldId id="404" r:id="rId44"/>
    <p:sldId id="405" r:id="rId45"/>
    <p:sldId id="417" r:id="rId46"/>
    <p:sldId id="406" r:id="rId47"/>
    <p:sldId id="418" r:id="rId48"/>
    <p:sldId id="407" r:id="rId49"/>
    <p:sldId id="408" r:id="rId50"/>
    <p:sldId id="409" r:id="rId51"/>
    <p:sldId id="410" r:id="rId52"/>
    <p:sldId id="413" r:id="rId53"/>
    <p:sldId id="415" r:id="rId54"/>
    <p:sldId id="416" r:id="rId55"/>
  </p:sldIdLst>
  <p:sldSz cx="9144000" cy="6858000" type="screen4x3"/>
  <p:notesSz cx="6858000" cy="9144000"/>
  <p:defaultTextStyle>
    <a:defPPr>
      <a:defRPr lang="en-US"/>
    </a:defPPr>
    <a:lvl1pPr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7D"/>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8" autoAdjust="0"/>
    <p:restoredTop sz="94699" autoAdjust="0"/>
  </p:normalViewPr>
  <p:slideViewPr>
    <p:cSldViewPr>
      <p:cViewPr varScale="1">
        <p:scale>
          <a:sx n="83" d="100"/>
          <a:sy n="83" d="100"/>
        </p:scale>
        <p:origin x="146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1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e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5538" name="Group 2">
            <a:extLst>
              <a:ext uri="{FF2B5EF4-FFF2-40B4-BE49-F238E27FC236}">
                <a16:creationId xmlns:a16="http://schemas.microsoft.com/office/drawing/2014/main" id="{12295EF8-0E9C-42B0-96B0-F251D2BAB401}"/>
              </a:ext>
            </a:extLst>
          </p:cNvPr>
          <p:cNvGrpSpPr>
            <a:grpSpLocks/>
          </p:cNvGrpSpPr>
          <p:nvPr/>
        </p:nvGrpSpPr>
        <p:grpSpPr bwMode="auto">
          <a:xfrm>
            <a:off x="0" y="2438400"/>
            <a:ext cx="9009063" cy="1052513"/>
            <a:chOff x="0" y="1536"/>
            <a:chExt cx="5675" cy="663"/>
          </a:xfrm>
        </p:grpSpPr>
        <p:grpSp>
          <p:nvGrpSpPr>
            <p:cNvPr id="65539" name="Group 3">
              <a:extLst>
                <a:ext uri="{FF2B5EF4-FFF2-40B4-BE49-F238E27FC236}">
                  <a16:creationId xmlns:a16="http://schemas.microsoft.com/office/drawing/2014/main" id="{EE720659-6284-4E50-8358-4AEE2EACCB65}"/>
                </a:ext>
              </a:extLst>
            </p:cNvPr>
            <p:cNvGrpSpPr>
              <a:grpSpLocks/>
            </p:cNvGrpSpPr>
            <p:nvPr/>
          </p:nvGrpSpPr>
          <p:grpSpPr bwMode="auto">
            <a:xfrm>
              <a:off x="183" y="1604"/>
              <a:ext cx="448" cy="299"/>
              <a:chOff x="720" y="336"/>
              <a:chExt cx="624" cy="432"/>
            </a:xfrm>
          </p:grpSpPr>
          <p:sp>
            <p:nvSpPr>
              <p:cNvPr id="65540" name="Rectangle 4">
                <a:extLst>
                  <a:ext uri="{FF2B5EF4-FFF2-40B4-BE49-F238E27FC236}">
                    <a16:creationId xmlns:a16="http://schemas.microsoft.com/office/drawing/2014/main" id="{62D5EBE8-35E0-47A7-B9AA-96F0B1FA3091}"/>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1" name="Rectangle 5">
                <a:extLst>
                  <a:ext uri="{FF2B5EF4-FFF2-40B4-BE49-F238E27FC236}">
                    <a16:creationId xmlns:a16="http://schemas.microsoft.com/office/drawing/2014/main" id="{51EA5F68-B2F5-426D-9D9C-D010B5F572C8}"/>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5542" name="Group 6">
              <a:extLst>
                <a:ext uri="{FF2B5EF4-FFF2-40B4-BE49-F238E27FC236}">
                  <a16:creationId xmlns:a16="http://schemas.microsoft.com/office/drawing/2014/main" id="{8EEFD4A6-E560-45D5-AB1A-494610ACF7DA}"/>
                </a:ext>
              </a:extLst>
            </p:cNvPr>
            <p:cNvGrpSpPr>
              <a:grpSpLocks/>
            </p:cNvGrpSpPr>
            <p:nvPr/>
          </p:nvGrpSpPr>
          <p:grpSpPr bwMode="auto">
            <a:xfrm>
              <a:off x="261" y="1870"/>
              <a:ext cx="465" cy="299"/>
              <a:chOff x="912" y="2640"/>
              <a:chExt cx="672" cy="432"/>
            </a:xfrm>
          </p:grpSpPr>
          <p:sp>
            <p:nvSpPr>
              <p:cNvPr id="65543" name="Rectangle 7">
                <a:extLst>
                  <a:ext uri="{FF2B5EF4-FFF2-40B4-BE49-F238E27FC236}">
                    <a16:creationId xmlns:a16="http://schemas.microsoft.com/office/drawing/2014/main" id="{D8F94647-F570-461D-B569-E0710142C8F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4" name="Rectangle 8">
                <a:extLst>
                  <a:ext uri="{FF2B5EF4-FFF2-40B4-BE49-F238E27FC236}">
                    <a16:creationId xmlns:a16="http://schemas.microsoft.com/office/drawing/2014/main" id="{9F90A08F-A745-4414-B388-D4E422F3AE2E}"/>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5" name="Rectangle 9">
              <a:extLst>
                <a:ext uri="{FF2B5EF4-FFF2-40B4-BE49-F238E27FC236}">
                  <a16:creationId xmlns:a16="http://schemas.microsoft.com/office/drawing/2014/main" id="{5778254A-B8D9-472A-B7C9-54EAAA13A36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6" name="Rectangle 10">
              <a:extLst>
                <a:ext uri="{FF2B5EF4-FFF2-40B4-BE49-F238E27FC236}">
                  <a16:creationId xmlns:a16="http://schemas.microsoft.com/office/drawing/2014/main" id="{2D415C58-9BC6-4EEA-A190-11A2C3D711E2}"/>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47" name="Rectangle 11">
              <a:extLst>
                <a:ext uri="{FF2B5EF4-FFF2-40B4-BE49-F238E27FC236}">
                  <a16:creationId xmlns:a16="http://schemas.microsoft.com/office/drawing/2014/main" id="{D27649BD-B2EE-47DB-A2B2-8F662779646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548" name="Rectangle 12">
            <a:extLst>
              <a:ext uri="{FF2B5EF4-FFF2-40B4-BE49-F238E27FC236}">
                <a16:creationId xmlns:a16="http://schemas.microsoft.com/office/drawing/2014/main" id="{6C5A1156-E953-4673-85B3-6CF4EA069633}"/>
              </a:ext>
            </a:extLst>
          </p:cNvPr>
          <p:cNvSpPr>
            <a:spLocks noGrp="1" noChangeArrowheads="1"/>
          </p:cNvSpPr>
          <p:nvPr>
            <p:ph type="ctrTitle"/>
          </p:nvPr>
        </p:nvSpPr>
        <p:spPr>
          <a:xfrm>
            <a:off x="990600" y="1828800"/>
            <a:ext cx="7772400" cy="1143000"/>
          </a:xfrm>
        </p:spPr>
        <p:txBody>
          <a:bodyPr/>
          <a:lstStyle>
            <a:lvl1pPr>
              <a:defRPr/>
            </a:lvl1pPr>
          </a:lstStyle>
          <a:p>
            <a:pPr lvl="0"/>
            <a:r>
              <a:rPr lang="zh-CN" altLang="en-US" noProof="0"/>
              <a:t>单击此处编辑母版标题样式</a:t>
            </a:r>
          </a:p>
        </p:txBody>
      </p:sp>
      <p:sp>
        <p:nvSpPr>
          <p:cNvPr id="65549" name="Rectangle 13">
            <a:extLst>
              <a:ext uri="{FF2B5EF4-FFF2-40B4-BE49-F238E27FC236}">
                <a16:creationId xmlns:a16="http://schemas.microsoft.com/office/drawing/2014/main" id="{4A9D9542-F17F-4BF0-9989-974EC85508C6}"/>
              </a:ext>
            </a:extLst>
          </p:cNvPr>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65550" name="Rectangle 14">
            <a:extLst>
              <a:ext uri="{FF2B5EF4-FFF2-40B4-BE49-F238E27FC236}">
                <a16:creationId xmlns:a16="http://schemas.microsoft.com/office/drawing/2014/main" id="{C0BF79A3-86FF-4CD2-97ED-E731B606B68D}"/>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65551" name="Rectangle 15">
            <a:extLst>
              <a:ext uri="{FF2B5EF4-FFF2-40B4-BE49-F238E27FC236}">
                <a16:creationId xmlns:a16="http://schemas.microsoft.com/office/drawing/2014/main" id="{16E6AA00-45F2-4885-9B2A-5388A883D445}"/>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65552" name="Rectangle 16">
            <a:extLst>
              <a:ext uri="{FF2B5EF4-FFF2-40B4-BE49-F238E27FC236}">
                <a16:creationId xmlns:a16="http://schemas.microsoft.com/office/drawing/2014/main" id="{7F646B82-9916-4B04-9C6E-CEAD6380D8C3}"/>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A344F3A9-3640-4E10-890B-42074D38BE16}"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FA1BD-E613-4A94-9B1E-60050F8CAF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068C57B-9FE3-4FC3-B206-6DF20679B1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BC31A5-8819-46E0-8F84-123E2202A4D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F7D85A9-3B34-4862-90DB-7EC0843FF64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6DE1631-C494-4D74-9C48-3C419ECD7784}"/>
              </a:ext>
            </a:extLst>
          </p:cNvPr>
          <p:cNvSpPr>
            <a:spLocks noGrp="1"/>
          </p:cNvSpPr>
          <p:nvPr>
            <p:ph type="sldNum" sz="quarter" idx="12"/>
          </p:nvPr>
        </p:nvSpPr>
        <p:spPr/>
        <p:txBody>
          <a:bodyPr/>
          <a:lstStyle>
            <a:lvl1pPr>
              <a:defRPr/>
            </a:lvl1pPr>
          </a:lstStyle>
          <a:p>
            <a:fld id="{5A0929BE-A011-4270-8A9C-044D74892B19}" type="slidenum">
              <a:rPr lang="zh-CN" altLang="en-US"/>
              <a:pPr/>
              <a:t>‹#›</a:t>
            </a:fld>
            <a:endParaRPr lang="en-US" altLang="zh-CN"/>
          </a:p>
        </p:txBody>
      </p:sp>
    </p:spTree>
    <p:extLst>
      <p:ext uri="{BB962C8B-B14F-4D97-AF65-F5344CB8AC3E}">
        <p14:creationId xmlns:p14="http://schemas.microsoft.com/office/powerpoint/2010/main" val="106477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FC74ED-A48D-4D3B-B1C2-23EA63E5D99A}"/>
              </a:ext>
            </a:extLst>
          </p:cNvPr>
          <p:cNvSpPr>
            <a:spLocks noGrp="1"/>
          </p:cNvSpPr>
          <p:nvPr>
            <p:ph type="title" orient="vert"/>
          </p:nvPr>
        </p:nvSpPr>
        <p:spPr>
          <a:xfrm>
            <a:off x="7004050" y="617538"/>
            <a:ext cx="1951038" cy="55149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9356B6-A1A2-4434-89D2-C855C9AF806C}"/>
              </a:ext>
            </a:extLst>
          </p:cNvPr>
          <p:cNvSpPr>
            <a:spLocks noGrp="1"/>
          </p:cNvSpPr>
          <p:nvPr>
            <p:ph type="body" orient="vert" idx="1"/>
          </p:nvPr>
        </p:nvSpPr>
        <p:spPr>
          <a:xfrm>
            <a:off x="1150938" y="617538"/>
            <a:ext cx="5700712" cy="55149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AD941A-AC3D-43D9-A410-B5FB107EAB4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4860139-AE9E-461A-A9A1-E6B69B83A12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E460071-ADD4-47AA-B5C2-DDB54D25795B}"/>
              </a:ext>
            </a:extLst>
          </p:cNvPr>
          <p:cNvSpPr>
            <a:spLocks noGrp="1"/>
          </p:cNvSpPr>
          <p:nvPr>
            <p:ph type="sldNum" sz="quarter" idx="12"/>
          </p:nvPr>
        </p:nvSpPr>
        <p:spPr/>
        <p:txBody>
          <a:bodyPr/>
          <a:lstStyle>
            <a:lvl1pPr>
              <a:defRPr/>
            </a:lvl1pPr>
          </a:lstStyle>
          <a:p>
            <a:fld id="{120FFD50-E937-4683-B518-003DE23D2BD1}" type="slidenum">
              <a:rPr lang="zh-CN" altLang="en-US"/>
              <a:pPr/>
              <a:t>‹#›</a:t>
            </a:fld>
            <a:endParaRPr lang="en-US" altLang="zh-CN"/>
          </a:p>
        </p:txBody>
      </p:sp>
    </p:spTree>
    <p:extLst>
      <p:ext uri="{BB962C8B-B14F-4D97-AF65-F5344CB8AC3E}">
        <p14:creationId xmlns:p14="http://schemas.microsoft.com/office/powerpoint/2010/main" val="3515176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9FF0E-2556-4021-A87B-BF2581AA5D84}"/>
              </a:ext>
            </a:extLst>
          </p:cNvPr>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2EA38E-ABF4-4488-80E5-8677FDCB6EA2}"/>
              </a:ext>
            </a:extLst>
          </p:cNvPr>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83E2657-2AA8-4DE5-9835-F9515DA8B9BB}"/>
              </a:ext>
            </a:extLst>
          </p:cNvPr>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26EF784A-AC4E-4599-A5B7-9850837D7C38}"/>
              </a:ext>
            </a:extLst>
          </p:cNvPr>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日期占位符 5">
            <a:extLst>
              <a:ext uri="{FF2B5EF4-FFF2-40B4-BE49-F238E27FC236}">
                <a16:creationId xmlns:a16="http://schemas.microsoft.com/office/drawing/2014/main" id="{8FB7EA45-7F43-496A-B09B-A6A91E677E44}"/>
              </a:ext>
            </a:extLst>
          </p:cNvPr>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33D73197-035A-4639-B040-7B57E2677C1C}"/>
              </a:ext>
            </a:extLst>
          </p:cNvPr>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7A2B9674-1EEF-4DBD-AA71-11BD2F634B6D}"/>
              </a:ext>
            </a:extLst>
          </p:cNvPr>
          <p:cNvSpPr>
            <a:spLocks noGrp="1"/>
          </p:cNvSpPr>
          <p:nvPr>
            <p:ph type="sldNum" sz="quarter" idx="12"/>
          </p:nvPr>
        </p:nvSpPr>
        <p:spPr>
          <a:xfrm>
            <a:off x="6781800" y="6324600"/>
            <a:ext cx="1905000" cy="457200"/>
          </a:xfrm>
        </p:spPr>
        <p:txBody>
          <a:bodyPr/>
          <a:lstStyle>
            <a:lvl1pPr>
              <a:defRPr/>
            </a:lvl1pPr>
          </a:lstStyle>
          <a:p>
            <a:fld id="{FE85950F-13AD-4225-8102-8F0D49959908}" type="slidenum">
              <a:rPr lang="zh-CN" altLang="en-US"/>
              <a:pPr/>
              <a:t>‹#›</a:t>
            </a:fld>
            <a:endParaRPr lang="en-US" altLang="zh-CN"/>
          </a:p>
        </p:txBody>
      </p:sp>
    </p:spTree>
    <p:extLst>
      <p:ext uri="{BB962C8B-B14F-4D97-AF65-F5344CB8AC3E}">
        <p14:creationId xmlns:p14="http://schemas.microsoft.com/office/powerpoint/2010/main" val="331272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BB9C8D0-466C-4DB9-86FD-3CA360C0CEEF}"/>
              </a:ext>
            </a:extLst>
          </p:cNvPr>
          <p:cNvSpPr>
            <a:spLocks noGrp="1"/>
          </p:cNvSpPr>
          <p:nvPr>
            <p:ph/>
          </p:nvPr>
        </p:nvSpPr>
        <p:spPr>
          <a:xfrm>
            <a:off x="1150938" y="617538"/>
            <a:ext cx="7804150" cy="55149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D0F1EDD6-0F74-43DA-8A72-DEBE1CB2A4D2}"/>
              </a:ext>
            </a:extLst>
          </p:cNvPr>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68CF6D2B-BE4F-4453-9C1F-CC4A4776B32D}"/>
              </a:ext>
            </a:extLst>
          </p:cNvPr>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0A52D619-CF01-45D4-97CD-B9C810D2B3DE}"/>
              </a:ext>
            </a:extLst>
          </p:cNvPr>
          <p:cNvSpPr>
            <a:spLocks noGrp="1"/>
          </p:cNvSpPr>
          <p:nvPr>
            <p:ph type="sldNum" sz="quarter" idx="12"/>
          </p:nvPr>
        </p:nvSpPr>
        <p:spPr>
          <a:xfrm>
            <a:off x="6781800" y="6324600"/>
            <a:ext cx="1905000" cy="457200"/>
          </a:xfrm>
        </p:spPr>
        <p:txBody>
          <a:bodyPr/>
          <a:lstStyle>
            <a:lvl1pPr>
              <a:defRPr/>
            </a:lvl1pPr>
          </a:lstStyle>
          <a:p>
            <a:fld id="{A4A7DF4C-8638-4DE9-A8BF-48299926AA9B}" type="slidenum">
              <a:rPr lang="zh-CN" altLang="en-US"/>
              <a:pPr/>
              <a:t>‹#›</a:t>
            </a:fld>
            <a:endParaRPr lang="en-US" altLang="zh-CN"/>
          </a:p>
        </p:txBody>
      </p:sp>
    </p:spTree>
    <p:extLst>
      <p:ext uri="{BB962C8B-B14F-4D97-AF65-F5344CB8AC3E}">
        <p14:creationId xmlns:p14="http://schemas.microsoft.com/office/powerpoint/2010/main" val="3497577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C35F0-FF35-4F4A-B0DC-FB887C482CA7}"/>
              </a:ext>
            </a:extLst>
          </p:cNvPr>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7EC138-FF64-4882-AA5D-4E89D9AD68FF}"/>
              </a:ext>
            </a:extLst>
          </p:cNvPr>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0A305AF-FE79-4B41-B59A-57714E7BB26C}"/>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427FDE-8062-4D27-BFC6-7F9C6946BC1A}"/>
              </a:ext>
            </a:extLst>
          </p:cNvPr>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2F29173-B68D-43A5-B031-BC07D919F508}"/>
              </a:ext>
            </a:extLst>
          </p:cNvPr>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D849267-3A77-4F77-B0B0-1FB4DEF3D540}"/>
              </a:ext>
            </a:extLst>
          </p:cNvPr>
          <p:cNvSpPr>
            <a:spLocks noGrp="1"/>
          </p:cNvSpPr>
          <p:nvPr>
            <p:ph type="sldNum" sz="quarter" idx="12"/>
          </p:nvPr>
        </p:nvSpPr>
        <p:spPr>
          <a:xfrm>
            <a:off x="6781800" y="6324600"/>
            <a:ext cx="1905000" cy="457200"/>
          </a:xfrm>
        </p:spPr>
        <p:txBody>
          <a:bodyPr/>
          <a:lstStyle>
            <a:lvl1pPr>
              <a:defRPr/>
            </a:lvl1pPr>
          </a:lstStyle>
          <a:p>
            <a:fld id="{5C6721DB-77D1-44F5-B899-F8B40EEA51E2}" type="slidenum">
              <a:rPr lang="zh-CN" altLang="en-US"/>
              <a:pPr/>
              <a:t>‹#›</a:t>
            </a:fld>
            <a:endParaRPr lang="en-US" altLang="zh-CN"/>
          </a:p>
        </p:txBody>
      </p:sp>
    </p:spTree>
    <p:extLst>
      <p:ext uri="{BB962C8B-B14F-4D97-AF65-F5344CB8AC3E}">
        <p14:creationId xmlns:p14="http://schemas.microsoft.com/office/powerpoint/2010/main" val="2522080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96FA3-6F6F-4119-B1C6-E124067A1FBD}"/>
              </a:ext>
            </a:extLst>
          </p:cNvPr>
          <p:cNvSpPr>
            <a:spLocks noGrp="1"/>
          </p:cNvSpPr>
          <p:nvPr>
            <p:ph type="title" sz="quarter"/>
          </p:nvPr>
        </p:nvSpPr>
        <p:spPr>
          <a:xfrm>
            <a:off x="1150938" y="617538"/>
            <a:ext cx="7793037" cy="11430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F571F-C6E8-48F7-9BCD-6C653BFE7E95}"/>
              </a:ext>
            </a:extLst>
          </p:cNvPr>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57E5417-4958-4BBF-8717-21E0F92251C4}"/>
              </a:ext>
            </a:extLst>
          </p:cNvPr>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1B5F307C-E57E-4327-A369-F1118D05BC33}"/>
              </a:ext>
            </a:extLst>
          </p:cNvPr>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7C628FA7-208D-40CC-B9FD-5DE1679DB7E5}"/>
              </a:ext>
            </a:extLst>
          </p:cNvPr>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E9A250-77D9-441A-B55D-D079F702419A}"/>
              </a:ext>
            </a:extLst>
          </p:cNvPr>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6BFFA508-CCF0-427B-809E-43C8CAD627CA}"/>
              </a:ext>
            </a:extLst>
          </p:cNvPr>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EFFD7BF0-F490-4980-973E-0F4229A95767}"/>
              </a:ext>
            </a:extLst>
          </p:cNvPr>
          <p:cNvSpPr>
            <a:spLocks noGrp="1"/>
          </p:cNvSpPr>
          <p:nvPr>
            <p:ph type="sldNum" sz="quarter" idx="12"/>
          </p:nvPr>
        </p:nvSpPr>
        <p:spPr>
          <a:xfrm>
            <a:off x="6781800" y="6324600"/>
            <a:ext cx="1905000" cy="457200"/>
          </a:xfrm>
        </p:spPr>
        <p:txBody>
          <a:bodyPr/>
          <a:lstStyle>
            <a:lvl1pPr>
              <a:defRPr/>
            </a:lvl1pPr>
          </a:lstStyle>
          <a:p>
            <a:fld id="{126A6A12-F479-4C8F-BE4E-6E32AA68FDAF}" type="slidenum">
              <a:rPr lang="zh-CN" altLang="en-US"/>
              <a:pPr/>
              <a:t>‹#›</a:t>
            </a:fld>
            <a:endParaRPr lang="en-US" altLang="zh-CN"/>
          </a:p>
        </p:txBody>
      </p:sp>
    </p:spTree>
    <p:extLst>
      <p:ext uri="{BB962C8B-B14F-4D97-AF65-F5344CB8AC3E}">
        <p14:creationId xmlns:p14="http://schemas.microsoft.com/office/powerpoint/2010/main" val="38642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6C399-17F1-4C60-9D77-94B13AD2B1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DD84D3-9081-4D64-8EEF-2551840333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C81EC6-1CFD-43B1-86B8-32A2AF2824E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0C0FC79-5B66-4663-B3EA-568E0F3AA14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0DBCCF6-75D7-4A4A-B2E8-6A3E3A5694EC}"/>
              </a:ext>
            </a:extLst>
          </p:cNvPr>
          <p:cNvSpPr>
            <a:spLocks noGrp="1"/>
          </p:cNvSpPr>
          <p:nvPr>
            <p:ph type="sldNum" sz="quarter" idx="12"/>
          </p:nvPr>
        </p:nvSpPr>
        <p:spPr/>
        <p:txBody>
          <a:bodyPr/>
          <a:lstStyle>
            <a:lvl1pPr>
              <a:defRPr/>
            </a:lvl1pPr>
          </a:lstStyle>
          <a:p>
            <a:fld id="{6FB94A59-81EA-42E3-99A6-26B1E6C951F2}" type="slidenum">
              <a:rPr lang="zh-CN" altLang="en-US"/>
              <a:pPr/>
              <a:t>‹#›</a:t>
            </a:fld>
            <a:endParaRPr lang="en-US" altLang="zh-CN"/>
          </a:p>
        </p:txBody>
      </p:sp>
    </p:spTree>
    <p:extLst>
      <p:ext uri="{BB962C8B-B14F-4D97-AF65-F5344CB8AC3E}">
        <p14:creationId xmlns:p14="http://schemas.microsoft.com/office/powerpoint/2010/main" val="234854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7F2832-326C-48AD-B961-BF5776B61203}"/>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99A547C-AC10-4533-A0A7-06B2D485C59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03F1D0-16DA-4898-B7E9-8C6890A44BA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9F95049-C626-48BA-8C97-DEA91FC6F85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369C1FB-9B33-4970-8D8D-122A9CCE5935}"/>
              </a:ext>
            </a:extLst>
          </p:cNvPr>
          <p:cNvSpPr>
            <a:spLocks noGrp="1"/>
          </p:cNvSpPr>
          <p:nvPr>
            <p:ph type="sldNum" sz="quarter" idx="12"/>
          </p:nvPr>
        </p:nvSpPr>
        <p:spPr/>
        <p:txBody>
          <a:bodyPr/>
          <a:lstStyle>
            <a:lvl1pPr>
              <a:defRPr/>
            </a:lvl1pPr>
          </a:lstStyle>
          <a:p>
            <a:fld id="{EC4041DE-E6DD-43FF-AC5D-6DC9059AB964}" type="slidenum">
              <a:rPr lang="zh-CN" altLang="en-US"/>
              <a:pPr/>
              <a:t>‹#›</a:t>
            </a:fld>
            <a:endParaRPr lang="en-US" altLang="zh-CN"/>
          </a:p>
        </p:txBody>
      </p:sp>
    </p:spTree>
    <p:extLst>
      <p:ext uri="{BB962C8B-B14F-4D97-AF65-F5344CB8AC3E}">
        <p14:creationId xmlns:p14="http://schemas.microsoft.com/office/powerpoint/2010/main" val="40445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04B0D-9426-4D25-B6A3-6963DD31CF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C2673B-1248-4E5B-81FC-7BBD27A8C1CD}"/>
              </a:ext>
            </a:extLst>
          </p:cNvPr>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0EEBD16-FE7C-414B-BBDB-2B732708C4B1}"/>
              </a:ext>
            </a:extLst>
          </p:cNvPr>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067B978-E7C6-4FE7-B0A9-DAE120A27E9C}"/>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6D3C32B-716D-4983-83DC-C92DE8481C2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FAC4D5-A7C6-4623-81D5-AFACA0F628CA}"/>
              </a:ext>
            </a:extLst>
          </p:cNvPr>
          <p:cNvSpPr>
            <a:spLocks noGrp="1"/>
          </p:cNvSpPr>
          <p:nvPr>
            <p:ph type="sldNum" sz="quarter" idx="12"/>
          </p:nvPr>
        </p:nvSpPr>
        <p:spPr/>
        <p:txBody>
          <a:bodyPr/>
          <a:lstStyle>
            <a:lvl1pPr>
              <a:defRPr/>
            </a:lvl1pPr>
          </a:lstStyle>
          <a:p>
            <a:fld id="{862F8D73-F319-4BA5-A4CB-52D4181E312C}" type="slidenum">
              <a:rPr lang="zh-CN" altLang="en-US"/>
              <a:pPr/>
              <a:t>‹#›</a:t>
            </a:fld>
            <a:endParaRPr lang="en-US" altLang="zh-CN"/>
          </a:p>
        </p:txBody>
      </p:sp>
    </p:spTree>
    <p:extLst>
      <p:ext uri="{BB962C8B-B14F-4D97-AF65-F5344CB8AC3E}">
        <p14:creationId xmlns:p14="http://schemas.microsoft.com/office/powerpoint/2010/main" val="252217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8BAB4-A9EA-4D92-BC27-07BBE5565F15}"/>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548D0A-137D-49B9-A8B0-9F640EE63C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5A1938C-4DBA-46A9-A80A-2100A7BC2061}"/>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11A8968-BA9D-44D8-8D0C-6CB9DE8CBAF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254B715-24A6-4365-B18F-E7F3067D0E1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74650FE-5D63-40B7-82D9-EB3625BF2C39}"/>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2861A63A-F838-446E-9DE2-AFB34F8C424F}"/>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DDC4F0F6-F44A-4270-BD4D-880C5F817A03}"/>
              </a:ext>
            </a:extLst>
          </p:cNvPr>
          <p:cNvSpPr>
            <a:spLocks noGrp="1"/>
          </p:cNvSpPr>
          <p:nvPr>
            <p:ph type="sldNum" sz="quarter" idx="12"/>
          </p:nvPr>
        </p:nvSpPr>
        <p:spPr/>
        <p:txBody>
          <a:bodyPr/>
          <a:lstStyle>
            <a:lvl1pPr>
              <a:defRPr/>
            </a:lvl1pPr>
          </a:lstStyle>
          <a:p>
            <a:fld id="{27363F5C-D012-4883-8B1A-682BA69F0861}" type="slidenum">
              <a:rPr lang="zh-CN" altLang="en-US"/>
              <a:pPr/>
              <a:t>‹#›</a:t>
            </a:fld>
            <a:endParaRPr lang="en-US" altLang="zh-CN"/>
          </a:p>
        </p:txBody>
      </p:sp>
    </p:spTree>
    <p:extLst>
      <p:ext uri="{BB962C8B-B14F-4D97-AF65-F5344CB8AC3E}">
        <p14:creationId xmlns:p14="http://schemas.microsoft.com/office/powerpoint/2010/main" val="4257654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637D39-F327-45D0-BC28-14A62AB594C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838F9A-DE98-4F67-A2F1-110B7DDC7BEE}"/>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DA3EE7C9-AE42-49B4-8767-DAA6791117D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DA630C4-9395-4C0E-B51F-BB8BAB279542}"/>
              </a:ext>
            </a:extLst>
          </p:cNvPr>
          <p:cNvSpPr>
            <a:spLocks noGrp="1"/>
          </p:cNvSpPr>
          <p:nvPr>
            <p:ph type="sldNum" sz="quarter" idx="12"/>
          </p:nvPr>
        </p:nvSpPr>
        <p:spPr/>
        <p:txBody>
          <a:bodyPr/>
          <a:lstStyle>
            <a:lvl1pPr>
              <a:defRPr/>
            </a:lvl1pPr>
          </a:lstStyle>
          <a:p>
            <a:fld id="{1AF919CF-413A-436F-A0B8-ADC2BB53A3D6}" type="slidenum">
              <a:rPr lang="zh-CN" altLang="en-US"/>
              <a:pPr/>
              <a:t>‹#›</a:t>
            </a:fld>
            <a:endParaRPr lang="en-US" altLang="zh-CN"/>
          </a:p>
        </p:txBody>
      </p:sp>
    </p:spTree>
    <p:extLst>
      <p:ext uri="{BB962C8B-B14F-4D97-AF65-F5344CB8AC3E}">
        <p14:creationId xmlns:p14="http://schemas.microsoft.com/office/powerpoint/2010/main" val="16711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3C84C5C-D3DB-4ECE-8B57-BC04D89BAE94}"/>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4B4D0A61-2512-48AF-B3C8-9C6054051AF5}"/>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EF1E61D-C046-4566-9289-1BDCC5900EC9}"/>
              </a:ext>
            </a:extLst>
          </p:cNvPr>
          <p:cNvSpPr>
            <a:spLocks noGrp="1"/>
          </p:cNvSpPr>
          <p:nvPr>
            <p:ph type="sldNum" sz="quarter" idx="12"/>
          </p:nvPr>
        </p:nvSpPr>
        <p:spPr/>
        <p:txBody>
          <a:bodyPr/>
          <a:lstStyle>
            <a:lvl1pPr>
              <a:defRPr/>
            </a:lvl1pPr>
          </a:lstStyle>
          <a:p>
            <a:fld id="{556B894E-B5D7-4625-BEB7-7CDCC61BC361}" type="slidenum">
              <a:rPr lang="zh-CN" altLang="en-US"/>
              <a:pPr/>
              <a:t>‹#›</a:t>
            </a:fld>
            <a:endParaRPr lang="en-US" altLang="zh-CN"/>
          </a:p>
        </p:txBody>
      </p:sp>
    </p:spTree>
    <p:extLst>
      <p:ext uri="{BB962C8B-B14F-4D97-AF65-F5344CB8AC3E}">
        <p14:creationId xmlns:p14="http://schemas.microsoft.com/office/powerpoint/2010/main" val="247174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178E9-86D5-4AF5-A10B-67FEFA427FC2}"/>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C9819A9-CA1B-48C3-8C98-AA62D4C0024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AFE3C29-1A09-409A-8823-747BE3FD40E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3BE27D-D3A6-49BB-8E53-5113F22CDD1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72F6991-C0CF-44A0-BCBC-C8CA1E14E6D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7228608-70E2-47E4-8A4B-CD5015C4B0AA}"/>
              </a:ext>
            </a:extLst>
          </p:cNvPr>
          <p:cNvSpPr>
            <a:spLocks noGrp="1"/>
          </p:cNvSpPr>
          <p:nvPr>
            <p:ph type="sldNum" sz="quarter" idx="12"/>
          </p:nvPr>
        </p:nvSpPr>
        <p:spPr/>
        <p:txBody>
          <a:bodyPr/>
          <a:lstStyle>
            <a:lvl1pPr>
              <a:defRPr/>
            </a:lvl1pPr>
          </a:lstStyle>
          <a:p>
            <a:fld id="{8FE49C97-3C5B-4EAD-8DA2-6EB8A2E568CE}" type="slidenum">
              <a:rPr lang="zh-CN" altLang="en-US"/>
              <a:pPr/>
              <a:t>‹#›</a:t>
            </a:fld>
            <a:endParaRPr lang="en-US" altLang="zh-CN"/>
          </a:p>
        </p:txBody>
      </p:sp>
    </p:spTree>
    <p:extLst>
      <p:ext uri="{BB962C8B-B14F-4D97-AF65-F5344CB8AC3E}">
        <p14:creationId xmlns:p14="http://schemas.microsoft.com/office/powerpoint/2010/main" val="234438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E9A4A-4AB0-4CD1-8713-A4EA5CA6D04F}"/>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29DBA8-5CCB-4A6E-9FAC-2A9EDC514BB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B3C2C8C-8211-4F72-81F7-08744B3AAC4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48A1C0-22B4-4ACB-B664-7FEC572ECA5F}"/>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1D02C7E-18B9-4A9C-B7CB-B0140DC9347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ED65CA9-4D12-4F40-A3F7-0FA0071DC37E}"/>
              </a:ext>
            </a:extLst>
          </p:cNvPr>
          <p:cNvSpPr>
            <a:spLocks noGrp="1"/>
          </p:cNvSpPr>
          <p:nvPr>
            <p:ph type="sldNum" sz="quarter" idx="12"/>
          </p:nvPr>
        </p:nvSpPr>
        <p:spPr/>
        <p:txBody>
          <a:bodyPr/>
          <a:lstStyle>
            <a:lvl1pPr>
              <a:defRPr/>
            </a:lvl1pPr>
          </a:lstStyle>
          <a:p>
            <a:fld id="{261840BA-FC40-4389-9F41-423F11403285}" type="slidenum">
              <a:rPr lang="zh-CN" altLang="en-US"/>
              <a:pPr/>
              <a:t>‹#›</a:t>
            </a:fld>
            <a:endParaRPr lang="en-US" altLang="zh-CN"/>
          </a:p>
        </p:txBody>
      </p:sp>
    </p:spTree>
    <p:extLst>
      <p:ext uri="{BB962C8B-B14F-4D97-AF65-F5344CB8AC3E}">
        <p14:creationId xmlns:p14="http://schemas.microsoft.com/office/powerpoint/2010/main" val="107336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ABBB811-3E52-4980-8265-C5080A9574D7}"/>
              </a:ext>
            </a:extLst>
          </p:cNvPr>
          <p:cNvSpPr>
            <a:spLocks noChangeArrowheads="1"/>
          </p:cNvSpPr>
          <p:nvPr/>
        </p:nvSpPr>
        <p:spPr bwMode="ltGray">
          <a:xfrm>
            <a:off x="290513" y="4143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5" name="Rectangle 3">
            <a:extLst>
              <a:ext uri="{FF2B5EF4-FFF2-40B4-BE49-F238E27FC236}">
                <a16:creationId xmlns:a16="http://schemas.microsoft.com/office/drawing/2014/main" id="{0DC15D85-2A83-4053-890E-862E3EC85D57}"/>
              </a:ext>
            </a:extLst>
          </p:cNvPr>
          <p:cNvSpPr>
            <a:spLocks noChangeArrowheads="1"/>
          </p:cNvSpPr>
          <p:nvPr/>
        </p:nvSpPr>
        <p:spPr bwMode="ltGray">
          <a:xfrm>
            <a:off x="673100" y="4143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6" name="Rectangle 4">
            <a:extLst>
              <a:ext uri="{FF2B5EF4-FFF2-40B4-BE49-F238E27FC236}">
                <a16:creationId xmlns:a16="http://schemas.microsoft.com/office/drawing/2014/main" id="{D2D4AF41-2B16-4A05-BD13-E568F0D999C4}"/>
              </a:ext>
            </a:extLst>
          </p:cNvPr>
          <p:cNvSpPr>
            <a:spLocks noChangeArrowheads="1"/>
          </p:cNvSpPr>
          <p:nvPr/>
        </p:nvSpPr>
        <p:spPr bwMode="ltGray">
          <a:xfrm>
            <a:off x="414338" y="83661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Rectangle 5">
            <a:extLst>
              <a:ext uri="{FF2B5EF4-FFF2-40B4-BE49-F238E27FC236}">
                <a16:creationId xmlns:a16="http://schemas.microsoft.com/office/drawing/2014/main" id="{A3E9A7CB-F462-4578-9C01-C69910548B6E}"/>
              </a:ext>
            </a:extLst>
          </p:cNvPr>
          <p:cNvSpPr>
            <a:spLocks noChangeArrowheads="1"/>
          </p:cNvSpPr>
          <p:nvPr/>
        </p:nvSpPr>
        <p:spPr bwMode="ltGray">
          <a:xfrm>
            <a:off x="784225" y="83661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8" name="Rectangle 6">
            <a:extLst>
              <a:ext uri="{FF2B5EF4-FFF2-40B4-BE49-F238E27FC236}">
                <a16:creationId xmlns:a16="http://schemas.microsoft.com/office/drawing/2014/main" id="{D8EA70E4-F380-47EC-9380-38D7BA7B213C}"/>
              </a:ext>
            </a:extLst>
          </p:cNvPr>
          <p:cNvSpPr>
            <a:spLocks noChangeArrowheads="1"/>
          </p:cNvSpPr>
          <p:nvPr/>
        </p:nvSpPr>
        <p:spPr bwMode="ltGray">
          <a:xfrm>
            <a:off x="0" y="7635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9" name="Rectangle 7">
            <a:extLst>
              <a:ext uri="{FF2B5EF4-FFF2-40B4-BE49-F238E27FC236}">
                <a16:creationId xmlns:a16="http://schemas.microsoft.com/office/drawing/2014/main" id="{68ACA336-131B-4D23-9257-988CA25C0596}"/>
              </a:ext>
            </a:extLst>
          </p:cNvPr>
          <p:cNvSpPr>
            <a:spLocks noChangeArrowheads="1"/>
          </p:cNvSpPr>
          <p:nvPr/>
        </p:nvSpPr>
        <p:spPr bwMode="gray">
          <a:xfrm>
            <a:off x="635000" y="3063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0" name="Rectangle 8">
            <a:extLst>
              <a:ext uri="{FF2B5EF4-FFF2-40B4-BE49-F238E27FC236}">
                <a16:creationId xmlns:a16="http://schemas.microsoft.com/office/drawing/2014/main" id="{44B25205-2DAE-484F-89EC-BBA8E5895D02}"/>
              </a:ext>
            </a:extLst>
          </p:cNvPr>
          <p:cNvSpPr>
            <a:spLocks noChangeArrowheads="1"/>
          </p:cNvSpPr>
          <p:nvPr/>
        </p:nvSpPr>
        <p:spPr bwMode="gray">
          <a:xfrm>
            <a:off x="315913" y="10969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21" name="Rectangle 9">
            <a:extLst>
              <a:ext uri="{FF2B5EF4-FFF2-40B4-BE49-F238E27FC236}">
                <a16:creationId xmlns:a16="http://schemas.microsoft.com/office/drawing/2014/main" id="{428FB260-6C75-4447-A5F1-FC355A686927}"/>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4522" name="Rectangle 10">
            <a:extLst>
              <a:ext uri="{FF2B5EF4-FFF2-40B4-BE49-F238E27FC236}">
                <a16:creationId xmlns:a16="http://schemas.microsoft.com/office/drawing/2014/main" id="{DAB91C5D-7496-4925-8F08-7319A68ED439}"/>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4523" name="Rectangle 11">
            <a:extLst>
              <a:ext uri="{FF2B5EF4-FFF2-40B4-BE49-F238E27FC236}">
                <a16:creationId xmlns:a16="http://schemas.microsoft.com/office/drawing/2014/main" id="{03CE0D3C-00E2-489C-AB83-7DA54FE2AF7E}"/>
              </a:ext>
            </a:extLst>
          </p:cNvPr>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kumimoji="0" sz="1400"/>
            </a:lvl1pPr>
          </a:lstStyle>
          <a:p>
            <a:endParaRPr lang="en-US" altLang="zh-CN"/>
          </a:p>
        </p:txBody>
      </p:sp>
      <p:sp>
        <p:nvSpPr>
          <p:cNvPr id="64524" name="Rectangle 12">
            <a:extLst>
              <a:ext uri="{FF2B5EF4-FFF2-40B4-BE49-F238E27FC236}">
                <a16:creationId xmlns:a16="http://schemas.microsoft.com/office/drawing/2014/main" id="{846140FF-96F0-4E9A-BEC9-4CF691246F16}"/>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endParaRPr lang="en-US" altLang="zh-CN"/>
          </a:p>
        </p:txBody>
      </p:sp>
      <p:sp>
        <p:nvSpPr>
          <p:cNvPr id="64525" name="Rectangle 13">
            <a:extLst>
              <a:ext uri="{FF2B5EF4-FFF2-40B4-BE49-F238E27FC236}">
                <a16:creationId xmlns:a16="http://schemas.microsoft.com/office/drawing/2014/main" id="{8F4CE372-2ACF-4C9D-BE0F-294981B6DABD}"/>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A933AA7F-B848-43CB-A9AF-D7284947F49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Lst>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31.wmf"/><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oleObject" Target="../embeddings/oleObject30.bin"/><Relationship Id="rId5" Type="http://schemas.openxmlformats.org/officeDocument/2006/relationships/image" Target="../media/image32.jpeg"/><Relationship Id="rId4" Type="http://schemas.openxmlformats.org/officeDocument/2006/relationships/image" Target="../media/image3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3.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ontrol" Target="../activeX/activeX2.xml"/><Relationship Id="rId1" Type="http://schemas.openxmlformats.org/officeDocument/2006/relationships/vmlDrawing" Target="../drawings/vmlDrawing11.vml"/><Relationship Id="rId6" Type="http://schemas.openxmlformats.org/officeDocument/2006/relationships/image" Target="../media/image34.png"/><Relationship Id="rId5" Type="http://schemas.openxmlformats.org/officeDocument/2006/relationships/image" Target="../media/image35.wmf"/><Relationship Id="rId4"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wmf"/></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17.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6.png"/><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3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40.bin"/><Relationship Id="rId4" Type="http://schemas.openxmlformats.org/officeDocument/2006/relationships/image" Target="../media/image47.wmf"/></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2.xml"/><Relationship Id="rId7" Type="http://schemas.openxmlformats.org/officeDocument/2006/relationships/image" Target="../media/image3.wmf"/><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2.wmf"/><Relationship Id="rId5" Type="http://schemas.openxmlformats.org/officeDocument/2006/relationships/oleObject" Target="../embeddings/oleObject42.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6.wmf"/><Relationship Id="rId5" Type="http://schemas.openxmlformats.org/officeDocument/2006/relationships/oleObject" Target="../embeddings/oleObject46.bin"/><Relationship Id="rId4" Type="http://schemas.openxmlformats.org/officeDocument/2006/relationships/image" Target="../media/image5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8.wmf"/><Relationship Id="rId5" Type="http://schemas.openxmlformats.org/officeDocument/2006/relationships/oleObject" Target="../embeddings/oleObject48.bin"/><Relationship Id="rId4" Type="http://schemas.openxmlformats.org/officeDocument/2006/relationships/image" Target="../media/image57.wmf"/></Relationships>
</file>

<file path=ppt/slides/_rels/slide2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59.wmf"/><Relationship Id="rId4" Type="http://schemas.openxmlformats.org/officeDocument/2006/relationships/oleObject" Target="../embeddings/oleObject4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13.xml"/><Relationship Id="rId1" Type="http://schemas.openxmlformats.org/officeDocument/2006/relationships/vmlDrawing" Target="../drawings/vmlDrawing19.vml"/><Relationship Id="rId4" Type="http://schemas.openxmlformats.org/officeDocument/2006/relationships/image" Target="../media/image6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2.emf"/></Relationships>
</file>

<file path=ppt/slides/_rels/slide27.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64.wmf"/><Relationship Id="rId5" Type="http://schemas.openxmlformats.org/officeDocument/2006/relationships/oleObject" Target="../embeddings/oleObject51.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68.png"/><Relationship Id="rId4" Type="http://schemas.openxmlformats.org/officeDocument/2006/relationships/image" Target="../media/image67.wmf"/></Relationships>
</file>

<file path=ppt/slides/_rels/slide29.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70.wmf"/><Relationship Id="rId5" Type="http://schemas.openxmlformats.org/officeDocument/2006/relationships/oleObject" Target="../embeddings/oleObject56.bin"/><Relationship Id="rId4" Type="http://schemas.openxmlformats.org/officeDocument/2006/relationships/image" Target="../media/image69.wmf"/><Relationship Id="rId9" Type="http://schemas.openxmlformats.org/officeDocument/2006/relationships/oleObject" Target="../embeddings/oleObject58.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73.wmf"/></Relationships>
</file>

<file path=ppt/slides/_rels/slide3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76.emf"/><Relationship Id="rId5" Type="http://schemas.openxmlformats.org/officeDocument/2006/relationships/oleObject" Target="../embeddings/oleObject61.bin"/><Relationship Id="rId4" Type="http://schemas.openxmlformats.org/officeDocument/2006/relationships/image" Target="../media/image7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3.xml"/><Relationship Id="rId1" Type="http://schemas.openxmlformats.org/officeDocument/2006/relationships/vmlDrawing" Target="../drawings/vmlDrawing26.vml"/><Relationship Id="rId4" Type="http://schemas.openxmlformats.org/officeDocument/2006/relationships/image" Target="../media/image7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image" Target="../media/image79.wmf"/><Relationship Id="rId5" Type="http://schemas.openxmlformats.org/officeDocument/2006/relationships/oleObject" Target="../embeddings/oleObject64.bin"/><Relationship Id="rId4" Type="http://schemas.openxmlformats.org/officeDocument/2006/relationships/image" Target="../media/image7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image" Target="../media/image80.wmf"/></Relationships>
</file>

<file path=ppt/slides/_rels/slide38.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15.xml"/><Relationship Id="rId1" Type="http://schemas.openxmlformats.org/officeDocument/2006/relationships/vmlDrawing" Target="../drawings/vmlDrawing29.vml"/><Relationship Id="rId6" Type="http://schemas.openxmlformats.org/officeDocument/2006/relationships/image" Target="../media/image82.wmf"/><Relationship Id="rId5" Type="http://schemas.openxmlformats.org/officeDocument/2006/relationships/oleObject" Target="../embeddings/oleObject67.bin"/><Relationship Id="rId4" Type="http://schemas.openxmlformats.org/officeDocument/2006/relationships/image" Target="../media/image81.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8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8.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5.xml"/><Relationship Id="rId1" Type="http://schemas.openxmlformats.org/officeDocument/2006/relationships/vmlDrawing" Target="../drawings/vmlDrawing31.vml"/><Relationship Id="rId6" Type="http://schemas.openxmlformats.org/officeDocument/2006/relationships/image" Target="../media/image86.wmf"/><Relationship Id="rId5" Type="http://schemas.openxmlformats.org/officeDocument/2006/relationships/oleObject" Target="../embeddings/oleObject71.bin"/><Relationship Id="rId4" Type="http://schemas.openxmlformats.org/officeDocument/2006/relationships/image" Target="../media/image85.wmf"/></Relationships>
</file>

<file path=ppt/slides/_rels/slide41.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77.bin"/><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91.wmf"/><Relationship Id="rId2" Type="http://schemas.openxmlformats.org/officeDocument/2006/relationships/slideLayout" Target="../slideLayouts/slideLayout15.xml"/><Relationship Id="rId1" Type="http://schemas.openxmlformats.org/officeDocument/2006/relationships/vmlDrawing" Target="../drawings/vmlDrawing32.vml"/><Relationship Id="rId6" Type="http://schemas.openxmlformats.org/officeDocument/2006/relationships/image" Target="../media/image88.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75.bin"/><Relationship Id="rId14" Type="http://schemas.openxmlformats.org/officeDocument/2006/relationships/image" Target="../media/image9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3.xml"/><Relationship Id="rId1" Type="http://schemas.openxmlformats.org/officeDocument/2006/relationships/vmlDrawing" Target="../drawings/vmlDrawing33.vml"/><Relationship Id="rId4" Type="http://schemas.openxmlformats.org/officeDocument/2006/relationships/image" Target="../media/image93.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3.xml"/><Relationship Id="rId1" Type="http://schemas.openxmlformats.org/officeDocument/2006/relationships/vmlDrawing" Target="../drawings/vmlDrawing34.vml"/><Relationship Id="rId4" Type="http://schemas.openxmlformats.org/officeDocument/2006/relationships/image" Target="../media/image9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4.xml"/><Relationship Id="rId1" Type="http://schemas.openxmlformats.org/officeDocument/2006/relationships/vmlDrawing" Target="../drawings/vmlDrawing35.vml"/><Relationship Id="rId4" Type="http://schemas.openxmlformats.org/officeDocument/2006/relationships/image" Target="../media/image95.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image" Target="../media/image97.wmf"/><Relationship Id="rId5" Type="http://schemas.openxmlformats.org/officeDocument/2006/relationships/oleObject" Target="../embeddings/oleObject82.bin"/><Relationship Id="rId4" Type="http://schemas.openxmlformats.org/officeDocument/2006/relationships/image" Target="../media/image9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13.xml"/><Relationship Id="rId1" Type="http://schemas.openxmlformats.org/officeDocument/2006/relationships/vmlDrawing" Target="../drawings/vmlDrawing37.vml"/><Relationship Id="rId4" Type="http://schemas.openxmlformats.org/officeDocument/2006/relationships/image" Target="../media/image9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4.xml"/><Relationship Id="rId1" Type="http://schemas.openxmlformats.org/officeDocument/2006/relationships/vmlDrawing" Target="../drawings/vmlDrawing38.vml"/><Relationship Id="rId6" Type="http://schemas.openxmlformats.org/officeDocument/2006/relationships/image" Target="../media/image100.wmf"/><Relationship Id="rId5" Type="http://schemas.openxmlformats.org/officeDocument/2006/relationships/oleObject" Target="../embeddings/oleObject85.bin"/><Relationship Id="rId4" Type="http://schemas.openxmlformats.org/officeDocument/2006/relationships/image" Target="../media/image9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13.xml"/><Relationship Id="rId1" Type="http://schemas.openxmlformats.org/officeDocument/2006/relationships/vmlDrawing" Target="../drawings/vmlDrawing39.vml"/><Relationship Id="rId4" Type="http://schemas.openxmlformats.org/officeDocument/2006/relationships/image" Target="../media/image101.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13.xml"/><Relationship Id="rId1" Type="http://schemas.openxmlformats.org/officeDocument/2006/relationships/vmlDrawing" Target="../drawings/vmlDrawing40.vml"/><Relationship Id="rId4" Type="http://schemas.openxmlformats.org/officeDocument/2006/relationships/image" Target="../media/image10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107.wmf"/><Relationship Id="rId2" Type="http://schemas.openxmlformats.org/officeDocument/2006/relationships/slideLayout" Target="../slideLayouts/slideLayout2.xml"/><Relationship Id="rId16" Type="http://schemas.openxmlformats.org/officeDocument/2006/relationships/image" Target="../media/image109.wmf"/><Relationship Id="rId1" Type="http://schemas.openxmlformats.org/officeDocument/2006/relationships/vmlDrawing" Target="../drawings/vmlDrawing41.vml"/><Relationship Id="rId6" Type="http://schemas.openxmlformats.org/officeDocument/2006/relationships/image" Target="../media/image104.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106.wmf"/><Relationship Id="rId4" Type="http://schemas.openxmlformats.org/officeDocument/2006/relationships/image" Target="../media/image103.emf"/><Relationship Id="rId9" Type="http://schemas.openxmlformats.org/officeDocument/2006/relationships/oleObject" Target="../embeddings/oleObject91.bin"/><Relationship Id="rId14" Type="http://schemas.openxmlformats.org/officeDocument/2006/relationships/image" Target="../media/image10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3.xml"/><Relationship Id="rId1" Type="http://schemas.openxmlformats.org/officeDocument/2006/relationships/vmlDrawing" Target="../drawings/vmlDrawing42.vml"/><Relationship Id="rId4" Type="http://schemas.openxmlformats.org/officeDocument/2006/relationships/image" Target="../media/image11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4.xml"/><Relationship Id="rId1" Type="http://schemas.openxmlformats.org/officeDocument/2006/relationships/vmlDrawing" Target="../drawings/vmlDrawing43.vml"/><Relationship Id="rId6" Type="http://schemas.openxmlformats.org/officeDocument/2006/relationships/image" Target="../media/image112.wmf"/><Relationship Id="rId5" Type="http://schemas.openxmlformats.org/officeDocument/2006/relationships/oleObject" Target="../embeddings/oleObject97.bin"/><Relationship Id="rId4" Type="http://schemas.openxmlformats.org/officeDocument/2006/relationships/image" Target="../media/image111.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4.xml"/><Relationship Id="rId1" Type="http://schemas.openxmlformats.org/officeDocument/2006/relationships/vmlDrawing" Target="../drawings/vmlDrawing44.vml"/><Relationship Id="rId6" Type="http://schemas.openxmlformats.org/officeDocument/2006/relationships/image" Target="../media/image114.wmf"/><Relationship Id="rId5" Type="http://schemas.openxmlformats.org/officeDocument/2006/relationships/oleObject" Target="../embeddings/oleObject99.bin"/><Relationship Id="rId4" Type="http://schemas.openxmlformats.org/officeDocument/2006/relationships/image" Target="../media/image11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12.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8.bin"/><Relationship Id="rId14"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4.bin"/><Relationship Id="rId14" Type="http://schemas.openxmlformats.org/officeDocument/2006/relationships/image" Target="../media/image2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8.bin"/><Relationship Id="rId4" Type="http://schemas.openxmlformats.org/officeDocument/2006/relationships/image" Target="../media/image2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A88AB47C-EF39-4ADB-896D-9140621A091C}"/>
              </a:ext>
            </a:extLst>
          </p:cNvPr>
          <p:cNvSpPr>
            <a:spLocks noGrp="1" noChangeArrowheads="1"/>
          </p:cNvSpPr>
          <p:nvPr>
            <p:ph type="title" idx="4294967295"/>
          </p:nvPr>
        </p:nvSpPr>
        <p:spPr>
          <a:xfrm>
            <a:off x="971550" y="-876300"/>
            <a:ext cx="8458200" cy="1752600"/>
          </a:xfrm>
        </p:spPr>
        <p:txBody>
          <a:bodyPr/>
          <a:lstStyle/>
          <a:p>
            <a:r>
              <a:rPr lang="zh-CN" altLang="en-US" b="1">
                <a:solidFill>
                  <a:srgbClr val="CC0000"/>
                </a:solidFill>
                <a:latin typeface="隶书" panose="02010509060101010101" pitchFamily="49" charset="-122"/>
                <a:ea typeface="隶书" panose="02010509060101010101" pitchFamily="49" charset="-122"/>
              </a:rPr>
              <a:t>第二章原子的</a:t>
            </a:r>
            <a:r>
              <a:rPr lang="en-US" altLang="zh-CN" b="1">
                <a:solidFill>
                  <a:srgbClr val="CC0000"/>
                </a:solidFill>
                <a:latin typeface="隶书" panose="02010509060101010101" pitchFamily="49" charset="-122"/>
                <a:ea typeface="隶书" panose="02010509060101010101" pitchFamily="49" charset="-122"/>
              </a:rPr>
              <a:t>B</a:t>
            </a:r>
            <a:r>
              <a:rPr lang="en-US" altLang="zh-CN" b="1">
                <a:solidFill>
                  <a:srgbClr val="CC0000"/>
                </a:solidFill>
                <a:latin typeface="Times New Roman" panose="02020603050405020304" pitchFamily="18" charset="0"/>
                <a:ea typeface="隶书" panose="02010509060101010101" pitchFamily="49" charset="-122"/>
              </a:rPr>
              <a:t>—</a:t>
            </a:r>
            <a:r>
              <a:rPr lang="en-US" altLang="zh-CN" b="1">
                <a:solidFill>
                  <a:srgbClr val="CC0000"/>
                </a:solidFill>
                <a:latin typeface="隶书" panose="02010509060101010101" pitchFamily="49" charset="-122"/>
                <a:ea typeface="隶书" panose="02010509060101010101" pitchFamily="49" charset="-122"/>
              </a:rPr>
              <a:t>S</a:t>
            </a:r>
            <a:r>
              <a:rPr lang="zh-CN" altLang="en-US" b="1">
                <a:solidFill>
                  <a:srgbClr val="CC0000"/>
                </a:solidFill>
                <a:latin typeface="隶书" panose="02010509060101010101" pitchFamily="49" charset="-122"/>
                <a:ea typeface="隶书" panose="02010509060101010101" pitchFamily="49" charset="-122"/>
              </a:rPr>
              <a:t>理论  小结</a:t>
            </a:r>
            <a:r>
              <a:rPr lang="en-US" altLang="zh-CN"/>
              <a:t> </a:t>
            </a:r>
          </a:p>
        </p:txBody>
      </p:sp>
      <p:sp>
        <p:nvSpPr>
          <p:cNvPr id="203779" name="Rectangle 3">
            <a:extLst>
              <a:ext uri="{FF2B5EF4-FFF2-40B4-BE49-F238E27FC236}">
                <a16:creationId xmlns:a16="http://schemas.microsoft.com/office/drawing/2014/main" id="{542D5192-096C-4A62-AF02-5025BA3A1721}"/>
              </a:ext>
            </a:extLst>
          </p:cNvPr>
          <p:cNvSpPr>
            <a:spLocks noChangeArrowheads="1"/>
          </p:cNvSpPr>
          <p:nvPr/>
        </p:nvSpPr>
        <p:spPr bwMode="auto">
          <a:xfrm>
            <a:off x="1258888" y="1412875"/>
            <a:ext cx="83058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200" b="1">
                <a:solidFill>
                  <a:schemeClr val="folHlink"/>
                </a:solidFill>
                <a:latin typeface="Times New Roman" panose="02020603050405020304" pitchFamily="18" charset="0"/>
                <a:ea typeface="楷体_GB2312" pitchFamily="49" charset="-122"/>
              </a:rPr>
              <a:t>§2.1 </a:t>
            </a:r>
            <a:r>
              <a:rPr lang="zh-CN" altLang="en-US" sz="3200" b="1">
                <a:solidFill>
                  <a:schemeClr val="folHlink"/>
                </a:solidFill>
                <a:latin typeface="Times New Roman" panose="02020603050405020304" pitchFamily="18" charset="0"/>
                <a:ea typeface="楷体_GB2312" pitchFamily="49" charset="-122"/>
              </a:rPr>
              <a:t>量子假说</a:t>
            </a:r>
          </a:p>
          <a:p>
            <a:pPr algn="l"/>
            <a:r>
              <a:rPr lang="en-US" altLang="zh-CN" sz="3200" b="1">
                <a:solidFill>
                  <a:schemeClr val="folHlink"/>
                </a:solidFill>
                <a:latin typeface="Times New Roman" panose="02020603050405020304" pitchFamily="18" charset="0"/>
                <a:ea typeface="楷体_GB2312" pitchFamily="49" charset="-122"/>
              </a:rPr>
              <a:t>§2.2 </a:t>
            </a:r>
            <a:r>
              <a:rPr lang="zh-CN" altLang="en-US" sz="3200" b="1">
                <a:solidFill>
                  <a:schemeClr val="folHlink"/>
                </a:solidFill>
                <a:latin typeface="Times New Roman" panose="02020603050405020304" pitchFamily="18" charset="0"/>
                <a:ea typeface="楷体_GB2312" pitchFamily="49" charset="-122"/>
              </a:rPr>
              <a:t>光谱 </a:t>
            </a:r>
          </a:p>
          <a:p>
            <a:pPr algn="l"/>
            <a:r>
              <a:rPr lang="en-US" altLang="zh-CN" sz="3200" b="1">
                <a:solidFill>
                  <a:schemeClr val="folHlink"/>
                </a:solidFill>
                <a:latin typeface="Times New Roman" panose="02020603050405020304" pitchFamily="18" charset="0"/>
                <a:ea typeface="楷体_GB2312" pitchFamily="49" charset="-122"/>
              </a:rPr>
              <a:t>§2.3 </a:t>
            </a:r>
            <a:r>
              <a:rPr lang="zh-CN" altLang="en-US" sz="3200" b="1">
                <a:solidFill>
                  <a:schemeClr val="folHlink"/>
                </a:solidFill>
                <a:latin typeface="Times New Roman" panose="02020603050405020304" pitchFamily="18" charset="0"/>
                <a:ea typeface="楷体_GB2312" pitchFamily="49" charset="-122"/>
              </a:rPr>
              <a:t>氢原子光谱及其经验规律 </a:t>
            </a:r>
          </a:p>
          <a:p>
            <a:pPr algn="l"/>
            <a:r>
              <a:rPr lang="en-US" altLang="zh-CN" sz="3200" b="1">
                <a:solidFill>
                  <a:schemeClr val="folHlink"/>
                </a:solidFill>
                <a:latin typeface="Times New Roman" panose="02020603050405020304" pitchFamily="18" charset="0"/>
                <a:ea typeface="楷体_GB2312" pitchFamily="49" charset="-122"/>
              </a:rPr>
              <a:t>§2.4 </a:t>
            </a:r>
            <a:r>
              <a:rPr lang="zh-CN" altLang="en-US" sz="3200" b="1">
                <a:solidFill>
                  <a:schemeClr val="folHlink"/>
                </a:solidFill>
                <a:latin typeface="Times New Roman" panose="02020603050405020304" pitchFamily="18" charset="0"/>
                <a:ea typeface="楷体_GB2312" pitchFamily="49" charset="-122"/>
              </a:rPr>
              <a:t>玻尔的氢原子理论 </a:t>
            </a:r>
          </a:p>
          <a:p>
            <a:pPr algn="l"/>
            <a:r>
              <a:rPr lang="en-US" altLang="zh-CN" sz="3200" b="1">
                <a:solidFill>
                  <a:schemeClr val="folHlink"/>
                </a:solidFill>
                <a:latin typeface="Times New Roman" panose="02020603050405020304" pitchFamily="18" charset="0"/>
                <a:ea typeface="楷体_GB2312" pitchFamily="49" charset="-122"/>
              </a:rPr>
              <a:t>§2.5 </a:t>
            </a:r>
            <a:r>
              <a:rPr lang="zh-CN" altLang="en-US" sz="3200" b="1">
                <a:solidFill>
                  <a:schemeClr val="folHlink"/>
                </a:solidFill>
                <a:latin typeface="Times New Roman" panose="02020603050405020304" pitchFamily="18" charset="0"/>
                <a:ea typeface="楷体_GB2312" pitchFamily="49" charset="-122"/>
              </a:rPr>
              <a:t>类氢离子的光谱 </a:t>
            </a:r>
          </a:p>
          <a:p>
            <a:pPr algn="l"/>
            <a:r>
              <a:rPr lang="en-US" altLang="zh-CN" sz="3200" b="1">
                <a:solidFill>
                  <a:schemeClr val="folHlink"/>
                </a:solidFill>
                <a:latin typeface="Times New Roman" panose="02020603050405020304" pitchFamily="18" charset="0"/>
                <a:ea typeface="楷体_GB2312" pitchFamily="49" charset="-122"/>
              </a:rPr>
              <a:t>§2.6 </a:t>
            </a:r>
            <a:r>
              <a:rPr lang="zh-CN" altLang="en-US" sz="3200" b="1">
                <a:solidFill>
                  <a:schemeClr val="folHlink"/>
                </a:solidFill>
                <a:latin typeface="Times New Roman" panose="02020603050405020304" pitchFamily="18" charset="0"/>
                <a:ea typeface="楷体_GB2312" pitchFamily="49" charset="-122"/>
              </a:rPr>
              <a:t>夫兰克－赫兹实验</a:t>
            </a:r>
          </a:p>
          <a:p>
            <a:pPr algn="l"/>
            <a:r>
              <a:rPr lang="en-US" altLang="zh-CN" sz="3200" b="1">
                <a:solidFill>
                  <a:schemeClr val="folHlink"/>
                </a:solidFill>
                <a:latin typeface="Times New Roman" panose="02020603050405020304" pitchFamily="18" charset="0"/>
                <a:ea typeface="楷体_GB2312" pitchFamily="49" charset="-122"/>
              </a:rPr>
              <a:t>§2.7 </a:t>
            </a:r>
            <a:r>
              <a:rPr lang="zh-CN" altLang="en-US" sz="3200" b="1">
                <a:solidFill>
                  <a:schemeClr val="folHlink"/>
                </a:solidFill>
                <a:latin typeface="Times New Roman" panose="02020603050405020304" pitchFamily="18" charset="0"/>
                <a:ea typeface="楷体_GB2312" pitchFamily="49" charset="-122"/>
              </a:rPr>
              <a:t>广义量子化条件和索末菲理论 </a:t>
            </a:r>
          </a:p>
          <a:p>
            <a:pPr algn="l"/>
            <a:r>
              <a:rPr lang="en-US" altLang="zh-CN" sz="3200" b="1">
                <a:solidFill>
                  <a:schemeClr val="folHlink"/>
                </a:solidFill>
                <a:latin typeface="Times New Roman" panose="02020603050405020304" pitchFamily="18" charset="0"/>
                <a:ea typeface="楷体_GB2312" pitchFamily="49" charset="-122"/>
              </a:rPr>
              <a:t>§2.8 </a:t>
            </a:r>
            <a:r>
              <a:rPr lang="zh-CN" altLang="en-US" sz="3200" b="1">
                <a:solidFill>
                  <a:schemeClr val="folHlink"/>
                </a:solidFill>
                <a:latin typeface="Times New Roman" panose="02020603050405020304" pitchFamily="18" charset="0"/>
                <a:ea typeface="楷体_GB2312" pitchFamily="49" charset="-122"/>
              </a:rPr>
              <a:t>碱金属原子的光谱</a:t>
            </a:r>
            <a:r>
              <a:rPr lang="zh-CN" altLang="en-US" sz="3200">
                <a:solidFill>
                  <a:schemeClr val="folHlink"/>
                </a:solidFill>
                <a:latin typeface="Times New Roman" panose="02020603050405020304" pitchFamily="18" charset="0"/>
              </a:rPr>
              <a:t> </a:t>
            </a:r>
          </a:p>
          <a:p>
            <a:pPr algn="l"/>
            <a:r>
              <a:rPr lang="en-US" altLang="zh-CN" sz="3200" b="1">
                <a:solidFill>
                  <a:schemeClr val="folHlink"/>
                </a:solidFill>
                <a:latin typeface="Times New Roman" panose="02020603050405020304" pitchFamily="18" charset="0"/>
                <a:ea typeface="楷体_GB2312" pitchFamily="49" charset="-122"/>
              </a:rPr>
              <a:t>§2.9 </a:t>
            </a:r>
            <a:r>
              <a:rPr lang="zh-CN" altLang="en-US" sz="3200" b="1">
                <a:solidFill>
                  <a:schemeClr val="folHlink"/>
                </a:solidFill>
                <a:latin typeface="Times New Roman" panose="02020603050405020304" pitchFamily="18" charset="0"/>
                <a:ea typeface="楷体_GB2312" pitchFamily="49" charset="-122"/>
              </a:rPr>
              <a:t>原子实极化和轨道贯穿</a:t>
            </a:r>
            <a:r>
              <a:rPr lang="zh-CN" altLang="en-US" sz="3200">
                <a:solidFill>
                  <a:schemeClr val="folHlink"/>
                </a:solidFill>
                <a:latin typeface="Times New Roman" panose="02020603050405020304" pitchFamily="18" charset="0"/>
              </a:rPr>
              <a:t> </a:t>
            </a:r>
          </a:p>
          <a:p>
            <a:pPr algn="l"/>
            <a:r>
              <a:rPr lang="en-US" altLang="zh-CN" sz="3200" b="1">
                <a:solidFill>
                  <a:schemeClr val="folHlink"/>
                </a:solidFill>
                <a:latin typeface="楷体_GB2312" pitchFamily="49" charset="-122"/>
                <a:ea typeface="楷体_GB2312" pitchFamily="49" charset="-122"/>
              </a:rPr>
              <a:t>§</a:t>
            </a:r>
            <a:r>
              <a:rPr lang="en-US" altLang="zh-CN" sz="3200" b="1">
                <a:solidFill>
                  <a:schemeClr val="folHlink"/>
                </a:solidFill>
                <a:latin typeface="Times New Roman" panose="02020603050405020304" pitchFamily="18" charset="0"/>
                <a:ea typeface="楷体_GB2312" pitchFamily="49" charset="-122"/>
              </a:rPr>
              <a:t>2.10 </a:t>
            </a:r>
            <a:r>
              <a:rPr lang="zh-CN" altLang="en-US" sz="3200" b="1">
                <a:solidFill>
                  <a:schemeClr val="folHlink"/>
                </a:solidFill>
                <a:latin typeface="Times New Roman" panose="02020603050405020304" pitchFamily="18" charset="0"/>
                <a:ea typeface="楷体_GB2312" pitchFamily="49" charset="-122"/>
              </a:rPr>
              <a:t>碱金属原子光谱的精细结构</a:t>
            </a:r>
            <a:endParaRPr lang="zh-CN" altLang="en-US" sz="3200">
              <a:solidFill>
                <a:schemeClr val="folHlink"/>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7" name="Picture 9" descr="12---">
            <a:extLst>
              <a:ext uri="{FF2B5EF4-FFF2-40B4-BE49-F238E27FC236}">
                <a16:creationId xmlns:a16="http://schemas.microsoft.com/office/drawing/2014/main" id="{025D125A-D8F7-4B8E-96FD-294EC1BDAC6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4663" y="0"/>
            <a:ext cx="4505325" cy="6858000"/>
          </a:xfrm>
          <a:prstGeom prst="rect">
            <a:avLst/>
          </a:prstGeom>
          <a:solidFill>
            <a:schemeClr val="bg1"/>
          </a:solidFill>
        </p:spPr>
      </p:pic>
      <p:sp>
        <p:nvSpPr>
          <p:cNvPr id="252931" name="Rectangle 3">
            <a:extLst>
              <a:ext uri="{FF2B5EF4-FFF2-40B4-BE49-F238E27FC236}">
                <a16:creationId xmlns:a16="http://schemas.microsoft.com/office/drawing/2014/main" id="{04F49C52-4E79-4FB9-BF2D-CEAA79D7847E}"/>
              </a:ext>
            </a:extLst>
          </p:cNvPr>
          <p:cNvSpPr>
            <a:spLocks noChangeArrowheads="1"/>
          </p:cNvSpPr>
          <p:nvPr/>
        </p:nvSpPr>
        <p:spPr bwMode="auto">
          <a:xfrm>
            <a:off x="684213" y="1341438"/>
            <a:ext cx="79200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solidFill>
                  <a:schemeClr val="tx2"/>
                </a:solidFill>
                <a:latin typeface="Times New Roman" panose="02020603050405020304" pitchFamily="18" charset="0"/>
                <a:ea typeface="楷体_GB2312" pitchFamily="49" charset="-122"/>
              </a:rPr>
              <a:t>    E.</a:t>
            </a:r>
            <a:r>
              <a:rPr lang="zh-CN" altLang="en-US" sz="2800" b="1">
                <a:solidFill>
                  <a:schemeClr val="tx2"/>
                </a:solidFill>
                <a:latin typeface="Times New Roman" panose="02020603050405020304" pitchFamily="18" charset="0"/>
                <a:ea typeface="楷体_GB2312" pitchFamily="49" charset="-122"/>
              </a:rPr>
              <a:t>氢原子能级和光谱</a:t>
            </a:r>
          </a:p>
          <a:p>
            <a:pPr algn="just"/>
            <a:endParaRPr lang="zh-CN" altLang="en-US" sz="2800" b="1">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a:t>
            </a:r>
          </a:p>
        </p:txBody>
      </p:sp>
      <p:pic>
        <p:nvPicPr>
          <p:cNvPr id="252936" name="Picture 8" descr="11">
            <a:extLst>
              <a:ext uri="{FF2B5EF4-FFF2-40B4-BE49-F238E27FC236}">
                <a16:creationId xmlns:a16="http://schemas.microsoft.com/office/drawing/2014/main" id="{25178091-5EF1-4A25-A1F2-489252206AB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850" y="1925638"/>
            <a:ext cx="532765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52936"/>
                                        </p:tgtEl>
                                        <p:attrNameLst>
                                          <p:attrName>style.visibility</p:attrName>
                                        </p:attrNameLst>
                                      </p:cBhvr>
                                      <p:to>
                                        <p:strVal val="visible"/>
                                      </p:to>
                                    </p:set>
                                    <p:anim calcmode="lin" valueType="num">
                                      <p:cBhvr>
                                        <p:cTn id="7" dur="500" fill="hold"/>
                                        <p:tgtEl>
                                          <p:spTgt spid="252936"/>
                                        </p:tgtEl>
                                        <p:attrNameLst>
                                          <p:attrName>ppt_w</p:attrName>
                                        </p:attrNameLst>
                                      </p:cBhvr>
                                      <p:tavLst>
                                        <p:tav tm="0">
                                          <p:val>
                                            <p:fltVal val="0"/>
                                          </p:val>
                                        </p:tav>
                                        <p:tav tm="100000">
                                          <p:val>
                                            <p:strVal val="#ppt_w"/>
                                          </p:val>
                                        </p:tav>
                                      </p:tavLst>
                                    </p:anim>
                                    <p:anim calcmode="lin" valueType="num">
                                      <p:cBhvr>
                                        <p:cTn id="8" dur="500" fill="hold"/>
                                        <p:tgtEl>
                                          <p:spTgt spid="25293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252937"/>
                                        </p:tgtEl>
                                        <p:attrNameLst>
                                          <p:attrName>style.visibility</p:attrName>
                                        </p:attrNameLst>
                                      </p:cBhvr>
                                      <p:to>
                                        <p:strVal val="visible"/>
                                      </p:to>
                                    </p:set>
                                    <p:anim calcmode="lin" valueType="num">
                                      <p:cBhvr>
                                        <p:cTn id="13" dur="500" fill="hold"/>
                                        <p:tgtEl>
                                          <p:spTgt spid="252937"/>
                                        </p:tgtEl>
                                        <p:attrNameLst>
                                          <p:attrName>ppt_w</p:attrName>
                                        </p:attrNameLst>
                                      </p:cBhvr>
                                      <p:tavLst>
                                        <p:tav tm="0">
                                          <p:val>
                                            <p:fltVal val="0"/>
                                          </p:val>
                                        </p:tav>
                                        <p:tav tm="100000">
                                          <p:val>
                                            <p:strVal val="#ppt_w"/>
                                          </p:val>
                                        </p:tav>
                                      </p:tavLst>
                                    </p:anim>
                                    <p:anim calcmode="lin" valueType="num">
                                      <p:cBhvr>
                                        <p:cTn id="14" dur="500" fill="hold"/>
                                        <p:tgtEl>
                                          <p:spTgt spid="2529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a:extLst>
              <a:ext uri="{FF2B5EF4-FFF2-40B4-BE49-F238E27FC236}">
                <a16:creationId xmlns:a16="http://schemas.microsoft.com/office/drawing/2014/main" id="{E992DFB2-CCDE-493C-BE28-8CE1557421B5}"/>
              </a:ext>
            </a:extLst>
          </p:cNvPr>
          <p:cNvSpPr>
            <a:spLocks noGrp="1" noChangeArrowheads="1"/>
          </p:cNvSpPr>
          <p:nvPr>
            <p:ph type="body" sz="half" idx="1"/>
          </p:nvPr>
        </p:nvSpPr>
        <p:spPr>
          <a:xfrm>
            <a:off x="611188" y="1341438"/>
            <a:ext cx="6048375" cy="835025"/>
          </a:xfrm>
        </p:spPr>
        <p:txBody>
          <a:bodyPr/>
          <a:lstStyle/>
          <a:p>
            <a:pPr algn="just">
              <a:lnSpc>
                <a:spcPct val="90000"/>
              </a:lnSpc>
              <a:buFont typeface="Wingdings" panose="05000000000000000000" pitchFamily="2" charset="2"/>
              <a:buNone/>
            </a:pPr>
            <a:r>
              <a:rPr lang="en-US" altLang="zh-CN" sz="2800" b="1">
                <a:solidFill>
                  <a:schemeClr val="tx2"/>
                </a:solidFill>
                <a:latin typeface="Times New Roman" panose="02020603050405020304" pitchFamily="18" charset="0"/>
                <a:ea typeface="楷体_GB2312" pitchFamily="49" charset="-122"/>
              </a:rPr>
              <a:t>         F</a:t>
            </a:r>
            <a:r>
              <a:rPr lang="zh-CN" altLang="en-US" sz="2800" b="1">
                <a:solidFill>
                  <a:schemeClr val="tx2"/>
                </a:solidFill>
                <a:latin typeface="Times New Roman" panose="02020603050405020304" pitchFamily="18" charset="0"/>
                <a:ea typeface="楷体_GB2312" pitchFamily="49" charset="-122"/>
              </a:rPr>
              <a:t>．非量子化的状态与连续光谱</a:t>
            </a:r>
            <a:r>
              <a:rPr lang="zh-CN" altLang="en-US" sz="2000">
                <a:latin typeface="Times New Roman" panose="02020603050405020304" pitchFamily="18" charset="0"/>
                <a:ea typeface="楷体_GB2312" pitchFamily="49" charset="-122"/>
              </a:rPr>
              <a:t> </a:t>
            </a:r>
          </a:p>
          <a:p>
            <a:pPr algn="just">
              <a:lnSpc>
                <a:spcPct val="90000"/>
              </a:lnSpc>
              <a:buFont typeface="Wingdings" panose="05000000000000000000" pitchFamily="2" charset="2"/>
              <a:buNone/>
            </a:pPr>
            <a:endParaRPr lang="zh-CN" altLang="en-US" sz="2000" b="1">
              <a:latin typeface="Times New Roman" panose="02020603050405020304" pitchFamily="18" charset="0"/>
              <a:ea typeface="楷体_GB2312" pitchFamily="49" charset="-122"/>
            </a:endParaRPr>
          </a:p>
          <a:p>
            <a:pPr algn="just">
              <a:lnSpc>
                <a:spcPct val="90000"/>
              </a:lnSpc>
              <a:buFont typeface="Wingdings" panose="05000000000000000000" pitchFamily="2" charset="2"/>
              <a:buNone/>
            </a:pPr>
            <a:r>
              <a:rPr lang="zh-CN" altLang="en-US" sz="2000" b="1">
                <a:latin typeface="Times New Roman" panose="02020603050405020304" pitchFamily="18" charset="0"/>
                <a:ea typeface="楷体_GB2312" pitchFamily="49" charset="-122"/>
              </a:rPr>
              <a:t>            </a:t>
            </a:r>
          </a:p>
        </p:txBody>
      </p:sp>
      <p:graphicFrame>
        <p:nvGraphicFramePr>
          <p:cNvPr id="258053" name="Object 5">
            <a:extLst>
              <a:ext uri="{FF2B5EF4-FFF2-40B4-BE49-F238E27FC236}">
                <a16:creationId xmlns:a16="http://schemas.microsoft.com/office/drawing/2014/main" id="{6C613703-87F3-41C5-87EB-BA38047A7641}"/>
              </a:ext>
            </a:extLst>
          </p:cNvPr>
          <p:cNvGraphicFramePr>
            <a:graphicFrameLocks noChangeAspect="1"/>
          </p:cNvGraphicFramePr>
          <p:nvPr/>
        </p:nvGraphicFramePr>
        <p:xfrm>
          <a:off x="4500563" y="3068638"/>
          <a:ext cx="4225925" cy="1114425"/>
        </p:xfrm>
        <a:graphic>
          <a:graphicData uri="http://schemas.openxmlformats.org/presentationml/2006/ole">
            <mc:AlternateContent xmlns:mc="http://schemas.openxmlformats.org/markup-compatibility/2006">
              <mc:Choice xmlns:v="urn:schemas-microsoft-com:vml" Requires="v">
                <p:oleObj spid="_x0000_s258058" name="公式" r:id="rId3" imgW="2806560" imgH="749160" progId="Equation.3">
                  <p:embed/>
                </p:oleObj>
              </mc:Choice>
              <mc:Fallback>
                <p:oleObj name="公式" r:id="rId3" imgW="2806560" imgH="749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3068638"/>
                        <a:ext cx="4225925" cy="1114425"/>
                      </a:xfrm>
                      <a:prstGeom prst="rect">
                        <a:avLst/>
                      </a:prstGeom>
                      <a:solidFill>
                        <a:srgbClr val="CCFFCC"/>
                      </a:solidFill>
                    </p:spPr>
                  </p:pic>
                </p:oleObj>
              </mc:Fallback>
            </mc:AlternateContent>
          </a:graphicData>
        </a:graphic>
      </p:graphicFrame>
      <p:pic>
        <p:nvPicPr>
          <p:cNvPr id="258054" name="Picture 6" descr="69-1">
            <a:extLst>
              <a:ext uri="{FF2B5EF4-FFF2-40B4-BE49-F238E27FC236}">
                <a16:creationId xmlns:a16="http://schemas.microsoft.com/office/drawing/2014/main" id="{2A10D1AD-CDD5-48B9-9C43-BDD6CD368F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2349500"/>
            <a:ext cx="3906837" cy="36036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8055" name="Object 7">
            <a:extLst>
              <a:ext uri="{FF2B5EF4-FFF2-40B4-BE49-F238E27FC236}">
                <a16:creationId xmlns:a16="http://schemas.microsoft.com/office/drawing/2014/main" id="{DD64C72F-CD7D-4F14-8013-3E188117D078}"/>
              </a:ext>
            </a:extLst>
          </p:cNvPr>
          <p:cNvGraphicFramePr>
            <a:graphicFrameLocks noChangeAspect="1"/>
          </p:cNvGraphicFramePr>
          <p:nvPr>
            <p:ph sz="half" idx="2"/>
          </p:nvPr>
        </p:nvGraphicFramePr>
        <p:xfrm>
          <a:off x="4572000" y="4437063"/>
          <a:ext cx="4032250" cy="935037"/>
        </p:xfrm>
        <a:graphic>
          <a:graphicData uri="http://schemas.openxmlformats.org/presentationml/2006/ole">
            <mc:AlternateContent xmlns:mc="http://schemas.openxmlformats.org/markup-compatibility/2006">
              <mc:Choice xmlns:v="urn:schemas-microsoft-com:vml" Requires="v">
                <p:oleObj spid="_x0000_s258059" name="公式" r:id="rId6" imgW="2793960" imgH="647640" progId="Equation.3">
                  <p:embed/>
                </p:oleObj>
              </mc:Choice>
              <mc:Fallback>
                <p:oleObj name="公式" r:id="rId6" imgW="2793960" imgH="6476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4437063"/>
                        <a:ext cx="4032250" cy="935037"/>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8C7D48B0-89BE-4FB9-B498-50C1162213F3}"/>
              </a:ext>
            </a:extLst>
          </p:cNvPr>
          <p:cNvSpPr>
            <a:spLocks noGrp="1" noChangeArrowheads="1"/>
          </p:cNvSpPr>
          <p:nvPr>
            <p:ph type="title"/>
          </p:nvPr>
        </p:nvSpPr>
        <p:spPr>
          <a:xfrm>
            <a:off x="971550" y="-171450"/>
            <a:ext cx="7793038" cy="1143000"/>
          </a:xfrm>
        </p:spPr>
        <p:txBody>
          <a:bodyPr/>
          <a:lstStyle/>
          <a:p>
            <a:r>
              <a:rPr lang="en-US" altLang="zh-CN" sz="3600" b="1">
                <a:solidFill>
                  <a:schemeClr val="hlink"/>
                </a:solidFill>
                <a:latin typeface="Times New Roman" panose="02020603050405020304" pitchFamily="18" charset="0"/>
                <a:ea typeface="楷体_GB2312" pitchFamily="49" charset="-122"/>
              </a:rPr>
              <a:t>§2.5 </a:t>
            </a:r>
            <a:r>
              <a:rPr lang="zh-CN" altLang="en-US" sz="3600" b="1">
                <a:solidFill>
                  <a:schemeClr val="hlink"/>
                </a:solidFill>
                <a:latin typeface="Times New Roman" panose="02020603050405020304" pitchFamily="18" charset="0"/>
                <a:ea typeface="楷体_GB2312" pitchFamily="49" charset="-122"/>
              </a:rPr>
              <a:t>类氢离子的光谱</a:t>
            </a:r>
            <a:r>
              <a:rPr lang="zh-CN" altLang="en-US"/>
              <a:t> </a:t>
            </a:r>
          </a:p>
        </p:txBody>
      </p:sp>
      <p:graphicFrame>
        <p:nvGraphicFramePr>
          <p:cNvPr id="261125" name="Object 5">
            <a:extLst>
              <a:ext uri="{FF2B5EF4-FFF2-40B4-BE49-F238E27FC236}">
                <a16:creationId xmlns:a16="http://schemas.microsoft.com/office/drawing/2014/main" id="{859A0F65-1D4B-4D8C-8954-85FE5AA88109}"/>
              </a:ext>
            </a:extLst>
          </p:cNvPr>
          <p:cNvGraphicFramePr>
            <a:graphicFrameLocks noChangeAspect="1"/>
          </p:cNvGraphicFramePr>
          <p:nvPr>
            <p:ph idx="1"/>
          </p:nvPr>
        </p:nvGraphicFramePr>
        <p:xfrm>
          <a:off x="1403350" y="2276475"/>
          <a:ext cx="4897438" cy="2646363"/>
        </p:xfrm>
        <a:graphic>
          <a:graphicData uri="http://schemas.openxmlformats.org/presentationml/2006/ole">
            <mc:AlternateContent xmlns:mc="http://schemas.openxmlformats.org/markup-compatibility/2006">
              <mc:Choice xmlns:v="urn:schemas-microsoft-com:vml" Requires="v">
                <p:oleObj spid="_x0000_s261128" name="公式" r:id="rId3" imgW="3949560" imgH="2133360" progId="Equation.3">
                  <p:embed/>
                </p:oleObj>
              </mc:Choice>
              <mc:Fallback>
                <p:oleObj name="公式" r:id="rId3" imgW="3949560" imgH="2133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276475"/>
                        <a:ext cx="4897438" cy="26463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1127" name="Rectangle 7">
            <a:extLst>
              <a:ext uri="{FF2B5EF4-FFF2-40B4-BE49-F238E27FC236}">
                <a16:creationId xmlns:a16="http://schemas.microsoft.com/office/drawing/2014/main" id="{927A1D37-D9DE-43D7-A8DB-AB69C8B4CE8D}"/>
              </a:ext>
            </a:extLst>
          </p:cNvPr>
          <p:cNvSpPr>
            <a:spLocks noChangeArrowheads="1"/>
          </p:cNvSpPr>
          <p:nvPr/>
        </p:nvSpPr>
        <p:spPr bwMode="auto">
          <a:xfrm>
            <a:off x="900113" y="1412875"/>
            <a:ext cx="6011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b="1">
                <a:solidFill>
                  <a:schemeClr val="tx2"/>
                </a:solidFill>
                <a:latin typeface="Times New Roman" panose="02020603050405020304" pitchFamily="18" charset="0"/>
                <a:ea typeface="楷体_GB2312" pitchFamily="49" charset="-122"/>
              </a:rPr>
              <a:t>A</a:t>
            </a:r>
            <a:r>
              <a:rPr lang="zh-CN" altLang="en-US" sz="2800" b="1">
                <a:solidFill>
                  <a:schemeClr val="tx2"/>
                </a:solidFill>
                <a:latin typeface="Times New Roman" panose="02020603050405020304" pitchFamily="18" charset="0"/>
                <a:ea typeface="楷体_GB2312" pitchFamily="49" charset="-122"/>
              </a:rPr>
              <a:t>、类氢离子光谱</a:t>
            </a:r>
            <a:r>
              <a:rPr lang="zh-CN" altLang="en-US" sz="2800">
                <a:latin typeface="Times New Roman" panose="02020603050405020304" pitchFamily="18" charset="0"/>
                <a:ea typeface="楷体_GB2312" pitchFamily="49"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a:extLst>
              <a:ext uri="{FF2B5EF4-FFF2-40B4-BE49-F238E27FC236}">
                <a16:creationId xmlns:a16="http://schemas.microsoft.com/office/drawing/2014/main" id="{F104F907-1555-4C0B-85F5-A57D9E201AD3}"/>
              </a:ext>
            </a:extLst>
          </p:cNvPr>
          <p:cNvSpPr>
            <a:spLocks noChangeArrowheads="1"/>
          </p:cNvSpPr>
          <p:nvPr/>
        </p:nvSpPr>
        <p:spPr bwMode="auto">
          <a:xfrm>
            <a:off x="611188" y="1412875"/>
            <a:ext cx="8351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solidFill>
                  <a:schemeClr val="tx2"/>
                </a:solidFill>
                <a:latin typeface="Times New Roman" panose="02020603050405020304" pitchFamily="18" charset="0"/>
                <a:ea typeface="楷体_GB2312" pitchFamily="49" charset="-122"/>
              </a:rPr>
              <a:t>    B.  </a:t>
            </a:r>
            <a:r>
              <a:rPr lang="zh-CN" altLang="en-US" sz="2800" b="1">
                <a:solidFill>
                  <a:schemeClr val="tx2"/>
                </a:solidFill>
                <a:latin typeface="Times New Roman" panose="02020603050405020304" pitchFamily="18" charset="0"/>
                <a:ea typeface="楷体_GB2312" pitchFamily="49" charset="-122"/>
              </a:rPr>
              <a:t>里德伯常数的变化</a:t>
            </a:r>
            <a:r>
              <a:rPr lang="zh-CN" altLang="en-US" sz="2800">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        </a:t>
            </a:r>
            <a:endParaRPr lang="zh-CN" altLang="en-US" b="1">
              <a:solidFill>
                <a:srgbClr val="CC6600"/>
              </a:solidFill>
              <a:latin typeface="Times New Roman" panose="02020603050405020304" pitchFamily="18" charset="0"/>
              <a:ea typeface="楷体_GB2312" pitchFamily="49" charset="-122"/>
            </a:endParaRPr>
          </a:p>
        </p:txBody>
      </p:sp>
      <p:graphicFrame>
        <p:nvGraphicFramePr>
          <p:cNvPr id="267272" name="Object 8">
            <a:extLst>
              <a:ext uri="{FF2B5EF4-FFF2-40B4-BE49-F238E27FC236}">
                <a16:creationId xmlns:a16="http://schemas.microsoft.com/office/drawing/2014/main" id="{47085D6B-55BD-4F11-A568-AE4AE7523DBA}"/>
              </a:ext>
            </a:extLst>
          </p:cNvPr>
          <p:cNvGraphicFramePr>
            <a:graphicFrameLocks noChangeAspect="1"/>
          </p:cNvGraphicFramePr>
          <p:nvPr>
            <p:ph sz="half" idx="2"/>
          </p:nvPr>
        </p:nvGraphicFramePr>
        <p:xfrm>
          <a:off x="900113" y="3429000"/>
          <a:ext cx="7704137" cy="2541588"/>
        </p:xfrm>
        <a:graphic>
          <a:graphicData uri="http://schemas.openxmlformats.org/presentationml/2006/ole">
            <mc:AlternateContent xmlns:mc="http://schemas.openxmlformats.org/markup-compatibility/2006">
              <mc:Choice xmlns:v="urn:schemas-microsoft-com:vml" Requires="v">
                <p:oleObj spid="_x0000_s267276" name="公式" r:id="rId4" imgW="4965480" imgH="1638000" progId="Equation.3">
                  <p:embed/>
                </p:oleObj>
              </mc:Choice>
              <mc:Fallback>
                <p:oleObj name="公式" r:id="rId4" imgW="4965480" imgH="16380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429000"/>
                        <a:ext cx="7704137" cy="2541588"/>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267275" r:id="rId2" imgW="3809524" imgH="1983051"/>
        </mc:Choice>
        <mc:Fallback>
          <p:control r:id="rId2" imgW="3809524" imgH="1983051">
            <p:pic>
              <p:nvPicPr>
                <p:cNvPr id="267270" name="ShockwaveFlash1">
                  <a:extLst>
                    <a:ext uri="{FF2B5EF4-FFF2-40B4-BE49-F238E27FC236}">
                      <a16:creationId xmlns:a16="http://schemas.microsoft.com/office/drawing/2014/main" id="{50108BAC-4A25-482B-8EF1-558CD6E3EB60}"/>
                    </a:ext>
                  </a:extLst>
                </p:cNvPr>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1196975"/>
                  <a:ext cx="3810000" cy="1982788"/>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CFA578FE-5720-4D15-AF7A-D7BC4B07EFC0}"/>
              </a:ext>
            </a:extLst>
          </p:cNvPr>
          <p:cNvSpPr>
            <a:spLocks noChangeArrowheads="1"/>
          </p:cNvSpPr>
          <p:nvPr/>
        </p:nvSpPr>
        <p:spPr bwMode="auto">
          <a:xfrm>
            <a:off x="2662238" y="1519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69315" name="Object 3">
            <a:extLst>
              <a:ext uri="{FF2B5EF4-FFF2-40B4-BE49-F238E27FC236}">
                <a16:creationId xmlns:a16="http://schemas.microsoft.com/office/drawing/2014/main" id="{77D05E5C-AEC5-4B85-897E-CE349AA41A5B}"/>
              </a:ext>
            </a:extLst>
          </p:cNvPr>
          <p:cNvGraphicFramePr>
            <a:graphicFrameLocks noChangeAspect="1"/>
          </p:cNvGraphicFramePr>
          <p:nvPr/>
        </p:nvGraphicFramePr>
        <p:xfrm>
          <a:off x="1187450" y="1268413"/>
          <a:ext cx="7277100" cy="5133975"/>
        </p:xfrm>
        <a:graphic>
          <a:graphicData uri="http://schemas.openxmlformats.org/presentationml/2006/ole">
            <mc:AlternateContent xmlns:mc="http://schemas.openxmlformats.org/markup-compatibility/2006">
              <mc:Choice xmlns:v="urn:schemas-microsoft-com:vml" Requires="v">
                <p:oleObj spid="_x0000_s269317" name="公式" r:id="rId3" imgW="5016240" imgH="3530520" progId="Equation.3">
                  <p:embed/>
                </p:oleObj>
              </mc:Choice>
              <mc:Fallback>
                <p:oleObj name="公式" r:id="rId3" imgW="5016240" imgH="35305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268413"/>
                        <a:ext cx="7277100" cy="513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9316" name="Rectangle 4">
            <a:extLst>
              <a:ext uri="{FF2B5EF4-FFF2-40B4-BE49-F238E27FC236}">
                <a16:creationId xmlns:a16="http://schemas.microsoft.com/office/drawing/2014/main" id="{F31E79B9-836E-4429-9ABE-DD996A3DE228}"/>
              </a:ext>
            </a:extLst>
          </p:cNvPr>
          <p:cNvSpPr>
            <a:spLocks noChangeArrowheads="1"/>
          </p:cNvSpPr>
          <p:nvPr/>
        </p:nvSpPr>
        <p:spPr bwMode="auto">
          <a:xfrm>
            <a:off x="971550" y="5013325"/>
            <a:ext cx="7632700" cy="1511300"/>
          </a:xfrm>
          <a:prstGeom prst="rect">
            <a:avLst/>
          </a:prstGeom>
          <a:noFill/>
          <a:ln w="38100"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8" name="Picture 4" descr="未标题-1">
            <a:extLst>
              <a:ext uri="{FF2B5EF4-FFF2-40B4-BE49-F238E27FC236}">
                <a16:creationId xmlns:a16="http://schemas.microsoft.com/office/drawing/2014/main" id="{21F1E4E7-8A05-47F2-8F7D-31BF7C7E4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61" t="48335" r="6215" b="-1961"/>
          <a:stretch>
            <a:fillRect/>
          </a:stretch>
        </p:blipFill>
        <p:spPr bwMode="auto">
          <a:xfrm>
            <a:off x="395288" y="1844675"/>
            <a:ext cx="8172450" cy="4679950"/>
          </a:xfrm>
          <a:prstGeom prst="rect">
            <a:avLst/>
          </a:prstGeom>
          <a:noFill/>
          <a:extLst>
            <a:ext uri="{909E8E84-426E-40DD-AFC4-6F175D3DCCD1}">
              <a14:hiddenFill xmlns:a14="http://schemas.microsoft.com/office/drawing/2010/main">
                <a:solidFill>
                  <a:srgbClr val="FFFFFF"/>
                </a:solidFill>
              </a14:hiddenFill>
            </a:ext>
          </a:extLst>
        </p:spPr>
      </p:pic>
      <p:sp>
        <p:nvSpPr>
          <p:cNvPr id="349189" name="Text Box 5">
            <a:extLst>
              <a:ext uri="{FF2B5EF4-FFF2-40B4-BE49-F238E27FC236}">
                <a16:creationId xmlns:a16="http://schemas.microsoft.com/office/drawing/2014/main" id="{E920B099-E84F-45F3-BBAF-98B744DE1F35}"/>
              </a:ext>
            </a:extLst>
          </p:cNvPr>
          <p:cNvSpPr txBox="1">
            <a:spLocks noChangeArrowheads="1"/>
          </p:cNvSpPr>
          <p:nvPr/>
        </p:nvSpPr>
        <p:spPr bwMode="auto">
          <a:xfrm>
            <a:off x="468313" y="2276475"/>
            <a:ext cx="720725"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Times New Roman" panose="02020603050405020304" pitchFamily="18" charset="0"/>
              </a:rPr>
              <a:t>H</a:t>
            </a:r>
          </a:p>
        </p:txBody>
      </p:sp>
      <p:sp>
        <p:nvSpPr>
          <p:cNvPr id="349190" name="Text Box 6">
            <a:extLst>
              <a:ext uri="{FF2B5EF4-FFF2-40B4-BE49-F238E27FC236}">
                <a16:creationId xmlns:a16="http://schemas.microsoft.com/office/drawing/2014/main" id="{89374879-FE10-4CE1-A22F-7A72FA8BEB61}"/>
              </a:ext>
            </a:extLst>
          </p:cNvPr>
          <p:cNvSpPr txBox="1">
            <a:spLocks noChangeArrowheads="1"/>
          </p:cNvSpPr>
          <p:nvPr/>
        </p:nvSpPr>
        <p:spPr bwMode="auto">
          <a:xfrm>
            <a:off x="2484438" y="2276475"/>
            <a:ext cx="720725"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Times New Roman" panose="02020603050405020304" pitchFamily="18" charset="0"/>
              </a:rPr>
              <a:t>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881F66C5-0CEC-4BDF-AB91-3293A6C0C2EF}"/>
              </a:ext>
            </a:extLst>
          </p:cNvPr>
          <p:cNvSpPr>
            <a:spLocks noGrp="1" noChangeArrowheads="1"/>
          </p:cNvSpPr>
          <p:nvPr>
            <p:ph type="title"/>
          </p:nvPr>
        </p:nvSpPr>
        <p:spPr>
          <a:xfrm>
            <a:off x="900113" y="-242888"/>
            <a:ext cx="7772400" cy="1219201"/>
          </a:xfrm>
        </p:spPr>
        <p:txBody>
          <a:bodyPr/>
          <a:lstStyle/>
          <a:p>
            <a:r>
              <a:rPr lang="en-US" altLang="zh-CN" sz="3600" b="1">
                <a:solidFill>
                  <a:schemeClr val="hlink"/>
                </a:solidFill>
                <a:latin typeface="Times New Roman" panose="02020603050405020304" pitchFamily="18" charset="0"/>
                <a:ea typeface="楷体_GB2312" pitchFamily="49" charset="-122"/>
              </a:rPr>
              <a:t>§2.6 F</a:t>
            </a:r>
            <a:r>
              <a:rPr lang="zh-CN" altLang="en-US" sz="3600" b="1">
                <a:solidFill>
                  <a:schemeClr val="hlink"/>
                </a:solidFill>
                <a:latin typeface="Times New Roman" panose="02020603050405020304" pitchFamily="18" charset="0"/>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H</a:t>
            </a:r>
            <a:r>
              <a:rPr lang="zh-CN" altLang="en-US" sz="3600" b="1">
                <a:solidFill>
                  <a:schemeClr val="hlink"/>
                </a:solidFill>
                <a:latin typeface="Times New Roman" panose="02020603050405020304" pitchFamily="18" charset="0"/>
                <a:ea typeface="楷体_GB2312" pitchFamily="49" charset="-122"/>
              </a:rPr>
              <a:t>实验与原子能级的量子化</a:t>
            </a:r>
            <a:r>
              <a:rPr lang="zh-CN" altLang="en-US"/>
              <a:t> </a:t>
            </a:r>
          </a:p>
        </p:txBody>
      </p:sp>
      <p:pic>
        <p:nvPicPr>
          <p:cNvPr id="278532" name="Picture 4" descr="74">
            <a:extLst>
              <a:ext uri="{FF2B5EF4-FFF2-40B4-BE49-F238E27FC236}">
                <a16:creationId xmlns:a16="http://schemas.microsoft.com/office/drawing/2014/main" id="{9834BBF3-8416-44F0-9FD9-26DAB921A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133600"/>
            <a:ext cx="4392612" cy="3714750"/>
          </a:xfrm>
          <a:prstGeom prst="rect">
            <a:avLst/>
          </a:prstGeom>
          <a:noFill/>
          <a:extLst>
            <a:ext uri="{909E8E84-426E-40DD-AFC4-6F175D3DCCD1}">
              <a14:hiddenFill xmlns:a14="http://schemas.microsoft.com/office/drawing/2010/main">
                <a:solidFill>
                  <a:srgbClr val="FFFFFF"/>
                </a:solidFill>
              </a14:hiddenFill>
            </a:ext>
          </a:extLst>
        </p:spPr>
      </p:pic>
      <p:pic>
        <p:nvPicPr>
          <p:cNvPr id="278534" name="Picture 6" descr="73">
            <a:extLst>
              <a:ext uri="{FF2B5EF4-FFF2-40B4-BE49-F238E27FC236}">
                <a16:creationId xmlns:a16="http://schemas.microsoft.com/office/drawing/2014/main" id="{F0576413-A85D-4E16-806E-14B1A1D1A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125538"/>
            <a:ext cx="4067175" cy="2884487"/>
          </a:xfrm>
          <a:prstGeom prst="rect">
            <a:avLst/>
          </a:prstGeom>
          <a:noFill/>
          <a:extLst>
            <a:ext uri="{909E8E84-426E-40DD-AFC4-6F175D3DCCD1}">
              <a14:hiddenFill xmlns:a14="http://schemas.microsoft.com/office/drawing/2010/main">
                <a:solidFill>
                  <a:srgbClr val="FFFFFF"/>
                </a:solidFill>
              </a14:hiddenFill>
            </a:ext>
          </a:extLst>
        </p:spPr>
      </p:pic>
      <p:pic>
        <p:nvPicPr>
          <p:cNvPr id="278537" name="Picture 9" descr="76">
            <a:extLst>
              <a:ext uri="{FF2B5EF4-FFF2-40B4-BE49-F238E27FC236}">
                <a16:creationId xmlns:a16="http://schemas.microsoft.com/office/drawing/2014/main" id="{DE371431-17E8-4401-8B1E-96E35B40B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789363"/>
            <a:ext cx="3743325" cy="282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DE786803-3BFB-487F-B6CB-FCF25DC5162F}"/>
              </a:ext>
            </a:extLst>
          </p:cNvPr>
          <p:cNvSpPr>
            <a:spLocks noGrp="1" noChangeArrowheads="1"/>
          </p:cNvSpPr>
          <p:nvPr>
            <p:ph type="title"/>
          </p:nvPr>
        </p:nvSpPr>
        <p:spPr>
          <a:xfrm>
            <a:off x="1042988" y="-171450"/>
            <a:ext cx="7793037" cy="1143000"/>
          </a:xfrm>
        </p:spPr>
        <p:txBody>
          <a:bodyPr/>
          <a:lstStyle/>
          <a:p>
            <a:r>
              <a:rPr lang="en-US" altLang="zh-CN" sz="3600" b="1">
                <a:solidFill>
                  <a:schemeClr val="hlink"/>
                </a:solidFill>
                <a:latin typeface="Times New Roman" panose="02020603050405020304" pitchFamily="18" charset="0"/>
                <a:ea typeface="楷体_GB2312" pitchFamily="49" charset="-122"/>
              </a:rPr>
              <a:t>§2.7 </a:t>
            </a:r>
            <a:r>
              <a:rPr lang="zh-CN" altLang="en-US" sz="3600" b="1">
                <a:solidFill>
                  <a:schemeClr val="hlink"/>
                </a:solidFill>
                <a:latin typeface="Times New Roman" panose="02020603050405020304" pitchFamily="18" charset="0"/>
                <a:ea typeface="楷体_GB2312" pitchFamily="49" charset="-122"/>
              </a:rPr>
              <a:t>广义量子化条件和索末菲理论</a:t>
            </a:r>
            <a:r>
              <a:rPr lang="zh-CN" altLang="en-US"/>
              <a:t> </a:t>
            </a:r>
          </a:p>
        </p:txBody>
      </p:sp>
      <p:sp>
        <p:nvSpPr>
          <p:cNvPr id="282627" name="Rectangle 3">
            <a:extLst>
              <a:ext uri="{FF2B5EF4-FFF2-40B4-BE49-F238E27FC236}">
                <a16:creationId xmlns:a16="http://schemas.microsoft.com/office/drawing/2014/main" id="{A0C3F489-AD97-48D3-9AAC-70E2B2588E77}"/>
              </a:ext>
            </a:extLst>
          </p:cNvPr>
          <p:cNvSpPr>
            <a:spLocks noChangeArrowheads="1"/>
          </p:cNvSpPr>
          <p:nvPr/>
        </p:nvSpPr>
        <p:spPr bwMode="auto">
          <a:xfrm>
            <a:off x="0" y="1196975"/>
            <a:ext cx="914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457200" algn="l"/>
              </a:tabLst>
              <a:defRPr kumimoji="1" sz="2400">
                <a:solidFill>
                  <a:schemeClr val="tx1"/>
                </a:solidFill>
                <a:latin typeface="Arial" panose="020B0604020202020204" pitchFamily="34" charset="0"/>
                <a:ea typeface="宋体" panose="02010600030101010101" pitchFamily="2" charset="-122"/>
              </a:defRPr>
            </a:lvl1pPr>
            <a:lvl2pPr algn="l">
              <a:tabLst>
                <a:tab pos="457200" algn="l"/>
              </a:tabLst>
              <a:defRPr kumimoji="1" sz="2400">
                <a:solidFill>
                  <a:schemeClr val="tx1"/>
                </a:solidFill>
                <a:latin typeface="Arial" panose="020B0604020202020204" pitchFamily="34" charset="0"/>
                <a:ea typeface="宋体" panose="02010600030101010101" pitchFamily="2" charset="-122"/>
              </a:defRPr>
            </a:lvl2pPr>
            <a:lvl3pPr algn="l">
              <a:tabLst>
                <a:tab pos="457200" algn="l"/>
              </a:tabLst>
              <a:defRPr kumimoji="1" sz="2400">
                <a:solidFill>
                  <a:schemeClr val="tx1"/>
                </a:solidFill>
                <a:latin typeface="Arial" panose="020B0604020202020204" pitchFamily="34" charset="0"/>
                <a:ea typeface="宋体" panose="02010600030101010101" pitchFamily="2" charset="-122"/>
              </a:defRPr>
            </a:lvl3pPr>
            <a:lvl4pPr algn="l">
              <a:tabLst>
                <a:tab pos="457200" algn="l"/>
              </a:tabLst>
              <a:defRPr kumimoji="1" sz="2400">
                <a:solidFill>
                  <a:schemeClr val="tx1"/>
                </a:solidFill>
                <a:latin typeface="Arial" panose="020B0604020202020204" pitchFamily="34" charset="0"/>
                <a:ea typeface="宋体" panose="02010600030101010101" pitchFamily="2" charset="-122"/>
              </a:defRPr>
            </a:lvl4pPr>
            <a:lvl5pPr algn="l">
              <a:tabLst>
                <a:tab pos="45720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57200" algn="l"/>
              </a:tabLs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a:solidFill>
                  <a:schemeClr val="tx2"/>
                </a:solidFill>
                <a:latin typeface="Arial Unicode MS" pitchFamily="34" charset="-122"/>
                <a:ea typeface="楷体_GB2312" pitchFamily="49" charset="-122"/>
              </a:rPr>
              <a:t>      </a:t>
            </a:r>
            <a:r>
              <a:rPr lang="en-US" altLang="zh-CN" sz="2800" b="1">
                <a:solidFill>
                  <a:schemeClr val="tx2"/>
                </a:solidFill>
                <a:latin typeface="Times New Roman" panose="02020603050405020304" pitchFamily="18" charset="0"/>
                <a:ea typeface="楷体_GB2312" pitchFamily="49" charset="-122"/>
              </a:rPr>
              <a:t>A.</a:t>
            </a:r>
            <a:r>
              <a:rPr lang="en-US" altLang="zh-CN" sz="2800" b="1">
                <a:solidFill>
                  <a:schemeClr val="tx2"/>
                </a:solidFill>
                <a:latin typeface="Times New Roman" panose="02020603050405020304" pitchFamily="18" charset="0"/>
                <a:ea typeface="楷体_GB2312" pitchFamily="49" charset="-122"/>
                <a:cs typeface="Times New Roman" panose="02020603050405020304" pitchFamily="18" charset="0"/>
              </a:rPr>
              <a:t>   </a:t>
            </a:r>
            <a:r>
              <a:rPr lang="zh-CN" altLang="en-US" sz="2800" b="1">
                <a:solidFill>
                  <a:schemeClr val="tx2"/>
                </a:solidFill>
                <a:latin typeface="Times New Roman" panose="02020603050405020304" pitchFamily="18" charset="0"/>
                <a:ea typeface="楷体_GB2312" pitchFamily="49" charset="-122"/>
              </a:rPr>
              <a:t>广义量子化条件</a:t>
            </a:r>
            <a:r>
              <a:rPr lang="zh-CN" altLang="en-US" b="1">
                <a:latin typeface="Times New Roman" panose="02020603050405020304" pitchFamily="18" charset="0"/>
                <a:ea typeface="楷体_GB2312" pitchFamily="49" charset="-122"/>
              </a:rPr>
              <a:t> </a:t>
            </a:r>
          </a:p>
        </p:txBody>
      </p:sp>
      <p:sp>
        <p:nvSpPr>
          <p:cNvPr id="282628" name="Rectangle 4">
            <a:extLst>
              <a:ext uri="{FF2B5EF4-FFF2-40B4-BE49-F238E27FC236}">
                <a16:creationId xmlns:a16="http://schemas.microsoft.com/office/drawing/2014/main" id="{21F39F87-BD6A-4CA8-B414-67960C05AB0D}"/>
              </a:ext>
            </a:extLst>
          </p:cNvPr>
          <p:cNvSpPr>
            <a:spLocks noChangeArrowheads="1"/>
          </p:cNvSpPr>
          <p:nvPr/>
        </p:nvSpPr>
        <p:spPr bwMode="auto">
          <a:xfrm>
            <a:off x="3581400" y="3429000"/>
            <a:ext cx="9372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82629" name="Object 5">
            <a:extLst>
              <a:ext uri="{FF2B5EF4-FFF2-40B4-BE49-F238E27FC236}">
                <a16:creationId xmlns:a16="http://schemas.microsoft.com/office/drawing/2014/main" id="{8897F9E0-DC1B-4E2E-AE0B-1F40E8D94548}"/>
              </a:ext>
            </a:extLst>
          </p:cNvPr>
          <p:cNvGraphicFramePr>
            <a:graphicFrameLocks noChangeAspect="1"/>
          </p:cNvGraphicFramePr>
          <p:nvPr/>
        </p:nvGraphicFramePr>
        <p:xfrm>
          <a:off x="1042988" y="1844675"/>
          <a:ext cx="2827337" cy="549275"/>
        </p:xfrm>
        <a:graphic>
          <a:graphicData uri="http://schemas.openxmlformats.org/presentationml/2006/ole">
            <mc:AlternateContent xmlns:mc="http://schemas.openxmlformats.org/markup-compatibility/2006">
              <mc:Choice xmlns:v="urn:schemas-microsoft-com:vml" Requires="v">
                <p:oleObj spid="_x0000_s282639" name="公式" r:id="rId3" imgW="1663560" imgH="317160" progId="Equation.3">
                  <p:embed/>
                </p:oleObj>
              </mc:Choice>
              <mc:Fallback>
                <p:oleObj name="公式" r:id="rId3" imgW="1663560" imgH="3171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844675"/>
                        <a:ext cx="2827337" cy="549275"/>
                      </a:xfrm>
                      <a:prstGeom prst="rect">
                        <a:avLst/>
                      </a:prstGeom>
                      <a:solidFill>
                        <a:srgbClr val="CCFFCC"/>
                      </a:solidFill>
                    </p:spPr>
                  </p:pic>
                </p:oleObj>
              </mc:Fallback>
            </mc:AlternateContent>
          </a:graphicData>
        </a:graphic>
      </p:graphicFrame>
      <p:graphicFrame>
        <p:nvGraphicFramePr>
          <p:cNvPr id="282632" name="Object 8">
            <a:extLst>
              <a:ext uri="{FF2B5EF4-FFF2-40B4-BE49-F238E27FC236}">
                <a16:creationId xmlns:a16="http://schemas.microsoft.com/office/drawing/2014/main" id="{4B6C2084-2956-480F-A3B9-2BCA8840E431}"/>
              </a:ext>
            </a:extLst>
          </p:cNvPr>
          <p:cNvGraphicFramePr>
            <a:graphicFrameLocks noChangeAspect="1"/>
          </p:cNvGraphicFramePr>
          <p:nvPr/>
        </p:nvGraphicFramePr>
        <p:xfrm>
          <a:off x="4572000" y="1844675"/>
          <a:ext cx="3379788" cy="614363"/>
        </p:xfrm>
        <a:graphic>
          <a:graphicData uri="http://schemas.openxmlformats.org/presentationml/2006/ole">
            <mc:AlternateContent xmlns:mc="http://schemas.openxmlformats.org/markup-compatibility/2006">
              <mc:Choice xmlns:v="urn:schemas-microsoft-com:vml" Requires="v">
                <p:oleObj spid="_x0000_s282640" name="公式" r:id="rId5" imgW="2070000" imgH="380880" progId="Equation.3">
                  <p:embed/>
                </p:oleObj>
              </mc:Choice>
              <mc:Fallback>
                <p:oleObj name="公式" r:id="rId5" imgW="2070000" imgH="38088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844675"/>
                        <a:ext cx="3379788" cy="614363"/>
                      </a:xfrm>
                      <a:prstGeom prst="rect">
                        <a:avLst/>
                      </a:prstGeom>
                      <a:solidFill>
                        <a:srgbClr val="99CCFF"/>
                      </a:solidFill>
                    </p:spPr>
                  </p:pic>
                </p:oleObj>
              </mc:Fallback>
            </mc:AlternateContent>
          </a:graphicData>
        </a:graphic>
      </p:graphicFrame>
      <p:graphicFrame>
        <p:nvGraphicFramePr>
          <p:cNvPr id="282634" name="Object 10">
            <a:extLst>
              <a:ext uri="{FF2B5EF4-FFF2-40B4-BE49-F238E27FC236}">
                <a16:creationId xmlns:a16="http://schemas.microsoft.com/office/drawing/2014/main" id="{C7C9F021-28C6-4CD0-9831-6BC8A56D6FF1}"/>
              </a:ext>
            </a:extLst>
          </p:cNvPr>
          <p:cNvGraphicFramePr>
            <a:graphicFrameLocks noChangeAspect="1"/>
          </p:cNvGraphicFramePr>
          <p:nvPr/>
        </p:nvGraphicFramePr>
        <p:xfrm>
          <a:off x="1042988" y="2708275"/>
          <a:ext cx="4083050" cy="1389063"/>
        </p:xfrm>
        <a:graphic>
          <a:graphicData uri="http://schemas.openxmlformats.org/presentationml/2006/ole">
            <mc:AlternateContent xmlns:mc="http://schemas.openxmlformats.org/markup-compatibility/2006">
              <mc:Choice xmlns:v="urn:schemas-microsoft-com:vml" Requires="v">
                <p:oleObj spid="_x0000_s282641" name="公式" r:id="rId7" imgW="3098520" imgH="1054080" progId="Equation.3">
                  <p:embed/>
                </p:oleObj>
              </mc:Choice>
              <mc:Fallback>
                <p:oleObj name="公式" r:id="rId7" imgW="3098520" imgH="105408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2708275"/>
                        <a:ext cx="4083050" cy="1389063"/>
                      </a:xfrm>
                      <a:prstGeom prst="rect">
                        <a:avLst/>
                      </a:prstGeom>
                      <a:solidFill>
                        <a:srgbClr val="CC99FF"/>
                      </a:solidFill>
                    </p:spPr>
                  </p:pic>
                </p:oleObj>
              </mc:Fallback>
            </mc:AlternateContent>
          </a:graphicData>
        </a:graphic>
      </p:graphicFrame>
      <p:graphicFrame>
        <p:nvGraphicFramePr>
          <p:cNvPr id="282635" name="Object 11">
            <a:extLst>
              <a:ext uri="{FF2B5EF4-FFF2-40B4-BE49-F238E27FC236}">
                <a16:creationId xmlns:a16="http://schemas.microsoft.com/office/drawing/2014/main" id="{37C3EA2A-E8D6-4FBE-B039-46771E79434C}"/>
              </a:ext>
            </a:extLst>
          </p:cNvPr>
          <p:cNvGraphicFramePr>
            <a:graphicFrameLocks noChangeAspect="1"/>
          </p:cNvGraphicFramePr>
          <p:nvPr/>
        </p:nvGraphicFramePr>
        <p:xfrm>
          <a:off x="1116013" y="4365625"/>
          <a:ext cx="3940175" cy="2079625"/>
        </p:xfrm>
        <a:graphic>
          <a:graphicData uri="http://schemas.openxmlformats.org/presentationml/2006/ole">
            <mc:AlternateContent xmlns:mc="http://schemas.openxmlformats.org/markup-compatibility/2006">
              <mc:Choice xmlns:v="urn:schemas-microsoft-com:vml" Requires="v">
                <p:oleObj spid="_x0000_s282642" name="公式" r:id="rId9" imgW="2654280" imgH="1396800" progId="Equation.3">
                  <p:embed/>
                </p:oleObj>
              </mc:Choice>
              <mc:Fallback>
                <p:oleObj name="公式" r:id="rId9" imgW="2654280" imgH="1396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365625"/>
                        <a:ext cx="3940175" cy="2079625"/>
                      </a:xfrm>
                      <a:prstGeom prst="rect">
                        <a:avLst/>
                      </a:prstGeom>
                      <a:solidFill>
                        <a:srgbClr val="FFCC99"/>
                      </a:solidFill>
                    </p:spPr>
                  </p:pic>
                </p:oleObj>
              </mc:Fallback>
            </mc:AlternateContent>
          </a:graphicData>
        </a:graphic>
      </p:graphicFrame>
      <p:graphicFrame>
        <p:nvGraphicFramePr>
          <p:cNvPr id="282636" name="Object 12">
            <a:extLst>
              <a:ext uri="{FF2B5EF4-FFF2-40B4-BE49-F238E27FC236}">
                <a16:creationId xmlns:a16="http://schemas.microsoft.com/office/drawing/2014/main" id="{8AC83561-1F8E-4B44-B277-E1379E6E94D4}"/>
              </a:ext>
            </a:extLst>
          </p:cNvPr>
          <p:cNvGraphicFramePr>
            <a:graphicFrameLocks noChangeAspect="1"/>
          </p:cNvGraphicFramePr>
          <p:nvPr>
            <p:ph idx="1"/>
          </p:nvPr>
        </p:nvGraphicFramePr>
        <p:xfrm>
          <a:off x="5292725" y="3068638"/>
          <a:ext cx="3563938" cy="612775"/>
        </p:xfrm>
        <a:graphic>
          <a:graphicData uri="http://schemas.openxmlformats.org/presentationml/2006/ole">
            <mc:AlternateContent xmlns:mc="http://schemas.openxmlformats.org/markup-compatibility/2006">
              <mc:Choice xmlns:v="urn:schemas-microsoft-com:vml" Requires="v">
                <p:oleObj spid="_x0000_s282643" name="公式" r:id="rId11" imgW="2438280" imgH="419040" progId="Equation.3">
                  <p:embed/>
                </p:oleObj>
              </mc:Choice>
              <mc:Fallback>
                <p:oleObj name="公式" r:id="rId11" imgW="2438280" imgH="4190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725" y="3068638"/>
                        <a:ext cx="3563938" cy="6127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2638" name="Picture 14" descr="yz18">
            <a:extLst>
              <a:ext uri="{FF2B5EF4-FFF2-40B4-BE49-F238E27FC236}">
                <a16:creationId xmlns:a16="http://schemas.microsoft.com/office/drawing/2014/main" id="{1713E315-5D3A-4E03-8844-F5FD290A293A}"/>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8263" y="4159250"/>
            <a:ext cx="3995737" cy="2497138"/>
          </a:xfrm>
          <a:prstGeom prst="rect">
            <a:avLst/>
          </a:prstGeom>
          <a:solidFill>
            <a:srgbClr val="99FF99"/>
          </a:solid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3">
            <a:extLst>
              <a:ext uri="{FF2B5EF4-FFF2-40B4-BE49-F238E27FC236}">
                <a16:creationId xmlns:a16="http://schemas.microsoft.com/office/drawing/2014/main" id="{9104531D-20DC-4DFE-B167-A6692A113497}"/>
              </a:ext>
            </a:extLst>
          </p:cNvPr>
          <p:cNvSpPr>
            <a:spLocks noChangeArrowheads="1"/>
          </p:cNvSpPr>
          <p:nvPr/>
        </p:nvSpPr>
        <p:spPr bwMode="auto">
          <a:xfrm>
            <a:off x="684213" y="1196975"/>
            <a:ext cx="799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035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b="1">
                <a:solidFill>
                  <a:schemeClr val="tx2"/>
                </a:solidFill>
                <a:latin typeface="Times New Roman" panose="02020603050405020304" pitchFamily="18" charset="0"/>
                <a:ea typeface="楷体_GB2312" pitchFamily="49" charset="-122"/>
              </a:rPr>
              <a:t> </a:t>
            </a:r>
            <a:r>
              <a:rPr lang="en-US" altLang="zh-CN" sz="2800" b="1">
                <a:solidFill>
                  <a:schemeClr val="tx2"/>
                </a:solidFill>
                <a:latin typeface="Times New Roman" panose="02020603050405020304" pitchFamily="18" charset="0"/>
                <a:ea typeface="楷体_GB2312" pitchFamily="49" charset="-122"/>
              </a:rPr>
              <a:t>B.  </a:t>
            </a:r>
            <a:r>
              <a:rPr lang="zh-CN" altLang="en-US" sz="2800" b="1">
                <a:solidFill>
                  <a:schemeClr val="tx2"/>
                </a:solidFill>
                <a:latin typeface="Times New Roman" panose="02020603050405020304" pitchFamily="18" charset="0"/>
                <a:ea typeface="楷体_GB2312" pitchFamily="49" charset="-122"/>
              </a:rPr>
              <a:t>玻尔</a:t>
            </a:r>
            <a:r>
              <a:rPr lang="en-US" altLang="zh-CN" sz="2800" b="1">
                <a:solidFill>
                  <a:schemeClr val="tx2"/>
                </a:solidFill>
                <a:latin typeface="Times New Roman" panose="02020603050405020304" pitchFamily="18" charset="0"/>
                <a:ea typeface="楷体_GB2312" pitchFamily="49" charset="-122"/>
              </a:rPr>
              <a:t>-</a:t>
            </a:r>
            <a:r>
              <a:rPr lang="zh-CN" altLang="en-US" sz="2800" b="1">
                <a:solidFill>
                  <a:schemeClr val="tx2"/>
                </a:solidFill>
                <a:latin typeface="Times New Roman" panose="02020603050405020304" pitchFamily="18" charset="0"/>
                <a:ea typeface="楷体_GB2312" pitchFamily="49" charset="-122"/>
              </a:rPr>
              <a:t>索末菲模型</a:t>
            </a:r>
            <a:endParaRPr lang="zh-CN" altLang="en-US" b="1">
              <a:solidFill>
                <a:schemeClr val="tx2"/>
              </a:solidFill>
              <a:latin typeface="Times New Roman" panose="02020603050405020304" pitchFamily="18" charset="0"/>
              <a:ea typeface="楷体_GB2312" pitchFamily="49" charset="-122"/>
            </a:endParaRPr>
          </a:p>
        </p:txBody>
      </p:sp>
      <p:sp>
        <p:nvSpPr>
          <p:cNvPr id="285701" name="Rectangle 5">
            <a:extLst>
              <a:ext uri="{FF2B5EF4-FFF2-40B4-BE49-F238E27FC236}">
                <a16:creationId xmlns:a16="http://schemas.microsoft.com/office/drawing/2014/main" id="{BF0F3A3B-F6FD-433D-B831-DECCA0535BFF}"/>
              </a:ext>
            </a:extLst>
          </p:cNvPr>
          <p:cNvSpPr>
            <a:spLocks noChangeArrowheads="1"/>
          </p:cNvSpPr>
          <p:nvPr/>
        </p:nvSpPr>
        <p:spPr bwMode="auto">
          <a:xfrm>
            <a:off x="971550" y="1844675"/>
            <a:ext cx="2684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solidFill>
                  <a:srgbClr val="CC6600"/>
                </a:solidFill>
                <a:latin typeface="Times New Roman" panose="02020603050405020304" pitchFamily="18" charset="0"/>
                <a:ea typeface="楷体_GB2312" pitchFamily="49" charset="-122"/>
              </a:rPr>
              <a:t>①椭圆轨道推广</a:t>
            </a:r>
          </a:p>
        </p:txBody>
      </p:sp>
      <p:graphicFrame>
        <p:nvGraphicFramePr>
          <p:cNvPr id="285702" name="Object 6">
            <a:extLst>
              <a:ext uri="{FF2B5EF4-FFF2-40B4-BE49-F238E27FC236}">
                <a16:creationId xmlns:a16="http://schemas.microsoft.com/office/drawing/2014/main" id="{266A0464-F79A-41F6-B717-715AC559E08A}"/>
              </a:ext>
            </a:extLst>
          </p:cNvPr>
          <p:cNvGraphicFramePr>
            <a:graphicFrameLocks noChangeAspect="1"/>
          </p:cNvGraphicFramePr>
          <p:nvPr/>
        </p:nvGraphicFramePr>
        <p:xfrm>
          <a:off x="1547813" y="2492375"/>
          <a:ext cx="5638800" cy="1020763"/>
        </p:xfrm>
        <a:graphic>
          <a:graphicData uri="http://schemas.openxmlformats.org/presentationml/2006/ole">
            <mc:AlternateContent xmlns:mc="http://schemas.openxmlformats.org/markup-compatibility/2006">
              <mc:Choice xmlns:v="urn:schemas-microsoft-com:vml" Requires="v">
                <p:oleObj spid="_x0000_s285704" r:id="rId3" imgW="3784600" imgH="685800" progId="Equation.3">
                  <p:embed/>
                </p:oleObj>
              </mc:Choice>
              <mc:Fallback>
                <p:oleObj r:id="rId3" imgW="3784600" imgH="685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492375"/>
                        <a:ext cx="5638800" cy="1020763"/>
                      </a:xfrm>
                      <a:prstGeom prst="rect">
                        <a:avLst/>
                      </a:prstGeom>
                      <a:solidFill>
                        <a:srgbClr val="CCFFFF"/>
                      </a:solidFill>
                    </p:spPr>
                  </p:pic>
                </p:oleObj>
              </mc:Fallback>
            </mc:AlternateContent>
          </a:graphicData>
        </a:graphic>
      </p:graphicFrame>
      <p:graphicFrame>
        <p:nvGraphicFramePr>
          <p:cNvPr id="285703" name="Object 7">
            <a:extLst>
              <a:ext uri="{FF2B5EF4-FFF2-40B4-BE49-F238E27FC236}">
                <a16:creationId xmlns:a16="http://schemas.microsoft.com/office/drawing/2014/main" id="{0FBEF1F0-F5F4-4A43-8C9C-83DE27B59024}"/>
              </a:ext>
            </a:extLst>
          </p:cNvPr>
          <p:cNvGraphicFramePr>
            <a:graphicFrameLocks noChangeAspect="1"/>
          </p:cNvGraphicFramePr>
          <p:nvPr/>
        </p:nvGraphicFramePr>
        <p:xfrm>
          <a:off x="1547813" y="3500438"/>
          <a:ext cx="5257800" cy="2805112"/>
        </p:xfrm>
        <a:graphic>
          <a:graphicData uri="http://schemas.openxmlformats.org/presentationml/2006/ole">
            <mc:AlternateContent xmlns:mc="http://schemas.openxmlformats.org/markup-compatibility/2006">
              <mc:Choice xmlns:v="urn:schemas-microsoft-com:vml" Requires="v">
                <p:oleObj spid="_x0000_s285705" r:id="rId5" imgW="3200400" imgH="1701800" progId="Equation.3">
                  <p:embed/>
                </p:oleObj>
              </mc:Choice>
              <mc:Fallback>
                <p:oleObj r:id="rId5" imgW="3200400" imgH="170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500438"/>
                        <a:ext cx="5257800" cy="2805112"/>
                      </a:xfrm>
                      <a:prstGeom prst="rect">
                        <a:avLst/>
                      </a:prstGeom>
                      <a:solidFill>
                        <a:srgbClr val="CCFFFF"/>
                      </a:solidFill>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1236" name="Picture 4" descr="yz19">
            <a:extLst>
              <a:ext uri="{FF2B5EF4-FFF2-40B4-BE49-F238E27FC236}">
                <a16:creationId xmlns:a16="http://schemas.microsoft.com/office/drawing/2014/main" id="{082F664D-9F68-4793-BE90-5BC585C4A89F}"/>
              </a:ext>
            </a:extLst>
          </p:cNvPr>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a:stretch>
            <a:fillRect/>
          </a:stretch>
        </p:blipFill>
        <p:spPr bwMode="auto">
          <a:xfrm>
            <a:off x="0" y="1700213"/>
            <a:ext cx="9144000" cy="4003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1236"/>
                                        </p:tgtEl>
                                        <p:attrNameLst>
                                          <p:attrName>style.visibility</p:attrName>
                                        </p:attrNameLst>
                                      </p:cBhvr>
                                      <p:to>
                                        <p:strVal val="visible"/>
                                      </p:to>
                                    </p:set>
                                    <p:animEffect transition="in" filter="dissolve">
                                      <p:cBhvr>
                                        <p:cTn id="7" dur="500"/>
                                        <p:tgtEl>
                                          <p:spTgt spid="35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C6DA338D-9B07-4DFE-8E0F-2D1613DC7090}"/>
              </a:ext>
            </a:extLst>
          </p:cNvPr>
          <p:cNvSpPr>
            <a:spLocks noGrp="1" noChangeArrowheads="1"/>
          </p:cNvSpPr>
          <p:nvPr>
            <p:ph type="title"/>
          </p:nvPr>
        </p:nvSpPr>
        <p:spPr/>
        <p:txBody>
          <a:bodyPr/>
          <a:lstStyle/>
          <a:p>
            <a:r>
              <a:rPr lang="en-US" altLang="zh-CN" sz="3600" b="1">
                <a:solidFill>
                  <a:schemeClr val="hlink"/>
                </a:solidFill>
                <a:latin typeface="Arial Unicode MS" pitchFamily="34" charset="-122"/>
                <a:ea typeface="楷体_GB2312" pitchFamily="49" charset="-122"/>
              </a:rPr>
              <a:t>§2.1 </a:t>
            </a:r>
            <a:r>
              <a:rPr lang="zh-CN" altLang="en-US" sz="3600" b="1">
                <a:solidFill>
                  <a:schemeClr val="hlink"/>
                </a:solidFill>
                <a:latin typeface="Arial Unicode MS" pitchFamily="34" charset="-122"/>
                <a:ea typeface="楷体_GB2312" pitchFamily="49" charset="-122"/>
              </a:rPr>
              <a:t>量子假说</a:t>
            </a:r>
            <a:br>
              <a:rPr lang="zh-CN" altLang="en-US">
                <a:solidFill>
                  <a:schemeClr val="hlink"/>
                </a:solidFill>
                <a:latin typeface="Arial Unicode MS" pitchFamily="34" charset="-122"/>
                <a:cs typeface="Times New Roman" panose="02020603050405020304" pitchFamily="18" charset="0"/>
              </a:rPr>
            </a:br>
            <a:endParaRPr lang="zh-CN" altLang="en-US">
              <a:solidFill>
                <a:schemeClr val="hlink"/>
              </a:solidFill>
              <a:latin typeface="Arial Unicode MS" pitchFamily="34" charset="-122"/>
              <a:cs typeface="Times New Roman" panose="02020603050405020304" pitchFamily="18" charset="0"/>
            </a:endParaRPr>
          </a:p>
        </p:txBody>
      </p:sp>
      <p:sp>
        <p:nvSpPr>
          <p:cNvPr id="205830" name="Rectangle 6">
            <a:extLst>
              <a:ext uri="{FF2B5EF4-FFF2-40B4-BE49-F238E27FC236}">
                <a16:creationId xmlns:a16="http://schemas.microsoft.com/office/drawing/2014/main" id="{D89313ED-4CDC-4AB5-8B80-A4F3FBE3EB1C}"/>
              </a:ext>
            </a:extLst>
          </p:cNvPr>
          <p:cNvSpPr>
            <a:spLocks noGrp="1" noChangeArrowheads="1"/>
          </p:cNvSpPr>
          <p:nvPr>
            <p:ph type="body" sz="half" idx="1"/>
          </p:nvPr>
        </p:nvSpPr>
        <p:spPr>
          <a:xfrm>
            <a:off x="1116013" y="1268413"/>
            <a:ext cx="3810000" cy="1081087"/>
          </a:xfrm>
          <a:noFill/>
          <a:ln/>
        </p:spPr>
        <p:txBody>
          <a:bodyPr/>
          <a:lstStyle/>
          <a:p>
            <a:pPr>
              <a:lnSpc>
                <a:spcPct val="90000"/>
              </a:lnSpc>
              <a:buFont typeface="Wingdings" panose="05000000000000000000" pitchFamily="2" charset="2"/>
              <a:buNone/>
            </a:pPr>
            <a:r>
              <a:rPr lang="en-US" altLang="zh-CN">
                <a:latin typeface="Times New Roman" panose="02020603050405020304" pitchFamily="18" charset="0"/>
                <a:ea typeface="楷体_GB2312" pitchFamily="49" charset="-122"/>
              </a:rPr>
              <a:t>  </a:t>
            </a:r>
            <a:r>
              <a:rPr lang="en-US" altLang="zh-CN" sz="2800" b="1">
                <a:latin typeface="Times New Roman" panose="02020603050405020304" pitchFamily="18" charset="0"/>
                <a:ea typeface="楷体_GB2312" pitchFamily="49" charset="-122"/>
              </a:rPr>
              <a:t>A</a:t>
            </a:r>
            <a:r>
              <a:rPr lang="zh-CN" altLang="en-US" sz="2800" b="1">
                <a:latin typeface="Times New Roman" panose="02020603050405020304" pitchFamily="18" charset="0"/>
                <a:ea typeface="楷体_GB2312" pitchFamily="49" charset="-122"/>
              </a:rPr>
              <a:t>、黑体辐射</a:t>
            </a:r>
            <a:r>
              <a:rPr lang="zh-CN" altLang="en-US" sz="2800">
                <a:latin typeface="Times New Roman" panose="02020603050405020304" pitchFamily="18" charset="0"/>
                <a:ea typeface="楷体_GB2312" pitchFamily="49" charset="-122"/>
              </a:rPr>
              <a:t> </a:t>
            </a:r>
          </a:p>
          <a:p>
            <a:pPr>
              <a:lnSpc>
                <a:spcPct val="90000"/>
              </a:lnSpc>
              <a:buFont typeface="Wingdings" panose="05000000000000000000" pitchFamily="2" charset="2"/>
              <a:buNone/>
            </a:pPr>
            <a:r>
              <a:rPr lang="en-US" altLang="zh-CN" sz="2800" b="1">
                <a:latin typeface="Times New Roman" panose="02020603050405020304" pitchFamily="18" charset="0"/>
                <a:ea typeface="楷体_GB2312" pitchFamily="49" charset="-122"/>
              </a:rPr>
              <a:t>   B</a:t>
            </a:r>
            <a:r>
              <a:rPr lang="zh-CN" altLang="en-US" sz="2800" b="1">
                <a:latin typeface="Times New Roman" panose="02020603050405020304" pitchFamily="18" charset="0"/>
                <a:ea typeface="楷体_GB2312" pitchFamily="49" charset="-122"/>
              </a:rPr>
              <a:t>、光电效应</a:t>
            </a:r>
            <a:r>
              <a:rPr lang="zh-CN" altLang="en-US" sz="2800">
                <a:latin typeface="Times New Roman" panose="02020603050405020304" pitchFamily="18" charset="0"/>
                <a:ea typeface="楷体_GB2312" pitchFamily="49" charset="-122"/>
              </a:rPr>
              <a:t> </a:t>
            </a:r>
            <a:r>
              <a:rPr lang="zh-CN" altLang="en-US" b="1"/>
              <a:t>             </a:t>
            </a:r>
          </a:p>
        </p:txBody>
      </p:sp>
      <p:graphicFrame>
        <p:nvGraphicFramePr>
          <p:cNvPr id="205831" name="Object 7">
            <a:extLst>
              <a:ext uri="{FF2B5EF4-FFF2-40B4-BE49-F238E27FC236}">
                <a16:creationId xmlns:a16="http://schemas.microsoft.com/office/drawing/2014/main" id="{DACF8301-695A-4B9B-B03B-D56F6019DBE3}"/>
              </a:ext>
            </a:extLst>
          </p:cNvPr>
          <p:cNvGraphicFramePr>
            <a:graphicFrameLocks noChangeAspect="1"/>
          </p:cNvGraphicFramePr>
          <p:nvPr>
            <p:ph sz="quarter" idx="2"/>
          </p:nvPr>
        </p:nvGraphicFramePr>
        <p:xfrm>
          <a:off x="3708400" y="1773238"/>
          <a:ext cx="2016125" cy="650875"/>
        </p:xfrm>
        <a:graphic>
          <a:graphicData uri="http://schemas.openxmlformats.org/presentationml/2006/ole">
            <mc:AlternateContent xmlns:mc="http://schemas.openxmlformats.org/markup-compatibility/2006">
              <mc:Choice xmlns:v="urn:schemas-microsoft-com:vml" Requires="v">
                <p:oleObj spid="_x0000_s205836" name="公式" r:id="rId4" imgW="1218960" imgH="393480" progId="Equation.3">
                  <p:embed/>
                </p:oleObj>
              </mc:Choice>
              <mc:Fallback>
                <p:oleObj name="公式" r:id="rId4" imgW="1218960" imgH="3934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1773238"/>
                        <a:ext cx="2016125" cy="650875"/>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835" name="Object 11">
            <a:extLst>
              <a:ext uri="{FF2B5EF4-FFF2-40B4-BE49-F238E27FC236}">
                <a16:creationId xmlns:a16="http://schemas.microsoft.com/office/drawing/2014/main" id="{502DBD49-AAEA-4544-855F-127A3D33E47E}"/>
              </a:ext>
            </a:extLst>
          </p:cNvPr>
          <p:cNvGraphicFramePr>
            <a:graphicFrameLocks noChangeAspect="1"/>
          </p:cNvGraphicFramePr>
          <p:nvPr/>
        </p:nvGraphicFramePr>
        <p:xfrm>
          <a:off x="6156325" y="1773238"/>
          <a:ext cx="2627313" cy="666750"/>
        </p:xfrm>
        <a:graphic>
          <a:graphicData uri="http://schemas.openxmlformats.org/presentationml/2006/ole">
            <mc:AlternateContent xmlns:mc="http://schemas.openxmlformats.org/markup-compatibility/2006">
              <mc:Choice xmlns:v="urn:schemas-microsoft-com:vml" Requires="v">
                <p:oleObj spid="_x0000_s205838" r:id="rId6" imgW="1548728" imgH="393529" progId="Equation.3">
                  <p:embed/>
                </p:oleObj>
              </mc:Choice>
              <mc:Fallback>
                <p:oleObj r:id="rId6" imgW="1548728" imgH="393529"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1773238"/>
                        <a:ext cx="2627313" cy="666750"/>
                      </a:xfrm>
                      <a:prstGeom prst="rect">
                        <a:avLst/>
                      </a:prstGeom>
                      <a:solidFill>
                        <a:srgbClr val="FFFF00"/>
                      </a:solidFill>
                    </p:spPr>
                  </p:pic>
                </p:oleObj>
              </mc:Fallback>
            </mc:AlternateContent>
          </a:graphicData>
        </a:graphic>
      </p:graphicFrame>
    </p:spTree>
    <p:controls>
      <mc:AlternateContent xmlns:mc="http://schemas.openxmlformats.org/markup-compatibility/2006">
        <mc:Choice xmlns:v="urn:schemas-microsoft-com:vml" Requires="v">
          <p:control spid="205837" r:id="rId2" imgW="7342857" imgH="3816019"/>
        </mc:Choice>
        <mc:Fallback>
          <p:control r:id="rId2" imgW="7342857" imgH="3816019">
            <p:pic>
              <p:nvPicPr>
                <p:cNvPr id="205833" name="ShockwaveFlash1">
                  <a:extLst>
                    <a:ext uri="{FF2B5EF4-FFF2-40B4-BE49-F238E27FC236}">
                      <a16:creationId xmlns:a16="http://schemas.microsoft.com/office/drawing/2014/main" id="{B34BB55F-C178-474D-9B78-316D533BAF23}"/>
                    </a:ext>
                  </a:extLst>
                </p:cNvPr>
                <p:cNvPicPr preferRelativeResize="0">
                  <a:picLocks noChangeArrowheads="1" noChangeShapeType="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565400"/>
                  <a:ext cx="7343775" cy="3816350"/>
                </a:xfrm>
                <a:prstGeom prst="rect">
                  <a:avLst/>
                </a:prstGeom>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500" name="Picture 4" descr="81">
            <a:extLst>
              <a:ext uri="{FF2B5EF4-FFF2-40B4-BE49-F238E27FC236}">
                <a16:creationId xmlns:a16="http://schemas.microsoft.com/office/drawing/2014/main" id="{013775E3-0BC6-49DE-BAC9-28F88EED5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412875"/>
            <a:ext cx="8315325" cy="5432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54B3810E-91EB-4EE4-B27A-C4E76F47AB11}"/>
              </a:ext>
            </a:extLst>
          </p:cNvPr>
          <p:cNvSpPr>
            <a:spLocks noGrp="1" noChangeArrowheads="1"/>
          </p:cNvSpPr>
          <p:nvPr>
            <p:ph type="title"/>
          </p:nvPr>
        </p:nvSpPr>
        <p:spPr>
          <a:xfrm>
            <a:off x="900113" y="1268413"/>
            <a:ext cx="7772400" cy="533400"/>
          </a:xfrm>
        </p:spPr>
        <p:txBody>
          <a:bodyPr/>
          <a:lstStyle/>
          <a:p>
            <a:r>
              <a:rPr lang="zh-CN" altLang="en-US" sz="2800" b="1">
                <a:solidFill>
                  <a:srgbClr val="CC6600"/>
                </a:solidFill>
                <a:ea typeface="楷体_GB2312" pitchFamily="49" charset="-122"/>
              </a:rPr>
              <a:t>②相对论对圆周轨道的修正</a:t>
            </a:r>
            <a:r>
              <a:rPr lang="zh-CN" altLang="en-US"/>
              <a:t> </a:t>
            </a:r>
          </a:p>
        </p:txBody>
      </p:sp>
      <p:sp>
        <p:nvSpPr>
          <p:cNvPr id="369667" name="Rectangle 3">
            <a:extLst>
              <a:ext uri="{FF2B5EF4-FFF2-40B4-BE49-F238E27FC236}">
                <a16:creationId xmlns:a16="http://schemas.microsoft.com/office/drawing/2014/main" id="{3967D0C6-063D-44E6-AC4F-7AECA07C772F}"/>
              </a:ext>
            </a:extLst>
          </p:cNvPr>
          <p:cNvSpPr>
            <a:spLocks noChangeArrowheads="1"/>
          </p:cNvSpPr>
          <p:nvPr/>
        </p:nvSpPr>
        <p:spPr bwMode="auto">
          <a:xfrm>
            <a:off x="3852863"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69668" name="Object 4">
            <a:extLst>
              <a:ext uri="{FF2B5EF4-FFF2-40B4-BE49-F238E27FC236}">
                <a16:creationId xmlns:a16="http://schemas.microsoft.com/office/drawing/2014/main" id="{025D584E-D162-4E11-9626-158DD43E22F4}"/>
              </a:ext>
            </a:extLst>
          </p:cNvPr>
          <p:cNvGraphicFramePr>
            <a:graphicFrameLocks noChangeAspect="1"/>
          </p:cNvGraphicFramePr>
          <p:nvPr/>
        </p:nvGraphicFramePr>
        <p:xfrm>
          <a:off x="539750" y="1843088"/>
          <a:ext cx="2971800" cy="1181100"/>
        </p:xfrm>
        <a:graphic>
          <a:graphicData uri="http://schemas.openxmlformats.org/presentationml/2006/ole">
            <mc:AlternateContent xmlns:mc="http://schemas.openxmlformats.org/markup-compatibility/2006">
              <mc:Choice xmlns:v="urn:schemas-microsoft-com:vml" Requires="v">
                <p:oleObj spid="_x0000_s369673" r:id="rId3" imgW="1815312" imgH="723586" progId="Equation.3">
                  <p:embed/>
                </p:oleObj>
              </mc:Choice>
              <mc:Fallback>
                <p:oleObj r:id="rId3" imgW="1815312" imgH="72358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843088"/>
                        <a:ext cx="2971800" cy="1181100"/>
                      </a:xfrm>
                      <a:prstGeom prst="rect">
                        <a:avLst/>
                      </a:prstGeom>
                      <a:solidFill>
                        <a:srgbClr val="FFFF99"/>
                      </a:solidFill>
                    </p:spPr>
                  </p:pic>
                </p:oleObj>
              </mc:Fallback>
            </mc:AlternateContent>
          </a:graphicData>
        </a:graphic>
      </p:graphicFrame>
      <p:sp>
        <p:nvSpPr>
          <p:cNvPr id="369669" name="Rectangle 5">
            <a:extLst>
              <a:ext uri="{FF2B5EF4-FFF2-40B4-BE49-F238E27FC236}">
                <a16:creationId xmlns:a16="http://schemas.microsoft.com/office/drawing/2014/main" id="{28D2540D-A476-41A8-832A-17EAEB70323C}"/>
              </a:ext>
            </a:extLst>
          </p:cNvPr>
          <p:cNvSpPr>
            <a:spLocks noChangeArrowheads="1"/>
          </p:cNvSpPr>
          <p:nvPr/>
        </p:nvSpPr>
        <p:spPr bwMode="auto">
          <a:xfrm>
            <a:off x="3457575"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69670" name="Object 6">
            <a:extLst>
              <a:ext uri="{FF2B5EF4-FFF2-40B4-BE49-F238E27FC236}">
                <a16:creationId xmlns:a16="http://schemas.microsoft.com/office/drawing/2014/main" id="{430020D7-3D36-403F-84FA-C1D4B933D256}"/>
              </a:ext>
            </a:extLst>
          </p:cNvPr>
          <p:cNvGraphicFramePr>
            <a:graphicFrameLocks noChangeAspect="1"/>
          </p:cNvGraphicFramePr>
          <p:nvPr/>
        </p:nvGraphicFramePr>
        <p:xfrm>
          <a:off x="539750" y="3141663"/>
          <a:ext cx="4824413" cy="1360487"/>
        </p:xfrm>
        <a:graphic>
          <a:graphicData uri="http://schemas.openxmlformats.org/presentationml/2006/ole">
            <mc:AlternateContent xmlns:mc="http://schemas.openxmlformats.org/markup-compatibility/2006">
              <mc:Choice xmlns:v="urn:schemas-microsoft-com:vml" Requires="v">
                <p:oleObj spid="_x0000_s369674" r:id="rId5" imgW="3048000" imgH="863600" progId="Equation.3">
                  <p:embed/>
                </p:oleObj>
              </mc:Choice>
              <mc:Fallback>
                <p:oleObj r:id="rId5" imgW="3048000" imgH="863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141663"/>
                        <a:ext cx="4824413" cy="1360487"/>
                      </a:xfrm>
                      <a:prstGeom prst="rect">
                        <a:avLst/>
                      </a:prstGeom>
                      <a:solidFill>
                        <a:srgbClr val="CC99FF"/>
                      </a:solidFill>
                    </p:spPr>
                  </p:pic>
                </p:oleObj>
              </mc:Fallback>
            </mc:AlternateContent>
          </a:graphicData>
        </a:graphic>
      </p:graphicFrame>
      <p:graphicFrame>
        <p:nvGraphicFramePr>
          <p:cNvPr id="369671" name="Object 7">
            <a:extLst>
              <a:ext uri="{FF2B5EF4-FFF2-40B4-BE49-F238E27FC236}">
                <a16:creationId xmlns:a16="http://schemas.microsoft.com/office/drawing/2014/main" id="{BF4981D8-8979-42AD-9B4B-5C3144CE095D}"/>
              </a:ext>
            </a:extLst>
          </p:cNvPr>
          <p:cNvGraphicFramePr>
            <a:graphicFrameLocks noChangeAspect="1"/>
          </p:cNvGraphicFramePr>
          <p:nvPr/>
        </p:nvGraphicFramePr>
        <p:xfrm>
          <a:off x="4140200" y="1916113"/>
          <a:ext cx="4191000" cy="1109662"/>
        </p:xfrm>
        <a:graphic>
          <a:graphicData uri="http://schemas.openxmlformats.org/presentationml/2006/ole">
            <mc:AlternateContent xmlns:mc="http://schemas.openxmlformats.org/markup-compatibility/2006">
              <mc:Choice xmlns:v="urn:schemas-microsoft-com:vml" Requires="v">
                <p:oleObj spid="_x0000_s369675" r:id="rId7" imgW="2667000" imgH="698500" progId="Equation.3">
                  <p:embed/>
                </p:oleObj>
              </mc:Choice>
              <mc:Fallback>
                <p:oleObj r:id="rId7" imgW="2667000" imgH="698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200" y="1916113"/>
                        <a:ext cx="4191000" cy="1109662"/>
                      </a:xfrm>
                      <a:prstGeom prst="rect">
                        <a:avLst/>
                      </a:prstGeom>
                      <a:solidFill>
                        <a:srgbClr val="CCFFCC"/>
                      </a:solidFill>
                    </p:spPr>
                  </p:pic>
                </p:oleObj>
              </mc:Fallback>
            </mc:AlternateContent>
          </a:graphicData>
        </a:graphic>
      </p:graphicFrame>
      <p:graphicFrame>
        <p:nvGraphicFramePr>
          <p:cNvPr id="369672" name="Object 8">
            <a:extLst>
              <a:ext uri="{FF2B5EF4-FFF2-40B4-BE49-F238E27FC236}">
                <a16:creationId xmlns:a16="http://schemas.microsoft.com/office/drawing/2014/main" id="{6B6D051D-9FB7-49EF-BB2C-9622229C9FA4}"/>
              </a:ext>
            </a:extLst>
          </p:cNvPr>
          <p:cNvGraphicFramePr>
            <a:graphicFrameLocks noChangeAspect="1"/>
          </p:cNvGraphicFramePr>
          <p:nvPr/>
        </p:nvGraphicFramePr>
        <p:xfrm>
          <a:off x="539750" y="4581525"/>
          <a:ext cx="8459788" cy="2130425"/>
        </p:xfrm>
        <a:graphic>
          <a:graphicData uri="http://schemas.openxmlformats.org/presentationml/2006/ole">
            <mc:AlternateContent xmlns:mc="http://schemas.openxmlformats.org/markup-compatibility/2006">
              <mc:Choice xmlns:v="urn:schemas-microsoft-com:vml" Requires="v">
                <p:oleObj spid="_x0000_s369676" r:id="rId9" imgW="6057900" imgH="1511300" progId="Equation.3">
                  <p:embed/>
                </p:oleObj>
              </mc:Choice>
              <mc:Fallback>
                <p:oleObj r:id="rId9" imgW="6057900" imgH="15113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4581525"/>
                        <a:ext cx="8459788" cy="2130425"/>
                      </a:xfrm>
                      <a:prstGeom prst="rect">
                        <a:avLst/>
                      </a:prstGeom>
                      <a:solidFill>
                        <a:srgbClr val="99CCFF"/>
                      </a:solid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6EEA85F5-D2E7-4EA7-BA2C-BB03B3F5EC23}"/>
              </a:ext>
            </a:extLst>
          </p:cNvPr>
          <p:cNvSpPr>
            <a:spLocks noChangeArrowheads="1"/>
          </p:cNvSpPr>
          <p:nvPr/>
        </p:nvSpPr>
        <p:spPr bwMode="auto">
          <a:xfrm>
            <a:off x="28479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70691" name="Object 3">
            <a:extLst>
              <a:ext uri="{FF2B5EF4-FFF2-40B4-BE49-F238E27FC236}">
                <a16:creationId xmlns:a16="http://schemas.microsoft.com/office/drawing/2014/main" id="{EE96A5FF-B07E-449E-98C1-769B67638CAC}"/>
              </a:ext>
            </a:extLst>
          </p:cNvPr>
          <p:cNvGraphicFramePr>
            <a:graphicFrameLocks noChangeAspect="1"/>
          </p:cNvGraphicFramePr>
          <p:nvPr/>
        </p:nvGraphicFramePr>
        <p:xfrm>
          <a:off x="762000" y="1268413"/>
          <a:ext cx="7391400" cy="2735262"/>
        </p:xfrm>
        <a:graphic>
          <a:graphicData uri="http://schemas.openxmlformats.org/presentationml/2006/ole">
            <mc:AlternateContent xmlns:mc="http://schemas.openxmlformats.org/markup-compatibility/2006">
              <mc:Choice xmlns:v="urn:schemas-microsoft-com:vml" Requires="v">
                <p:oleObj spid="_x0000_s370696" r:id="rId3" imgW="5321300" imgH="1968500" progId="Equation.3">
                  <p:embed/>
                </p:oleObj>
              </mc:Choice>
              <mc:Fallback>
                <p:oleObj r:id="rId3" imgW="5321300" imgH="19685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68413"/>
                        <a:ext cx="7391400" cy="2735262"/>
                      </a:xfrm>
                      <a:prstGeom prst="rect">
                        <a:avLst/>
                      </a:prstGeom>
                      <a:solidFill>
                        <a:srgbClr val="CCFFCC"/>
                      </a:solidFill>
                    </p:spPr>
                  </p:pic>
                </p:oleObj>
              </mc:Fallback>
            </mc:AlternateContent>
          </a:graphicData>
        </a:graphic>
      </p:graphicFrame>
      <p:sp>
        <p:nvSpPr>
          <p:cNvPr id="370692" name="Rectangle 4">
            <a:extLst>
              <a:ext uri="{FF2B5EF4-FFF2-40B4-BE49-F238E27FC236}">
                <a16:creationId xmlns:a16="http://schemas.microsoft.com/office/drawing/2014/main" id="{9DACCACF-1AE6-4950-86D3-249263C1C63B}"/>
              </a:ext>
            </a:extLst>
          </p:cNvPr>
          <p:cNvSpPr>
            <a:spLocks noGrp="1" noChangeArrowheads="1"/>
          </p:cNvSpPr>
          <p:nvPr>
            <p:ph type="title"/>
          </p:nvPr>
        </p:nvSpPr>
        <p:spPr>
          <a:xfrm>
            <a:off x="684213" y="4005263"/>
            <a:ext cx="7772400" cy="609600"/>
          </a:xfrm>
          <a:noFill/>
          <a:ln/>
        </p:spPr>
        <p:txBody>
          <a:bodyPr anchor="ctr"/>
          <a:lstStyle/>
          <a:p>
            <a:r>
              <a:rPr lang="zh-CN" altLang="en-US" sz="2800" b="1">
                <a:solidFill>
                  <a:srgbClr val="CC6600"/>
                </a:solidFill>
                <a:ea typeface="楷体_GB2312" pitchFamily="49" charset="-122"/>
              </a:rPr>
              <a:t>③相对论对椭圆轨道的修正</a:t>
            </a:r>
            <a:r>
              <a:rPr lang="zh-CN" altLang="en-US"/>
              <a:t> </a:t>
            </a:r>
          </a:p>
        </p:txBody>
      </p:sp>
      <p:graphicFrame>
        <p:nvGraphicFramePr>
          <p:cNvPr id="370693" name="Object 5">
            <a:extLst>
              <a:ext uri="{FF2B5EF4-FFF2-40B4-BE49-F238E27FC236}">
                <a16:creationId xmlns:a16="http://schemas.microsoft.com/office/drawing/2014/main" id="{45C706DF-267A-42A0-A7A2-1C45E53C15BC}"/>
              </a:ext>
            </a:extLst>
          </p:cNvPr>
          <p:cNvGraphicFramePr>
            <a:graphicFrameLocks noChangeAspect="1"/>
          </p:cNvGraphicFramePr>
          <p:nvPr/>
        </p:nvGraphicFramePr>
        <p:xfrm>
          <a:off x="827088" y="5084763"/>
          <a:ext cx="8172450" cy="969962"/>
        </p:xfrm>
        <a:graphic>
          <a:graphicData uri="http://schemas.openxmlformats.org/presentationml/2006/ole">
            <mc:AlternateContent xmlns:mc="http://schemas.openxmlformats.org/markup-compatibility/2006">
              <mc:Choice xmlns:v="urn:schemas-microsoft-com:vml" Requires="v">
                <p:oleObj spid="_x0000_s370697" r:id="rId5" imgW="6934200" imgH="825500" progId="Equation.3">
                  <p:embed/>
                </p:oleObj>
              </mc:Choice>
              <mc:Fallback>
                <p:oleObj r:id="rId5" imgW="6934200" imgH="8255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5084763"/>
                        <a:ext cx="8172450" cy="969962"/>
                      </a:xfrm>
                      <a:prstGeom prst="rect">
                        <a:avLst/>
                      </a:prstGeom>
                      <a:solidFill>
                        <a:srgbClr val="FFCC99"/>
                      </a:solidFill>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D267338E-EB7E-4C6F-83D7-AC5B65593F40}"/>
              </a:ext>
            </a:extLst>
          </p:cNvPr>
          <p:cNvSpPr>
            <a:spLocks noChangeArrowheads="1"/>
          </p:cNvSpPr>
          <p:nvPr/>
        </p:nvSpPr>
        <p:spPr bwMode="auto">
          <a:xfrm>
            <a:off x="539750" y="1268413"/>
            <a:ext cx="8604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800" b="1">
                <a:latin typeface="Times New Roman" panose="02020603050405020304" pitchFamily="18" charset="0"/>
                <a:ea typeface="楷体_GB2312" pitchFamily="49" charset="-122"/>
              </a:rPr>
              <a:t>      </a:t>
            </a:r>
            <a:r>
              <a:rPr lang="en-US" altLang="zh-CN" sz="2800" b="1">
                <a:solidFill>
                  <a:schemeClr val="tx2"/>
                </a:solidFill>
                <a:latin typeface="Times New Roman" panose="02020603050405020304" pitchFamily="18" charset="0"/>
                <a:ea typeface="楷体_GB2312" pitchFamily="49" charset="-122"/>
              </a:rPr>
              <a:t>C.   </a:t>
            </a:r>
            <a:r>
              <a:rPr lang="zh-CN" altLang="en-US" sz="2800" b="1">
                <a:solidFill>
                  <a:schemeClr val="tx2"/>
                </a:solidFill>
                <a:latin typeface="Times New Roman" panose="02020603050405020304" pitchFamily="18" charset="0"/>
                <a:ea typeface="楷体_GB2312" pitchFamily="49" charset="-122"/>
              </a:rPr>
              <a:t>量子数的变化</a:t>
            </a:r>
            <a:endParaRPr lang="zh-CN" altLang="en-US" b="1">
              <a:latin typeface="Times New Roman" panose="02020603050405020304" pitchFamily="18" charset="0"/>
              <a:ea typeface="楷体_GB2312" pitchFamily="49" charset="-122"/>
            </a:endParaRPr>
          </a:p>
        </p:txBody>
      </p:sp>
      <p:sp>
        <p:nvSpPr>
          <p:cNvPr id="294915" name="Rectangle 3">
            <a:extLst>
              <a:ext uri="{FF2B5EF4-FFF2-40B4-BE49-F238E27FC236}">
                <a16:creationId xmlns:a16="http://schemas.microsoft.com/office/drawing/2014/main" id="{947C01AA-DAF1-4A81-8247-47E830BC55A4}"/>
              </a:ext>
            </a:extLst>
          </p:cNvPr>
          <p:cNvSpPr>
            <a:spLocks noChangeArrowheads="1"/>
          </p:cNvSpPr>
          <p:nvPr/>
        </p:nvSpPr>
        <p:spPr bwMode="auto">
          <a:xfrm>
            <a:off x="2243138"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94916" name="Object 4">
            <a:extLst>
              <a:ext uri="{FF2B5EF4-FFF2-40B4-BE49-F238E27FC236}">
                <a16:creationId xmlns:a16="http://schemas.microsoft.com/office/drawing/2014/main" id="{B11EB89B-E4FE-4855-9950-800406F694C8}"/>
              </a:ext>
            </a:extLst>
          </p:cNvPr>
          <p:cNvGraphicFramePr>
            <a:graphicFrameLocks noChangeAspect="1"/>
          </p:cNvGraphicFramePr>
          <p:nvPr/>
        </p:nvGraphicFramePr>
        <p:xfrm>
          <a:off x="684213" y="2060575"/>
          <a:ext cx="8170862" cy="1355725"/>
        </p:xfrm>
        <a:graphic>
          <a:graphicData uri="http://schemas.openxmlformats.org/presentationml/2006/ole">
            <mc:AlternateContent xmlns:mc="http://schemas.openxmlformats.org/markup-compatibility/2006">
              <mc:Choice xmlns:v="urn:schemas-microsoft-com:vml" Requires="v">
                <p:oleObj spid="_x0000_s294921" name="公式" r:id="rId3" imgW="7302240" imgH="1206360" progId="Equation.3">
                  <p:embed/>
                </p:oleObj>
              </mc:Choice>
              <mc:Fallback>
                <p:oleObj name="公式" r:id="rId3" imgW="7302240" imgH="12063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060575"/>
                        <a:ext cx="8170862" cy="1355725"/>
                      </a:xfrm>
                      <a:prstGeom prst="rect">
                        <a:avLst/>
                      </a:prstGeom>
                      <a:solidFill>
                        <a:srgbClr val="CCFFFF"/>
                      </a:solidFill>
                    </p:spPr>
                  </p:pic>
                </p:oleObj>
              </mc:Fallback>
            </mc:AlternateContent>
          </a:graphicData>
        </a:graphic>
      </p:graphicFrame>
      <p:graphicFrame>
        <p:nvGraphicFramePr>
          <p:cNvPr id="294920" name="Object 8">
            <a:extLst>
              <a:ext uri="{FF2B5EF4-FFF2-40B4-BE49-F238E27FC236}">
                <a16:creationId xmlns:a16="http://schemas.microsoft.com/office/drawing/2014/main" id="{91095BCA-4507-480D-9589-8BB358439BAA}"/>
              </a:ext>
            </a:extLst>
          </p:cNvPr>
          <p:cNvGraphicFramePr>
            <a:graphicFrameLocks noChangeAspect="1"/>
          </p:cNvGraphicFramePr>
          <p:nvPr/>
        </p:nvGraphicFramePr>
        <p:xfrm>
          <a:off x="684213" y="3789363"/>
          <a:ext cx="7272337" cy="1130300"/>
        </p:xfrm>
        <a:graphic>
          <a:graphicData uri="http://schemas.openxmlformats.org/presentationml/2006/ole">
            <mc:AlternateContent xmlns:mc="http://schemas.openxmlformats.org/markup-compatibility/2006">
              <mc:Choice xmlns:v="urn:schemas-microsoft-com:vml" Requires="v">
                <p:oleObj spid="_x0000_s294922" name="公式" r:id="rId5" imgW="5092560" imgH="799920" progId="Equation.3">
                  <p:embed/>
                </p:oleObj>
              </mc:Choice>
              <mc:Fallback>
                <p:oleObj name="公式" r:id="rId5" imgW="5092560" imgH="7999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789363"/>
                        <a:ext cx="7272337" cy="1130300"/>
                      </a:xfrm>
                      <a:prstGeom prst="rect">
                        <a:avLst/>
                      </a:prstGeom>
                      <a:solidFill>
                        <a:srgbClr val="FFCC99"/>
                      </a:solid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a:extLst>
              <a:ext uri="{FF2B5EF4-FFF2-40B4-BE49-F238E27FC236}">
                <a16:creationId xmlns:a16="http://schemas.microsoft.com/office/drawing/2014/main" id="{9C06072E-32EF-4359-A9AD-512462CA6E0A}"/>
              </a:ext>
            </a:extLst>
          </p:cNvPr>
          <p:cNvSpPr>
            <a:spLocks noChangeArrowheads="1"/>
          </p:cNvSpPr>
          <p:nvPr/>
        </p:nvSpPr>
        <p:spPr bwMode="auto">
          <a:xfrm>
            <a:off x="1258888" y="404813"/>
            <a:ext cx="914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b="1">
                <a:solidFill>
                  <a:schemeClr val="hlink"/>
                </a:solidFill>
                <a:latin typeface="Times New Roman" panose="02020603050405020304" pitchFamily="18" charset="0"/>
                <a:ea typeface="楷体_GB2312" pitchFamily="49" charset="-122"/>
              </a:rPr>
              <a:t>§2.8</a:t>
            </a:r>
            <a:r>
              <a:rPr lang="zh-CN" altLang="en-US" sz="3600" b="1">
                <a:solidFill>
                  <a:schemeClr val="hlink"/>
                </a:solidFill>
                <a:latin typeface="Times New Roman" panose="02020603050405020304" pitchFamily="18" charset="0"/>
                <a:ea typeface="楷体_GB2312" pitchFamily="49" charset="-122"/>
              </a:rPr>
              <a:t>碱金属原子的光谱</a:t>
            </a:r>
            <a:r>
              <a:rPr lang="zh-CN" altLang="en-US" sz="3600">
                <a:solidFill>
                  <a:schemeClr val="accent2"/>
                </a:solidFill>
                <a:latin typeface="Times New Roman" panose="02020603050405020304" pitchFamily="18" charset="0"/>
              </a:rPr>
              <a:t> </a:t>
            </a:r>
          </a:p>
        </p:txBody>
      </p:sp>
      <p:pic>
        <p:nvPicPr>
          <p:cNvPr id="296964" name="Picture 4" descr="22">
            <a:extLst>
              <a:ext uri="{FF2B5EF4-FFF2-40B4-BE49-F238E27FC236}">
                <a16:creationId xmlns:a16="http://schemas.microsoft.com/office/drawing/2014/main" id="{AF102380-8BC7-46B1-9BF5-B1C882C00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25538"/>
            <a:ext cx="6913562" cy="3276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6965" name="Object 5">
            <a:extLst>
              <a:ext uri="{FF2B5EF4-FFF2-40B4-BE49-F238E27FC236}">
                <a16:creationId xmlns:a16="http://schemas.microsoft.com/office/drawing/2014/main" id="{50732E7E-AB6B-4C61-B743-A45D92176DD0}"/>
              </a:ext>
            </a:extLst>
          </p:cNvPr>
          <p:cNvGraphicFramePr>
            <a:graphicFrameLocks noChangeAspect="1"/>
          </p:cNvGraphicFramePr>
          <p:nvPr/>
        </p:nvGraphicFramePr>
        <p:xfrm>
          <a:off x="1763713" y="4652963"/>
          <a:ext cx="1774825" cy="887412"/>
        </p:xfrm>
        <a:graphic>
          <a:graphicData uri="http://schemas.openxmlformats.org/presentationml/2006/ole">
            <mc:AlternateContent xmlns:mc="http://schemas.openxmlformats.org/markup-compatibility/2006">
              <mc:Choice xmlns:v="urn:schemas-microsoft-com:vml" Requires="v">
                <p:oleObj spid="_x0000_s296967" name="公式" r:id="rId4" imgW="1206360" imgH="596880" progId="Equation.3">
                  <p:embed/>
                </p:oleObj>
              </mc:Choice>
              <mc:Fallback>
                <p:oleObj name="公式" r:id="rId4" imgW="1206360" imgH="5968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4652963"/>
                        <a:ext cx="1774825" cy="887412"/>
                      </a:xfrm>
                      <a:prstGeom prst="rect">
                        <a:avLst/>
                      </a:prstGeom>
                      <a:solidFill>
                        <a:srgbClr val="CCFFCC"/>
                      </a:solidFill>
                    </p:spPr>
                  </p:pic>
                </p:oleObj>
              </mc:Fallback>
            </mc:AlternateContent>
          </a:graphicData>
        </a:graphic>
      </p:graphicFrame>
      <p:sp>
        <p:nvSpPr>
          <p:cNvPr id="296966" name="AutoShape 6">
            <a:extLst>
              <a:ext uri="{FF2B5EF4-FFF2-40B4-BE49-F238E27FC236}">
                <a16:creationId xmlns:a16="http://schemas.microsoft.com/office/drawing/2014/main" id="{A5798C02-FED7-4C20-8DC2-3291418DBFAA}"/>
              </a:ext>
            </a:extLst>
          </p:cNvPr>
          <p:cNvSpPr>
            <a:spLocks noChangeArrowheads="1"/>
          </p:cNvSpPr>
          <p:nvPr/>
        </p:nvSpPr>
        <p:spPr bwMode="auto">
          <a:xfrm>
            <a:off x="4859338" y="4652963"/>
            <a:ext cx="1657350" cy="431800"/>
          </a:xfrm>
          <a:prstGeom prst="wedgeRoundRectCallout">
            <a:avLst>
              <a:gd name="adj1" fmla="val -154213"/>
              <a:gd name="adj2" fmla="val 145222"/>
              <a:gd name="adj3" fmla="val 16667"/>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ea typeface="楷体_GB2312" pitchFamily="49" charset="-122"/>
              </a:rPr>
              <a:t>有效量子数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900" name="Object 4">
            <a:extLst>
              <a:ext uri="{FF2B5EF4-FFF2-40B4-BE49-F238E27FC236}">
                <a16:creationId xmlns:a16="http://schemas.microsoft.com/office/drawing/2014/main" id="{85154DAA-6684-41DC-B7EE-56E41E4BC954}"/>
              </a:ext>
            </a:extLst>
          </p:cNvPr>
          <p:cNvGraphicFramePr>
            <a:graphicFrameLocks noChangeAspect="1"/>
          </p:cNvGraphicFramePr>
          <p:nvPr>
            <p:ph/>
          </p:nvPr>
        </p:nvGraphicFramePr>
        <p:xfrm>
          <a:off x="266700" y="1847850"/>
          <a:ext cx="8648700" cy="3867150"/>
        </p:xfrm>
        <a:graphic>
          <a:graphicData uri="http://schemas.openxmlformats.org/presentationml/2006/ole">
            <mc:AlternateContent xmlns:mc="http://schemas.openxmlformats.org/markup-compatibility/2006">
              <mc:Choice xmlns:v="urn:schemas-microsoft-com:vml" Requires="v">
                <p:oleObj spid="_x0000_s336902" name="Document" r:id="rId3" imgW="5280336" imgH="2368591" progId="Word.Document.8">
                  <p:embed/>
                </p:oleObj>
              </mc:Choice>
              <mc:Fallback>
                <p:oleObj name="Document" r:id="rId3" imgW="5280336" imgH="236859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847850"/>
                        <a:ext cx="8648700" cy="38671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2082" name="Object 2">
            <a:extLst>
              <a:ext uri="{FF2B5EF4-FFF2-40B4-BE49-F238E27FC236}">
                <a16:creationId xmlns:a16="http://schemas.microsoft.com/office/drawing/2014/main" id="{9C55F8F8-1BDA-43F4-9661-692D7171EE0B}"/>
              </a:ext>
            </a:extLst>
          </p:cNvPr>
          <p:cNvGraphicFramePr>
            <a:graphicFrameLocks noChangeAspect="1"/>
          </p:cNvGraphicFramePr>
          <p:nvPr/>
        </p:nvGraphicFramePr>
        <p:xfrm>
          <a:off x="0" y="1771650"/>
          <a:ext cx="9105900" cy="3810000"/>
        </p:xfrm>
        <a:graphic>
          <a:graphicData uri="http://schemas.openxmlformats.org/presentationml/2006/ole">
            <mc:AlternateContent xmlns:mc="http://schemas.openxmlformats.org/markup-compatibility/2006">
              <mc:Choice xmlns:v="urn:schemas-microsoft-com:vml" Requires="v">
                <p:oleObj spid="_x0000_s302084" name="Document" r:id="rId3" imgW="5694362" imgH="2387338" progId="Word.Document.8">
                  <p:embed/>
                </p:oleObj>
              </mc:Choice>
              <mc:Fallback>
                <p:oleObj name="Document" r:id="rId3" imgW="5694362" imgH="2387338"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71650"/>
                        <a:ext cx="9105900" cy="3810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948" name="Object 4">
            <a:extLst>
              <a:ext uri="{FF2B5EF4-FFF2-40B4-BE49-F238E27FC236}">
                <a16:creationId xmlns:a16="http://schemas.microsoft.com/office/drawing/2014/main" id="{905251F2-BD04-4760-AEDE-0B5FABFC19CC}"/>
              </a:ext>
            </a:extLst>
          </p:cNvPr>
          <p:cNvGraphicFramePr>
            <a:graphicFrameLocks noChangeAspect="1"/>
          </p:cNvGraphicFramePr>
          <p:nvPr/>
        </p:nvGraphicFramePr>
        <p:xfrm>
          <a:off x="4246563" y="2051050"/>
          <a:ext cx="4030662" cy="900113"/>
        </p:xfrm>
        <a:graphic>
          <a:graphicData uri="http://schemas.openxmlformats.org/presentationml/2006/ole">
            <mc:AlternateContent xmlns:mc="http://schemas.openxmlformats.org/markup-compatibility/2006">
              <mc:Choice xmlns:v="urn:schemas-microsoft-com:vml" Requires="v">
                <p:oleObj spid="_x0000_s338957" name="公式" r:id="rId3" imgW="3136680" imgH="698400" progId="Equation.3">
                  <p:embed/>
                </p:oleObj>
              </mc:Choice>
              <mc:Fallback>
                <p:oleObj name="公式" r:id="rId3" imgW="3136680" imgH="698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6563" y="2051050"/>
                        <a:ext cx="4030662" cy="900113"/>
                      </a:xfrm>
                      <a:prstGeom prst="rect">
                        <a:avLst/>
                      </a:prstGeom>
                      <a:solidFill>
                        <a:srgbClr val="CCFFFF"/>
                      </a:solidFill>
                    </p:spPr>
                  </p:pic>
                </p:oleObj>
              </mc:Fallback>
            </mc:AlternateContent>
          </a:graphicData>
        </a:graphic>
      </p:graphicFrame>
      <p:graphicFrame>
        <p:nvGraphicFramePr>
          <p:cNvPr id="338949" name="Object 5">
            <a:extLst>
              <a:ext uri="{FF2B5EF4-FFF2-40B4-BE49-F238E27FC236}">
                <a16:creationId xmlns:a16="http://schemas.microsoft.com/office/drawing/2014/main" id="{C8AE45E6-4F4B-41E3-B81E-81CB4A01C797}"/>
              </a:ext>
            </a:extLst>
          </p:cNvPr>
          <p:cNvGraphicFramePr>
            <a:graphicFrameLocks noChangeAspect="1"/>
          </p:cNvGraphicFramePr>
          <p:nvPr/>
        </p:nvGraphicFramePr>
        <p:xfrm>
          <a:off x="4246563" y="3238500"/>
          <a:ext cx="3808412" cy="850900"/>
        </p:xfrm>
        <a:graphic>
          <a:graphicData uri="http://schemas.openxmlformats.org/presentationml/2006/ole">
            <mc:AlternateContent xmlns:mc="http://schemas.openxmlformats.org/markup-compatibility/2006">
              <mc:Choice xmlns:v="urn:schemas-microsoft-com:vml" Requires="v">
                <p:oleObj spid="_x0000_s338958" name="公式" r:id="rId5" imgW="3136680" imgH="698400" progId="Equation.3">
                  <p:embed/>
                </p:oleObj>
              </mc:Choice>
              <mc:Fallback>
                <p:oleObj name="公式" r:id="rId5" imgW="3136680" imgH="6984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6563" y="3238500"/>
                        <a:ext cx="3808412" cy="850900"/>
                      </a:xfrm>
                      <a:prstGeom prst="rect">
                        <a:avLst/>
                      </a:prstGeom>
                      <a:solidFill>
                        <a:srgbClr val="FFCC99"/>
                      </a:solidFill>
                    </p:spPr>
                  </p:pic>
                </p:oleObj>
              </mc:Fallback>
            </mc:AlternateContent>
          </a:graphicData>
        </a:graphic>
      </p:graphicFrame>
      <p:sp>
        <p:nvSpPr>
          <p:cNvPr id="338950" name="Rectangle 6">
            <a:extLst>
              <a:ext uri="{FF2B5EF4-FFF2-40B4-BE49-F238E27FC236}">
                <a16:creationId xmlns:a16="http://schemas.microsoft.com/office/drawing/2014/main" id="{8BD1DAB7-B6E9-47E8-8357-95097C5B1BD6}"/>
              </a:ext>
            </a:extLst>
          </p:cNvPr>
          <p:cNvSpPr>
            <a:spLocks noChangeArrowheads="1"/>
          </p:cNvSpPr>
          <p:nvPr/>
        </p:nvSpPr>
        <p:spPr bwMode="auto">
          <a:xfrm>
            <a:off x="1008063" y="3417888"/>
            <a:ext cx="2879725"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b="1">
                <a:latin typeface="Times New Roman" panose="02020603050405020304" pitchFamily="18" charset="0"/>
                <a:ea typeface="楷体_GB2312" pitchFamily="49" charset="-122"/>
              </a:rPr>
              <a:t>第二辅线系（</a:t>
            </a:r>
            <a:r>
              <a:rPr lang="en-US" altLang="zh-CN" b="1" i="1">
                <a:latin typeface="Times New Roman" panose="02020603050405020304" pitchFamily="18" charset="0"/>
                <a:ea typeface="楷体_GB2312" pitchFamily="49" charset="-122"/>
              </a:rPr>
              <a:t>ns-2p</a:t>
            </a:r>
            <a:r>
              <a:rPr lang="zh-CN" altLang="en-US" b="1">
                <a:latin typeface="Times New Roman" panose="02020603050405020304" pitchFamily="18" charset="0"/>
                <a:ea typeface="楷体_GB2312" pitchFamily="49" charset="-122"/>
              </a:rPr>
              <a:t>）</a:t>
            </a:r>
            <a:r>
              <a:rPr lang="zh-CN" altLang="en-US" b="1">
                <a:latin typeface="Times New Roman" panose="02020603050405020304" pitchFamily="18" charset="0"/>
              </a:rPr>
              <a:t> </a:t>
            </a:r>
          </a:p>
        </p:txBody>
      </p:sp>
      <p:sp>
        <p:nvSpPr>
          <p:cNvPr id="338951" name="Rectangle 7">
            <a:extLst>
              <a:ext uri="{FF2B5EF4-FFF2-40B4-BE49-F238E27FC236}">
                <a16:creationId xmlns:a16="http://schemas.microsoft.com/office/drawing/2014/main" id="{61A6CFEB-3A80-4066-98B1-8C20A8630A44}"/>
              </a:ext>
            </a:extLst>
          </p:cNvPr>
          <p:cNvSpPr>
            <a:spLocks noChangeArrowheads="1"/>
          </p:cNvSpPr>
          <p:nvPr/>
        </p:nvSpPr>
        <p:spPr bwMode="auto">
          <a:xfrm>
            <a:off x="1008063" y="2266950"/>
            <a:ext cx="2879725"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b="1">
                <a:latin typeface="Times New Roman" panose="02020603050405020304" pitchFamily="18" charset="0"/>
                <a:ea typeface="楷体_GB2312" pitchFamily="49" charset="-122"/>
              </a:rPr>
              <a:t>主    线    系（</a:t>
            </a:r>
            <a:r>
              <a:rPr lang="en-US" altLang="zh-CN" b="1" i="1">
                <a:latin typeface="Times New Roman" panose="02020603050405020304" pitchFamily="18" charset="0"/>
                <a:ea typeface="楷体_GB2312" pitchFamily="49" charset="-122"/>
              </a:rPr>
              <a:t>np-2s</a:t>
            </a:r>
            <a:r>
              <a:rPr lang="zh-CN" altLang="en-US" b="1">
                <a:latin typeface="Times New Roman" panose="02020603050405020304" pitchFamily="18" charset="0"/>
                <a:ea typeface="楷体_GB2312" pitchFamily="49" charset="-122"/>
              </a:rPr>
              <a:t>）</a:t>
            </a:r>
            <a:r>
              <a:rPr lang="zh-CN" altLang="en-US" b="1">
                <a:latin typeface="Times New Roman" panose="02020603050405020304" pitchFamily="18" charset="0"/>
              </a:rPr>
              <a:t> </a:t>
            </a:r>
          </a:p>
        </p:txBody>
      </p:sp>
      <p:sp>
        <p:nvSpPr>
          <p:cNvPr id="338952" name="Rectangle 8">
            <a:extLst>
              <a:ext uri="{FF2B5EF4-FFF2-40B4-BE49-F238E27FC236}">
                <a16:creationId xmlns:a16="http://schemas.microsoft.com/office/drawing/2014/main" id="{C27B529F-8A4A-4FFD-A57F-870BC4717686}"/>
              </a:ext>
            </a:extLst>
          </p:cNvPr>
          <p:cNvSpPr>
            <a:spLocks noChangeArrowheads="1"/>
          </p:cNvSpPr>
          <p:nvPr/>
        </p:nvSpPr>
        <p:spPr bwMode="auto">
          <a:xfrm>
            <a:off x="1116013" y="1412875"/>
            <a:ext cx="7632700" cy="493713"/>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zh-CN" altLang="en-US" b="1">
                <a:ea typeface="楷体_GB2312" pitchFamily="49" charset="-122"/>
              </a:rPr>
              <a:t>把</a:t>
            </a:r>
            <a:r>
              <a:rPr lang="zh-CN" altLang="en-US" b="1">
                <a:solidFill>
                  <a:schemeClr val="hlink"/>
                </a:solidFill>
                <a:ea typeface="楷体_GB2312" pitchFamily="49" charset="-122"/>
              </a:rPr>
              <a:t>锂</a:t>
            </a:r>
            <a:r>
              <a:rPr lang="zh-CN" altLang="en-US" b="1">
                <a:ea typeface="楷体_GB2312" pitchFamily="49" charset="-122"/>
              </a:rPr>
              <a:t>的四个光谱线系的数值关系总结为下列四个公式：</a:t>
            </a:r>
            <a:r>
              <a:rPr lang="zh-CN" altLang="en-US"/>
              <a:t> </a:t>
            </a:r>
          </a:p>
        </p:txBody>
      </p:sp>
      <p:graphicFrame>
        <p:nvGraphicFramePr>
          <p:cNvPr id="338953" name="Object 9">
            <a:extLst>
              <a:ext uri="{FF2B5EF4-FFF2-40B4-BE49-F238E27FC236}">
                <a16:creationId xmlns:a16="http://schemas.microsoft.com/office/drawing/2014/main" id="{6099062B-6371-4383-938E-DC65018E2CB1}"/>
              </a:ext>
            </a:extLst>
          </p:cNvPr>
          <p:cNvGraphicFramePr>
            <a:graphicFrameLocks noChangeAspect="1"/>
          </p:cNvGraphicFramePr>
          <p:nvPr/>
        </p:nvGraphicFramePr>
        <p:xfrm>
          <a:off x="4246563" y="5576888"/>
          <a:ext cx="4056062" cy="900112"/>
        </p:xfrm>
        <a:graphic>
          <a:graphicData uri="http://schemas.openxmlformats.org/presentationml/2006/ole">
            <mc:AlternateContent xmlns:mc="http://schemas.openxmlformats.org/markup-compatibility/2006">
              <mc:Choice xmlns:v="urn:schemas-microsoft-com:vml" Requires="v">
                <p:oleObj spid="_x0000_s338959" name="公式" r:id="rId7" imgW="3162240" imgH="698400" progId="Equation.3">
                  <p:embed/>
                </p:oleObj>
              </mc:Choice>
              <mc:Fallback>
                <p:oleObj name="公式" r:id="rId7" imgW="3162240" imgH="6984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6563" y="5576888"/>
                        <a:ext cx="4056062" cy="900112"/>
                      </a:xfrm>
                      <a:prstGeom prst="rect">
                        <a:avLst/>
                      </a:prstGeom>
                      <a:solidFill>
                        <a:srgbClr val="CC99FF"/>
                      </a:solidFill>
                    </p:spPr>
                  </p:pic>
                </p:oleObj>
              </mc:Fallback>
            </mc:AlternateContent>
          </a:graphicData>
        </a:graphic>
      </p:graphicFrame>
      <p:graphicFrame>
        <p:nvGraphicFramePr>
          <p:cNvPr id="338954" name="Object 10">
            <a:extLst>
              <a:ext uri="{FF2B5EF4-FFF2-40B4-BE49-F238E27FC236}">
                <a16:creationId xmlns:a16="http://schemas.microsoft.com/office/drawing/2014/main" id="{75C3F36C-26DB-4E44-A5F3-D57D7175EDCC}"/>
              </a:ext>
            </a:extLst>
          </p:cNvPr>
          <p:cNvGraphicFramePr>
            <a:graphicFrameLocks noChangeAspect="1"/>
          </p:cNvGraphicFramePr>
          <p:nvPr/>
        </p:nvGraphicFramePr>
        <p:xfrm>
          <a:off x="4246563" y="4389438"/>
          <a:ext cx="4038600" cy="900112"/>
        </p:xfrm>
        <a:graphic>
          <a:graphicData uri="http://schemas.openxmlformats.org/presentationml/2006/ole">
            <mc:AlternateContent xmlns:mc="http://schemas.openxmlformats.org/markup-compatibility/2006">
              <mc:Choice xmlns:v="urn:schemas-microsoft-com:vml" Requires="v">
                <p:oleObj spid="_x0000_s338960" name="公式" r:id="rId9" imgW="3149280" imgH="698400" progId="Equation.3">
                  <p:embed/>
                </p:oleObj>
              </mc:Choice>
              <mc:Fallback>
                <p:oleObj name="公式" r:id="rId9" imgW="3149280" imgH="6984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6563" y="4389438"/>
                        <a:ext cx="4038600" cy="900112"/>
                      </a:xfrm>
                      <a:prstGeom prst="rect">
                        <a:avLst/>
                      </a:prstGeom>
                      <a:solidFill>
                        <a:srgbClr val="FFCC99"/>
                      </a:solidFill>
                    </p:spPr>
                  </p:pic>
                </p:oleObj>
              </mc:Fallback>
            </mc:AlternateContent>
          </a:graphicData>
        </a:graphic>
      </p:graphicFrame>
      <p:sp>
        <p:nvSpPr>
          <p:cNvPr id="338955" name="Rectangle 11">
            <a:extLst>
              <a:ext uri="{FF2B5EF4-FFF2-40B4-BE49-F238E27FC236}">
                <a16:creationId xmlns:a16="http://schemas.microsoft.com/office/drawing/2014/main" id="{4A9AB1D5-581F-40BA-A381-BCD3B7BACD6F}"/>
              </a:ext>
            </a:extLst>
          </p:cNvPr>
          <p:cNvSpPr>
            <a:spLocks noChangeArrowheads="1"/>
          </p:cNvSpPr>
          <p:nvPr/>
        </p:nvSpPr>
        <p:spPr bwMode="auto">
          <a:xfrm>
            <a:off x="1008063" y="4570413"/>
            <a:ext cx="2879725"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b="1">
                <a:latin typeface="Times New Roman" panose="02020603050405020304" pitchFamily="18" charset="0"/>
                <a:ea typeface="楷体_GB2312" pitchFamily="49" charset="-122"/>
              </a:rPr>
              <a:t>第一辅线系（</a:t>
            </a:r>
            <a:r>
              <a:rPr lang="en-US" altLang="zh-CN" b="1" i="1">
                <a:latin typeface="Times New Roman" panose="02020603050405020304" pitchFamily="18" charset="0"/>
                <a:ea typeface="楷体_GB2312" pitchFamily="49" charset="-122"/>
              </a:rPr>
              <a:t>nd-2p</a:t>
            </a:r>
            <a:r>
              <a:rPr lang="zh-CN" altLang="en-US" b="1">
                <a:latin typeface="Times New Roman" panose="02020603050405020304" pitchFamily="18" charset="0"/>
                <a:ea typeface="楷体_GB2312" pitchFamily="49" charset="-122"/>
              </a:rPr>
              <a:t>） </a:t>
            </a:r>
            <a:endParaRPr lang="zh-CN" altLang="en-US" b="1">
              <a:latin typeface="Times New Roman" panose="02020603050405020304" pitchFamily="18" charset="0"/>
            </a:endParaRPr>
          </a:p>
        </p:txBody>
      </p:sp>
      <p:sp>
        <p:nvSpPr>
          <p:cNvPr id="338956" name="Rectangle 12">
            <a:extLst>
              <a:ext uri="{FF2B5EF4-FFF2-40B4-BE49-F238E27FC236}">
                <a16:creationId xmlns:a16="http://schemas.microsoft.com/office/drawing/2014/main" id="{186B6BFD-F86E-49CB-B585-364210B3D16E}"/>
              </a:ext>
            </a:extLst>
          </p:cNvPr>
          <p:cNvSpPr>
            <a:spLocks noChangeArrowheads="1"/>
          </p:cNvSpPr>
          <p:nvPr/>
        </p:nvSpPr>
        <p:spPr bwMode="auto">
          <a:xfrm>
            <a:off x="1008063" y="5757863"/>
            <a:ext cx="2879725" cy="457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r>
              <a:rPr lang="zh-CN" altLang="en-US" b="1">
                <a:latin typeface="Times New Roman" panose="02020603050405020304" pitchFamily="18" charset="0"/>
                <a:ea typeface="楷体_GB2312" pitchFamily="49" charset="-122"/>
              </a:rPr>
              <a:t>柏格曼线系（</a:t>
            </a:r>
            <a:r>
              <a:rPr lang="en-US" altLang="zh-CN" b="1" i="1">
                <a:latin typeface="Times New Roman" panose="02020603050405020304" pitchFamily="18" charset="0"/>
                <a:ea typeface="楷体_GB2312" pitchFamily="49" charset="-122"/>
              </a:rPr>
              <a:t>nf-3d</a:t>
            </a:r>
            <a:r>
              <a:rPr lang="zh-CN" altLang="en-US" b="1">
                <a:latin typeface="Times New Roman" panose="02020603050405020304" pitchFamily="18" charset="0"/>
                <a:ea typeface="楷体_GB2312" pitchFamily="49" charset="-122"/>
              </a:rPr>
              <a:t>）</a:t>
            </a:r>
            <a:r>
              <a:rPr lang="zh-CN" altLang="en-US">
                <a:latin typeface="Times New Roman" panose="02020603050405020304"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9E80CA86-2864-47C5-BFA7-79013253EF48}"/>
              </a:ext>
            </a:extLst>
          </p:cNvPr>
          <p:cNvSpPr>
            <a:spLocks noChangeArrowheads="1"/>
          </p:cNvSpPr>
          <p:nvPr/>
        </p:nvSpPr>
        <p:spPr bwMode="auto">
          <a:xfrm>
            <a:off x="971550" y="1196975"/>
            <a:ext cx="795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b="1">
                <a:latin typeface="Times New Roman" panose="02020603050405020304" pitchFamily="18" charset="0"/>
                <a:ea typeface="楷体_GB2312" pitchFamily="49" charset="-122"/>
              </a:rPr>
              <a:t>碱金属原子的光谱项可以表达为 </a:t>
            </a:r>
          </a:p>
        </p:txBody>
      </p:sp>
      <p:sp>
        <p:nvSpPr>
          <p:cNvPr id="305157" name="Rectangle 5">
            <a:extLst>
              <a:ext uri="{FF2B5EF4-FFF2-40B4-BE49-F238E27FC236}">
                <a16:creationId xmlns:a16="http://schemas.microsoft.com/office/drawing/2014/main" id="{22E35B5F-5F49-4E2D-8B84-68ADE454FF28}"/>
              </a:ext>
            </a:extLst>
          </p:cNvPr>
          <p:cNvSpPr>
            <a:spLocks noChangeArrowheads="1"/>
          </p:cNvSpPr>
          <p:nvPr/>
        </p:nvSpPr>
        <p:spPr bwMode="auto">
          <a:xfrm>
            <a:off x="3462338"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5159" name="Rectangle 7">
            <a:extLst>
              <a:ext uri="{FF2B5EF4-FFF2-40B4-BE49-F238E27FC236}">
                <a16:creationId xmlns:a16="http://schemas.microsoft.com/office/drawing/2014/main" id="{61228A06-546D-456E-8688-4C1F327FE448}"/>
              </a:ext>
            </a:extLst>
          </p:cNvPr>
          <p:cNvSpPr>
            <a:spLocks noChangeArrowheads="1"/>
          </p:cNvSpPr>
          <p:nvPr/>
        </p:nvSpPr>
        <p:spPr bwMode="auto">
          <a:xfrm>
            <a:off x="3457575"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05161" name="Rectangle 9">
            <a:extLst>
              <a:ext uri="{FF2B5EF4-FFF2-40B4-BE49-F238E27FC236}">
                <a16:creationId xmlns:a16="http://schemas.microsoft.com/office/drawing/2014/main" id="{558D102D-8849-4271-BD9E-4A96FD248F8D}"/>
              </a:ext>
            </a:extLst>
          </p:cNvPr>
          <p:cNvSpPr>
            <a:spLocks noChangeArrowheads="1"/>
          </p:cNvSpPr>
          <p:nvPr/>
        </p:nvSpPr>
        <p:spPr bwMode="auto">
          <a:xfrm>
            <a:off x="3933825" y="3190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05162" name="Object 10">
            <a:extLst>
              <a:ext uri="{FF2B5EF4-FFF2-40B4-BE49-F238E27FC236}">
                <a16:creationId xmlns:a16="http://schemas.microsoft.com/office/drawing/2014/main" id="{89E441AB-001B-40B3-947F-7009289A112A}"/>
              </a:ext>
            </a:extLst>
          </p:cNvPr>
          <p:cNvGraphicFramePr>
            <a:graphicFrameLocks noChangeAspect="1"/>
          </p:cNvGraphicFramePr>
          <p:nvPr/>
        </p:nvGraphicFramePr>
        <p:xfrm>
          <a:off x="755650" y="1989138"/>
          <a:ext cx="2979738" cy="1122362"/>
        </p:xfrm>
        <a:graphic>
          <a:graphicData uri="http://schemas.openxmlformats.org/presentationml/2006/ole">
            <mc:AlternateContent xmlns:mc="http://schemas.openxmlformats.org/markup-compatibility/2006">
              <mc:Choice xmlns:v="urn:schemas-microsoft-com:vml" Requires="v">
                <p:oleObj spid="_x0000_s305165" name="公式" r:id="rId3" imgW="1790640" imgH="672840" progId="Equation.3">
                  <p:embed/>
                </p:oleObj>
              </mc:Choice>
              <mc:Fallback>
                <p:oleObj name="公式" r:id="rId3" imgW="1790640" imgH="67284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989138"/>
                        <a:ext cx="2979738" cy="1122362"/>
                      </a:xfrm>
                      <a:prstGeom prst="rect">
                        <a:avLst/>
                      </a:prstGeom>
                      <a:solidFill>
                        <a:srgbClr val="CC99FF"/>
                      </a:solidFill>
                    </p:spPr>
                  </p:pic>
                </p:oleObj>
              </mc:Fallback>
            </mc:AlternateContent>
          </a:graphicData>
        </a:graphic>
      </p:graphicFrame>
      <p:pic>
        <p:nvPicPr>
          <p:cNvPr id="305164" name="Picture 12" descr="4Z1">
            <a:extLst>
              <a:ext uri="{FF2B5EF4-FFF2-40B4-BE49-F238E27FC236}">
                <a16:creationId xmlns:a16="http://schemas.microsoft.com/office/drawing/2014/main" id="{D126E93E-EED7-4DA4-98B4-E697181805A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1595438"/>
            <a:ext cx="5148262" cy="5087937"/>
          </a:xfrm>
          <a:prstGeom prst="rect">
            <a:avLst/>
          </a:prstGeom>
          <a:solidFill>
            <a:srgbClr val="FFFFCC"/>
          </a:solid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AFC7CF26-AE02-4E54-8CC3-271E4C1FAE22}"/>
              </a:ext>
            </a:extLst>
          </p:cNvPr>
          <p:cNvSpPr>
            <a:spLocks noChangeArrowheads="1"/>
          </p:cNvSpPr>
          <p:nvPr/>
        </p:nvSpPr>
        <p:spPr bwMode="auto">
          <a:xfrm>
            <a:off x="755650" y="1628775"/>
            <a:ext cx="7848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b="1">
                <a:latin typeface="Times New Roman" panose="02020603050405020304" pitchFamily="18" charset="0"/>
                <a:ea typeface="楷体_GB2312" pitchFamily="49" charset="-122"/>
              </a:rPr>
              <a:t>        根据表中锂的数据可以画成能级图。主要特征归结为如下四条：</a:t>
            </a:r>
          </a:p>
          <a:p>
            <a:pPr algn="l"/>
            <a:r>
              <a:rPr lang="en-US" altLang="zh-CN" b="1">
                <a:latin typeface="Times New Roman" panose="02020603050405020304" pitchFamily="18" charset="0"/>
                <a:ea typeface="楷体_GB2312" pitchFamily="49" charset="-122"/>
              </a:rPr>
              <a:t>        A</a:t>
            </a:r>
            <a:r>
              <a:rPr lang="zh-CN" altLang="en-US" b="1">
                <a:latin typeface="Times New Roman" panose="02020603050405020304" pitchFamily="18" charset="0"/>
                <a:ea typeface="楷体_GB2312" pitchFamily="49" charset="-122"/>
              </a:rPr>
              <a:t>、四组谱线（每一组的初始位置是不同的，即表明有四套动项）。</a:t>
            </a:r>
          </a:p>
          <a:p>
            <a:pPr algn="l"/>
            <a:r>
              <a:rPr lang="en-US" altLang="zh-CN" b="1">
                <a:latin typeface="Times New Roman" panose="02020603050405020304" pitchFamily="18" charset="0"/>
                <a:ea typeface="楷体_GB2312" pitchFamily="49" charset="-122"/>
              </a:rPr>
              <a:t>        B</a:t>
            </a:r>
            <a:r>
              <a:rPr lang="zh-CN" altLang="en-US" b="1">
                <a:latin typeface="Times New Roman" panose="02020603050405020304" pitchFamily="18" charset="0"/>
                <a:ea typeface="楷体_GB2312" pitchFamily="49" charset="-122"/>
              </a:rPr>
              <a:t>、有三个终端（即有三套固定项）。</a:t>
            </a:r>
          </a:p>
          <a:p>
            <a:pPr algn="l"/>
            <a:r>
              <a:rPr lang="en-US" altLang="zh-CN" b="1">
                <a:latin typeface="Times New Roman" panose="02020603050405020304" pitchFamily="18" charset="0"/>
                <a:ea typeface="楷体_GB2312" pitchFamily="49" charset="-122"/>
              </a:rPr>
              <a:t>        C</a:t>
            </a:r>
            <a:r>
              <a:rPr lang="zh-CN" altLang="en-US" b="1">
                <a:latin typeface="Times New Roman" panose="02020603050405020304" pitchFamily="18" charset="0"/>
                <a:ea typeface="楷体_GB2312" pitchFamily="49" charset="-122"/>
              </a:rPr>
              <a:t>、两个量子数（</a:t>
            </a:r>
            <a:r>
              <a:rPr lang="en-US" altLang="zh-CN" b="1" i="1">
                <a:latin typeface="Times New Roman" panose="02020603050405020304" pitchFamily="18" charset="0"/>
                <a:ea typeface="楷体_GB2312" pitchFamily="49" charset="-122"/>
              </a:rPr>
              <a:t>n </a:t>
            </a:r>
            <a:r>
              <a:rPr lang="zh-CN" altLang="en-US" b="1">
                <a:latin typeface="Times New Roman" panose="02020603050405020304" pitchFamily="18" charset="0"/>
                <a:ea typeface="楷体_GB2312" pitchFamily="49" charset="-122"/>
              </a:rPr>
              <a:t>和    ，  是角动量量子数）。</a:t>
            </a:r>
          </a:p>
          <a:p>
            <a:pPr algn="l"/>
            <a:r>
              <a:rPr lang="en-US" altLang="zh-CN" b="1">
                <a:latin typeface="Times New Roman" panose="02020603050405020304" pitchFamily="18" charset="0"/>
                <a:ea typeface="楷体_GB2312" pitchFamily="49" charset="-122"/>
              </a:rPr>
              <a:t>        D</a:t>
            </a:r>
            <a:r>
              <a:rPr lang="zh-CN" altLang="en-US" b="1">
                <a:latin typeface="Times New Roman" panose="02020603050405020304" pitchFamily="18" charset="0"/>
                <a:ea typeface="楷体_GB2312" pitchFamily="49" charset="-122"/>
              </a:rPr>
              <a:t>、一条规则（图中画出的虚线表示在实验中不存在这样的跃迁，因原子能级之间的跃迁有一个</a:t>
            </a:r>
            <a:r>
              <a:rPr lang="zh-CN" altLang="en-US" b="1">
                <a:solidFill>
                  <a:schemeClr val="hlink"/>
                </a:solidFill>
                <a:latin typeface="Times New Roman" panose="02020603050405020304" pitchFamily="18" charset="0"/>
                <a:ea typeface="楷体_GB2312" pitchFamily="49" charset="-122"/>
              </a:rPr>
              <a:t>选择规则</a:t>
            </a:r>
            <a:r>
              <a:rPr lang="zh-CN" altLang="en-US" b="1">
                <a:latin typeface="Times New Roman" panose="02020603050405020304" pitchFamily="18" charset="0"/>
                <a:ea typeface="楷体_GB2312" pitchFamily="49" charset="-122"/>
              </a:rPr>
              <a:t>，即</a:t>
            </a:r>
            <a:r>
              <a:rPr lang="zh-CN" altLang="en-US" b="1" u="sng">
                <a:latin typeface="Times New Roman" panose="02020603050405020304" pitchFamily="18" charset="0"/>
                <a:ea typeface="楷体_GB2312" pitchFamily="49" charset="-122"/>
              </a:rPr>
              <a:t>△    </a:t>
            </a:r>
            <a:r>
              <a:rPr lang="en-US" altLang="zh-CN" b="1" u="sng">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a:t>
            </a:r>
          </a:p>
          <a:p>
            <a:pPr algn="l"/>
            <a:r>
              <a:rPr lang="zh-CN" altLang="en-US" b="1">
                <a:latin typeface="Times New Roman" panose="02020603050405020304" pitchFamily="18" charset="0"/>
                <a:ea typeface="楷体_GB2312" pitchFamily="49" charset="-122"/>
              </a:rPr>
              <a:t>        对这个选择规则，我们可以这样解释：  的差别就是角动量的差别，由于光子的角动量是</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，要在跃迁时放出一个光子，角动量就只能差</a:t>
            </a:r>
            <a:r>
              <a:rPr lang="en-US" altLang="zh-CN" b="1">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。根据这个选择规则，我们就可以画成能级跃迁图。</a:t>
            </a:r>
          </a:p>
        </p:txBody>
      </p:sp>
      <p:graphicFrame>
        <p:nvGraphicFramePr>
          <p:cNvPr id="306179" name="Object 3">
            <a:extLst>
              <a:ext uri="{FF2B5EF4-FFF2-40B4-BE49-F238E27FC236}">
                <a16:creationId xmlns:a16="http://schemas.microsoft.com/office/drawing/2014/main" id="{29CB8948-DE52-4C54-A6FF-E12F256E4F26}"/>
              </a:ext>
            </a:extLst>
          </p:cNvPr>
          <p:cNvGraphicFramePr>
            <a:graphicFrameLocks noChangeAspect="1"/>
          </p:cNvGraphicFramePr>
          <p:nvPr/>
        </p:nvGraphicFramePr>
        <p:xfrm>
          <a:off x="4859338" y="3429000"/>
          <a:ext cx="295275" cy="465138"/>
        </p:xfrm>
        <a:graphic>
          <a:graphicData uri="http://schemas.openxmlformats.org/presentationml/2006/ole">
            <mc:AlternateContent xmlns:mc="http://schemas.openxmlformats.org/markup-compatibility/2006">
              <mc:Choice xmlns:v="urn:schemas-microsoft-com:vml" Requires="v">
                <p:oleObj spid="_x0000_s306196" r:id="rId3" imgW="114102" imgH="177492" progId="Equation.3">
                  <p:embed/>
                </p:oleObj>
              </mc:Choice>
              <mc:Fallback>
                <p:oleObj r:id="rId3" imgW="114102" imgH="177492"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3429000"/>
                        <a:ext cx="2952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5" name="Object 9">
            <a:extLst>
              <a:ext uri="{FF2B5EF4-FFF2-40B4-BE49-F238E27FC236}">
                <a16:creationId xmlns:a16="http://schemas.microsoft.com/office/drawing/2014/main" id="{FBE2B1DB-B9DA-402D-94F1-3C1B0F0DBFB2}"/>
              </a:ext>
            </a:extLst>
          </p:cNvPr>
          <p:cNvGraphicFramePr>
            <a:graphicFrameLocks noChangeAspect="1"/>
          </p:cNvGraphicFramePr>
          <p:nvPr/>
        </p:nvGraphicFramePr>
        <p:xfrm>
          <a:off x="4356100" y="3429000"/>
          <a:ext cx="295275" cy="465138"/>
        </p:xfrm>
        <a:graphic>
          <a:graphicData uri="http://schemas.openxmlformats.org/presentationml/2006/ole">
            <mc:AlternateContent xmlns:mc="http://schemas.openxmlformats.org/markup-compatibility/2006">
              <mc:Choice xmlns:v="urn:schemas-microsoft-com:vml" Requires="v">
                <p:oleObj spid="_x0000_s306197" name="公式" r:id="rId5" imgW="114120" imgH="177480" progId="Equation.3">
                  <p:embed/>
                </p:oleObj>
              </mc:Choice>
              <mc:Fallback>
                <p:oleObj name="公式" r:id="rId5" imgW="114120" imgH="17748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429000"/>
                        <a:ext cx="2952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7" name="Object 11">
            <a:extLst>
              <a:ext uri="{FF2B5EF4-FFF2-40B4-BE49-F238E27FC236}">
                <a16:creationId xmlns:a16="http://schemas.microsoft.com/office/drawing/2014/main" id="{61C4093A-6BFF-474B-8EB4-596945F9BE3B}"/>
              </a:ext>
            </a:extLst>
          </p:cNvPr>
          <p:cNvGraphicFramePr>
            <a:graphicFrameLocks noChangeAspect="1"/>
          </p:cNvGraphicFramePr>
          <p:nvPr>
            <p:ph sz="half" idx="1"/>
          </p:nvPr>
        </p:nvGraphicFramePr>
        <p:xfrm>
          <a:off x="3030538" y="3986213"/>
          <a:ext cx="114300" cy="177800"/>
        </p:xfrm>
        <a:graphic>
          <a:graphicData uri="http://schemas.openxmlformats.org/presentationml/2006/ole">
            <mc:AlternateContent xmlns:mc="http://schemas.openxmlformats.org/markup-compatibility/2006">
              <mc:Choice xmlns:v="urn:schemas-microsoft-com:vml" Requires="v">
                <p:oleObj spid="_x0000_s306198" name="公式" r:id="rId7" imgW="114120" imgH="177480" progId="Equation.3">
                  <p:embed/>
                </p:oleObj>
              </mc:Choice>
              <mc:Fallback>
                <p:oleObj name="公式" r:id="rId7" imgW="114120" imgH="17748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0538" y="3986213"/>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6192" name="Object 16">
            <a:extLst>
              <a:ext uri="{FF2B5EF4-FFF2-40B4-BE49-F238E27FC236}">
                <a16:creationId xmlns:a16="http://schemas.microsoft.com/office/drawing/2014/main" id="{FC203CF3-8CF1-4732-AA5E-02AE00CD3E24}"/>
              </a:ext>
            </a:extLst>
          </p:cNvPr>
          <p:cNvGraphicFramePr>
            <a:graphicFrameLocks noChangeAspect="1"/>
          </p:cNvGraphicFramePr>
          <p:nvPr>
            <p:ph sz="half" idx="2"/>
          </p:nvPr>
        </p:nvGraphicFramePr>
        <p:xfrm>
          <a:off x="1116013" y="4508500"/>
          <a:ext cx="301625" cy="468313"/>
        </p:xfrm>
        <a:graphic>
          <a:graphicData uri="http://schemas.openxmlformats.org/presentationml/2006/ole">
            <mc:AlternateContent xmlns:mc="http://schemas.openxmlformats.org/markup-compatibility/2006">
              <mc:Choice xmlns:v="urn:schemas-microsoft-com:vml" Requires="v">
                <p:oleObj spid="_x0000_s306199" name="公式" r:id="rId9" imgW="114120" imgH="177480" progId="Equation.3">
                  <p:embed/>
                </p:oleObj>
              </mc:Choice>
              <mc:Fallback>
                <p:oleObj name="公式" r:id="rId9" imgW="114120" imgH="17748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4508500"/>
                        <a:ext cx="301625"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9DC6CAFA-D9B2-45A2-A3FF-6E3A80FF3ED8}"/>
              </a:ext>
            </a:extLst>
          </p:cNvPr>
          <p:cNvSpPr>
            <a:spLocks noGrp="1" noChangeArrowheads="1"/>
          </p:cNvSpPr>
          <p:nvPr>
            <p:ph type="title"/>
          </p:nvPr>
        </p:nvSpPr>
        <p:spPr>
          <a:xfrm>
            <a:off x="900113" y="-315913"/>
            <a:ext cx="7772400" cy="1295401"/>
          </a:xfrm>
        </p:spPr>
        <p:txBody>
          <a:bodyPr/>
          <a:lstStyle/>
          <a:p>
            <a:r>
              <a:rPr lang="en-US" altLang="zh-CN" sz="3600" b="1">
                <a:solidFill>
                  <a:schemeClr val="hlink"/>
                </a:solidFill>
                <a:latin typeface="Times New Roman" panose="02020603050405020304" pitchFamily="18" charset="0"/>
                <a:ea typeface="楷体_GB2312" pitchFamily="49" charset="-122"/>
              </a:rPr>
              <a:t>§2.2 </a:t>
            </a:r>
            <a:r>
              <a:rPr lang="zh-CN" altLang="en-US" sz="3600" b="1">
                <a:solidFill>
                  <a:schemeClr val="hlink"/>
                </a:solidFill>
                <a:latin typeface="Times New Roman" panose="02020603050405020304" pitchFamily="18" charset="0"/>
                <a:ea typeface="楷体_GB2312" pitchFamily="49" charset="-122"/>
              </a:rPr>
              <a:t>光谱</a:t>
            </a:r>
            <a:r>
              <a:rPr lang="zh-CN" altLang="en-US"/>
              <a:t> </a:t>
            </a:r>
          </a:p>
        </p:txBody>
      </p:sp>
      <p:sp>
        <p:nvSpPr>
          <p:cNvPr id="225285" name="Rectangle 5">
            <a:extLst>
              <a:ext uri="{FF2B5EF4-FFF2-40B4-BE49-F238E27FC236}">
                <a16:creationId xmlns:a16="http://schemas.microsoft.com/office/drawing/2014/main" id="{148E7D95-C8B3-4422-B187-5841E90DB7AE}"/>
              </a:ext>
            </a:extLst>
          </p:cNvPr>
          <p:cNvSpPr>
            <a:spLocks noChangeArrowheads="1"/>
          </p:cNvSpPr>
          <p:nvPr/>
        </p:nvSpPr>
        <p:spPr bwMode="auto">
          <a:xfrm>
            <a:off x="323850" y="1125538"/>
            <a:ext cx="85328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lgn="l">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lgn="l">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lgn="l">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lgn="l">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a:buFont typeface="Wingdings" panose="05000000000000000000" pitchFamily="2" charset="2"/>
              <a:buNone/>
            </a:pPr>
            <a:r>
              <a:rPr lang="zh-CN" altLang="en-US">
                <a:latin typeface="Arial Unicode MS" pitchFamily="34" charset="-122"/>
                <a:ea typeface="楷体_GB2312" pitchFamily="49" charset="-122"/>
              </a:rPr>
              <a:t>         </a:t>
            </a:r>
            <a:r>
              <a:rPr lang="zh-CN" altLang="en-US" sz="2400" b="1">
                <a:latin typeface="Times New Roman" panose="02020603050405020304" pitchFamily="18" charset="0"/>
                <a:ea typeface="楷体_GB2312" pitchFamily="49" charset="-122"/>
              </a:rPr>
              <a:t>光谱是用光谱仪测量的。光谱仪的种类繁多，但其基本结构原理却几乎都一样，大致由三部分组成：</a:t>
            </a:r>
            <a:r>
              <a:rPr lang="zh-CN" altLang="en-US" sz="2400" b="1">
                <a:solidFill>
                  <a:srgbClr val="CC6600"/>
                </a:solidFill>
                <a:latin typeface="Times New Roman" panose="02020603050405020304" pitchFamily="18" charset="0"/>
                <a:ea typeface="楷体_GB2312" pitchFamily="49" charset="-122"/>
              </a:rPr>
              <a:t>光源</a:t>
            </a:r>
            <a:r>
              <a:rPr lang="zh-CN" altLang="en-US" sz="2400" b="1">
                <a:latin typeface="Times New Roman" panose="02020603050405020304" pitchFamily="18" charset="0"/>
                <a:ea typeface="楷体_GB2312" pitchFamily="49" charset="-122"/>
              </a:rPr>
              <a:t>；</a:t>
            </a:r>
            <a:r>
              <a:rPr lang="zh-CN" altLang="en-US" sz="2400" b="1">
                <a:solidFill>
                  <a:srgbClr val="CC6600"/>
                </a:solidFill>
                <a:latin typeface="Times New Roman" panose="02020603050405020304" pitchFamily="18" charset="0"/>
                <a:ea typeface="楷体_GB2312" pitchFamily="49" charset="-122"/>
              </a:rPr>
              <a:t>分光器</a:t>
            </a:r>
            <a:r>
              <a:rPr lang="zh-CN" altLang="en-US" sz="2400" b="1">
                <a:latin typeface="Times New Roman" panose="02020603050405020304" pitchFamily="18" charset="0"/>
                <a:ea typeface="楷体_GB2312" pitchFamily="49" charset="-122"/>
              </a:rPr>
              <a:t>；</a:t>
            </a:r>
            <a:r>
              <a:rPr lang="zh-CN" altLang="en-US" sz="2400" b="1">
                <a:solidFill>
                  <a:srgbClr val="CC6600"/>
                </a:solidFill>
                <a:latin typeface="Times New Roman" panose="02020603050405020304" pitchFamily="18" charset="0"/>
                <a:ea typeface="楷体_GB2312" pitchFamily="49" charset="-122"/>
              </a:rPr>
              <a:t>记录仪</a:t>
            </a:r>
            <a:r>
              <a:rPr lang="zh-CN" altLang="en-US" sz="2400" b="1">
                <a:latin typeface="Times New Roman" panose="02020603050405020304" pitchFamily="18" charset="0"/>
                <a:ea typeface="楷体_GB2312" pitchFamily="49" charset="-122"/>
              </a:rPr>
              <a:t>。</a:t>
            </a:r>
            <a:r>
              <a:rPr lang="zh-CN" altLang="en-US" sz="2400" b="1">
                <a:solidFill>
                  <a:schemeClr val="hlink"/>
                </a:solidFill>
                <a:latin typeface="Times New Roman" panose="02020603050405020304" pitchFamily="18" charset="0"/>
                <a:ea typeface="楷体_GB2312" pitchFamily="49" charset="-122"/>
              </a:rPr>
              <a:t> </a:t>
            </a:r>
            <a:endParaRPr lang="zh-CN" altLang="en-US" sz="2400" b="1">
              <a:latin typeface="Times New Roman" panose="02020603050405020304" pitchFamily="18" charset="0"/>
              <a:ea typeface="楷体_GB2312" pitchFamily="49" charset="-122"/>
            </a:endParaRPr>
          </a:p>
        </p:txBody>
      </p:sp>
      <p:sp>
        <p:nvSpPr>
          <p:cNvPr id="225292" name="Text Box 12">
            <a:extLst>
              <a:ext uri="{FF2B5EF4-FFF2-40B4-BE49-F238E27FC236}">
                <a16:creationId xmlns:a16="http://schemas.microsoft.com/office/drawing/2014/main" id="{C91E609D-DBDD-41A8-AB12-2D769791F67B}"/>
              </a:ext>
            </a:extLst>
          </p:cNvPr>
          <p:cNvSpPr txBox="1">
            <a:spLocks noChangeArrowheads="1"/>
          </p:cNvSpPr>
          <p:nvPr/>
        </p:nvSpPr>
        <p:spPr bwMode="auto">
          <a:xfrm>
            <a:off x="1116013" y="4508500"/>
            <a:ext cx="143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发射光谱</a:t>
            </a:r>
          </a:p>
        </p:txBody>
      </p:sp>
      <p:grpSp>
        <p:nvGrpSpPr>
          <p:cNvPr id="225293" name="Group 13">
            <a:extLst>
              <a:ext uri="{FF2B5EF4-FFF2-40B4-BE49-F238E27FC236}">
                <a16:creationId xmlns:a16="http://schemas.microsoft.com/office/drawing/2014/main" id="{53ED3890-B025-495E-A4C9-053A41BEF581}"/>
              </a:ext>
            </a:extLst>
          </p:cNvPr>
          <p:cNvGrpSpPr>
            <a:grpSpLocks/>
          </p:cNvGrpSpPr>
          <p:nvPr/>
        </p:nvGrpSpPr>
        <p:grpSpPr bwMode="auto">
          <a:xfrm>
            <a:off x="1409700" y="5010150"/>
            <a:ext cx="4181475" cy="406400"/>
            <a:chOff x="1333" y="2213"/>
            <a:chExt cx="2617" cy="256"/>
          </a:xfrm>
        </p:grpSpPr>
        <p:sp>
          <p:nvSpPr>
            <p:cNvPr id="225294" name="Text Box 14">
              <a:extLst>
                <a:ext uri="{FF2B5EF4-FFF2-40B4-BE49-F238E27FC236}">
                  <a16:creationId xmlns:a16="http://schemas.microsoft.com/office/drawing/2014/main" id="{6C1B2EED-0CB3-4116-9611-22D14E4529B7}"/>
                </a:ext>
              </a:extLst>
            </p:cNvPr>
            <p:cNvSpPr txBox="1">
              <a:spLocks noChangeArrowheads="1"/>
            </p:cNvSpPr>
            <p:nvPr/>
          </p:nvSpPr>
          <p:spPr bwMode="auto">
            <a:xfrm>
              <a:off x="1333" y="2213"/>
              <a:ext cx="76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样品光源</a:t>
              </a:r>
            </a:p>
          </p:txBody>
        </p:sp>
        <p:sp>
          <p:nvSpPr>
            <p:cNvPr id="225295" name="Text Box 15">
              <a:extLst>
                <a:ext uri="{FF2B5EF4-FFF2-40B4-BE49-F238E27FC236}">
                  <a16:creationId xmlns:a16="http://schemas.microsoft.com/office/drawing/2014/main" id="{3999CB9A-9C6C-4EB3-9793-D1576F37369D}"/>
                </a:ext>
              </a:extLst>
            </p:cNvPr>
            <p:cNvSpPr txBox="1">
              <a:spLocks noChangeArrowheads="1"/>
            </p:cNvSpPr>
            <p:nvPr/>
          </p:nvSpPr>
          <p:spPr bwMode="auto">
            <a:xfrm>
              <a:off x="2411" y="2213"/>
              <a:ext cx="60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分光器</a:t>
              </a:r>
            </a:p>
          </p:txBody>
        </p:sp>
        <p:sp>
          <p:nvSpPr>
            <p:cNvPr id="225296" name="Text Box 16">
              <a:extLst>
                <a:ext uri="{FF2B5EF4-FFF2-40B4-BE49-F238E27FC236}">
                  <a16:creationId xmlns:a16="http://schemas.microsoft.com/office/drawing/2014/main" id="{413EC813-8057-4C21-B88A-1657E51FEDAE}"/>
                </a:ext>
              </a:extLst>
            </p:cNvPr>
            <p:cNvSpPr txBox="1">
              <a:spLocks noChangeArrowheads="1"/>
            </p:cNvSpPr>
            <p:nvPr/>
          </p:nvSpPr>
          <p:spPr bwMode="auto">
            <a:xfrm>
              <a:off x="3349" y="2213"/>
              <a:ext cx="601"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纪录仪</a:t>
              </a:r>
            </a:p>
          </p:txBody>
        </p:sp>
        <p:sp>
          <p:nvSpPr>
            <p:cNvPr id="225297" name="Line 17">
              <a:extLst>
                <a:ext uri="{FF2B5EF4-FFF2-40B4-BE49-F238E27FC236}">
                  <a16:creationId xmlns:a16="http://schemas.microsoft.com/office/drawing/2014/main" id="{988B4804-31FF-43FB-B2F7-BF44FDDC35C8}"/>
                </a:ext>
              </a:extLst>
            </p:cNvPr>
            <p:cNvSpPr>
              <a:spLocks noChangeShapeType="1"/>
            </p:cNvSpPr>
            <p:nvPr/>
          </p:nvSpPr>
          <p:spPr bwMode="auto">
            <a:xfrm>
              <a:off x="2090" y="2341"/>
              <a:ext cx="321"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298" name="Line 18">
              <a:extLst>
                <a:ext uri="{FF2B5EF4-FFF2-40B4-BE49-F238E27FC236}">
                  <a16:creationId xmlns:a16="http://schemas.microsoft.com/office/drawing/2014/main" id="{59388014-B38E-4A9E-A65F-FE6F4CE0B8D4}"/>
                </a:ext>
              </a:extLst>
            </p:cNvPr>
            <p:cNvSpPr>
              <a:spLocks noChangeShapeType="1"/>
            </p:cNvSpPr>
            <p:nvPr/>
          </p:nvSpPr>
          <p:spPr bwMode="auto">
            <a:xfrm>
              <a:off x="3025" y="2341"/>
              <a:ext cx="321"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225299" name="Text Box 19">
            <a:extLst>
              <a:ext uri="{FF2B5EF4-FFF2-40B4-BE49-F238E27FC236}">
                <a16:creationId xmlns:a16="http://schemas.microsoft.com/office/drawing/2014/main" id="{1451CDB5-C491-4EA1-8A32-E54C623127C9}"/>
              </a:ext>
            </a:extLst>
          </p:cNvPr>
          <p:cNvSpPr txBox="1">
            <a:spLocks noChangeArrowheads="1"/>
          </p:cNvSpPr>
          <p:nvPr/>
        </p:nvSpPr>
        <p:spPr bwMode="auto">
          <a:xfrm>
            <a:off x="1189038" y="5588000"/>
            <a:ext cx="1443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rPr>
              <a:t>吸收光谱</a:t>
            </a:r>
          </a:p>
        </p:txBody>
      </p:sp>
      <p:grpSp>
        <p:nvGrpSpPr>
          <p:cNvPr id="225300" name="Group 20">
            <a:extLst>
              <a:ext uri="{FF2B5EF4-FFF2-40B4-BE49-F238E27FC236}">
                <a16:creationId xmlns:a16="http://schemas.microsoft.com/office/drawing/2014/main" id="{43C3C5F8-7270-4897-BA60-D0055D3CFB25}"/>
              </a:ext>
            </a:extLst>
          </p:cNvPr>
          <p:cNvGrpSpPr>
            <a:grpSpLocks/>
          </p:cNvGrpSpPr>
          <p:nvPr/>
        </p:nvGrpSpPr>
        <p:grpSpPr bwMode="auto">
          <a:xfrm>
            <a:off x="1409700" y="6091238"/>
            <a:ext cx="5102225" cy="407987"/>
            <a:chOff x="844" y="2941"/>
            <a:chExt cx="3214" cy="257"/>
          </a:xfrm>
        </p:grpSpPr>
        <p:sp>
          <p:nvSpPr>
            <p:cNvPr id="225301" name="Text Box 21">
              <a:extLst>
                <a:ext uri="{FF2B5EF4-FFF2-40B4-BE49-F238E27FC236}">
                  <a16:creationId xmlns:a16="http://schemas.microsoft.com/office/drawing/2014/main" id="{B68C306B-0C17-4176-B6F3-C8628B0900E3}"/>
                </a:ext>
              </a:extLst>
            </p:cNvPr>
            <p:cNvSpPr txBox="1">
              <a:spLocks noChangeArrowheads="1"/>
            </p:cNvSpPr>
            <p:nvPr/>
          </p:nvSpPr>
          <p:spPr bwMode="auto">
            <a:xfrm>
              <a:off x="844" y="2942"/>
              <a:ext cx="766"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连续光源</a:t>
              </a:r>
            </a:p>
          </p:txBody>
        </p:sp>
        <p:sp>
          <p:nvSpPr>
            <p:cNvPr id="225302" name="Rectangle 22">
              <a:extLst>
                <a:ext uri="{FF2B5EF4-FFF2-40B4-BE49-F238E27FC236}">
                  <a16:creationId xmlns:a16="http://schemas.microsoft.com/office/drawing/2014/main" id="{B27C16D2-B720-423E-AF8B-6FC440CAECEE}"/>
                </a:ext>
              </a:extLst>
            </p:cNvPr>
            <p:cNvSpPr>
              <a:spLocks noChangeArrowheads="1"/>
            </p:cNvSpPr>
            <p:nvPr/>
          </p:nvSpPr>
          <p:spPr bwMode="auto">
            <a:xfrm>
              <a:off x="1873" y="2942"/>
              <a:ext cx="444"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样品</a:t>
              </a:r>
            </a:p>
          </p:txBody>
        </p:sp>
        <p:sp>
          <p:nvSpPr>
            <p:cNvPr id="225303" name="Text Box 23">
              <a:extLst>
                <a:ext uri="{FF2B5EF4-FFF2-40B4-BE49-F238E27FC236}">
                  <a16:creationId xmlns:a16="http://schemas.microsoft.com/office/drawing/2014/main" id="{8F0EBA51-4BAE-4884-AAA6-675CEBAE6682}"/>
                </a:ext>
              </a:extLst>
            </p:cNvPr>
            <p:cNvSpPr txBox="1">
              <a:spLocks noChangeArrowheads="1"/>
            </p:cNvSpPr>
            <p:nvPr/>
          </p:nvSpPr>
          <p:spPr bwMode="auto">
            <a:xfrm>
              <a:off x="2583" y="2941"/>
              <a:ext cx="605"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分光器</a:t>
              </a:r>
            </a:p>
          </p:txBody>
        </p:sp>
        <p:sp>
          <p:nvSpPr>
            <p:cNvPr id="225304" name="Text Box 24">
              <a:extLst>
                <a:ext uri="{FF2B5EF4-FFF2-40B4-BE49-F238E27FC236}">
                  <a16:creationId xmlns:a16="http://schemas.microsoft.com/office/drawing/2014/main" id="{D5B06ACD-40C6-40AB-A938-2584554108C0}"/>
                </a:ext>
              </a:extLst>
            </p:cNvPr>
            <p:cNvSpPr txBox="1">
              <a:spLocks noChangeArrowheads="1"/>
            </p:cNvSpPr>
            <p:nvPr/>
          </p:nvSpPr>
          <p:spPr bwMode="auto">
            <a:xfrm>
              <a:off x="3453" y="2941"/>
              <a:ext cx="605" cy="25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ea typeface="楷体_GB2312" pitchFamily="49" charset="-122"/>
                </a:rPr>
                <a:t>纪录仪</a:t>
              </a:r>
            </a:p>
          </p:txBody>
        </p:sp>
        <p:sp>
          <p:nvSpPr>
            <p:cNvPr id="225305" name="Line 25">
              <a:extLst>
                <a:ext uri="{FF2B5EF4-FFF2-40B4-BE49-F238E27FC236}">
                  <a16:creationId xmlns:a16="http://schemas.microsoft.com/office/drawing/2014/main" id="{B9A25B81-72A7-4142-8377-217170C92D89}"/>
                </a:ext>
              </a:extLst>
            </p:cNvPr>
            <p:cNvSpPr>
              <a:spLocks noChangeShapeType="1"/>
            </p:cNvSpPr>
            <p:nvPr/>
          </p:nvSpPr>
          <p:spPr bwMode="auto">
            <a:xfrm>
              <a:off x="1612" y="3070"/>
              <a:ext cx="255"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06" name="Line 26">
              <a:extLst>
                <a:ext uri="{FF2B5EF4-FFF2-40B4-BE49-F238E27FC236}">
                  <a16:creationId xmlns:a16="http://schemas.microsoft.com/office/drawing/2014/main" id="{64F61B03-01BC-47A3-88B7-BD9EBC8D1BAD}"/>
                </a:ext>
              </a:extLst>
            </p:cNvPr>
            <p:cNvSpPr>
              <a:spLocks noChangeShapeType="1"/>
            </p:cNvSpPr>
            <p:nvPr/>
          </p:nvSpPr>
          <p:spPr bwMode="auto">
            <a:xfrm>
              <a:off x="2318" y="3069"/>
              <a:ext cx="255"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07" name="Line 27">
              <a:extLst>
                <a:ext uri="{FF2B5EF4-FFF2-40B4-BE49-F238E27FC236}">
                  <a16:creationId xmlns:a16="http://schemas.microsoft.com/office/drawing/2014/main" id="{CED0F7C7-7C0F-4406-832F-C535FDFD316B}"/>
                </a:ext>
              </a:extLst>
            </p:cNvPr>
            <p:cNvSpPr>
              <a:spLocks noChangeShapeType="1"/>
            </p:cNvSpPr>
            <p:nvPr/>
          </p:nvSpPr>
          <p:spPr bwMode="auto">
            <a:xfrm>
              <a:off x="3181" y="3069"/>
              <a:ext cx="255" cy="0"/>
            </a:xfrm>
            <a:prstGeom prst="line">
              <a:avLst/>
            </a:prstGeom>
            <a:noFill/>
            <a:ln w="381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225308" name="Group 28">
            <a:extLst>
              <a:ext uri="{FF2B5EF4-FFF2-40B4-BE49-F238E27FC236}">
                <a16:creationId xmlns:a16="http://schemas.microsoft.com/office/drawing/2014/main" id="{62D6F3D4-EF45-4CB3-AE8F-970D12D75D60}"/>
              </a:ext>
            </a:extLst>
          </p:cNvPr>
          <p:cNvGrpSpPr>
            <a:grpSpLocks/>
          </p:cNvGrpSpPr>
          <p:nvPr/>
        </p:nvGrpSpPr>
        <p:grpSpPr bwMode="auto">
          <a:xfrm>
            <a:off x="6591300" y="4148138"/>
            <a:ext cx="2122488" cy="1320800"/>
            <a:chOff x="4177" y="1900"/>
            <a:chExt cx="1088" cy="640"/>
          </a:xfrm>
        </p:grpSpPr>
        <p:sp>
          <p:nvSpPr>
            <p:cNvPr id="225309" name="Freeform 29">
              <a:extLst>
                <a:ext uri="{FF2B5EF4-FFF2-40B4-BE49-F238E27FC236}">
                  <a16:creationId xmlns:a16="http://schemas.microsoft.com/office/drawing/2014/main" id="{E94C7C9B-0428-4E02-9E5F-326A967C3119}"/>
                </a:ext>
              </a:extLst>
            </p:cNvPr>
            <p:cNvSpPr>
              <a:spLocks/>
            </p:cNvSpPr>
            <p:nvPr/>
          </p:nvSpPr>
          <p:spPr bwMode="auto">
            <a:xfrm>
              <a:off x="4287" y="2136"/>
              <a:ext cx="716" cy="327"/>
            </a:xfrm>
            <a:custGeom>
              <a:avLst/>
              <a:gdLst>
                <a:gd name="T0" fmla="*/ 0 w 700"/>
                <a:gd name="T1" fmla="*/ 317 h 319"/>
                <a:gd name="T2" fmla="*/ 156 w 700"/>
                <a:gd name="T3" fmla="*/ 267 h 319"/>
                <a:gd name="T4" fmla="*/ 198 w 700"/>
                <a:gd name="T5" fmla="*/ 4 h 319"/>
                <a:gd name="T6" fmla="*/ 239 w 700"/>
                <a:gd name="T7" fmla="*/ 243 h 319"/>
                <a:gd name="T8" fmla="*/ 362 w 700"/>
                <a:gd name="T9" fmla="*/ 300 h 319"/>
                <a:gd name="T10" fmla="*/ 453 w 700"/>
                <a:gd name="T11" fmla="*/ 259 h 319"/>
                <a:gd name="T12" fmla="*/ 469 w 700"/>
                <a:gd name="T13" fmla="*/ 53 h 319"/>
                <a:gd name="T14" fmla="*/ 494 w 700"/>
                <a:gd name="T15" fmla="*/ 234 h 319"/>
                <a:gd name="T16" fmla="*/ 551 w 700"/>
                <a:gd name="T17" fmla="*/ 276 h 319"/>
                <a:gd name="T18" fmla="*/ 700 w 700"/>
                <a:gd name="T19" fmla="*/ 29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0" h="319">
                  <a:moveTo>
                    <a:pt x="0" y="317"/>
                  </a:moveTo>
                  <a:cubicBezTo>
                    <a:pt x="61" y="318"/>
                    <a:pt x="123" y="319"/>
                    <a:pt x="156" y="267"/>
                  </a:cubicBezTo>
                  <a:cubicBezTo>
                    <a:pt x="189" y="215"/>
                    <a:pt x="184" y="8"/>
                    <a:pt x="198" y="4"/>
                  </a:cubicBezTo>
                  <a:cubicBezTo>
                    <a:pt x="212" y="0"/>
                    <a:pt x="212" y="194"/>
                    <a:pt x="239" y="243"/>
                  </a:cubicBezTo>
                  <a:cubicBezTo>
                    <a:pt x="266" y="292"/>
                    <a:pt x="326" y="297"/>
                    <a:pt x="362" y="300"/>
                  </a:cubicBezTo>
                  <a:cubicBezTo>
                    <a:pt x="398" y="303"/>
                    <a:pt x="435" y="300"/>
                    <a:pt x="453" y="259"/>
                  </a:cubicBezTo>
                  <a:cubicBezTo>
                    <a:pt x="471" y="218"/>
                    <a:pt x="462" y="57"/>
                    <a:pt x="469" y="53"/>
                  </a:cubicBezTo>
                  <a:cubicBezTo>
                    <a:pt x="476" y="49"/>
                    <a:pt x="480" y="197"/>
                    <a:pt x="494" y="234"/>
                  </a:cubicBezTo>
                  <a:cubicBezTo>
                    <a:pt x="508" y="271"/>
                    <a:pt x="517" y="266"/>
                    <a:pt x="551" y="276"/>
                  </a:cubicBezTo>
                  <a:cubicBezTo>
                    <a:pt x="585" y="286"/>
                    <a:pt x="677" y="289"/>
                    <a:pt x="700" y="292"/>
                  </a:cubicBez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310" name="Line 30">
              <a:extLst>
                <a:ext uri="{FF2B5EF4-FFF2-40B4-BE49-F238E27FC236}">
                  <a16:creationId xmlns:a16="http://schemas.microsoft.com/office/drawing/2014/main" id="{83E9C2EA-D790-4521-A407-73D28A909FEE}"/>
                </a:ext>
              </a:extLst>
            </p:cNvPr>
            <p:cNvSpPr>
              <a:spLocks noChangeShapeType="1"/>
            </p:cNvSpPr>
            <p:nvPr/>
          </p:nvSpPr>
          <p:spPr bwMode="auto">
            <a:xfrm>
              <a:off x="4238" y="2470"/>
              <a:ext cx="880" cy="8"/>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311" name="Line 31">
              <a:extLst>
                <a:ext uri="{FF2B5EF4-FFF2-40B4-BE49-F238E27FC236}">
                  <a16:creationId xmlns:a16="http://schemas.microsoft.com/office/drawing/2014/main" id="{3D330633-621F-4925-BDB5-6746A23F8765}"/>
                </a:ext>
              </a:extLst>
            </p:cNvPr>
            <p:cNvSpPr>
              <a:spLocks noChangeShapeType="1"/>
            </p:cNvSpPr>
            <p:nvPr/>
          </p:nvSpPr>
          <p:spPr bwMode="auto">
            <a:xfrm flipV="1">
              <a:off x="4237" y="2075"/>
              <a:ext cx="0" cy="395"/>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5312" name="Object 32">
              <a:extLst>
                <a:ext uri="{FF2B5EF4-FFF2-40B4-BE49-F238E27FC236}">
                  <a16:creationId xmlns:a16="http://schemas.microsoft.com/office/drawing/2014/main" id="{43CEF548-E238-4CAA-81C8-11B6DA4CD8AD}"/>
                </a:ext>
              </a:extLst>
            </p:cNvPr>
            <p:cNvGraphicFramePr>
              <a:graphicFrameLocks noChangeAspect="1"/>
            </p:cNvGraphicFramePr>
            <p:nvPr/>
          </p:nvGraphicFramePr>
          <p:xfrm>
            <a:off x="5153" y="2420"/>
            <a:ext cx="112" cy="120"/>
          </p:xfrm>
          <a:graphic>
            <a:graphicData uri="http://schemas.openxmlformats.org/presentationml/2006/ole">
              <mc:AlternateContent xmlns:mc="http://schemas.openxmlformats.org/markup-compatibility/2006">
                <mc:Choice xmlns:v="urn:schemas-microsoft-com:vml" Requires="v">
                  <p:oleObj spid="_x0000_s225353" name="Equation" r:id="rId3" imgW="177480" imgH="190440" progId="Equation.DSMT4">
                    <p:embed/>
                  </p:oleObj>
                </mc:Choice>
                <mc:Fallback>
                  <p:oleObj name="Equation" r:id="rId3" imgW="177480" imgH="190440"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3" y="2420"/>
                          <a:ext cx="112"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3" name="Object 33">
              <a:extLst>
                <a:ext uri="{FF2B5EF4-FFF2-40B4-BE49-F238E27FC236}">
                  <a16:creationId xmlns:a16="http://schemas.microsoft.com/office/drawing/2014/main" id="{14DECF96-33F3-42BC-8A98-E9307A27866B}"/>
                </a:ext>
              </a:extLst>
            </p:cNvPr>
            <p:cNvGraphicFramePr>
              <a:graphicFrameLocks noChangeAspect="1"/>
            </p:cNvGraphicFramePr>
            <p:nvPr/>
          </p:nvGraphicFramePr>
          <p:xfrm>
            <a:off x="4177" y="1900"/>
            <a:ext cx="104" cy="144"/>
          </p:xfrm>
          <a:graphic>
            <a:graphicData uri="http://schemas.openxmlformats.org/presentationml/2006/ole">
              <mc:AlternateContent xmlns:mc="http://schemas.openxmlformats.org/markup-compatibility/2006">
                <mc:Choice xmlns:v="urn:schemas-microsoft-com:vml" Requires="v">
                  <p:oleObj spid="_x0000_s225354" name="Equation" r:id="rId5" imgW="164880" imgH="228600" progId="Equation.DSMT4">
                    <p:embed/>
                  </p:oleObj>
                </mc:Choice>
                <mc:Fallback>
                  <p:oleObj name="Equation" r:id="rId5" imgW="164880" imgH="228600" progId="Equation.DSMT4">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 y="1900"/>
                          <a:ext cx="10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314" name="Group 34">
            <a:extLst>
              <a:ext uri="{FF2B5EF4-FFF2-40B4-BE49-F238E27FC236}">
                <a16:creationId xmlns:a16="http://schemas.microsoft.com/office/drawing/2014/main" id="{2F274AD2-B0FC-4A5C-9B77-0EBB38F25400}"/>
              </a:ext>
            </a:extLst>
          </p:cNvPr>
          <p:cNvGrpSpPr>
            <a:grpSpLocks/>
          </p:cNvGrpSpPr>
          <p:nvPr/>
        </p:nvGrpSpPr>
        <p:grpSpPr bwMode="auto">
          <a:xfrm>
            <a:off x="6667500" y="5457825"/>
            <a:ext cx="1981200" cy="1219200"/>
            <a:chOff x="4191" y="2647"/>
            <a:chExt cx="1072" cy="640"/>
          </a:xfrm>
        </p:grpSpPr>
        <p:sp>
          <p:nvSpPr>
            <p:cNvPr id="225315" name="Freeform 35">
              <a:extLst>
                <a:ext uri="{FF2B5EF4-FFF2-40B4-BE49-F238E27FC236}">
                  <a16:creationId xmlns:a16="http://schemas.microsoft.com/office/drawing/2014/main" id="{D288E1CE-9436-42F1-BF66-BA2968888CA0}"/>
                </a:ext>
              </a:extLst>
            </p:cNvPr>
            <p:cNvSpPr>
              <a:spLocks/>
            </p:cNvSpPr>
            <p:nvPr/>
          </p:nvSpPr>
          <p:spPr bwMode="auto">
            <a:xfrm flipV="1">
              <a:off x="4277" y="2883"/>
              <a:ext cx="716" cy="327"/>
            </a:xfrm>
            <a:custGeom>
              <a:avLst/>
              <a:gdLst>
                <a:gd name="T0" fmla="*/ 0 w 700"/>
                <a:gd name="T1" fmla="*/ 317 h 319"/>
                <a:gd name="T2" fmla="*/ 156 w 700"/>
                <a:gd name="T3" fmla="*/ 267 h 319"/>
                <a:gd name="T4" fmla="*/ 198 w 700"/>
                <a:gd name="T5" fmla="*/ 4 h 319"/>
                <a:gd name="T6" fmla="*/ 239 w 700"/>
                <a:gd name="T7" fmla="*/ 243 h 319"/>
                <a:gd name="T8" fmla="*/ 362 w 700"/>
                <a:gd name="T9" fmla="*/ 300 h 319"/>
                <a:gd name="T10" fmla="*/ 453 w 700"/>
                <a:gd name="T11" fmla="*/ 259 h 319"/>
                <a:gd name="T12" fmla="*/ 469 w 700"/>
                <a:gd name="T13" fmla="*/ 53 h 319"/>
                <a:gd name="T14" fmla="*/ 494 w 700"/>
                <a:gd name="T15" fmla="*/ 234 h 319"/>
                <a:gd name="T16" fmla="*/ 551 w 700"/>
                <a:gd name="T17" fmla="*/ 276 h 319"/>
                <a:gd name="T18" fmla="*/ 700 w 700"/>
                <a:gd name="T19" fmla="*/ 292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0" h="319">
                  <a:moveTo>
                    <a:pt x="0" y="317"/>
                  </a:moveTo>
                  <a:cubicBezTo>
                    <a:pt x="61" y="318"/>
                    <a:pt x="123" y="319"/>
                    <a:pt x="156" y="267"/>
                  </a:cubicBezTo>
                  <a:cubicBezTo>
                    <a:pt x="189" y="215"/>
                    <a:pt x="184" y="8"/>
                    <a:pt x="198" y="4"/>
                  </a:cubicBezTo>
                  <a:cubicBezTo>
                    <a:pt x="212" y="0"/>
                    <a:pt x="212" y="194"/>
                    <a:pt x="239" y="243"/>
                  </a:cubicBezTo>
                  <a:cubicBezTo>
                    <a:pt x="266" y="292"/>
                    <a:pt x="326" y="297"/>
                    <a:pt x="362" y="300"/>
                  </a:cubicBezTo>
                  <a:cubicBezTo>
                    <a:pt x="398" y="303"/>
                    <a:pt x="435" y="300"/>
                    <a:pt x="453" y="259"/>
                  </a:cubicBezTo>
                  <a:cubicBezTo>
                    <a:pt x="471" y="218"/>
                    <a:pt x="462" y="57"/>
                    <a:pt x="469" y="53"/>
                  </a:cubicBezTo>
                  <a:cubicBezTo>
                    <a:pt x="476" y="49"/>
                    <a:pt x="480" y="197"/>
                    <a:pt x="494" y="234"/>
                  </a:cubicBezTo>
                  <a:cubicBezTo>
                    <a:pt x="508" y="271"/>
                    <a:pt x="517" y="266"/>
                    <a:pt x="551" y="276"/>
                  </a:cubicBezTo>
                  <a:cubicBezTo>
                    <a:pt x="585" y="286"/>
                    <a:pt x="677" y="289"/>
                    <a:pt x="700" y="292"/>
                  </a:cubicBezTo>
                </a:path>
              </a:pathLst>
            </a:custGeom>
            <a:noFill/>
            <a:ln w="2857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316" name="Line 36">
              <a:extLst>
                <a:ext uri="{FF2B5EF4-FFF2-40B4-BE49-F238E27FC236}">
                  <a16:creationId xmlns:a16="http://schemas.microsoft.com/office/drawing/2014/main" id="{3E974A53-E85E-4255-A33D-4E08EDC91A33}"/>
                </a:ext>
              </a:extLst>
            </p:cNvPr>
            <p:cNvSpPr>
              <a:spLocks noChangeShapeType="1"/>
            </p:cNvSpPr>
            <p:nvPr/>
          </p:nvSpPr>
          <p:spPr bwMode="auto">
            <a:xfrm>
              <a:off x="4228" y="3217"/>
              <a:ext cx="880" cy="8"/>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317" name="Line 37">
              <a:extLst>
                <a:ext uri="{FF2B5EF4-FFF2-40B4-BE49-F238E27FC236}">
                  <a16:creationId xmlns:a16="http://schemas.microsoft.com/office/drawing/2014/main" id="{8B338BD6-B192-4831-A1BE-FED16958C43D}"/>
                </a:ext>
              </a:extLst>
            </p:cNvPr>
            <p:cNvSpPr>
              <a:spLocks noChangeShapeType="1"/>
            </p:cNvSpPr>
            <p:nvPr/>
          </p:nvSpPr>
          <p:spPr bwMode="auto">
            <a:xfrm flipV="1">
              <a:off x="4227" y="2822"/>
              <a:ext cx="0" cy="395"/>
            </a:xfrm>
            <a:prstGeom prst="line">
              <a:avLst/>
            </a:prstGeom>
            <a:noFill/>
            <a:ln w="1905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5318" name="Object 38">
              <a:extLst>
                <a:ext uri="{FF2B5EF4-FFF2-40B4-BE49-F238E27FC236}">
                  <a16:creationId xmlns:a16="http://schemas.microsoft.com/office/drawing/2014/main" id="{730AE45B-07DE-4942-8417-C5C413999B78}"/>
                </a:ext>
              </a:extLst>
            </p:cNvPr>
            <p:cNvGraphicFramePr>
              <a:graphicFrameLocks noChangeAspect="1"/>
            </p:cNvGraphicFramePr>
            <p:nvPr/>
          </p:nvGraphicFramePr>
          <p:xfrm>
            <a:off x="5151" y="3167"/>
            <a:ext cx="112" cy="120"/>
          </p:xfrm>
          <a:graphic>
            <a:graphicData uri="http://schemas.openxmlformats.org/presentationml/2006/ole">
              <mc:AlternateContent xmlns:mc="http://schemas.openxmlformats.org/markup-compatibility/2006">
                <mc:Choice xmlns:v="urn:schemas-microsoft-com:vml" Requires="v">
                  <p:oleObj spid="_x0000_s225355" name="Equation" r:id="rId7" imgW="177480" imgH="190440" progId="Equation.DSMT4">
                    <p:embed/>
                  </p:oleObj>
                </mc:Choice>
                <mc:Fallback>
                  <p:oleObj name="Equation" r:id="rId7" imgW="177480" imgH="190440"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 y="3167"/>
                          <a:ext cx="112"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9" name="Object 39">
              <a:extLst>
                <a:ext uri="{FF2B5EF4-FFF2-40B4-BE49-F238E27FC236}">
                  <a16:creationId xmlns:a16="http://schemas.microsoft.com/office/drawing/2014/main" id="{65B10236-7445-4A65-B777-63639CF2C11C}"/>
                </a:ext>
              </a:extLst>
            </p:cNvPr>
            <p:cNvGraphicFramePr>
              <a:graphicFrameLocks noChangeAspect="1"/>
            </p:cNvGraphicFramePr>
            <p:nvPr/>
          </p:nvGraphicFramePr>
          <p:xfrm>
            <a:off x="4191" y="2647"/>
            <a:ext cx="104" cy="144"/>
          </p:xfrm>
          <a:graphic>
            <a:graphicData uri="http://schemas.openxmlformats.org/presentationml/2006/ole">
              <mc:AlternateContent xmlns:mc="http://schemas.openxmlformats.org/markup-compatibility/2006">
                <mc:Choice xmlns:v="urn:schemas-microsoft-com:vml" Requires="v">
                  <p:oleObj spid="_x0000_s225356" name="Equation" r:id="rId8" imgW="164880" imgH="228600" progId="Equation.DSMT4">
                    <p:embed/>
                  </p:oleObj>
                </mc:Choice>
                <mc:Fallback>
                  <p:oleObj name="Equation" r:id="rId8" imgW="164880" imgH="228600" progId="Equation.DSMT4">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 y="2647"/>
                          <a:ext cx="10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321" name="Rectangle 41">
            <a:extLst>
              <a:ext uri="{FF2B5EF4-FFF2-40B4-BE49-F238E27FC236}">
                <a16:creationId xmlns:a16="http://schemas.microsoft.com/office/drawing/2014/main" id="{777A0A86-3581-4FE2-97A2-7484E81F6F44}"/>
              </a:ext>
            </a:extLst>
          </p:cNvPr>
          <p:cNvSpPr>
            <a:spLocks noChangeArrowheads="1"/>
          </p:cNvSpPr>
          <p:nvPr/>
        </p:nvSpPr>
        <p:spPr bwMode="auto">
          <a:xfrm>
            <a:off x="2627313" y="2374900"/>
            <a:ext cx="3581400" cy="515938"/>
          </a:xfrm>
          <a:prstGeom prst="rect">
            <a:avLst/>
          </a:prstGeom>
          <a:gradFill rotWithShape="1">
            <a:gsLst>
              <a:gs pos="0">
                <a:srgbClr val="4D4D4D"/>
              </a:gs>
              <a:gs pos="50000">
                <a:schemeClr val="bg1"/>
              </a:gs>
              <a:gs pos="100000">
                <a:srgbClr val="4D4D4D"/>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225322" name="Group 42">
            <a:extLst>
              <a:ext uri="{FF2B5EF4-FFF2-40B4-BE49-F238E27FC236}">
                <a16:creationId xmlns:a16="http://schemas.microsoft.com/office/drawing/2014/main" id="{A0445DAF-02C8-4C81-8F6C-A4B541A3C8B7}"/>
              </a:ext>
            </a:extLst>
          </p:cNvPr>
          <p:cNvGrpSpPr>
            <a:grpSpLocks/>
          </p:cNvGrpSpPr>
          <p:nvPr/>
        </p:nvGrpSpPr>
        <p:grpSpPr bwMode="auto">
          <a:xfrm>
            <a:off x="2627313" y="3014663"/>
            <a:ext cx="3581400" cy="515937"/>
            <a:chOff x="1798" y="3544"/>
            <a:chExt cx="1845" cy="325"/>
          </a:xfrm>
        </p:grpSpPr>
        <p:sp>
          <p:nvSpPr>
            <p:cNvPr id="225323" name="Rectangle 43">
              <a:extLst>
                <a:ext uri="{FF2B5EF4-FFF2-40B4-BE49-F238E27FC236}">
                  <a16:creationId xmlns:a16="http://schemas.microsoft.com/office/drawing/2014/main" id="{2B209FC7-F3B6-4E99-83F2-74213AF60980}"/>
                </a:ext>
              </a:extLst>
            </p:cNvPr>
            <p:cNvSpPr>
              <a:spLocks noChangeArrowheads="1"/>
            </p:cNvSpPr>
            <p:nvPr/>
          </p:nvSpPr>
          <p:spPr bwMode="auto">
            <a:xfrm>
              <a:off x="1798" y="3544"/>
              <a:ext cx="1845" cy="325"/>
            </a:xfrm>
            <a:prstGeom prst="rect">
              <a:avLst/>
            </a:prstGeom>
            <a:solidFill>
              <a:srgbClr val="4D4D4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324" name="Line 44">
              <a:extLst>
                <a:ext uri="{FF2B5EF4-FFF2-40B4-BE49-F238E27FC236}">
                  <a16:creationId xmlns:a16="http://schemas.microsoft.com/office/drawing/2014/main" id="{13EF17DB-8773-479A-8840-1DA00BE5A047}"/>
                </a:ext>
              </a:extLst>
            </p:cNvPr>
            <p:cNvSpPr>
              <a:spLocks noChangeShapeType="1"/>
            </p:cNvSpPr>
            <p:nvPr/>
          </p:nvSpPr>
          <p:spPr bwMode="auto">
            <a:xfrm>
              <a:off x="2001"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25" name="Line 45">
              <a:extLst>
                <a:ext uri="{FF2B5EF4-FFF2-40B4-BE49-F238E27FC236}">
                  <a16:creationId xmlns:a16="http://schemas.microsoft.com/office/drawing/2014/main" id="{4119DB55-3C4C-4AE4-B6B7-6820778B0071}"/>
                </a:ext>
              </a:extLst>
            </p:cNvPr>
            <p:cNvSpPr>
              <a:spLocks noChangeShapeType="1"/>
            </p:cNvSpPr>
            <p:nvPr/>
          </p:nvSpPr>
          <p:spPr bwMode="auto">
            <a:xfrm>
              <a:off x="2542"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26" name="Line 46">
              <a:extLst>
                <a:ext uri="{FF2B5EF4-FFF2-40B4-BE49-F238E27FC236}">
                  <a16:creationId xmlns:a16="http://schemas.microsoft.com/office/drawing/2014/main" id="{BAF4FEDC-1212-43CA-BB49-56D571BF23BB}"/>
                </a:ext>
              </a:extLst>
            </p:cNvPr>
            <p:cNvSpPr>
              <a:spLocks noChangeShapeType="1"/>
            </p:cNvSpPr>
            <p:nvPr/>
          </p:nvSpPr>
          <p:spPr bwMode="auto">
            <a:xfrm>
              <a:off x="2896"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27" name="Line 47">
              <a:extLst>
                <a:ext uri="{FF2B5EF4-FFF2-40B4-BE49-F238E27FC236}">
                  <a16:creationId xmlns:a16="http://schemas.microsoft.com/office/drawing/2014/main" id="{7CACAD63-1B69-4DEC-8FFC-A71EF3D58199}"/>
                </a:ext>
              </a:extLst>
            </p:cNvPr>
            <p:cNvSpPr>
              <a:spLocks noChangeShapeType="1"/>
            </p:cNvSpPr>
            <p:nvPr/>
          </p:nvSpPr>
          <p:spPr bwMode="auto">
            <a:xfrm>
              <a:off x="3068"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28" name="Line 48">
              <a:extLst>
                <a:ext uri="{FF2B5EF4-FFF2-40B4-BE49-F238E27FC236}">
                  <a16:creationId xmlns:a16="http://schemas.microsoft.com/office/drawing/2014/main" id="{E410D2F2-B3E6-46C0-969A-53FCF5194067}"/>
                </a:ext>
              </a:extLst>
            </p:cNvPr>
            <p:cNvSpPr>
              <a:spLocks noChangeShapeType="1"/>
            </p:cNvSpPr>
            <p:nvPr/>
          </p:nvSpPr>
          <p:spPr bwMode="auto">
            <a:xfrm>
              <a:off x="3167" y="3550"/>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
        <p:nvSpPr>
          <p:cNvPr id="225329" name="Text Box 49">
            <a:extLst>
              <a:ext uri="{FF2B5EF4-FFF2-40B4-BE49-F238E27FC236}">
                <a16:creationId xmlns:a16="http://schemas.microsoft.com/office/drawing/2014/main" id="{4BA1D13A-E74E-4EA6-A56A-A1133A8936B8}"/>
              </a:ext>
            </a:extLst>
          </p:cNvPr>
          <p:cNvSpPr txBox="1">
            <a:spLocks noChangeArrowheads="1"/>
          </p:cNvSpPr>
          <p:nvPr/>
        </p:nvSpPr>
        <p:spPr bwMode="auto">
          <a:xfrm>
            <a:off x="1182688" y="2366963"/>
            <a:ext cx="1430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连续光谱</a:t>
            </a:r>
          </a:p>
        </p:txBody>
      </p:sp>
      <p:sp>
        <p:nvSpPr>
          <p:cNvPr id="225330" name="Text Box 50">
            <a:extLst>
              <a:ext uri="{FF2B5EF4-FFF2-40B4-BE49-F238E27FC236}">
                <a16:creationId xmlns:a16="http://schemas.microsoft.com/office/drawing/2014/main" id="{3858CF52-D77B-4A3F-987B-D15B67765752}"/>
              </a:ext>
            </a:extLst>
          </p:cNvPr>
          <p:cNvSpPr txBox="1">
            <a:spLocks noChangeArrowheads="1"/>
          </p:cNvSpPr>
          <p:nvPr/>
        </p:nvSpPr>
        <p:spPr bwMode="auto">
          <a:xfrm>
            <a:off x="1187450" y="3067050"/>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线状光谱</a:t>
            </a:r>
          </a:p>
        </p:txBody>
      </p:sp>
      <p:sp>
        <p:nvSpPr>
          <p:cNvPr id="225331" name="Text Box 51">
            <a:extLst>
              <a:ext uri="{FF2B5EF4-FFF2-40B4-BE49-F238E27FC236}">
                <a16:creationId xmlns:a16="http://schemas.microsoft.com/office/drawing/2014/main" id="{928465D4-31B0-45D8-BCF2-9BEBA7B71E29}"/>
              </a:ext>
            </a:extLst>
          </p:cNvPr>
          <p:cNvSpPr txBox="1">
            <a:spLocks noChangeArrowheads="1"/>
          </p:cNvSpPr>
          <p:nvPr/>
        </p:nvSpPr>
        <p:spPr bwMode="auto">
          <a:xfrm>
            <a:off x="6370638" y="2438400"/>
            <a:ext cx="177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固体热辐射</a:t>
            </a:r>
          </a:p>
        </p:txBody>
      </p:sp>
      <p:sp>
        <p:nvSpPr>
          <p:cNvPr id="225332" name="Text Box 52">
            <a:extLst>
              <a:ext uri="{FF2B5EF4-FFF2-40B4-BE49-F238E27FC236}">
                <a16:creationId xmlns:a16="http://schemas.microsoft.com/office/drawing/2014/main" id="{67C074E5-BA9D-45B3-8248-B41BC2EE82E9}"/>
              </a:ext>
            </a:extLst>
          </p:cNvPr>
          <p:cNvSpPr txBox="1">
            <a:spLocks noChangeArrowheads="1"/>
          </p:cNvSpPr>
          <p:nvPr/>
        </p:nvSpPr>
        <p:spPr bwMode="auto">
          <a:xfrm>
            <a:off x="6370638" y="3086100"/>
            <a:ext cx="154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原子发光</a:t>
            </a:r>
          </a:p>
        </p:txBody>
      </p:sp>
      <p:sp>
        <p:nvSpPr>
          <p:cNvPr id="225333" name="Text Box 53">
            <a:extLst>
              <a:ext uri="{FF2B5EF4-FFF2-40B4-BE49-F238E27FC236}">
                <a16:creationId xmlns:a16="http://schemas.microsoft.com/office/drawing/2014/main" id="{A34D7FA2-ED30-43FB-BB70-B4F49FDF1F68}"/>
              </a:ext>
            </a:extLst>
          </p:cNvPr>
          <p:cNvSpPr txBox="1">
            <a:spLocks noChangeArrowheads="1"/>
          </p:cNvSpPr>
          <p:nvPr/>
        </p:nvSpPr>
        <p:spPr bwMode="auto">
          <a:xfrm>
            <a:off x="1187450" y="3716338"/>
            <a:ext cx="143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rPr>
              <a:t>带状光谱</a:t>
            </a:r>
          </a:p>
        </p:txBody>
      </p:sp>
      <p:sp>
        <p:nvSpPr>
          <p:cNvPr id="225334" name="Text Box 54">
            <a:extLst>
              <a:ext uri="{FF2B5EF4-FFF2-40B4-BE49-F238E27FC236}">
                <a16:creationId xmlns:a16="http://schemas.microsoft.com/office/drawing/2014/main" id="{C3FC2BDA-0F0F-4713-B6B1-67382D9DB819}"/>
              </a:ext>
            </a:extLst>
          </p:cNvPr>
          <p:cNvSpPr txBox="1">
            <a:spLocks noChangeArrowheads="1"/>
          </p:cNvSpPr>
          <p:nvPr/>
        </p:nvSpPr>
        <p:spPr bwMode="auto">
          <a:xfrm>
            <a:off x="6370638" y="3646488"/>
            <a:ext cx="145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effectLst>
                  <a:outerShdw blurRad="38100" dist="38100" dir="2700000" algn="tl">
                    <a:srgbClr val="C0C0C0"/>
                  </a:outerShdw>
                </a:effectLst>
                <a:latin typeface="Times New Roman" panose="02020603050405020304" pitchFamily="18" charset="0"/>
                <a:ea typeface="楷体_GB2312" pitchFamily="49" charset="-122"/>
              </a:rPr>
              <a:t>分子发光</a:t>
            </a:r>
          </a:p>
        </p:txBody>
      </p:sp>
      <p:grpSp>
        <p:nvGrpSpPr>
          <p:cNvPr id="225335" name="Group 55">
            <a:extLst>
              <a:ext uri="{FF2B5EF4-FFF2-40B4-BE49-F238E27FC236}">
                <a16:creationId xmlns:a16="http://schemas.microsoft.com/office/drawing/2014/main" id="{1C766259-5213-468F-981E-213C0E1368F3}"/>
              </a:ext>
            </a:extLst>
          </p:cNvPr>
          <p:cNvGrpSpPr>
            <a:grpSpLocks noChangeAspect="1"/>
          </p:cNvGrpSpPr>
          <p:nvPr/>
        </p:nvGrpSpPr>
        <p:grpSpPr bwMode="auto">
          <a:xfrm>
            <a:off x="2627313" y="3651250"/>
            <a:ext cx="3581400" cy="515938"/>
            <a:chOff x="1507" y="1757"/>
            <a:chExt cx="1845" cy="325"/>
          </a:xfrm>
        </p:grpSpPr>
        <p:sp>
          <p:nvSpPr>
            <p:cNvPr id="225336" name="Rectangle 56">
              <a:extLst>
                <a:ext uri="{FF2B5EF4-FFF2-40B4-BE49-F238E27FC236}">
                  <a16:creationId xmlns:a16="http://schemas.microsoft.com/office/drawing/2014/main" id="{5E23BBE3-B51B-43EC-AA81-573B9463E293}"/>
                </a:ext>
              </a:extLst>
            </p:cNvPr>
            <p:cNvSpPr>
              <a:spLocks noChangeAspect="1" noChangeArrowheads="1"/>
            </p:cNvSpPr>
            <p:nvPr/>
          </p:nvSpPr>
          <p:spPr bwMode="auto">
            <a:xfrm>
              <a:off x="1507" y="1757"/>
              <a:ext cx="1845" cy="325"/>
            </a:xfrm>
            <a:prstGeom prst="rect">
              <a:avLst/>
            </a:prstGeom>
            <a:solidFill>
              <a:srgbClr val="4D4D4D"/>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5337" name="Line 57">
              <a:extLst>
                <a:ext uri="{FF2B5EF4-FFF2-40B4-BE49-F238E27FC236}">
                  <a16:creationId xmlns:a16="http://schemas.microsoft.com/office/drawing/2014/main" id="{39988355-B1B5-4882-8322-1491279EC52C}"/>
                </a:ext>
              </a:extLst>
            </p:cNvPr>
            <p:cNvSpPr>
              <a:spLocks noChangeAspect="1" noChangeShapeType="1"/>
            </p:cNvSpPr>
            <p:nvPr/>
          </p:nvSpPr>
          <p:spPr bwMode="auto">
            <a:xfrm>
              <a:off x="1694"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38" name="Line 58">
              <a:extLst>
                <a:ext uri="{FF2B5EF4-FFF2-40B4-BE49-F238E27FC236}">
                  <a16:creationId xmlns:a16="http://schemas.microsoft.com/office/drawing/2014/main" id="{921603C7-522E-4507-9F26-5EB8B93B337D}"/>
                </a:ext>
              </a:extLst>
            </p:cNvPr>
            <p:cNvSpPr>
              <a:spLocks noChangeAspect="1" noChangeShapeType="1"/>
            </p:cNvSpPr>
            <p:nvPr/>
          </p:nvSpPr>
          <p:spPr bwMode="auto">
            <a:xfrm>
              <a:off x="1733"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39" name="Line 59">
              <a:extLst>
                <a:ext uri="{FF2B5EF4-FFF2-40B4-BE49-F238E27FC236}">
                  <a16:creationId xmlns:a16="http://schemas.microsoft.com/office/drawing/2014/main" id="{42C9B05E-A89B-4375-A4B8-79CF513260E1}"/>
                </a:ext>
              </a:extLst>
            </p:cNvPr>
            <p:cNvSpPr>
              <a:spLocks noChangeAspect="1" noChangeShapeType="1"/>
            </p:cNvSpPr>
            <p:nvPr/>
          </p:nvSpPr>
          <p:spPr bwMode="auto">
            <a:xfrm>
              <a:off x="1772"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0" name="Line 60">
              <a:extLst>
                <a:ext uri="{FF2B5EF4-FFF2-40B4-BE49-F238E27FC236}">
                  <a16:creationId xmlns:a16="http://schemas.microsoft.com/office/drawing/2014/main" id="{9163B66B-BB39-4495-B666-AE2123847B12}"/>
                </a:ext>
              </a:extLst>
            </p:cNvPr>
            <p:cNvSpPr>
              <a:spLocks noChangeAspect="1" noChangeShapeType="1"/>
            </p:cNvSpPr>
            <p:nvPr/>
          </p:nvSpPr>
          <p:spPr bwMode="auto">
            <a:xfrm>
              <a:off x="1802"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1" name="Line 61">
              <a:extLst>
                <a:ext uri="{FF2B5EF4-FFF2-40B4-BE49-F238E27FC236}">
                  <a16:creationId xmlns:a16="http://schemas.microsoft.com/office/drawing/2014/main" id="{CC3D15D3-F26F-4342-9D53-BC38B00B5BFA}"/>
                </a:ext>
              </a:extLst>
            </p:cNvPr>
            <p:cNvSpPr>
              <a:spLocks noChangeAspect="1" noChangeShapeType="1"/>
            </p:cNvSpPr>
            <p:nvPr/>
          </p:nvSpPr>
          <p:spPr bwMode="auto">
            <a:xfrm>
              <a:off x="1850"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2" name="Line 62">
              <a:extLst>
                <a:ext uri="{FF2B5EF4-FFF2-40B4-BE49-F238E27FC236}">
                  <a16:creationId xmlns:a16="http://schemas.microsoft.com/office/drawing/2014/main" id="{6624D09C-5250-4D9C-AD5F-C2EE5F973909}"/>
                </a:ext>
              </a:extLst>
            </p:cNvPr>
            <p:cNvSpPr>
              <a:spLocks noChangeAspect="1" noChangeShapeType="1"/>
            </p:cNvSpPr>
            <p:nvPr/>
          </p:nvSpPr>
          <p:spPr bwMode="auto">
            <a:xfrm>
              <a:off x="2153"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3" name="Line 63">
              <a:extLst>
                <a:ext uri="{FF2B5EF4-FFF2-40B4-BE49-F238E27FC236}">
                  <a16:creationId xmlns:a16="http://schemas.microsoft.com/office/drawing/2014/main" id="{8C305452-924F-43CB-9909-5B90AD67431E}"/>
                </a:ext>
              </a:extLst>
            </p:cNvPr>
            <p:cNvSpPr>
              <a:spLocks noChangeAspect="1" noChangeShapeType="1"/>
            </p:cNvSpPr>
            <p:nvPr/>
          </p:nvSpPr>
          <p:spPr bwMode="auto">
            <a:xfrm>
              <a:off x="2192"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4" name="Line 64">
              <a:extLst>
                <a:ext uri="{FF2B5EF4-FFF2-40B4-BE49-F238E27FC236}">
                  <a16:creationId xmlns:a16="http://schemas.microsoft.com/office/drawing/2014/main" id="{9B1CF8BE-F3E1-47D2-9723-92D499118FB7}"/>
                </a:ext>
              </a:extLst>
            </p:cNvPr>
            <p:cNvSpPr>
              <a:spLocks noChangeAspect="1" noChangeShapeType="1"/>
            </p:cNvSpPr>
            <p:nvPr/>
          </p:nvSpPr>
          <p:spPr bwMode="auto">
            <a:xfrm>
              <a:off x="2231"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5" name="Line 65">
              <a:extLst>
                <a:ext uri="{FF2B5EF4-FFF2-40B4-BE49-F238E27FC236}">
                  <a16:creationId xmlns:a16="http://schemas.microsoft.com/office/drawing/2014/main" id="{13AF2236-968C-4B95-873D-D53FE6AB1F5A}"/>
                </a:ext>
              </a:extLst>
            </p:cNvPr>
            <p:cNvSpPr>
              <a:spLocks noChangeAspect="1" noChangeShapeType="1"/>
            </p:cNvSpPr>
            <p:nvPr/>
          </p:nvSpPr>
          <p:spPr bwMode="auto">
            <a:xfrm>
              <a:off x="2261"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6" name="Line 66">
              <a:extLst>
                <a:ext uri="{FF2B5EF4-FFF2-40B4-BE49-F238E27FC236}">
                  <a16:creationId xmlns:a16="http://schemas.microsoft.com/office/drawing/2014/main" id="{14A0F224-6683-42B3-91AE-145F5A68CA54}"/>
                </a:ext>
              </a:extLst>
            </p:cNvPr>
            <p:cNvSpPr>
              <a:spLocks noChangeAspect="1" noChangeShapeType="1"/>
            </p:cNvSpPr>
            <p:nvPr/>
          </p:nvSpPr>
          <p:spPr bwMode="auto">
            <a:xfrm>
              <a:off x="2309" y="1763"/>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7" name="Line 67">
              <a:extLst>
                <a:ext uri="{FF2B5EF4-FFF2-40B4-BE49-F238E27FC236}">
                  <a16:creationId xmlns:a16="http://schemas.microsoft.com/office/drawing/2014/main" id="{E726439F-4298-432F-82FA-EE99111721ED}"/>
                </a:ext>
              </a:extLst>
            </p:cNvPr>
            <p:cNvSpPr>
              <a:spLocks noChangeAspect="1" noChangeShapeType="1"/>
            </p:cNvSpPr>
            <p:nvPr/>
          </p:nvSpPr>
          <p:spPr bwMode="auto">
            <a:xfrm>
              <a:off x="2458"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8" name="Line 68">
              <a:extLst>
                <a:ext uri="{FF2B5EF4-FFF2-40B4-BE49-F238E27FC236}">
                  <a16:creationId xmlns:a16="http://schemas.microsoft.com/office/drawing/2014/main" id="{6501353B-EA10-4FCB-ABF8-685498774F1F}"/>
                </a:ext>
              </a:extLst>
            </p:cNvPr>
            <p:cNvSpPr>
              <a:spLocks noChangeAspect="1" noChangeShapeType="1"/>
            </p:cNvSpPr>
            <p:nvPr/>
          </p:nvSpPr>
          <p:spPr bwMode="auto">
            <a:xfrm>
              <a:off x="2497"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49" name="Line 69">
              <a:extLst>
                <a:ext uri="{FF2B5EF4-FFF2-40B4-BE49-F238E27FC236}">
                  <a16:creationId xmlns:a16="http://schemas.microsoft.com/office/drawing/2014/main" id="{6E743732-32B8-46EF-B2BA-8413843D3529}"/>
                </a:ext>
              </a:extLst>
            </p:cNvPr>
            <p:cNvSpPr>
              <a:spLocks noChangeAspect="1" noChangeShapeType="1"/>
            </p:cNvSpPr>
            <p:nvPr/>
          </p:nvSpPr>
          <p:spPr bwMode="auto">
            <a:xfrm>
              <a:off x="2536"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5350" name="Line 70">
              <a:extLst>
                <a:ext uri="{FF2B5EF4-FFF2-40B4-BE49-F238E27FC236}">
                  <a16:creationId xmlns:a16="http://schemas.microsoft.com/office/drawing/2014/main" id="{B3C03BBF-4484-48A0-A78A-ECCB9846D05D}"/>
                </a:ext>
              </a:extLst>
            </p:cNvPr>
            <p:cNvSpPr>
              <a:spLocks noChangeAspect="1" noChangeShapeType="1"/>
            </p:cNvSpPr>
            <p:nvPr/>
          </p:nvSpPr>
          <p:spPr bwMode="auto">
            <a:xfrm>
              <a:off x="2566"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5351" name="Line 71">
              <a:extLst>
                <a:ext uri="{FF2B5EF4-FFF2-40B4-BE49-F238E27FC236}">
                  <a16:creationId xmlns:a16="http://schemas.microsoft.com/office/drawing/2014/main" id="{F20A80A1-6967-43A6-9768-654F24A51A45}"/>
                </a:ext>
              </a:extLst>
            </p:cNvPr>
            <p:cNvSpPr>
              <a:spLocks noChangeAspect="1" noChangeShapeType="1"/>
            </p:cNvSpPr>
            <p:nvPr/>
          </p:nvSpPr>
          <p:spPr bwMode="auto">
            <a:xfrm>
              <a:off x="2614" y="1764"/>
              <a:ext cx="0" cy="313"/>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285"/>
                                        </p:tgtEl>
                                        <p:attrNameLst>
                                          <p:attrName>style.visibility</p:attrName>
                                        </p:attrNameLst>
                                      </p:cBhvr>
                                      <p:to>
                                        <p:strVal val="visible"/>
                                      </p:to>
                                    </p:set>
                                    <p:animEffect transition="in" filter="blinds(horizontal)">
                                      <p:cBhvr>
                                        <p:cTn id="7" dur="500"/>
                                        <p:tgtEl>
                                          <p:spTgt spid="2252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29"/>
                                        </p:tgtEl>
                                        <p:attrNameLst>
                                          <p:attrName>style.visibility</p:attrName>
                                        </p:attrNameLst>
                                      </p:cBhvr>
                                      <p:to>
                                        <p:strVal val="visible"/>
                                      </p:to>
                                    </p:set>
                                    <p:animEffect transition="in" filter="wipe(left)">
                                      <p:cBhvr>
                                        <p:cTn id="12" dur="500"/>
                                        <p:tgtEl>
                                          <p:spTgt spid="225329"/>
                                        </p:tgtEl>
                                      </p:cBhvr>
                                    </p:animEffect>
                                  </p:childTnLst>
                                </p:cTn>
                              </p:par>
                              <p:par>
                                <p:cTn id="13" presetID="22" presetClass="entr" presetSubtype="8" fill="hold" nodeType="withEffect">
                                  <p:stCondLst>
                                    <p:cond delay="0"/>
                                  </p:stCondLst>
                                  <p:childTnLst>
                                    <p:set>
                                      <p:cBhvr>
                                        <p:cTn id="14" dur="1" fill="hold">
                                          <p:stCondLst>
                                            <p:cond delay="0"/>
                                          </p:stCondLst>
                                        </p:cTn>
                                        <p:tgtEl>
                                          <p:spTgt spid="225321"/>
                                        </p:tgtEl>
                                        <p:attrNameLst>
                                          <p:attrName>style.visibility</p:attrName>
                                        </p:attrNameLst>
                                      </p:cBhvr>
                                      <p:to>
                                        <p:strVal val="visible"/>
                                      </p:to>
                                    </p:set>
                                    <p:animEffect transition="in" filter="wipe(left)">
                                      <p:cBhvr>
                                        <p:cTn id="15" dur="500"/>
                                        <p:tgtEl>
                                          <p:spTgt spid="22532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5331"/>
                                        </p:tgtEl>
                                        <p:attrNameLst>
                                          <p:attrName>style.visibility</p:attrName>
                                        </p:attrNameLst>
                                      </p:cBhvr>
                                      <p:to>
                                        <p:strVal val="visible"/>
                                      </p:to>
                                    </p:set>
                                    <p:animEffect transition="in" filter="wipe(left)">
                                      <p:cBhvr>
                                        <p:cTn id="18" dur="500"/>
                                        <p:tgtEl>
                                          <p:spTgt spid="22533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5330"/>
                                        </p:tgtEl>
                                        <p:attrNameLst>
                                          <p:attrName>style.visibility</p:attrName>
                                        </p:attrNameLst>
                                      </p:cBhvr>
                                      <p:to>
                                        <p:strVal val="visible"/>
                                      </p:to>
                                    </p:set>
                                    <p:animEffect transition="in" filter="wipe(left)">
                                      <p:cBhvr>
                                        <p:cTn id="23" dur="500"/>
                                        <p:tgtEl>
                                          <p:spTgt spid="225330"/>
                                        </p:tgtEl>
                                      </p:cBhvr>
                                    </p:animEffect>
                                  </p:childTnLst>
                                </p:cTn>
                              </p:par>
                              <p:par>
                                <p:cTn id="24" presetID="22" presetClass="entr" presetSubtype="8" fill="hold" nodeType="withEffect">
                                  <p:stCondLst>
                                    <p:cond delay="0"/>
                                  </p:stCondLst>
                                  <p:childTnLst>
                                    <p:set>
                                      <p:cBhvr>
                                        <p:cTn id="25" dur="1" fill="hold">
                                          <p:stCondLst>
                                            <p:cond delay="0"/>
                                          </p:stCondLst>
                                        </p:cTn>
                                        <p:tgtEl>
                                          <p:spTgt spid="225322"/>
                                        </p:tgtEl>
                                        <p:attrNameLst>
                                          <p:attrName>style.visibility</p:attrName>
                                        </p:attrNameLst>
                                      </p:cBhvr>
                                      <p:to>
                                        <p:strVal val="visible"/>
                                      </p:to>
                                    </p:set>
                                    <p:animEffect transition="in" filter="wipe(left)">
                                      <p:cBhvr>
                                        <p:cTn id="26" dur="500"/>
                                        <p:tgtEl>
                                          <p:spTgt spid="22532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5332"/>
                                        </p:tgtEl>
                                        <p:attrNameLst>
                                          <p:attrName>style.visibility</p:attrName>
                                        </p:attrNameLst>
                                      </p:cBhvr>
                                      <p:to>
                                        <p:strVal val="visible"/>
                                      </p:to>
                                    </p:set>
                                    <p:animEffect transition="in" filter="wipe(left)">
                                      <p:cBhvr>
                                        <p:cTn id="29" dur="500"/>
                                        <p:tgtEl>
                                          <p:spTgt spid="2253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5333"/>
                                        </p:tgtEl>
                                        <p:attrNameLst>
                                          <p:attrName>style.visibility</p:attrName>
                                        </p:attrNameLst>
                                      </p:cBhvr>
                                      <p:to>
                                        <p:strVal val="visible"/>
                                      </p:to>
                                    </p:set>
                                    <p:animEffect transition="in" filter="wipe(left)">
                                      <p:cBhvr>
                                        <p:cTn id="34" dur="500"/>
                                        <p:tgtEl>
                                          <p:spTgt spid="225333"/>
                                        </p:tgtEl>
                                      </p:cBhvr>
                                    </p:animEffect>
                                  </p:childTnLst>
                                </p:cTn>
                              </p:par>
                              <p:par>
                                <p:cTn id="35" presetID="22" presetClass="entr" presetSubtype="8" fill="hold" nodeType="withEffect">
                                  <p:stCondLst>
                                    <p:cond delay="0"/>
                                  </p:stCondLst>
                                  <p:childTnLst>
                                    <p:set>
                                      <p:cBhvr>
                                        <p:cTn id="36" dur="1" fill="hold">
                                          <p:stCondLst>
                                            <p:cond delay="0"/>
                                          </p:stCondLst>
                                        </p:cTn>
                                        <p:tgtEl>
                                          <p:spTgt spid="225335"/>
                                        </p:tgtEl>
                                        <p:attrNameLst>
                                          <p:attrName>style.visibility</p:attrName>
                                        </p:attrNameLst>
                                      </p:cBhvr>
                                      <p:to>
                                        <p:strVal val="visible"/>
                                      </p:to>
                                    </p:set>
                                    <p:animEffect transition="in" filter="wipe(left)">
                                      <p:cBhvr>
                                        <p:cTn id="37" dur="500"/>
                                        <p:tgtEl>
                                          <p:spTgt spid="2253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25334"/>
                                        </p:tgtEl>
                                        <p:attrNameLst>
                                          <p:attrName>style.visibility</p:attrName>
                                        </p:attrNameLst>
                                      </p:cBhvr>
                                      <p:to>
                                        <p:strVal val="visible"/>
                                      </p:to>
                                    </p:set>
                                    <p:animEffect transition="in" filter="wipe(left)">
                                      <p:cBhvr>
                                        <p:cTn id="40" dur="500"/>
                                        <p:tgtEl>
                                          <p:spTgt spid="2253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25292"/>
                                        </p:tgtEl>
                                        <p:attrNameLst>
                                          <p:attrName>style.visibility</p:attrName>
                                        </p:attrNameLst>
                                      </p:cBhvr>
                                      <p:to>
                                        <p:strVal val="visible"/>
                                      </p:to>
                                    </p:set>
                                    <p:animEffect transition="in" filter="wipe(left)">
                                      <p:cBhvr>
                                        <p:cTn id="45" dur="500"/>
                                        <p:tgtEl>
                                          <p:spTgt spid="225292"/>
                                        </p:tgtEl>
                                      </p:cBhvr>
                                    </p:animEffect>
                                  </p:childTnLst>
                                </p:cTn>
                              </p:par>
                              <p:par>
                                <p:cTn id="46" presetID="22" presetClass="entr" presetSubtype="8" fill="hold" nodeType="withEffect">
                                  <p:stCondLst>
                                    <p:cond delay="0"/>
                                  </p:stCondLst>
                                  <p:childTnLst>
                                    <p:set>
                                      <p:cBhvr>
                                        <p:cTn id="47" dur="1" fill="hold">
                                          <p:stCondLst>
                                            <p:cond delay="0"/>
                                          </p:stCondLst>
                                        </p:cTn>
                                        <p:tgtEl>
                                          <p:spTgt spid="225293"/>
                                        </p:tgtEl>
                                        <p:attrNameLst>
                                          <p:attrName>style.visibility</p:attrName>
                                        </p:attrNameLst>
                                      </p:cBhvr>
                                      <p:to>
                                        <p:strVal val="visible"/>
                                      </p:to>
                                    </p:set>
                                    <p:animEffect transition="in" filter="wipe(left)">
                                      <p:cBhvr>
                                        <p:cTn id="48" dur="500"/>
                                        <p:tgtEl>
                                          <p:spTgt spid="225293"/>
                                        </p:tgtEl>
                                      </p:cBhvr>
                                    </p:animEffect>
                                  </p:childTnLst>
                                </p:cTn>
                              </p:par>
                              <p:par>
                                <p:cTn id="49" presetID="22" presetClass="entr" presetSubtype="8" fill="hold" nodeType="withEffect">
                                  <p:stCondLst>
                                    <p:cond delay="0"/>
                                  </p:stCondLst>
                                  <p:childTnLst>
                                    <p:set>
                                      <p:cBhvr>
                                        <p:cTn id="50" dur="1" fill="hold">
                                          <p:stCondLst>
                                            <p:cond delay="0"/>
                                          </p:stCondLst>
                                        </p:cTn>
                                        <p:tgtEl>
                                          <p:spTgt spid="225308"/>
                                        </p:tgtEl>
                                        <p:attrNameLst>
                                          <p:attrName>style.visibility</p:attrName>
                                        </p:attrNameLst>
                                      </p:cBhvr>
                                      <p:to>
                                        <p:strVal val="visible"/>
                                      </p:to>
                                    </p:set>
                                    <p:animEffect transition="in" filter="wipe(left)">
                                      <p:cBhvr>
                                        <p:cTn id="51" dur="500"/>
                                        <p:tgtEl>
                                          <p:spTgt spid="22530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25299"/>
                                        </p:tgtEl>
                                        <p:attrNameLst>
                                          <p:attrName>style.visibility</p:attrName>
                                        </p:attrNameLst>
                                      </p:cBhvr>
                                      <p:to>
                                        <p:strVal val="visible"/>
                                      </p:to>
                                    </p:set>
                                    <p:animEffect transition="in" filter="wipe(left)">
                                      <p:cBhvr>
                                        <p:cTn id="56" dur="500"/>
                                        <p:tgtEl>
                                          <p:spTgt spid="225299"/>
                                        </p:tgtEl>
                                      </p:cBhvr>
                                    </p:animEffect>
                                  </p:childTnLst>
                                </p:cTn>
                              </p:par>
                              <p:par>
                                <p:cTn id="57" presetID="22" presetClass="entr" presetSubtype="8" fill="hold" nodeType="withEffect">
                                  <p:stCondLst>
                                    <p:cond delay="0"/>
                                  </p:stCondLst>
                                  <p:childTnLst>
                                    <p:set>
                                      <p:cBhvr>
                                        <p:cTn id="58" dur="1" fill="hold">
                                          <p:stCondLst>
                                            <p:cond delay="0"/>
                                          </p:stCondLst>
                                        </p:cTn>
                                        <p:tgtEl>
                                          <p:spTgt spid="225300"/>
                                        </p:tgtEl>
                                        <p:attrNameLst>
                                          <p:attrName>style.visibility</p:attrName>
                                        </p:attrNameLst>
                                      </p:cBhvr>
                                      <p:to>
                                        <p:strVal val="visible"/>
                                      </p:to>
                                    </p:set>
                                    <p:animEffect transition="in" filter="wipe(left)">
                                      <p:cBhvr>
                                        <p:cTn id="59" dur="500"/>
                                        <p:tgtEl>
                                          <p:spTgt spid="225300"/>
                                        </p:tgtEl>
                                      </p:cBhvr>
                                    </p:animEffect>
                                  </p:childTnLst>
                                </p:cTn>
                              </p:par>
                              <p:par>
                                <p:cTn id="60" presetID="22" presetClass="entr" presetSubtype="8" fill="hold" nodeType="withEffect">
                                  <p:stCondLst>
                                    <p:cond delay="0"/>
                                  </p:stCondLst>
                                  <p:childTnLst>
                                    <p:set>
                                      <p:cBhvr>
                                        <p:cTn id="61" dur="1" fill="hold">
                                          <p:stCondLst>
                                            <p:cond delay="0"/>
                                          </p:stCondLst>
                                        </p:cTn>
                                        <p:tgtEl>
                                          <p:spTgt spid="225314"/>
                                        </p:tgtEl>
                                        <p:attrNameLst>
                                          <p:attrName>style.visibility</p:attrName>
                                        </p:attrNameLst>
                                      </p:cBhvr>
                                      <p:to>
                                        <p:strVal val="visible"/>
                                      </p:to>
                                    </p:set>
                                    <p:animEffect transition="in" filter="wipe(left)">
                                      <p:cBhvr>
                                        <p:cTn id="62" dur="500"/>
                                        <p:tgtEl>
                                          <p:spTgt spid="225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p:bldP spid="225292" grpId="0"/>
      <p:bldP spid="225299" grpId="0"/>
      <p:bldP spid="225329" grpId="0"/>
      <p:bldP spid="225330" grpId="0"/>
      <p:bldP spid="225331" grpId="0"/>
      <p:bldP spid="225332" grpId="0"/>
      <p:bldP spid="225333" grpId="0"/>
      <p:bldP spid="2253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8" name="Picture 4" descr="4Z2">
            <a:extLst>
              <a:ext uri="{FF2B5EF4-FFF2-40B4-BE49-F238E27FC236}">
                <a16:creationId xmlns:a16="http://schemas.microsoft.com/office/drawing/2014/main" id="{43C43482-5F55-4220-BA84-D57839C32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48038"/>
            <a:ext cx="9144000" cy="3509962"/>
          </a:xfrm>
          <a:prstGeom prst="rect">
            <a:avLst/>
          </a:prstGeom>
          <a:noFill/>
          <a:extLst>
            <a:ext uri="{909E8E84-426E-40DD-AFC4-6F175D3DCCD1}">
              <a14:hiddenFill xmlns:a14="http://schemas.microsoft.com/office/drawing/2010/main">
                <a:solidFill>
                  <a:srgbClr val="FFFFFF"/>
                </a:solidFill>
              </a14:hiddenFill>
            </a:ext>
          </a:extLst>
        </p:spPr>
      </p:pic>
      <p:sp>
        <p:nvSpPr>
          <p:cNvPr id="308226" name="Rectangle 2">
            <a:extLst>
              <a:ext uri="{FF2B5EF4-FFF2-40B4-BE49-F238E27FC236}">
                <a16:creationId xmlns:a16="http://schemas.microsoft.com/office/drawing/2014/main" id="{731A51B4-15E6-49EB-AC73-B7E66797C772}"/>
              </a:ext>
            </a:extLst>
          </p:cNvPr>
          <p:cNvSpPr>
            <a:spLocks noChangeArrowheads="1"/>
          </p:cNvSpPr>
          <p:nvPr/>
        </p:nvSpPr>
        <p:spPr bwMode="auto">
          <a:xfrm>
            <a:off x="1042988" y="333375"/>
            <a:ext cx="62642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b="1">
                <a:solidFill>
                  <a:schemeClr val="hlink"/>
                </a:solidFill>
                <a:latin typeface="Times New Roman" panose="02020603050405020304" pitchFamily="18" charset="0"/>
                <a:ea typeface="楷体_GB2312" pitchFamily="49" charset="-122"/>
              </a:rPr>
              <a:t>§2.9</a:t>
            </a:r>
            <a:r>
              <a:rPr lang="zh-CN" altLang="en-US" sz="3600" b="1">
                <a:solidFill>
                  <a:schemeClr val="hlink"/>
                </a:solidFill>
                <a:latin typeface="Times New Roman" panose="02020603050405020304" pitchFamily="18" charset="0"/>
                <a:ea typeface="楷体_GB2312" pitchFamily="49" charset="-122"/>
              </a:rPr>
              <a:t>原子实极化和轨道贯穿</a:t>
            </a:r>
            <a:r>
              <a:rPr lang="zh-CN" altLang="en-US" sz="3600">
                <a:solidFill>
                  <a:schemeClr val="hlink"/>
                </a:solidFill>
                <a:latin typeface="Times New Roman" panose="02020603050405020304" pitchFamily="18" charset="0"/>
                <a:ea typeface="楷体_GB2312" pitchFamily="49" charset="-122"/>
              </a:rPr>
              <a:t> </a:t>
            </a:r>
          </a:p>
        </p:txBody>
      </p:sp>
      <p:sp>
        <p:nvSpPr>
          <p:cNvPr id="308227" name="Rectangle 3">
            <a:extLst>
              <a:ext uri="{FF2B5EF4-FFF2-40B4-BE49-F238E27FC236}">
                <a16:creationId xmlns:a16="http://schemas.microsoft.com/office/drawing/2014/main" id="{690E447D-EEF7-406D-AF36-E5BCCF1E6DA7}"/>
              </a:ext>
            </a:extLst>
          </p:cNvPr>
          <p:cNvSpPr>
            <a:spLocks noChangeArrowheads="1"/>
          </p:cNvSpPr>
          <p:nvPr/>
        </p:nvSpPr>
        <p:spPr bwMode="auto">
          <a:xfrm>
            <a:off x="900113" y="1196975"/>
            <a:ext cx="6553200"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76225"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zh-CN" altLang="en-US" sz="2800" b="1">
                <a:solidFill>
                  <a:schemeClr val="accent1"/>
                </a:solidFill>
                <a:latin typeface="Times New Roman" panose="02020603050405020304" pitchFamily="18" charset="0"/>
                <a:ea typeface="黑体" panose="02010609060101010101" pitchFamily="49" charset="-122"/>
              </a:rPr>
              <a:t>碱金属元素</a:t>
            </a:r>
          </a:p>
          <a:p>
            <a:pPr algn="just" eaLnBrk="0" hangingPunct="0"/>
            <a:r>
              <a:rPr lang="en-US" altLang="zh-CN" sz="2000" b="1">
                <a:solidFill>
                  <a:schemeClr val="folHlink"/>
                </a:solidFill>
                <a:latin typeface="Times New Roman" panose="02020603050405020304" pitchFamily="18" charset="0"/>
                <a:ea typeface="楷体_GB2312" pitchFamily="49" charset="-122"/>
              </a:rPr>
              <a:t>Li       3</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2×12</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chemeClr val="hlink"/>
                </a:solidFill>
                <a:latin typeface="Times New Roman" panose="02020603050405020304" pitchFamily="18" charset="0"/>
                <a:ea typeface="楷体_GB2312" pitchFamily="49" charset="-122"/>
              </a:rPr>
              <a:t>1</a:t>
            </a:r>
            <a:r>
              <a:rPr lang="zh-CN" altLang="en-US" sz="2000" b="1">
                <a:solidFill>
                  <a:schemeClr val="folHlink"/>
                </a:solidFill>
                <a:latin typeface="Times New Roman" panose="02020603050405020304" pitchFamily="18" charset="0"/>
                <a:ea typeface="楷体_GB2312" pitchFamily="49" charset="-122"/>
              </a:rPr>
              <a:t>，</a:t>
            </a:r>
          </a:p>
          <a:p>
            <a:pPr algn="just" eaLnBrk="0" hangingPunct="0"/>
            <a:r>
              <a:rPr lang="en-US" altLang="zh-CN" sz="2000" b="1">
                <a:solidFill>
                  <a:schemeClr val="folHlink"/>
                </a:solidFill>
                <a:latin typeface="Times New Roman" panose="02020603050405020304" pitchFamily="18" charset="0"/>
                <a:ea typeface="楷体_GB2312" pitchFamily="49" charset="-122"/>
              </a:rPr>
              <a:t>Na    11</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1</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chemeClr val="hlink"/>
                </a:solidFill>
                <a:latin typeface="Times New Roman" panose="02020603050405020304" pitchFamily="18" charset="0"/>
                <a:ea typeface="楷体_GB2312" pitchFamily="49" charset="-122"/>
              </a:rPr>
              <a:t>1</a:t>
            </a:r>
            <a:r>
              <a:rPr lang="zh-CN" altLang="en-US" sz="2000" b="1">
                <a:solidFill>
                  <a:schemeClr val="folHlink"/>
                </a:solidFill>
                <a:latin typeface="Times New Roman" panose="02020603050405020304" pitchFamily="18" charset="0"/>
                <a:ea typeface="楷体_GB2312" pitchFamily="49" charset="-122"/>
              </a:rPr>
              <a:t>，</a:t>
            </a:r>
          </a:p>
          <a:p>
            <a:pPr algn="just" eaLnBrk="0" hangingPunct="0"/>
            <a:r>
              <a:rPr lang="en-US" altLang="zh-CN" sz="2000" b="1">
                <a:solidFill>
                  <a:schemeClr val="folHlink"/>
                </a:solidFill>
                <a:latin typeface="Times New Roman" panose="02020603050405020304" pitchFamily="18" charset="0"/>
                <a:ea typeface="楷体_GB2312" pitchFamily="49" charset="-122"/>
              </a:rPr>
              <a:t>K      19</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1</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chemeClr val="hlink"/>
                </a:solidFill>
                <a:latin typeface="Times New Roman" panose="02020603050405020304" pitchFamily="18" charset="0"/>
                <a:ea typeface="楷体_GB2312" pitchFamily="49" charset="-122"/>
              </a:rPr>
              <a:t>1</a:t>
            </a:r>
            <a:r>
              <a:rPr lang="zh-CN" altLang="en-US" sz="2000" b="1">
                <a:solidFill>
                  <a:schemeClr val="folHlink"/>
                </a:solidFill>
                <a:latin typeface="Times New Roman" panose="02020603050405020304" pitchFamily="18" charset="0"/>
                <a:ea typeface="楷体_GB2312" pitchFamily="49" charset="-122"/>
              </a:rPr>
              <a:t>，</a:t>
            </a:r>
          </a:p>
          <a:p>
            <a:pPr algn="just" eaLnBrk="0" hangingPunct="0"/>
            <a:r>
              <a:rPr lang="en-US" altLang="zh-CN" sz="2000" b="1">
                <a:solidFill>
                  <a:schemeClr val="folHlink"/>
                </a:solidFill>
                <a:latin typeface="Times New Roman" panose="02020603050405020304" pitchFamily="18" charset="0"/>
                <a:ea typeface="楷体_GB2312" pitchFamily="49" charset="-122"/>
              </a:rPr>
              <a:t>Rb    37</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1</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3</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chemeClr val="hlink"/>
                </a:solidFill>
                <a:latin typeface="Times New Roman" panose="02020603050405020304" pitchFamily="18" charset="0"/>
                <a:ea typeface="楷体_GB2312" pitchFamily="49" charset="-122"/>
              </a:rPr>
              <a:t>1</a:t>
            </a:r>
            <a:r>
              <a:rPr lang="zh-CN" altLang="en-US" sz="2000" b="1">
                <a:solidFill>
                  <a:schemeClr val="folHlink"/>
                </a:solidFill>
                <a:latin typeface="Times New Roman" panose="02020603050405020304" pitchFamily="18" charset="0"/>
                <a:ea typeface="楷体_GB2312" pitchFamily="49" charset="-122"/>
              </a:rPr>
              <a:t>，</a:t>
            </a:r>
          </a:p>
          <a:p>
            <a:pPr algn="just" eaLnBrk="0" hangingPunct="0"/>
            <a:r>
              <a:rPr lang="en-US" altLang="zh-CN" sz="2000" b="1">
                <a:solidFill>
                  <a:schemeClr val="folHlink"/>
                </a:solidFill>
                <a:latin typeface="Times New Roman" panose="02020603050405020304" pitchFamily="18" charset="0"/>
                <a:ea typeface="楷体_GB2312" pitchFamily="49" charset="-122"/>
              </a:rPr>
              <a:t>Cs     55</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1</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3</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3</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chemeClr val="hlink"/>
                </a:solidFill>
                <a:latin typeface="Times New Roman" panose="02020603050405020304" pitchFamily="18" charset="0"/>
                <a:ea typeface="楷体_GB2312" pitchFamily="49" charset="-122"/>
              </a:rPr>
              <a:t>1</a:t>
            </a:r>
            <a:r>
              <a:rPr lang="zh-CN" altLang="en-US" sz="2000" b="1">
                <a:solidFill>
                  <a:schemeClr val="folHlink"/>
                </a:solidFill>
                <a:latin typeface="Times New Roman" panose="02020603050405020304" pitchFamily="18" charset="0"/>
                <a:ea typeface="楷体_GB2312" pitchFamily="49" charset="-122"/>
              </a:rPr>
              <a:t>，</a:t>
            </a:r>
          </a:p>
          <a:p>
            <a:pPr algn="just" eaLnBrk="0" hangingPunct="0"/>
            <a:r>
              <a:rPr lang="en-US" altLang="zh-CN" sz="2000" b="1">
                <a:solidFill>
                  <a:schemeClr val="folHlink"/>
                </a:solidFill>
                <a:latin typeface="Times New Roman" panose="02020603050405020304" pitchFamily="18" charset="0"/>
                <a:ea typeface="楷体_GB2312" pitchFamily="49" charset="-122"/>
              </a:rPr>
              <a:t>Fr     87</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1</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3</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4</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3</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en-US" altLang="zh-CN" sz="2000" b="1">
                <a:solidFill>
                  <a:srgbClr val="CC6600"/>
                </a:solidFill>
                <a:latin typeface="Times New Roman" panose="02020603050405020304" pitchFamily="18" charset="0"/>
                <a:ea typeface="楷体_GB2312" pitchFamily="49" charset="-122"/>
              </a:rPr>
              <a:t>2</a:t>
            </a:r>
            <a:r>
              <a:rPr lang="en-US" altLang="zh-CN" sz="2000" b="1" baseline="30000">
                <a:solidFill>
                  <a:srgbClr val="CC6600"/>
                </a:solidFill>
                <a:latin typeface="Times New Roman" panose="02020603050405020304" pitchFamily="18" charset="0"/>
                <a:ea typeface="楷体_GB2312" pitchFamily="49" charset="-122"/>
              </a:rPr>
              <a:t>2</a:t>
            </a:r>
            <a:r>
              <a:rPr lang="zh-CN" altLang="en-US" sz="2000" b="1">
                <a:solidFill>
                  <a:srgbClr val="CC6600"/>
                </a:solidFill>
                <a:latin typeface="Times New Roman" panose="02020603050405020304" pitchFamily="18" charset="0"/>
                <a:ea typeface="楷体_GB2312" pitchFamily="49" charset="-122"/>
              </a:rPr>
              <a:t>）</a:t>
            </a:r>
            <a:r>
              <a:rPr lang="zh-CN" altLang="en-US" sz="2000" b="1">
                <a:solidFill>
                  <a:schemeClr val="folHlink"/>
                </a:solidFill>
                <a:latin typeface="Times New Roman" panose="02020603050405020304" pitchFamily="18" charset="0"/>
                <a:ea typeface="楷体_GB2312" pitchFamily="49" charset="-122"/>
              </a:rPr>
              <a:t>＋</a:t>
            </a:r>
            <a:r>
              <a:rPr lang="en-US" altLang="zh-CN" sz="2000" b="1">
                <a:solidFill>
                  <a:schemeClr val="hlink"/>
                </a:solidFill>
                <a:latin typeface="Times New Roman" panose="02020603050405020304" pitchFamily="18" charset="0"/>
                <a:ea typeface="楷体_GB2312" pitchFamily="49" charset="-122"/>
              </a:rPr>
              <a:t>1</a:t>
            </a:r>
            <a:r>
              <a:rPr lang="zh-CN" altLang="en-US" sz="2000" b="1">
                <a:solidFill>
                  <a:schemeClr val="folHlink"/>
                </a:solidFill>
                <a:latin typeface="Times New Roman" panose="02020603050405020304" pitchFamily="18" charset="0"/>
                <a:ea typeface="楷体_GB2312" pitchFamily="49"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a:extLst>
              <a:ext uri="{FF2B5EF4-FFF2-40B4-BE49-F238E27FC236}">
                <a16:creationId xmlns:a16="http://schemas.microsoft.com/office/drawing/2014/main" id="{8D7C4328-0FE8-4D1D-A53C-C514919B7221}"/>
              </a:ext>
            </a:extLst>
          </p:cNvPr>
          <p:cNvSpPr>
            <a:spLocks noChangeArrowheads="1"/>
          </p:cNvSpPr>
          <p:nvPr/>
        </p:nvSpPr>
        <p:spPr bwMode="auto">
          <a:xfrm>
            <a:off x="2947988" y="2886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13348" name="Object 4">
            <a:extLst>
              <a:ext uri="{FF2B5EF4-FFF2-40B4-BE49-F238E27FC236}">
                <a16:creationId xmlns:a16="http://schemas.microsoft.com/office/drawing/2014/main" id="{8236F713-49B9-4137-8959-0900FE0435B1}"/>
              </a:ext>
            </a:extLst>
          </p:cNvPr>
          <p:cNvGraphicFramePr>
            <a:graphicFrameLocks noChangeAspect="1"/>
          </p:cNvGraphicFramePr>
          <p:nvPr/>
        </p:nvGraphicFramePr>
        <p:xfrm>
          <a:off x="1763713" y="1989138"/>
          <a:ext cx="6964362" cy="2335212"/>
        </p:xfrm>
        <a:graphic>
          <a:graphicData uri="http://schemas.openxmlformats.org/presentationml/2006/ole">
            <mc:AlternateContent xmlns:mc="http://schemas.openxmlformats.org/markup-compatibility/2006">
              <mc:Choice xmlns:v="urn:schemas-microsoft-com:vml" Requires="v">
                <p:oleObj spid="_x0000_s313353" name="公式" r:id="rId3" imgW="4635360" imgH="1562040" progId="Equation.3">
                  <p:embed/>
                </p:oleObj>
              </mc:Choice>
              <mc:Fallback>
                <p:oleObj name="公式" r:id="rId3" imgW="4635360" imgH="15620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989138"/>
                        <a:ext cx="6964362" cy="2335212"/>
                      </a:xfrm>
                      <a:prstGeom prst="rect">
                        <a:avLst/>
                      </a:prstGeom>
                      <a:solidFill>
                        <a:srgbClr val="CCFFFF"/>
                      </a:solidFill>
                    </p:spPr>
                  </p:pic>
                </p:oleObj>
              </mc:Fallback>
            </mc:AlternateContent>
          </a:graphicData>
        </a:graphic>
      </p:graphicFrame>
      <p:sp>
        <p:nvSpPr>
          <p:cNvPr id="313349" name="AutoShape 5">
            <a:extLst>
              <a:ext uri="{FF2B5EF4-FFF2-40B4-BE49-F238E27FC236}">
                <a16:creationId xmlns:a16="http://schemas.microsoft.com/office/drawing/2014/main" id="{D8312667-4F42-4E73-BE17-E93E44BAB379}"/>
              </a:ext>
            </a:extLst>
          </p:cNvPr>
          <p:cNvSpPr>
            <a:spLocks noChangeArrowheads="1"/>
          </p:cNvSpPr>
          <p:nvPr/>
        </p:nvSpPr>
        <p:spPr bwMode="auto">
          <a:xfrm>
            <a:off x="720725" y="1701800"/>
            <a:ext cx="395288" cy="1800225"/>
          </a:xfrm>
          <a:prstGeom prst="wedgeRoundRectCallout">
            <a:avLst>
              <a:gd name="adj1" fmla="val 378111"/>
              <a:gd name="adj2" fmla="val 14551"/>
              <a:gd name="adj3" fmla="val 16667"/>
            </a:avLst>
          </a:prstGeom>
          <a:solidFill>
            <a:srgbClr val="FFFF99">
              <a:alpha val="3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rgbClr val="CC6600"/>
                </a:solidFill>
                <a:ea typeface="楷体_GB2312" pitchFamily="49" charset="-122"/>
              </a:rPr>
              <a:t>有</a:t>
            </a:r>
          </a:p>
          <a:p>
            <a:r>
              <a:rPr lang="zh-CN" altLang="en-US" sz="2000" b="1">
                <a:solidFill>
                  <a:srgbClr val="CC6600"/>
                </a:solidFill>
                <a:ea typeface="楷体_GB2312" pitchFamily="49" charset="-122"/>
              </a:rPr>
              <a:t>效</a:t>
            </a:r>
          </a:p>
          <a:p>
            <a:r>
              <a:rPr lang="zh-CN" altLang="en-US" sz="2000" b="1">
                <a:solidFill>
                  <a:srgbClr val="CC6600"/>
                </a:solidFill>
                <a:ea typeface="楷体_GB2312" pitchFamily="49" charset="-122"/>
              </a:rPr>
              <a:t>量</a:t>
            </a:r>
          </a:p>
          <a:p>
            <a:r>
              <a:rPr lang="zh-CN" altLang="en-US" sz="2000" b="1">
                <a:solidFill>
                  <a:srgbClr val="CC6600"/>
                </a:solidFill>
                <a:ea typeface="楷体_GB2312" pitchFamily="49" charset="-122"/>
              </a:rPr>
              <a:t>子</a:t>
            </a:r>
          </a:p>
          <a:p>
            <a:r>
              <a:rPr lang="zh-CN" altLang="en-US" sz="2000" b="1">
                <a:solidFill>
                  <a:srgbClr val="CC6600"/>
                </a:solidFill>
                <a:ea typeface="楷体_GB2312" pitchFamily="49" charset="-122"/>
              </a:rPr>
              <a:t>数</a:t>
            </a:r>
          </a:p>
        </p:txBody>
      </p:sp>
      <p:sp>
        <p:nvSpPr>
          <p:cNvPr id="313350" name="AutoShape 6">
            <a:extLst>
              <a:ext uri="{FF2B5EF4-FFF2-40B4-BE49-F238E27FC236}">
                <a16:creationId xmlns:a16="http://schemas.microsoft.com/office/drawing/2014/main" id="{C13B5DC6-C919-4498-A31C-373144AF38F4}"/>
              </a:ext>
            </a:extLst>
          </p:cNvPr>
          <p:cNvSpPr>
            <a:spLocks noChangeArrowheads="1"/>
          </p:cNvSpPr>
          <p:nvPr/>
        </p:nvSpPr>
        <p:spPr bwMode="auto">
          <a:xfrm>
            <a:off x="3276600" y="1484313"/>
            <a:ext cx="1584325" cy="360362"/>
          </a:xfrm>
          <a:prstGeom prst="wedgeRoundRectCallout">
            <a:avLst>
              <a:gd name="adj1" fmla="val -8116"/>
              <a:gd name="adj2" fmla="val 257491"/>
              <a:gd name="adj3" fmla="val 16667"/>
            </a:avLst>
          </a:prstGeom>
          <a:solidFill>
            <a:srgbClr val="FFFF99">
              <a:alpha val="3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rgbClr val="CC6600"/>
                </a:solidFill>
                <a:ea typeface="楷体_GB2312" pitchFamily="49" charset="-122"/>
              </a:rPr>
              <a:t>量子数亏损</a:t>
            </a:r>
          </a:p>
        </p:txBody>
      </p:sp>
      <p:sp>
        <p:nvSpPr>
          <p:cNvPr id="313351" name="AutoShape 7">
            <a:extLst>
              <a:ext uri="{FF2B5EF4-FFF2-40B4-BE49-F238E27FC236}">
                <a16:creationId xmlns:a16="http://schemas.microsoft.com/office/drawing/2014/main" id="{831BBD6E-0875-48A9-A437-3F0105C1988B}"/>
              </a:ext>
            </a:extLst>
          </p:cNvPr>
          <p:cNvSpPr>
            <a:spLocks noChangeArrowheads="1"/>
          </p:cNvSpPr>
          <p:nvPr/>
        </p:nvSpPr>
        <p:spPr bwMode="auto">
          <a:xfrm>
            <a:off x="5076825" y="1484313"/>
            <a:ext cx="1584325" cy="360362"/>
          </a:xfrm>
          <a:prstGeom prst="wedgeRoundRectCallout">
            <a:avLst>
              <a:gd name="adj1" fmla="val -73546"/>
              <a:gd name="adj2" fmla="val 131940"/>
              <a:gd name="adj3" fmla="val 16667"/>
            </a:avLst>
          </a:prstGeom>
          <a:solidFill>
            <a:srgbClr val="FFFF99">
              <a:alpha val="3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rgbClr val="CC6600"/>
                </a:solidFill>
                <a:ea typeface="楷体_GB2312" pitchFamily="49" charset="-122"/>
              </a:rPr>
              <a:t>有效电荷数</a:t>
            </a:r>
          </a:p>
        </p:txBody>
      </p:sp>
      <p:sp>
        <p:nvSpPr>
          <p:cNvPr id="313352" name="AutoShape 8">
            <a:extLst>
              <a:ext uri="{FF2B5EF4-FFF2-40B4-BE49-F238E27FC236}">
                <a16:creationId xmlns:a16="http://schemas.microsoft.com/office/drawing/2014/main" id="{E64178AC-E1D8-42DA-A83C-107B4125B39F}"/>
              </a:ext>
            </a:extLst>
          </p:cNvPr>
          <p:cNvSpPr>
            <a:spLocks noChangeArrowheads="1"/>
          </p:cNvSpPr>
          <p:nvPr/>
        </p:nvSpPr>
        <p:spPr bwMode="auto">
          <a:xfrm>
            <a:off x="7453313" y="1484313"/>
            <a:ext cx="1331912" cy="431800"/>
          </a:xfrm>
          <a:prstGeom prst="wedgeRoundRectCallout">
            <a:avLst>
              <a:gd name="adj1" fmla="val -130931"/>
              <a:gd name="adj2" fmla="val 114704"/>
              <a:gd name="adj3" fmla="val 16667"/>
            </a:avLst>
          </a:prstGeom>
          <a:solidFill>
            <a:srgbClr val="FFFF99">
              <a:alpha val="3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000" b="1">
                <a:solidFill>
                  <a:srgbClr val="CC6600"/>
                </a:solidFill>
                <a:ea typeface="楷体_GB2312" pitchFamily="49" charset="-122"/>
              </a:rPr>
              <a:t>屏蔽系数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61B07EB4-3337-4DDC-B39B-B46F94057843}"/>
              </a:ext>
            </a:extLst>
          </p:cNvPr>
          <p:cNvSpPr>
            <a:spLocks noChangeArrowheads="1"/>
          </p:cNvSpPr>
          <p:nvPr/>
        </p:nvSpPr>
        <p:spPr bwMode="auto">
          <a:xfrm>
            <a:off x="1042988" y="404813"/>
            <a:ext cx="73802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3600" b="1">
                <a:solidFill>
                  <a:schemeClr val="hlink"/>
                </a:solidFill>
                <a:latin typeface="楷体_GB2312" pitchFamily="49" charset="-122"/>
                <a:ea typeface="楷体_GB2312" pitchFamily="49" charset="-122"/>
              </a:rPr>
              <a:t>§</a:t>
            </a:r>
            <a:r>
              <a:rPr lang="en-US" altLang="zh-CN" sz="3600" b="1">
                <a:solidFill>
                  <a:schemeClr val="hlink"/>
                </a:solidFill>
                <a:latin typeface="Times New Roman" panose="02020603050405020304" pitchFamily="18" charset="0"/>
                <a:ea typeface="楷体_GB2312" pitchFamily="49" charset="-122"/>
              </a:rPr>
              <a:t>2.10</a:t>
            </a:r>
            <a:r>
              <a:rPr lang="zh-CN" altLang="en-US" sz="3600" b="1">
                <a:solidFill>
                  <a:schemeClr val="hlink"/>
                </a:solidFill>
                <a:latin typeface="Times New Roman" panose="02020603050405020304" pitchFamily="18" charset="0"/>
                <a:ea typeface="楷体_GB2312" pitchFamily="49" charset="-122"/>
              </a:rPr>
              <a:t>碱金属原子光谱的精细结构</a:t>
            </a:r>
          </a:p>
        </p:txBody>
      </p:sp>
      <p:pic>
        <p:nvPicPr>
          <p:cNvPr id="315396" name="Picture 4" descr="4Z3">
            <a:extLst>
              <a:ext uri="{FF2B5EF4-FFF2-40B4-BE49-F238E27FC236}">
                <a16:creationId xmlns:a16="http://schemas.microsoft.com/office/drawing/2014/main" id="{41FA58BB-A682-440B-841D-662105E27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8129587" cy="4810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Text Box 4">
            <a:extLst>
              <a:ext uri="{FF2B5EF4-FFF2-40B4-BE49-F238E27FC236}">
                <a16:creationId xmlns:a16="http://schemas.microsoft.com/office/drawing/2014/main" id="{086243F6-9089-4731-B573-137DED3E9BEA}"/>
              </a:ext>
            </a:extLst>
          </p:cNvPr>
          <p:cNvSpPr txBox="1">
            <a:spLocks noChangeArrowheads="1"/>
          </p:cNvSpPr>
          <p:nvPr/>
        </p:nvSpPr>
        <p:spPr bwMode="auto">
          <a:xfrm>
            <a:off x="1547813" y="404813"/>
            <a:ext cx="5905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type="none" w="sm" len="lg"/>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3600" b="1">
                <a:solidFill>
                  <a:srgbClr val="0000FF"/>
                </a:solidFill>
                <a:effectLst>
                  <a:outerShdw blurRad="38100" dist="38100" dir="2700000" algn="tl">
                    <a:srgbClr val="C0C0C0"/>
                  </a:outerShdw>
                </a:effectLst>
                <a:latin typeface="Times New Roman" panose="02020603050405020304" pitchFamily="18" charset="0"/>
              </a:rPr>
              <a:t>卢瑟福－玻尔原子模型小结</a:t>
            </a:r>
          </a:p>
        </p:txBody>
      </p:sp>
      <p:sp>
        <p:nvSpPr>
          <p:cNvPr id="353285" name="Text Box 5">
            <a:extLst>
              <a:ext uri="{FF2B5EF4-FFF2-40B4-BE49-F238E27FC236}">
                <a16:creationId xmlns:a16="http://schemas.microsoft.com/office/drawing/2014/main" id="{D9333F47-8F1A-4860-90A3-1ED6B7387CD5}"/>
              </a:ext>
            </a:extLst>
          </p:cNvPr>
          <p:cNvSpPr txBox="1">
            <a:spLocks noChangeArrowheads="1"/>
          </p:cNvSpPr>
          <p:nvPr/>
        </p:nvSpPr>
        <p:spPr bwMode="auto">
          <a:xfrm>
            <a:off x="468313" y="1557338"/>
            <a:ext cx="3081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990099"/>
                </a:solidFill>
                <a:effectLst>
                  <a:outerShdw blurRad="38100" dist="38100" dir="2700000" algn="tl">
                    <a:srgbClr val="C0C0C0"/>
                  </a:outerShdw>
                </a:effectLst>
                <a:latin typeface="Times New Roman" panose="02020603050405020304" pitchFamily="18" charset="0"/>
              </a:rPr>
              <a:t>一．原子的核式结构</a:t>
            </a:r>
          </a:p>
        </p:txBody>
      </p:sp>
      <p:sp>
        <p:nvSpPr>
          <p:cNvPr id="353286" name="Text Box 6">
            <a:extLst>
              <a:ext uri="{FF2B5EF4-FFF2-40B4-BE49-F238E27FC236}">
                <a16:creationId xmlns:a16="http://schemas.microsoft.com/office/drawing/2014/main" id="{9A781484-F440-40BE-8385-684CDA3F9D5A}"/>
              </a:ext>
            </a:extLst>
          </p:cNvPr>
          <p:cNvSpPr txBox="1">
            <a:spLocks noChangeArrowheads="1"/>
          </p:cNvSpPr>
          <p:nvPr/>
        </p:nvSpPr>
        <p:spPr bwMode="auto">
          <a:xfrm>
            <a:off x="3203575" y="2347913"/>
            <a:ext cx="5616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卢瑟福散射理论（基于核式结构）和盖革－马斯顿实验相符</a:t>
            </a:r>
          </a:p>
        </p:txBody>
      </p:sp>
      <p:sp>
        <p:nvSpPr>
          <p:cNvPr id="353287" name="Text Box 7">
            <a:extLst>
              <a:ext uri="{FF2B5EF4-FFF2-40B4-BE49-F238E27FC236}">
                <a16:creationId xmlns:a16="http://schemas.microsoft.com/office/drawing/2014/main" id="{FB46FFD1-F563-49BB-A0A1-637C404A1DFE}"/>
              </a:ext>
            </a:extLst>
          </p:cNvPr>
          <p:cNvSpPr txBox="1">
            <a:spLocks noChangeArrowheads="1"/>
          </p:cNvSpPr>
          <p:nvPr/>
        </p:nvSpPr>
        <p:spPr bwMode="auto">
          <a:xfrm>
            <a:off x="900113" y="1989138"/>
            <a:ext cx="228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solidFill>
                  <a:srgbClr val="008000"/>
                </a:solidFill>
                <a:effectLst>
                  <a:outerShdw blurRad="38100" dist="38100" dir="2700000" algn="tl">
                    <a:srgbClr val="C0C0C0"/>
                  </a:outerShdw>
                </a:effectLst>
                <a:latin typeface="Times New Roman" panose="02020603050405020304" pitchFamily="18" charset="0"/>
              </a:rPr>
              <a:t>1</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．卢瑟福模型</a:t>
            </a:r>
          </a:p>
        </p:txBody>
      </p:sp>
      <p:sp>
        <p:nvSpPr>
          <p:cNvPr id="353288" name="Text Box 8">
            <a:extLst>
              <a:ext uri="{FF2B5EF4-FFF2-40B4-BE49-F238E27FC236}">
                <a16:creationId xmlns:a16="http://schemas.microsoft.com/office/drawing/2014/main" id="{1E338D69-38FD-44C9-9443-6CADB8869781}"/>
              </a:ext>
            </a:extLst>
          </p:cNvPr>
          <p:cNvSpPr txBox="1">
            <a:spLocks noChangeArrowheads="1"/>
          </p:cNvSpPr>
          <p:nvPr/>
        </p:nvSpPr>
        <p:spPr bwMode="auto">
          <a:xfrm>
            <a:off x="3203575" y="1989138"/>
            <a:ext cx="4229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核（占原子线度</a:t>
            </a:r>
            <a:r>
              <a:rPr kumimoji="0" lang="en-US" altLang="zh-CN" sz="2000" b="1">
                <a:effectLst>
                  <a:outerShdw blurRad="38100" dist="38100" dir="2700000" algn="tl">
                    <a:srgbClr val="C0C0C0"/>
                  </a:outerShdw>
                </a:effectLst>
                <a:latin typeface="Times New Roman" panose="02020603050405020304" pitchFamily="18" charset="0"/>
              </a:rPr>
              <a:t>1/10</a:t>
            </a:r>
            <a:r>
              <a:rPr kumimoji="0" lang="en-US" altLang="zh-CN" sz="2000" b="1" baseline="30000">
                <a:effectLst>
                  <a:outerShdw blurRad="38100" dist="38100" dir="2700000" algn="tl">
                    <a:srgbClr val="C0C0C0"/>
                  </a:outerShdw>
                </a:effectLst>
                <a:latin typeface="Times New Roman" panose="02020603050405020304" pitchFamily="18" charset="0"/>
              </a:rPr>
              <a:t>4</a:t>
            </a:r>
            <a:r>
              <a:rPr kumimoji="0" lang="zh-CN" altLang="en-US" sz="2000" b="1">
                <a:effectLst>
                  <a:outerShdw blurRad="38100" dist="38100" dir="2700000" algn="tl">
                    <a:srgbClr val="C0C0C0"/>
                  </a:outerShdw>
                </a:effectLst>
                <a:latin typeface="Times New Roman" panose="02020603050405020304" pitchFamily="18" charset="0"/>
              </a:rPr>
              <a:t>）</a:t>
            </a:r>
            <a:r>
              <a:rPr kumimoji="0" lang="en-US" altLang="zh-CN" sz="2000" b="1">
                <a:effectLst>
                  <a:outerShdw blurRad="38100" dist="38100" dir="2700000" algn="tl">
                    <a:srgbClr val="C0C0C0"/>
                  </a:outerShdw>
                </a:effectLst>
                <a:latin typeface="Times New Roman" panose="02020603050405020304" pitchFamily="18" charset="0"/>
              </a:rPr>
              <a:t>+</a:t>
            </a:r>
            <a:r>
              <a:rPr kumimoji="0" lang="zh-CN" altLang="en-US" sz="2000" b="1">
                <a:effectLst>
                  <a:outerShdw blurRad="38100" dist="38100" dir="2700000" algn="tl">
                    <a:srgbClr val="C0C0C0"/>
                  </a:outerShdw>
                </a:effectLst>
                <a:latin typeface="Times New Roman" panose="02020603050405020304" pitchFamily="18" charset="0"/>
              </a:rPr>
              <a:t>电子</a:t>
            </a:r>
          </a:p>
        </p:txBody>
      </p:sp>
      <p:sp>
        <p:nvSpPr>
          <p:cNvPr id="353289" name="Text Box 9">
            <a:extLst>
              <a:ext uri="{FF2B5EF4-FFF2-40B4-BE49-F238E27FC236}">
                <a16:creationId xmlns:a16="http://schemas.microsoft.com/office/drawing/2014/main" id="{3483B1B4-2586-4F4B-8198-22324CECA118}"/>
              </a:ext>
            </a:extLst>
          </p:cNvPr>
          <p:cNvSpPr txBox="1">
            <a:spLocks noChangeArrowheads="1"/>
          </p:cNvSpPr>
          <p:nvPr/>
        </p:nvSpPr>
        <p:spPr bwMode="auto">
          <a:xfrm>
            <a:off x="900113" y="2349500"/>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solidFill>
                  <a:srgbClr val="008000"/>
                </a:solidFill>
                <a:effectLst>
                  <a:outerShdw blurRad="38100" dist="38100" dir="2700000" algn="tl">
                    <a:srgbClr val="C0C0C0"/>
                  </a:outerShdw>
                </a:effectLst>
                <a:latin typeface="Times New Roman" panose="02020603050405020304" pitchFamily="18" charset="0"/>
              </a:rPr>
              <a:t>2</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．实 验  验 证</a:t>
            </a:r>
          </a:p>
        </p:txBody>
      </p:sp>
      <p:sp>
        <p:nvSpPr>
          <p:cNvPr id="353290" name="Text Box 10">
            <a:extLst>
              <a:ext uri="{FF2B5EF4-FFF2-40B4-BE49-F238E27FC236}">
                <a16:creationId xmlns:a16="http://schemas.microsoft.com/office/drawing/2014/main" id="{7D2B84C4-BF93-4814-AE03-5EFBD927F66D}"/>
              </a:ext>
            </a:extLst>
          </p:cNvPr>
          <p:cNvSpPr txBox="1">
            <a:spLocks noChangeArrowheads="1"/>
          </p:cNvSpPr>
          <p:nvPr/>
        </p:nvSpPr>
        <p:spPr bwMode="auto">
          <a:xfrm>
            <a:off x="468313" y="2997200"/>
            <a:ext cx="2803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b="1">
                <a:solidFill>
                  <a:srgbClr val="990099"/>
                </a:solidFill>
                <a:effectLst>
                  <a:outerShdw blurRad="38100" dist="38100" dir="2700000" algn="tl">
                    <a:srgbClr val="C0C0C0"/>
                  </a:outerShdw>
                </a:effectLst>
                <a:latin typeface="Times New Roman" panose="02020603050405020304" pitchFamily="18" charset="0"/>
              </a:rPr>
              <a:t>二．原子的量子论</a:t>
            </a:r>
          </a:p>
        </p:txBody>
      </p:sp>
      <p:sp>
        <p:nvSpPr>
          <p:cNvPr id="353291" name="Text Box 11">
            <a:extLst>
              <a:ext uri="{FF2B5EF4-FFF2-40B4-BE49-F238E27FC236}">
                <a16:creationId xmlns:a16="http://schemas.microsoft.com/office/drawing/2014/main" id="{2CFC27C8-397B-4B49-99A9-73B75E5F2183}"/>
              </a:ext>
            </a:extLst>
          </p:cNvPr>
          <p:cNvSpPr txBox="1">
            <a:spLocks noChangeArrowheads="1"/>
          </p:cNvSpPr>
          <p:nvPr/>
        </p:nvSpPr>
        <p:spPr bwMode="auto">
          <a:xfrm>
            <a:off x="900113" y="3500438"/>
            <a:ext cx="210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solidFill>
                  <a:srgbClr val="008000"/>
                </a:solidFill>
                <a:effectLst>
                  <a:outerShdw blurRad="38100" dist="38100" dir="2700000" algn="tl">
                    <a:srgbClr val="C0C0C0"/>
                  </a:outerShdw>
                </a:effectLst>
                <a:latin typeface="Times New Roman" panose="02020603050405020304" pitchFamily="18" charset="0"/>
              </a:rPr>
              <a:t>1</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．玻尔模型</a:t>
            </a:r>
          </a:p>
        </p:txBody>
      </p:sp>
      <p:sp>
        <p:nvSpPr>
          <p:cNvPr id="353292" name="Text Box 12">
            <a:extLst>
              <a:ext uri="{FF2B5EF4-FFF2-40B4-BE49-F238E27FC236}">
                <a16:creationId xmlns:a16="http://schemas.microsoft.com/office/drawing/2014/main" id="{C4E7670D-4D4C-4DEE-A4B5-D9A71696D294}"/>
              </a:ext>
            </a:extLst>
          </p:cNvPr>
          <p:cNvSpPr txBox="1">
            <a:spLocks noChangeArrowheads="1"/>
          </p:cNvSpPr>
          <p:nvPr/>
        </p:nvSpPr>
        <p:spPr bwMode="auto">
          <a:xfrm>
            <a:off x="4716463" y="3213100"/>
            <a:ext cx="22320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定态假设</a:t>
            </a:r>
          </a:p>
          <a:p>
            <a:pPr algn="l"/>
            <a:r>
              <a:rPr kumimoji="0" lang="zh-CN" altLang="en-US" sz="2000" b="1">
                <a:effectLst>
                  <a:outerShdw blurRad="38100" dist="38100" dir="2700000" algn="tl">
                    <a:srgbClr val="C0C0C0"/>
                  </a:outerShdw>
                </a:effectLst>
                <a:latin typeface="Times New Roman" panose="02020603050405020304" pitchFamily="18" charset="0"/>
              </a:rPr>
              <a:t>辐射跃迁假设</a:t>
            </a:r>
          </a:p>
          <a:p>
            <a:pPr algn="l"/>
            <a:r>
              <a:rPr kumimoji="0" lang="zh-CN" altLang="en-US" sz="2000" b="1">
                <a:effectLst>
                  <a:outerShdw blurRad="38100" dist="38100" dir="2700000" algn="tl">
                    <a:srgbClr val="C0C0C0"/>
                  </a:outerShdw>
                </a:effectLst>
                <a:latin typeface="Times New Roman" panose="02020603050405020304" pitchFamily="18" charset="0"/>
              </a:rPr>
              <a:t>角动量量子化假设</a:t>
            </a:r>
          </a:p>
        </p:txBody>
      </p:sp>
      <p:sp>
        <p:nvSpPr>
          <p:cNvPr id="353293" name="Text Box 13">
            <a:extLst>
              <a:ext uri="{FF2B5EF4-FFF2-40B4-BE49-F238E27FC236}">
                <a16:creationId xmlns:a16="http://schemas.microsoft.com/office/drawing/2014/main" id="{8BEBA765-5898-4195-8956-6775BF47D485}"/>
              </a:ext>
            </a:extLst>
          </p:cNvPr>
          <p:cNvSpPr txBox="1">
            <a:spLocks noChangeArrowheads="1"/>
          </p:cNvSpPr>
          <p:nvPr/>
        </p:nvSpPr>
        <p:spPr bwMode="auto">
          <a:xfrm>
            <a:off x="7092950" y="3355975"/>
            <a:ext cx="152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原子能级</a:t>
            </a:r>
          </a:p>
        </p:txBody>
      </p:sp>
      <p:sp>
        <p:nvSpPr>
          <p:cNvPr id="353294" name="Text Box 14">
            <a:extLst>
              <a:ext uri="{FF2B5EF4-FFF2-40B4-BE49-F238E27FC236}">
                <a16:creationId xmlns:a16="http://schemas.microsoft.com/office/drawing/2014/main" id="{20FEA5E9-DA2D-4C59-B7A0-EC33C5CDA2B1}"/>
              </a:ext>
            </a:extLst>
          </p:cNvPr>
          <p:cNvSpPr txBox="1">
            <a:spLocks noChangeArrowheads="1"/>
          </p:cNvSpPr>
          <p:nvPr/>
        </p:nvSpPr>
        <p:spPr bwMode="auto">
          <a:xfrm>
            <a:off x="3059113" y="3213100"/>
            <a:ext cx="1895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量子化概念</a:t>
            </a:r>
          </a:p>
          <a:p>
            <a:pPr algn="l"/>
            <a:r>
              <a:rPr kumimoji="0" lang="zh-CN" altLang="en-US" sz="2000" b="1">
                <a:effectLst>
                  <a:outerShdw blurRad="38100" dist="38100" dir="2700000" algn="tl">
                    <a:srgbClr val="C0C0C0"/>
                  </a:outerShdw>
                </a:effectLst>
                <a:latin typeface="Times New Roman" panose="02020603050405020304" pitchFamily="18" charset="0"/>
              </a:rPr>
              <a:t>核式模型</a:t>
            </a:r>
          </a:p>
          <a:p>
            <a:pPr algn="l"/>
            <a:r>
              <a:rPr kumimoji="0" lang="zh-CN" altLang="en-US" sz="2000" b="1">
                <a:effectLst>
                  <a:outerShdw blurRad="38100" dist="38100" dir="2700000" algn="tl">
                    <a:srgbClr val="C0C0C0"/>
                  </a:outerShdw>
                </a:effectLst>
                <a:latin typeface="Times New Roman" panose="02020603050405020304" pitchFamily="18" charset="0"/>
              </a:rPr>
              <a:t>光谱实验</a:t>
            </a:r>
          </a:p>
        </p:txBody>
      </p:sp>
      <p:sp>
        <p:nvSpPr>
          <p:cNvPr id="353295" name="AutoShape 15">
            <a:extLst>
              <a:ext uri="{FF2B5EF4-FFF2-40B4-BE49-F238E27FC236}">
                <a16:creationId xmlns:a16="http://schemas.microsoft.com/office/drawing/2014/main" id="{8D287FBC-B5E2-4B6F-986C-4CDC3E1611ED}"/>
              </a:ext>
            </a:extLst>
          </p:cNvPr>
          <p:cNvSpPr>
            <a:spLocks/>
          </p:cNvSpPr>
          <p:nvPr/>
        </p:nvSpPr>
        <p:spPr bwMode="auto">
          <a:xfrm>
            <a:off x="4427538" y="3213100"/>
            <a:ext cx="152400" cy="1017588"/>
          </a:xfrm>
          <a:prstGeom prst="rightBrace">
            <a:avLst>
              <a:gd name="adj1" fmla="val 556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3296" name="AutoShape 16">
            <a:extLst>
              <a:ext uri="{FF2B5EF4-FFF2-40B4-BE49-F238E27FC236}">
                <a16:creationId xmlns:a16="http://schemas.microsoft.com/office/drawing/2014/main" id="{9C147B0B-4F23-4D47-A345-CF9F180B1B23}"/>
              </a:ext>
            </a:extLst>
          </p:cNvPr>
          <p:cNvSpPr>
            <a:spLocks/>
          </p:cNvSpPr>
          <p:nvPr/>
        </p:nvSpPr>
        <p:spPr bwMode="auto">
          <a:xfrm>
            <a:off x="6877050" y="3140075"/>
            <a:ext cx="152400" cy="1017588"/>
          </a:xfrm>
          <a:prstGeom prst="rightBrace">
            <a:avLst>
              <a:gd name="adj1" fmla="val 556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3297" name="Text Box 17">
            <a:extLst>
              <a:ext uri="{FF2B5EF4-FFF2-40B4-BE49-F238E27FC236}">
                <a16:creationId xmlns:a16="http://schemas.microsoft.com/office/drawing/2014/main" id="{FA64472D-E40B-4D57-B176-C39F6B82EF8E}"/>
              </a:ext>
            </a:extLst>
          </p:cNvPr>
          <p:cNvSpPr txBox="1">
            <a:spLocks noChangeArrowheads="1"/>
          </p:cNvSpPr>
          <p:nvPr/>
        </p:nvSpPr>
        <p:spPr bwMode="auto">
          <a:xfrm>
            <a:off x="1403350" y="4724400"/>
            <a:ext cx="2419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半经典量子理论</a:t>
            </a:r>
          </a:p>
        </p:txBody>
      </p:sp>
      <p:sp>
        <p:nvSpPr>
          <p:cNvPr id="353298" name="Text Box 18">
            <a:extLst>
              <a:ext uri="{FF2B5EF4-FFF2-40B4-BE49-F238E27FC236}">
                <a16:creationId xmlns:a16="http://schemas.microsoft.com/office/drawing/2014/main" id="{5DD5DBFF-50F5-45E7-A450-567EA859C54A}"/>
              </a:ext>
            </a:extLst>
          </p:cNvPr>
          <p:cNvSpPr txBox="1">
            <a:spLocks noChangeArrowheads="1"/>
          </p:cNvSpPr>
          <p:nvPr/>
        </p:nvSpPr>
        <p:spPr bwMode="auto">
          <a:xfrm>
            <a:off x="3708400" y="4652963"/>
            <a:ext cx="4237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电子绕核运动    经典力学处理</a:t>
            </a:r>
          </a:p>
          <a:p>
            <a:pPr algn="l"/>
            <a:r>
              <a:rPr kumimoji="0" lang="zh-CN" altLang="en-US" sz="2000" b="1">
                <a:effectLst>
                  <a:outerShdw blurRad="38100" dist="38100" dir="2700000" algn="tl">
                    <a:srgbClr val="C0C0C0"/>
                  </a:outerShdw>
                </a:effectLst>
                <a:latin typeface="Times New Roman" panose="02020603050405020304" pitchFamily="18" charset="0"/>
              </a:rPr>
              <a:t>电子轨道半径    量子条件限制</a:t>
            </a:r>
          </a:p>
        </p:txBody>
      </p:sp>
      <p:sp>
        <p:nvSpPr>
          <p:cNvPr id="353299" name="AutoShape 19">
            <a:extLst>
              <a:ext uri="{FF2B5EF4-FFF2-40B4-BE49-F238E27FC236}">
                <a16:creationId xmlns:a16="http://schemas.microsoft.com/office/drawing/2014/main" id="{DE126D43-2FD8-4986-8C8D-35E02F6EAE2D}"/>
              </a:ext>
            </a:extLst>
          </p:cNvPr>
          <p:cNvSpPr>
            <a:spLocks/>
          </p:cNvSpPr>
          <p:nvPr/>
        </p:nvSpPr>
        <p:spPr bwMode="auto">
          <a:xfrm>
            <a:off x="3563938" y="4652963"/>
            <a:ext cx="204787" cy="614362"/>
          </a:xfrm>
          <a:prstGeom prst="lef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3300" name="Text Box 20">
            <a:extLst>
              <a:ext uri="{FF2B5EF4-FFF2-40B4-BE49-F238E27FC236}">
                <a16:creationId xmlns:a16="http://schemas.microsoft.com/office/drawing/2014/main" id="{3FC566AF-A31E-484B-B473-6EAAEA02D6C4}"/>
              </a:ext>
            </a:extLst>
          </p:cNvPr>
          <p:cNvSpPr txBox="1">
            <a:spLocks noChangeArrowheads="1"/>
          </p:cNvSpPr>
          <p:nvPr/>
        </p:nvSpPr>
        <p:spPr bwMode="auto">
          <a:xfrm>
            <a:off x="1381125" y="4227513"/>
            <a:ext cx="3762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解释氢光谱分立性、原子稳定性</a:t>
            </a:r>
          </a:p>
        </p:txBody>
      </p:sp>
      <p:sp>
        <p:nvSpPr>
          <p:cNvPr id="353301" name="Text Box 21">
            <a:extLst>
              <a:ext uri="{FF2B5EF4-FFF2-40B4-BE49-F238E27FC236}">
                <a16:creationId xmlns:a16="http://schemas.microsoft.com/office/drawing/2014/main" id="{A3117785-0ADC-47AA-95B9-65E5A7BE912F}"/>
              </a:ext>
            </a:extLst>
          </p:cNvPr>
          <p:cNvSpPr txBox="1">
            <a:spLocks noChangeArrowheads="1"/>
          </p:cNvSpPr>
          <p:nvPr/>
        </p:nvSpPr>
        <p:spPr bwMode="auto">
          <a:xfrm>
            <a:off x="900113" y="5589588"/>
            <a:ext cx="313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en-US" altLang="zh-CN" b="1">
                <a:solidFill>
                  <a:srgbClr val="008000"/>
                </a:solidFill>
                <a:effectLst>
                  <a:outerShdw blurRad="38100" dist="38100" dir="2700000" algn="tl">
                    <a:srgbClr val="C0C0C0"/>
                  </a:outerShdw>
                </a:effectLst>
                <a:latin typeface="Times New Roman" panose="02020603050405020304" pitchFamily="18" charset="0"/>
              </a:rPr>
              <a:t>2</a:t>
            </a:r>
            <a:r>
              <a:rPr kumimoji="0" lang="zh-CN" altLang="en-US" b="1">
                <a:solidFill>
                  <a:srgbClr val="008000"/>
                </a:solidFill>
                <a:effectLst>
                  <a:outerShdw blurRad="38100" dist="38100" dir="2700000" algn="tl">
                    <a:srgbClr val="C0C0C0"/>
                  </a:outerShdw>
                </a:effectLst>
                <a:latin typeface="Times New Roman" panose="02020603050405020304" pitchFamily="18" charset="0"/>
              </a:rPr>
              <a:t>．弗兰克－赫兹实验</a:t>
            </a:r>
          </a:p>
        </p:txBody>
      </p:sp>
      <p:sp>
        <p:nvSpPr>
          <p:cNvPr id="353302" name="Text Box 22">
            <a:extLst>
              <a:ext uri="{FF2B5EF4-FFF2-40B4-BE49-F238E27FC236}">
                <a16:creationId xmlns:a16="http://schemas.microsoft.com/office/drawing/2014/main" id="{D653570F-19F6-444A-B77A-462D15B21802}"/>
              </a:ext>
            </a:extLst>
          </p:cNvPr>
          <p:cNvSpPr txBox="1">
            <a:spLocks noChangeArrowheads="1"/>
          </p:cNvSpPr>
          <p:nvPr/>
        </p:nvSpPr>
        <p:spPr bwMode="auto">
          <a:xfrm>
            <a:off x="4140200" y="5803900"/>
            <a:ext cx="4579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电子与原子碰撞能量转移分立性</a:t>
            </a:r>
          </a:p>
        </p:txBody>
      </p:sp>
      <p:sp>
        <p:nvSpPr>
          <p:cNvPr id="353303" name="Text Box 23">
            <a:extLst>
              <a:ext uri="{FF2B5EF4-FFF2-40B4-BE49-F238E27FC236}">
                <a16:creationId xmlns:a16="http://schemas.microsoft.com/office/drawing/2014/main" id="{45CCFFBD-C947-493E-9F01-DD3A85850CC4}"/>
              </a:ext>
            </a:extLst>
          </p:cNvPr>
          <p:cNvSpPr txBox="1">
            <a:spLocks noChangeArrowheads="1"/>
          </p:cNvSpPr>
          <p:nvPr/>
        </p:nvSpPr>
        <p:spPr bwMode="auto">
          <a:xfrm>
            <a:off x="4140200" y="5445125"/>
            <a:ext cx="4643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0" lang="zh-CN" altLang="en-US" sz="2000" b="1">
                <a:effectLst>
                  <a:outerShdw blurRad="38100" dist="38100" dir="2700000" algn="tl">
                    <a:srgbClr val="C0C0C0"/>
                  </a:outerShdw>
                </a:effectLst>
                <a:latin typeface="Times New Roman" panose="02020603050405020304" pitchFamily="18" charset="0"/>
              </a:rPr>
              <a:t>原子能量量子化的另一实验证据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32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32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32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32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32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329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32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32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329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329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532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329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330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329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532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3298"/>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330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33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3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p:bldP spid="353285" grpId="0"/>
      <p:bldP spid="353286" grpId="0"/>
      <p:bldP spid="353287" grpId="0"/>
      <p:bldP spid="353288" grpId="0"/>
      <p:bldP spid="353289" grpId="0"/>
      <p:bldP spid="353290" grpId="0"/>
      <p:bldP spid="353291" grpId="0"/>
      <p:bldP spid="353292" grpId="0"/>
      <p:bldP spid="353293" grpId="0"/>
      <p:bldP spid="353294" grpId="0"/>
      <p:bldP spid="353297" grpId="0"/>
      <p:bldP spid="353298" grpId="0"/>
      <p:bldP spid="353300" grpId="0"/>
      <p:bldP spid="353301" grpId="0"/>
      <p:bldP spid="353302" grpId="0"/>
      <p:bldP spid="3533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Rectangle 4">
            <a:extLst>
              <a:ext uri="{FF2B5EF4-FFF2-40B4-BE49-F238E27FC236}">
                <a16:creationId xmlns:a16="http://schemas.microsoft.com/office/drawing/2014/main" id="{F36F009F-60B9-4772-B0BD-CF8596CF9B89}"/>
              </a:ext>
            </a:extLst>
          </p:cNvPr>
          <p:cNvSpPr>
            <a:spLocks noChangeArrowheads="1"/>
          </p:cNvSpPr>
          <p:nvPr/>
        </p:nvSpPr>
        <p:spPr bwMode="auto">
          <a:xfrm>
            <a:off x="684213" y="1341438"/>
            <a:ext cx="8064500" cy="19177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tabLst>
                <a:tab pos="400050" algn="l"/>
              </a:tabLst>
              <a:defRPr kumimoji="1" sz="2400">
                <a:solidFill>
                  <a:schemeClr val="tx1"/>
                </a:solidFill>
                <a:latin typeface="Arial" panose="020B0604020202020204" pitchFamily="34" charset="0"/>
                <a:ea typeface="宋体" panose="02010600030101010101" pitchFamily="2" charset="-122"/>
              </a:defRPr>
            </a:lvl1pPr>
            <a:lvl2pPr algn="l">
              <a:tabLst>
                <a:tab pos="400050" algn="l"/>
              </a:tabLst>
              <a:defRPr kumimoji="1" sz="2400">
                <a:solidFill>
                  <a:schemeClr val="tx1"/>
                </a:solidFill>
                <a:latin typeface="Arial" panose="020B0604020202020204" pitchFamily="34" charset="0"/>
                <a:ea typeface="宋体" panose="02010600030101010101" pitchFamily="2" charset="-122"/>
              </a:defRPr>
            </a:lvl2pPr>
            <a:lvl3pPr algn="l">
              <a:tabLst>
                <a:tab pos="400050" algn="l"/>
              </a:tabLst>
              <a:defRPr kumimoji="1" sz="2400">
                <a:solidFill>
                  <a:schemeClr val="tx1"/>
                </a:solidFill>
                <a:latin typeface="Arial" panose="020B0604020202020204" pitchFamily="34" charset="0"/>
                <a:ea typeface="宋体" panose="02010600030101010101" pitchFamily="2" charset="-122"/>
              </a:defRPr>
            </a:lvl3pPr>
            <a:lvl4pPr algn="l">
              <a:tabLst>
                <a:tab pos="400050" algn="l"/>
              </a:tabLst>
              <a:defRPr kumimoji="1" sz="2400">
                <a:solidFill>
                  <a:schemeClr val="tx1"/>
                </a:solidFill>
                <a:latin typeface="Arial" panose="020B0604020202020204" pitchFamily="34" charset="0"/>
                <a:ea typeface="宋体" panose="02010600030101010101" pitchFamily="2" charset="-122"/>
              </a:defRPr>
            </a:lvl4pPr>
            <a:lvl5pPr algn="l">
              <a:tabLst>
                <a:tab pos="400050" algn="l"/>
              </a:tabLst>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400050" algn="l"/>
              </a:tabLs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400050" algn="l"/>
              </a:tabLs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400050" algn="l"/>
              </a:tabLs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400050" algn="l"/>
              </a:tabLst>
              <a:defRPr kumimoji="1" sz="2400">
                <a:solidFill>
                  <a:schemeClr val="tx1"/>
                </a:solidFill>
                <a:latin typeface="Arial" panose="020B0604020202020204" pitchFamily="34" charset="0"/>
                <a:ea typeface="宋体" panose="02010600030101010101" pitchFamily="2" charset="-122"/>
              </a:defRPr>
            </a:lvl9pPr>
          </a:lstStyle>
          <a:p>
            <a:r>
              <a:rPr lang="en-US" altLang="zh-CN" b="1">
                <a:solidFill>
                  <a:srgbClr val="CC6600"/>
                </a:solidFill>
                <a:latin typeface="Times New Roman" panose="02020603050405020304" pitchFamily="18" charset="0"/>
                <a:ea typeface="楷体_GB2312" pitchFamily="49" charset="-122"/>
              </a:rPr>
              <a:t>2-1</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铯的逸出功为</a:t>
            </a:r>
            <a:r>
              <a:rPr lang="en-US" altLang="zh-CN" b="1">
                <a:latin typeface="Times New Roman" panose="02020603050405020304" pitchFamily="18" charset="0"/>
                <a:ea typeface="楷体_GB2312" pitchFamily="49" charset="-122"/>
              </a:rPr>
              <a:t>1.9eV</a:t>
            </a:r>
            <a:r>
              <a:rPr lang="zh-CN" altLang="en-US" b="1">
                <a:latin typeface="Times New Roman" panose="02020603050405020304" pitchFamily="18" charset="0"/>
                <a:ea typeface="楷体_GB2312" pitchFamily="49" charset="-122"/>
              </a:rPr>
              <a:t>，试求：</a:t>
            </a:r>
          </a:p>
          <a:p>
            <a:r>
              <a:rPr lang="en-US" altLang="zh-CN" b="1">
                <a:latin typeface="Times New Roman" panose="02020603050405020304" pitchFamily="18" charset="0"/>
                <a:ea typeface="楷体_GB2312" pitchFamily="49" charset="-122"/>
              </a:rPr>
              <a:t>     (1)</a:t>
            </a:r>
            <a:r>
              <a:rPr lang="zh-CN" altLang="en-US" b="1">
                <a:latin typeface="Times New Roman" panose="02020603050405020304" pitchFamily="18" charset="0"/>
                <a:ea typeface="楷体_GB2312" pitchFamily="49" charset="-122"/>
              </a:rPr>
              <a:t>铯的光电效应阈频率及阈值波长</a:t>
            </a:r>
            <a:r>
              <a:rPr lang="en-US" altLang="zh-CN" b="1">
                <a:latin typeface="Times New Roman" panose="02020603050405020304" pitchFamily="18" charset="0"/>
                <a:ea typeface="楷体_GB2312" pitchFamily="49" charset="-122"/>
              </a:rPr>
              <a:t>;</a:t>
            </a:r>
          </a:p>
          <a:p>
            <a:r>
              <a:rPr lang="en-US" altLang="zh-CN" b="1">
                <a:latin typeface="Times New Roman" panose="02020603050405020304" pitchFamily="18" charset="0"/>
                <a:ea typeface="楷体_GB2312" pitchFamily="49" charset="-122"/>
              </a:rPr>
              <a:t>     (2)</a:t>
            </a:r>
            <a:r>
              <a:rPr lang="zh-CN" altLang="en-US" b="1">
                <a:latin typeface="Times New Roman" panose="02020603050405020304" pitchFamily="18" charset="0"/>
                <a:ea typeface="楷体_GB2312" pitchFamily="49" charset="-122"/>
              </a:rPr>
              <a:t>如果要得到能量为</a:t>
            </a:r>
            <a:r>
              <a:rPr lang="en-US" altLang="zh-CN" b="1">
                <a:latin typeface="Times New Roman" panose="02020603050405020304" pitchFamily="18" charset="0"/>
                <a:ea typeface="楷体_GB2312" pitchFamily="49" charset="-122"/>
              </a:rPr>
              <a:t>1.5eV</a:t>
            </a:r>
            <a:r>
              <a:rPr lang="zh-CN" altLang="en-US" b="1">
                <a:latin typeface="Times New Roman" panose="02020603050405020304" pitchFamily="18" charset="0"/>
                <a:ea typeface="楷体_GB2312" pitchFamily="49" charset="-122"/>
              </a:rPr>
              <a:t>的光电子，必须使用多少波长的光照射？</a:t>
            </a:r>
          </a:p>
          <a:p>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endParaRPr lang="zh-CN" altLang="en-US" b="1">
              <a:latin typeface="Times New Roman" panose="02020603050405020304" pitchFamily="18" charset="0"/>
              <a:ea typeface="楷体_GB2312" pitchFamily="49" charset="-122"/>
            </a:endParaRPr>
          </a:p>
        </p:txBody>
      </p:sp>
      <p:graphicFrame>
        <p:nvGraphicFramePr>
          <p:cNvPr id="373768" name="Object 8">
            <a:extLst>
              <a:ext uri="{FF2B5EF4-FFF2-40B4-BE49-F238E27FC236}">
                <a16:creationId xmlns:a16="http://schemas.microsoft.com/office/drawing/2014/main" id="{376B927B-A11F-4177-A05C-1777598CBE1C}"/>
              </a:ext>
            </a:extLst>
          </p:cNvPr>
          <p:cNvGraphicFramePr>
            <a:graphicFrameLocks noChangeAspect="1"/>
          </p:cNvGraphicFramePr>
          <p:nvPr/>
        </p:nvGraphicFramePr>
        <p:xfrm>
          <a:off x="1835150" y="2924175"/>
          <a:ext cx="5264150" cy="1804988"/>
        </p:xfrm>
        <a:graphic>
          <a:graphicData uri="http://schemas.openxmlformats.org/presentationml/2006/ole">
            <mc:AlternateContent xmlns:mc="http://schemas.openxmlformats.org/markup-compatibility/2006">
              <mc:Choice xmlns:v="urn:schemas-microsoft-com:vml" Requires="v">
                <p:oleObj spid="_x0000_s373775" name="公式" r:id="rId3" imgW="2565360" imgH="888840" progId="Equation.3">
                  <p:embed/>
                </p:oleObj>
              </mc:Choice>
              <mc:Fallback>
                <p:oleObj name="公式" r:id="rId3" imgW="2565360" imgH="8888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924175"/>
                        <a:ext cx="5264150" cy="180498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3770" name="Object 10">
            <a:extLst>
              <a:ext uri="{FF2B5EF4-FFF2-40B4-BE49-F238E27FC236}">
                <a16:creationId xmlns:a16="http://schemas.microsoft.com/office/drawing/2014/main" id="{0D5BAE86-2263-4E11-8DA7-825C188646FB}"/>
              </a:ext>
            </a:extLst>
          </p:cNvPr>
          <p:cNvGraphicFramePr>
            <a:graphicFrameLocks noChangeAspect="1"/>
          </p:cNvGraphicFramePr>
          <p:nvPr/>
        </p:nvGraphicFramePr>
        <p:xfrm>
          <a:off x="1835150" y="4868863"/>
          <a:ext cx="6616700" cy="1701800"/>
        </p:xfrm>
        <a:graphic>
          <a:graphicData uri="http://schemas.openxmlformats.org/presentationml/2006/ole">
            <mc:AlternateContent xmlns:mc="http://schemas.openxmlformats.org/markup-compatibility/2006">
              <mc:Choice xmlns:v="urn:schemas-microsoft-com:vml" Requires="v">
                <p:oleObj spid="_x0000_s373776" name="公式" r:id="rId5" imgW="3225600" imgH="838080" progId="Equation.3">
                  <p:embed/>
                </p:oleObj>
              </mc:Choice>
              <mc:Fallback>
                <p:oleObj name="公式" r:id="rId5" imgW="3225600" imgH="83808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868863"/>
                        <a:ext cx="6616700" cy="17018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3774" name="Rectangle 14">
            <a:extLst>
              <a:ext uri="{FF2B5EF4-FFF2-40B4-BE49-F238E27FC236}">
                <a16:creationId xmlns:a16="http://schemas.microsoft.com/office/drawing/2014/main" id="{7FD83147-3B6C-4DC4-98FD-97529BB42D04}"/>
              </a:ext>
            </a:extLst>
          </p:cNvPr>
          <p:cNvSpPr>
            <a:spLocks noChangeArrowheads="1"/>
          </p:cNvSpPr>
          <p:nvPr/>
        </p:nvSpPr>
        <p:spPr bwMode="auto">
          <a:xfrm>
            <a:off x="1331913" y="4868863"/>
            <a:ext cx="539750"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ea typeface="楷体_GB2312" pitchFamily="49" charset="-122"/>
              </a:rPr>
              <a:t>(2)</a:t>
            </a:r>
            <a:endParaRPr lang="zh-CN" altLang="en-US" b="1">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3768"/>
                                        </p:tgtEl>
                                        <p:attrNameLst>
                                          <p:attrName>style.visibility</p:attrName>
                                        </p:attrNameLst>
                                      </p:cBhvr>
                                      <p:to>
                                        <p:strVal val="visible"/>
                                      </p:to>
                                    </p:set>
                                    <p:animEffect transition="in" filter="wipe(left)">
                                      <p:cBhvr>
                                        <p:cTn id="7" dur="500"/>
                                        <p:tgtEl>
                                          <p:spTgt spid="3737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73774"/>
                                        </p:tgtEl>
                                        <p:attrNameLst>
                                          <p:attrName>style.visibility</p:attrName>
                                        </p:attrNameLst>
                                      </p:cBhvr>
                                      <p:to>
                                        <p:strVal val="visible"/>
                                      </p:to>
                                    </p:set>
                                    <p:anim calcmode="lin" valueType="num">
                                      <p:cBhvr additive="base">
                                        <p:cTn id="12" dur="500" fill="hold"/>
                                        <p:tgtEl>
                                          <p:spTgt spid="373774"/>
                                        </p:tgtEl>
                                        <p:attrNameLst>
                                          <p:attrName>ppt_x</p:attrName>
                                        </p:attrNameLst>
                                      </p:cBhvr>
                                      <p:tavLst>
                                        <p:tav tm="0">
                                          <p:val>
                                            <p:strVal val="0-#ppt_w/2"/>
                                          </p:val>
                                        </p:tav>
                                        <p:tav tm="100000">
                                          <p:val>
                                            <p:strVal val="#ppt_x"/>
                                          </p:val>
                                        </p:tav>
                                      </p:tavLst>
                                    </p:anim>
                                    <p:anim calcmode="lin" valueType="num">
                                      <p:cBhvr additive="base">
                                        <p:cTn id="13" dur="500" fill="hold"/>
                                        <p:tgtEl>
                                          <p:spTgt spid="37377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73770"/>
                                        </p:tgtEl>
                                        <p:attrNameLst>
                                          <p:attrName>style.visibility</p:attrName>
                                        </p:attrNameLst>
                                      </p:cBhvr>
                                      <p:to>
                                        <p:strVal val="visible"/>
                                      </p:to>
                                    </p:set>
                                    <p:animEffect transition="in" filter="wipe(left)">
                                      <p:cBhvr>
                                        <p:cTn id="18" dur="500"/>
                                        <p:tgtEl>
                                          <p:spTgt spid="373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7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8" name="Rectangle 4">
            <a:extLst>
              <a:ext uri="{FF2B5EF4-FFF2-40B4-BE49-F238E27FC236}">
                <a16:creationId xmlns:a16="http://schemas.microsoft.com/office/drawing/2014/main" id="{CB9C9BC3-780A-4012-BCC0-BBEB4101F06A}"/>
              </a:ext>
            </a:extLst>
          </p:cNvPr>
          <p:cNvSpPr>
            <a:spLocks noChangeArrowheads="1"/>
          </p:cNvSpPr>
          <p:nvPr/>
        </p:nvSpPr>
        <p:spPr bwMode="auto">
          <a:xfrm>
            <a:off x="611188" y="1341438"/>
            <a:ext cx="7991475" cy="22828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2-2</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对于氢原子、一次电离的氦离子</a:t>
            </a:r>
            <a:r>
              <a:rPr lang="en-US" altLang="zh-CN" b="1">
                <a:latin typeface="Times New Roman" panose="02020603050405020304" pitchFamily="18" charset="0"/>
                <a:ea typeface="楷体_GB2312" pitchFamily="49" charset="-122"/>
              </a:rPr>
              <a:t>He</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和两次电离的锂离子</a:t>
            </a:r>
            <a:r>
              <a:rPr lang="en-US" altLang="zh-CN" b="1">
                <a:latin typeface="Times New Roman" panose="02020603050405020304" pitchFamily="18" charset="0"/>
                <a:ea typeface="楷体_GB2312" pitchFamily="49" charset="-122"/>
              </a:rPr>
              <a:t>Li</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，分别计算它们的：</a:t>
            </a:r>
            <a:r>
              <a:rPr lang="en-US" altLang="zh-CN" b="1">
                <a:latin typeface="Times New Roman" panose="02020603050405020304" pitchFamily="18" charset="0"/>
                <a:ea typeface="楷体_GB2312" pitchFamily="49" charset="-122"/>
              </a:rPr>
              <a:t>(1) </a:t>
            </a:r>
            <a:r>
              <a:rPr lang="zh-CN" altLang="en-US" b="1">
                <a:latin typeface="Times New Roman" panose="02020603050405020304" pitchFamily="18" charset="0"/>
                <a:ea typeface="楷体_GB2312" pitchFamily="49" charset="-122"/>
              </a:rPr>
              <a:t>第一、第二玻尔轨道半径及电子在这些轨道上的速度；</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电子在基态的结合能；</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由基态到第一激发态所需的激发能量及由第一激发态退激到基态所放光子的波长。</a:t>
            </a:r>
          </a:p>
          <a:p>
            <a:pPr algn="l"/>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 </a:t>
            </a:r>
            <a:endParaRPr lang="zh-CN" altLang="en-US">
              <a:latin typeface="Times New Roman" panose="02020603050405020304" pitchFamily="18" charset="0"/>
              <a:ea typeface="楷体_GB2312" pitchFamily="49" charset="-122"/>
            </a:endParaRPr>
          </a:p>
        </p:txBody>
      </p:sp>
      <p:graphicFrame>
        <p:nvGraphicFramePr>
          <p:cNvPr id="374789" name="Object 5">
            <a:extLst>
              <a:ext uri="{FF2B5EF4-FFF2-40B4-BE49-F238E27FC236}">
                <a16:creationId xmlns:a16="http://schemas.microsoft.com/office/drawing/2014/main" id="{D4844880-B819-40E5-90E6-36AFCBE40899}"/>
              </a:ext>
            </a:extLst>
          </p:cNvPr>
          <p:cNvGraphicFramePr>
            <a:graphicFrameLocks noChangeAspect="1"/>
          </p:cNvGraphicFramePr>
          <p:nvPr>
            <p:ph/>
          </p:nvPr>
        </p:nvGraphicFramePr>
        <p:xfrm>
          <a:off x="1331913" y="3789363"/>
          <a:ext cx="7056437" cy="2316162"/>
        </p:xfrm>
        <a:graphic>
          <a:graphicData uri="http://schemas.openxmlformats.org/presentationml/2006/ole">
            <mc:AlternateContent xmlns:mc="http://schemas.openxmlformats.org/markup-compatibility/2006">
              <mc:Choice xmlns:v="urn:schemas-microsoft-com:vml" Requires="v">
                <p:oleObj spid="_x0000_s374791" name="公式" r:id="rId3" imgW="2476440" imgH="812520" progId="Equation.3">
                  <p:embed/>
                </p:oleObj>
              </mc:Choice>
              <mc:Fallback>
                <p:oleObj name="公式" r:id="rId3" imgW="2476440" imgH="8125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789363"/>
                        <a:ext cx="7056437" cy="2316162"/>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box(in)">
                                      <p:cBhvr>
                                        <p:cTn id="7" dur="500"/>
                                        <p:tgtEl>
                                          <p:spTgt spid="374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8" name="Rectangle 4">
            <a:extLst>
              <a:ext uri="{FF2B5EF4-FFF2-40B4-BE49-F238E27FC236}">
                <a16:creationId xmlns:a16="http://schemas.microsoft.com/office/drawing/2014/main" id="{1A047031-E0FA-467E-A0D3-027AC0E5B792}"/>
              </a:ext>
            </a:extLst>
          </p:cNvPr>
          <p:cNvSpPr>
            <a:spLocks noChangeArrowheads="1"/>
          </p:cNvSpPr>
          <p:nvPr/>
        </p:nvSpPr>
        <p:spPr bwMode="auto">
          <a:xfrm>
            <a:off x="812800" y="1349375"/>
            <a:ext cx="539750"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(2)</a:t>
            </a:r>
            <a:endParaRPr lang="zh-CN" altLang="en-US" b="1">
              <a:latin typeface="Times New Roman" panose="02020603050405020304" pitchFamily="18" charset="0"/>
            </a:endParaRPr>
          </a:p>
        </p:txBody>
      </p:sp>
      <p:graphicFrame>
        <p:nvGraphicFramePr>
          <p:cNvPr id="390149" name="Object 5">
            <a:extLst>
              <a:ext uri="{FF2B5EF4-FFF2-40B4-BE49-F238E27FC236}">
                <a16:creationId xmlns:a16="http://schemas.microsoft.com/office/drawing/2014/main" id="{CEAA59C1-4651-4442-B67B-1531690DC582}"/>
              </a:ext>
            </a:extLst>
          </p:cNvPr>
          <p:cNvGraphicFramePr>
            <a:graphicFrameLocks noChangeAspect="1"/>
          </p:cNvGraphicFramePr>
          <p:nvPr>
            <p:ph sz="half" idx="1"/>
          </p:nvPr>
        </p:nvGraphicFramePr>
        <p:xfrm>
          <a:off x="1476375" y="1433513"/>
          <a:ext cx="6983413" cy="1152525"/>
        </p:xfrm>
        <a:graphic>
          <a:graphicData uri="http://schemas.openxmlformats.org/presentationml/2006/ole">
            <mc:AlternateContent xmlns:mc="http://schemas.openxmlformats.org/markup-compatibility/2006">
              <mc:Choice xmlns:v="urn:schemas-microsoft-com:vml" Requires="v">
                <p:oleObj spid="_x0000_s390155" name="公式" r:id="rId3" imgW="2539800" imgH="419040" progId="Equation.3">
                  <p:embed/>
                </p:oleObj>
              </mc:Choice>
              <mc:Fallback>
                <p:oleObj name="公式" r:id="rId3" imgW="2539800" imgH="419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33513"/>
                        <a:ext cx="6983413" cy="115252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0151" name="Rectangle 7">
            <a:extLst>
              <a:ext uri="{FF2B5EF4-FFF2-40B4-BE49-F238E27FC236}">
                <a16:creationId xmlns:a16="http://schemas.microsoft.com/office/drawing/2014/main" id="{0F8C7C2A-4249-4C7E-A8FA-E57B48BA374B}"/>
              </a:ext>
            </a:extLst>
          </p:cNvPr>
          <p:cNvSpPr>
            <a:spLocks noChangeArrowheads="1"/>
          </p:cNvSpPr>
          <p:nvPr/>
        </p:nvSpPr>
        <p:spPr bwMode="auto">
          <a:xfrm>
            <a:off x="827088" y="2852738"/>
            <a:ext cx="539750"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(3)</a:t>
            </a:r>
            <a:endParaRPr lang="zh-CN" altLang="en-US" b="1">
              <a:latin typeface="Times New Roman" panose="02020603050405020304" pitchFamily="18" charset="0"/>
            </a:endParaRPr>
          </a:p>
        </p:txBody>
      </p:sp>
      <p:graphicFrame>
        <p:nvGraphicFramePr>
          <p:cNvPr id="390152" name="Object 8">
            <a:extLst>
              <a:ext uri="{FF2B5EF4-FFF2-40B4-BE49-F238E27FC236}">
                <a16:creationId xmlns:a16="http://schemas.microsoft.com/office/drawing/2014/main" id="{CE4A9B2A-EDCA-4603-8F55-AAC3F97E8BD6}"/>
              </a:ext>
            </a:extLst>
          </p:cNvPr>
          <p:cNvGraphicFramePr>
            <a:graphicFrameLocks noChangeAspect="1"/>
          </p:cNvGraphicFramePr>
          <p:nvPr>
            <p:ph sz="half" idx="2"/>
          </p:nvPr>
        </p:nvGraphicFramePr>
        <p:xfrm>
          <a:off x="1476375" y="3367088"/>
          <a:ext cx="7127875" cy="2182812"/>
        </p:xfrm>
        <a:graphic>
          <a:graphicData uri="http://schemas.openxmlformats.org/presentationml/2006/ole">
            <mc:AlternateContent xmlns:mc="http://schemas.openxmlformats.org/markup-compatibility/2006">
              <mc:Choice xmlns:v="urn:schemas-microsoft-com:vml" Requires="v">
                <p:oleObj spid="_x0000_s390156" name="公式" r:id="rId5" imgW="2654280" imgH="812520" progId="Equation.3">
                  <p:embed/>
                </p:oleObj>
              </mc:Choice>
              <mc:Fallback>
                <p:oleObj name="公式" r:id="rId5" imgW="2654280" imgH="81252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367088"/>
                        <a:ext cx="7127875" cy="2182812"/>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390149"/>
                                        </p:tgtEl>
                                        <p:attrNameLst>
                                          <p:attrName>style.visibility</p:attrName>
                                        </p:attrNameLst>
                                      </p:cBhvr>
                                      <p:to>
                                        <p:strVal val="visible"/>
                                      </p:to>
                                    </p:set>
                                    <p:animEffect transition="in" filter="diamond(out)">
                                      <p:cBhvr>
                                        <p:cTn id="7" dur="1000"/>
                                        <p:tgtEl>
                                          <p:spTgt spid="390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90151"/>
                                        </p:tgtEl>
                                        <p:attrNameLst>
                                          <p:attrName>style.visibility</p:attrName>
                                        </p:attrNameLst>
                                      </p:cBhvr>
                                      <p:to>
                                        <p:strVal val="visible"/>
                                      </p:to>
                                    </p:set>
                                    <p:anim calcmode="lin" valueType="num">
                                      <p:cBhvr additive="base">
                                        <p:cTn id="12" dur="500" fill="hold"/>
                                        <p:tgtEl>
                                          <p:spTgt spid="390151"/>
                                        </p:tgtEl>
                                        <p:attrNameLst>
                                          <p:attrName>ppt_x</p:attrName>
                                        </p:attrNameLst>
                                      </p:cBhvr>
                                      <p:tavLst>
                                        <p:tav tm="0">
                                          <p:val>
                                            <p:strVal val="0-#ppt_w/2"/>
                                          </p:val>
                                        </p:tav>
                                        <p:tav tm="100000">
                                          <p:val>
                                            <p:strVal val="#ppt_x"/>
                                          </p:val>
                                        </p:tav>
                                      </p:tavLst>
                                    </p:anim>
                                    <p:anim calcmode="lin" valueType="num">
                                      <p:cBhvr additive="base">
                                        <p:cTn id="13" dur="500" fill="hold"/>
                                        <p:tgtEl>
                                          <p:spTgt spid="39015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90152"/>
                                        </p:tgtEl>
                                        <p:attrNameLst>
                                          <p:attrName>style.visibility</p:attrName>
                                        </p:attrNameLst>
                                      </p:cBhvr>
                                      <p:to>
                                        <p:strVal val="visible"/>
                                      </p:to>
                                    </p:set>
                                    <p:animEffect transition="in" filter="wipe(left)">
                                      <p:cBhvr>
                                        <p:cTn id="18" dur="500"/>
                                        <p:tgtEl>
                                          <p:spTgt spid="390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5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Rectangle 4">
            <a:extLst>
              <a:ext uri="{FF2B5EF4-FFF2-40B4-BE49-F238E27FC236}">
                <a16:creationId xmlns:a16="http://schemas.microsoft.com/office/drawing/2014/main" id="{B3ADDF1C-1779-4FA3-B824-6753DF890C55}"/>
              </a:ext>
            </a:extLst>
          </p:cNvPr>
          <p:cNvSpPr>
            <a:spLocks noChangeArrowheads="1"/>
          </p:cNvSpPr>
          <p:nvPr/>
        </p:nvSpPr>
        <p:spPr bwMode="auto">
          <a:xfrm>
            <a:off x="611188" y="1412875"/>
            <a:ext cx="8208962" cy="1187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2-3 </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欲使电子与处于基态的锂离子</a:t>
            </a:r>
            <a:r>
              <a:rPr lang="en-US" altLang="zh-CN" b="1">
                <a:latin typeface="Times New Roman" panose="02020603050405020304" pitchFamily="18" charset="0"/>
                <a:ea typeface="楷体_GB2312" pitchFamily="49" charset="-122"/>
              </a:rPr>
              <a:t>Li</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发生非弹性散射，试问电子至少具有多大的动能？</a:t>
            </a:r>
          </a:p>
          <a:p>
            <a:pPr algn="l"/>
            <a:r>
              <a:rPr lang="zh-CN" altLang="en-US" b="1">
                <a:latin typeface="Times New Roman" panose="02020603050405020304" pitchFamily="18" charset="0"/>
                <a:ea typeface="楷体_GB2312" pitchFamily="49" charset="-122"/>
              </a:rPr>
              <a:t>解：</a:t>
            </a:r>
          </a:p>
        </p:txBody>
      </p:sp>
      <p:graphicFrame>
        <p:nvGraphicFramePr>
          <p:cNvPr id="375813" name="Object 5">
            <a:extLst>
              <a:ext uri="{FF2B5EF4-FFF2-40B4-BE49-F238E27FC236}">
                <a16:creationId xmlns:a16="http://schemas.microsoft.com/office/drawing/2014/main" id="{BC942A7D-B498-47BE-BB73-DDAD62949656}"/>
              </a:ext>
            </a:extLst>
          </p:cNvPr>
          <p:cNvGraphicFramePr>
            <a:graphicFrameLocks noChangeAspect="1"/>
          </p:cNvGraphicFramePr>
          <p:nvPr>
            <p:ph/>
          </p:nvPr>
        </p:nvGraphicFramePr>
        <p:xfrm>
          <a:off x="1403350" y="2565400"/>
          <a:ext cx="5903913" cy="2935288"/>
        </p:xfrm>
        <a:graphic>
          <a:graphicData uri="http://schemas.openxmlformats.org/presentationml/2006/ole">
            <mc:AlternateContent xmlns:mc="http://schemas.openxmlformats.org/markup-compatibility/2006">
              <mc:Choice xmlns:v="urn:schemas-microsoft-com:vml" Requires="v">
                <p:oleObj spid="_x0000_s375815" name="公式" r:id="rId3" imgW="2171520" imgH="1079280" progId="Equation.3">
                  <p:embed/>
                </p:oleObj>
              </mc:Choice>
              <mc:Fallback>
                <p:oleObj name="公式" r:id="rId3" imgW="2171520" imgH="1079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565400"/>
                        <a:ext cx="5903913" cy="2935288"/>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5813"/>
                                        </p:tgtEl>
                                        <p:attrNameLst>
                                          <p:attrName>style.visibility</p:attrName>
                                        </p:attrNameLst>
                                      </p:cBhvr>
                                      <p:to>
                                        <p:strVal val="visible"/>
                                      </p:to>
                                    </p:set>
                                    <p:animEffect transition="in" filter="checkerboard(across)">
                                      <p:cBhvr>
                                        <p:cTn id="7" dur="1000"/>
                                        <p:tgtEl>
                                          <p:spTgt spid="375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Rectangle 4">
            <a:extLst>
              <a:ext uri="{FF2B5EF4-FFF2-40B4-BE49-F238E27FC236}">
                <a16:creationId xmlns:a16="http://schemas.microsoft.com/office/drawing/2014/main" id="{CC33380D-F496-4A50-83A5-B212089AE3EB}"/>
              </a:ext>
            </a:extLst>
          </p:cNvPr>
          <p:cNvSpPr>
            <a:spLocks noChangeArrowheads="1"/>
          </p:cNvSpPr>
          <p:nvPr/>
        </p:nvSpPr>
        <p:spPr bwMode="auto">
          <a:xfrm>
            <a:off x="611188" y="1268413"/>
            <a:ext cx="8208962" cy="15525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2-4 </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运动质子与一个处于静止的基态氢原子作</a:t>
            </a:r>
            <a:r>
              <a:rPr lang="zh-CN" altLang="en-US" b="1">
                <a:solidFill>
                  <a:schemeClr val="hlink"/>
                </a:solidFill>
                <a:latin typeface="Times New Roman" panose="02020603050405020304" pitchFamily="18" charset="0"/>
                <a:ea typeface="楷体_GB2312" pitchFamily="49" charset="-122"/>
              </a:rPr>
              <a:t>完全非弹性的对心碰撞</a:t>
            </a:r>
            <a:r>
              <a:rPr lang="zh-CN" altLang="en-US" b="1">
                <a:latin typeface="Times New Roman" panose="02020603050405020304" pitchFamily="18" charset="0"/>
                <a:ea typeface="楷体_GB2312" pitchFamily="49" charset="-122"/>
              </a:rPr>
              <a:t>，欲使氢原子发射出光子，质子至少应以多大的速度运动？</a:t>
            </a:r>
          </a:p>
          <a:p>
            <a:pPr algn="l"/>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 </a:t>
            </a:r>
          </a:p>
        </p:txBody>
      </p:sp>
      <p:graphicFrame>
        <p:nvGraphicFramePr>
          <p:cNvPr id="376837" name="Object 5">
            <a:extLst>
              <a:ext uri="{FF2B5EF4-FFF2-40B4-BE49-F238E27FC236}">
                <a16:creationId xmlns:a16="http://schemas.microsoft.com/office/drawing/2014/main" id="{F86DAEC2-E2BA-49FD-BAA6-916037A0EC47}"/>
              </a:ext>
            </a:extLst>
          </p:cNvPr>
          <p:cNvGraphicFramePr>
            <a:graphicFrameLocks noChangeAspect="1"/>
          </p:cNvGraphicFramePr>
          <p:nvPr>
            <p:ph sz="quarter" idx="1"/>
          </p:nvPr>
        </p:nvGraphicFramePr>
        <p:xfrm>
          <a:off x="1258888" y="2525713"/>
          <a:ext cx="5175250" cy="798512"/>
        </p:xfrm>
        <a:graphic>
          <a:graphicData uri="http://schemas.openxmlformats.org/presentationml/2006/ole">
            <mc:AlternateContent xmlns:mc="http://schemas.openxmlformats.org/markup-compatibility/2006">
              <mc:Choice xmlns:v="urn:schemas-microsoft-com:vml" Requires="v">
                <p:oleObj spid="_x0000_s376857" name="Equation" r:id="rId3" imgW="3784320" imgH="583920" progId="Equation.DSMT4">
                  <p:embed/>
                </p:oleObj>
              </mc:Choice>
              <mc:Fallback>
                <p:oleObj name="Equation" r:id="rId3" imgW="3784320" imgH="5839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25713"/>
                        <a:ext cx="5175250" cy="798512"/>
                      </a:xfrm>
                      <a:prstGeom prst="rect">
                        <a:avLst/>
                      </a:prstGeom>
                      <a:solidFill>
                        <a:srgbClr val="FF00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6847" name="Object 15">
            <a:extLst>
              <a:ext uri="{FF2B5EF4-FFF2-40B4-BE49-F238E27FC236}">
                <a16:creationId xmlns:a16="http://schemas.microsoft.com/office/drawing/2014/main" id="{37BAC734-2CEE-451B-A047-C49A29357A8F}"/>
              </a:ext>
            </a:extLst>
          </p:cNvPr>
          <p:cNvGraphicFramePr>
            <a:graphicFrameLocks noChangeAspect="1"/>
          </p:cNvGraphicFramePr>
          <p:nvPr>
            <p:ph sz="quarter" idx="2"/>
          </p:nvPr>
        </p:nvGraphicFramePr>
        <p:xfrm>
          <a:off x="6804025" y="2708275"/>
          <a:ext cx="1368425" cy="547688"/>
        </p:xfrm>
        <a:graphic>
          <a:graphicData uri="http://schemas.openxmlformats.org/presentationml/2006/ole">
            <mc:AlternateContent xmlns:mc="http://schemas.openxmlformats.org/markup-compatibility/2006">
              <mc:Choice xmlns:v="urn:schemas-microsoft-com:vml" Requires="v">
                <p:oleObj spid="_x0000_s376858" name="Equation" r:id="rId5" imgW="888840" imgH="355320" progId="Equation.DSMT4">
                  <p:embed/>
                </p:oleObj>
              </mc:Choice>
              <mc:Fallback>
                <p:oleObj name="Equation" r:id="rId5" imgW="888840" imgH="35532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2708275"/>
                        <a:ext cx="1368425" cy="547688"/>
                      </a:xfrm>
                      <a:prstGeom prst="rect">
                        <a:avLst/>
                      </a:prstGeom>
                      <a:solidFill>
                        <a:srgbClr val="FFCC99">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6850" name="Object 18">
            <a:extLst>
              <a:ext uri="{FF2B5EF4-FFF2-40B4-BE49-F238E27FC236}">
                <a16:creationId xmlns:a16="http://schemas.microsoft.com/office/drawing/2014/main" id="{2399A00B-0816-454A-9FD3-F4185D16646F}"/>
              </a:ext>
            </a:extLst>
          </p:cNvPr>
          <p:cNvGraphicFramePr>
            <a:graphicFrameLocks noChangeAspect="1"/>
          </p:cNvGraphicFramePr>
          <p:nvPr>
            <p:ph sz="quarter" idx="3"/>
          </p:nvPr>
        </p:nvGraphicFramePr>
        <p:xfrm>
          <a:off x="1187450" y="4149725"/>
          <a:ext cx="6624638" cy="2351088"/>
        </p:xfrm>
        <a:graphic>
          <a:graphicData uri="http://schemas.openxmlformats.org/presentationml/2006/ole">
            <mc:AlternateContent xmlns:mc="http://schemas.openxmlformats.org/markup-compatibility/2006">
              <mc:Choice xmlns:v="urn:schemas-microsoft-com:vml" Requires="v">
                <p:oleObj spid="_x0000_s376859" name="Equation" r:id="rId7" imgW="3936960" imgH="1396800" progId="Equation.DSMT4">
                  <p:embed/>
                </p:oleObj>
              </mc:Choice>
              <mc:Fallback>
                <p:oleObj name="Equation" r:id="rId7" imgW="3936960" imgH="13968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149725"/>
                        <a:ext cx="6624638" cy="2351088"/>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6839" name="Rectangle 7">
            <a:extLst>
              <a:ext uri="{FF2B5EF4-FFF2-40B4-BE49-F238E27FC236}">
                <a16:creationId xmlns:a16="http://schemas.microsoft.com/office/drawing/2014/main" id="{24D1865C-4745-4A36-BF48-083BF7E6321C}"/>
              </a:ext>
            </a:extLst>
          </p:cNvPr>
          <p:cNvSpPr>
            <a:spLocks noChangeArrowheads="1"/>
          </p:cNvSpPr>
          <p:nvPr/>
        </p:nvSpPr>
        <p:spPr bwMode="auto">
          <a:xfrm>
            <a:off x="1258888" y="3573463"/>
            <a:ext cx="4779962"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hlink"/>
                </a:solidFill>
                <a:ea typeface="楷体_GB2312" pitchFamily="49" charset="-122"/>
              </a:rPr>
              <a:t>完全非弹性的对心碰撞</a:t>
            </a:r>
            <a:r>
              <a:rPr lang="zh-CN" altLang="en-US" b="1"/>
              <a:t>→动量守恒</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1" name="Rectangle 5">
            <a:extLst>
              <a:ext uri="{FF2B5EF4-FFF2-40B4-BE49-F238E27FC236}">
                <a16:creationId xmlns:a16="http://schemas.microsoft.com/office/drawing/2014/main" id="{85A2363A-84FC-4217-9A37-EC9409582C38}"/>
              </a:ext>
            </a:extLst>
          </p:cNvPr>
          <p:cNvSpPr>
            <a:spLocks noChangeArrowheads="1"/>
          </p:cNvSpPr>
          <p:nvPr/>
        </p:nvSpPr>
        <p:spPr bwMode="auto">
          <a:xfrm>
            <a:off x="827088" y="1341438"/>
            <a:ext cx="7705725" cy="1187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2-5</a:t>
            </a:r>
            <a:r>
              <a:rPr lang="en-US" altLang="zh-CN" b="1">
                <a:latin typeface="Times New Roman" panose="02020603050405020304" pitchFamily="18" charset="0"/>
                <a:ea typeface="楷体_GB2312" pitchFamily="49" charset="-122"/>
              </a:rPr>
              <a:t> (1) </a:t>
            </a:r>
            <a:r>
              <a:rPr lang="zh-CN" altLang="en-US" b="1">
                <a:latin typeface="Times New Roman" panose="02020603050405020304" pitchFamily="18" charset="0"/>
                <a:ea typeface="楷体_GB2312" pitchFamily="49" charset="-122"/>
              </a:rPr>
              <a:t>原子在热平衡条件下处于不同能量状态的数目是按玻耳兹曼分布的，即处于能量为</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的激发态的原子数为</a:t>
            </a:r>
          </a:p>
        </p:txBody>
      </p:sp>
      <p:graphicFrame>
        <p:nvGraphicFramePr>
          <p:cNvPr id="377860" name="Object 4">
            <a:extLst>
              <a:ext uri="{FF2B5EF4-FFF2-40B4-BE49-F238E27FC236}">
                <a16:creationId xmlns:a16="http://schemas.microsoft.com/office/drawing/2014/main" id="{099367C1-4FA2-48CA-8F92-94F2FC841F36}"/>
              </a:ext>
            </a:extLst>
          </p:cNvPr>
          <p:cNvGraphicFramePr>
            <a:graphicFrameLocks noChangeAspect="1"/>
          </p:cNvGraphicFramePr>
          <p:nvPr/>
        </p:nvGraphicFramePr>
        <p:xfrm>
          <a:off x="1828800" y="2276475"/>
          <a:ext cx="3468688" cy="1133475"/>
        </p:xfrm>
        <a:graphic>
          <a:graphicData uri="http://schemas.openxmlformats.org/presentationml/2006/ole">
            <mc:AlternateContent xmlns:mc="http://schemas.openxmlformats.org/markup-compatibility/2006">
              <mc:Choice xmlns:v="urn:schemas-microsoft-com:vml" Requires="v">
                <p:oleObj spid="_x0000_s377863" name="Equation" r:id="rId3" imgW="1333440" imgH="431640" progId="Equation.DSMT4">
                  <p:embed/>
                </p:oleObj>
              </mc:Choice>
              <mc:Fallback>
                <p:oleObj name="Equation" r:id="rId3" imgW="13334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276475"/>
                        <a:ext cx="3468688" cy="1133475"/>
                      </a:xfrm>
                      <a:prstGeom prst="rect">
                        <a:avLst/>
                      </a:prstGeom>
                      <a:solidFill>
                        <a:srgbClr val="CCFFCC"/>
                      </a:solidFill>
                    </p:spPr>
                  </p:pic>
                </p:oleObj>
              </mc:Fallback>
            </mc:AlternateContent>
          </a:graphicData>
        </a:graphic>
      </p:graphicFrame>
      <p:sp>
        <p:nvSpPr>
          <p:cNvPr id="377862" name="Rectangle 6">
            <a:extLst>
              <a:ext uri="{FF2B5EF4-FFF2-40B4-BE49-F238E27FC236}">
                <a16:creationId xmlns:a16="http://schemas.microsoft.com/office/drawing/2014/main" id="{225BE7C6-AEEF-48F5-B3B4-DD8250B74071}"/>
              </a:ext>
            </a:extLst>
          </p:cNvPr>
          <p:cNvSpPr>
            <a:spLocks noChangeArrowheads="1"/>
          </p:cNvSpPr>
          <p:nvPr/>
        </p:nvSpPr>
        <p:spPr bwMode="auto">
          <a:xfrm>
            <a:off x="684213" y="3573463"/>
            <a:ext cx="7920037" cy="26479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b="1">
                <a:latin typeface="Times New Roman" panose="02020603050405020304" pitchFamily="18" charset="0"/>
                <a:ea typeface="楷体_GB2312" pitchFamily="49" charset="-122"/>
              </a:rPr>
              <a:t>式中</a:t>
            </a:r>
            <a:r>
              <a:rPr lang="en-US" altLang="zh-CN" b="1">
                <a:latin typeface="Times New Roman" panose="02020603050405020304" pitchFamily="18" charset="0"/>
                <a:ea typeface="楷体_GB2312" pitchFamily="49" charset="-122"/>
              </a:rPr>
              <a:t>N</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是能量为</a:t>
            </a:r>
            <a:r>
              <a:rPr lang="en-US" altLang="zh-CN" b="1">
                <a:latin typeface="Times New Roman" panose="02020603050405020304" pitchFamily="18" charset="0"/>
                <a:ea typeface="楷体_GB2312" pitchFamily="49" charset="-122"/>
              </a:rPr>
              <a:t>E</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状态的原子数，</a:t>
            </a:r>
            <a:r>
              <a:rPr lang="en-US" altLang="zh-CN" b="1">
                <a:latin typeface="Times New Roman" panose="02020603050405020304" pitchFamily="18" charset="0"/>
                <a:ea typeface="楷体_GB2312" pitchFamily="49" charset="-122"/>
              </a:rPr>
              <a:t>k</a:t>
            </a:r>
            <a:r>
              <a:rPr lang="zh-CN" altLang="en-US" b="1">
                <a:latin typeface="Times New Roman" panose="02020603050405020304" pitchFamily="18" charset="0"/>
                <a:ea typeface="楷体_GB2312" pitchFamily="49" charset="-122"/>
              </a:rPr>
              <a:t>为玻耳兹曼常数，</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n</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1</a:t>
            </a:r>
            <a:r>
              <a:rPr lang="zh-CN" altLang="en-US" b="1">
                <a:latin typeface="Times New Roman" panose="02020603050405020304" pitchFamily="18" charset="0"/>
                <a:ea typeface="楷体_GB2312" pitchFamily="49" charset="-122"/>
              </a:rPr>
              <a:t>为相应能量状态的统计权重。试问：原子态的氢在一个大气压、</a:t>
            </a:r>
            <a:r>
              <a:rPr lang="en-US" altLang="zh-CN" b="1">
                <a:latin typeface="Times New Roman" panose="02020603050405020304" pitchFamily="18" charset="0"/>
                <a:ea typeface="楷体_GB2312" pitchFamily="49" charset="-122"/>
              </a:rPr>
              <a:t>20℃</a:t>
            </a:r>
            <a:r>
              <a:rPr lang="zh-CN" altLang="en-US" b="1">
                <a:latin typeface="Times New Roman" panose="02020603050405020304" pitchFamily="18" charset="0"/>
                <a:ea typeface="楷体_GB2312" pitchFamily="49" charset="-122"/>
              </a:rPr>
              <a:t>温度的条件下，容器必须多大才能有一个原子处在第一激发态？巳知氢原子处于基态和第一激发态的统计权重分别为</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1</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和</a:t>
            </a:r>
            <a:r>
              <a:rPr lang="en-US" altLang="zh-CN" b="1">
                <a:latin typeface="Times New Roman" panose="02020603050405020304" pitchFamily="18" charset="0"/>
                <a:ea typeface="楷体_GB2312" pitchFamily="49" charset="-122"/>
              </a:rPr>
              <a:t>g</a:t>
            </a:r>
            <a:r>
              <a:rPr lang="en-US" altLang="zh-CN" b="1" baseline="-30000">
                <a:latin typeface="Times New Roman" panose="02020603050405020304" pitchFamily="18" charset="0"/>
                <a:ea typeface="楷体_GB2312" pitchFamily="49" charset="-122"/>
              </a:rPr>
              <a:t>2</a:t>
            </a:r>
            <a:r>
              <a:rPr lang="en-US" altLang="zh-CN" b="1">
                <a:latin typeface="Times New Roman" panose="02020603050405020304" pitchFamily="18" charset="0"/>
                <a:ea typeface="楷体_GB2312" pitchFamily="49" charset="-122"/>
              </a:rPr>
              <a:t>=8</a:t>
            </a:r>
            <a:r>
              <a:rPr lang="zh-CN" altLang="en-US" b="1">
                <a:latin typeface="Times New Roman" panose="02020603050405020304" pitchFamily="18" charset="0"/>
                <a:ea typeface="楷体_GB2312" pitchFamily="49" charset="-122"/>
              </a:rPr>
              <a:t>。</a:t>
            </a:r>
          </a:p>
          <a:p>
            <a:pPr algn="l" eaLnBrk="0" hangingPunct="0"/>
            <a:r>
              <a:rPr lang="zh-CN" altLang="en-US" b="1">
                <a:latin typeface="Times New Roman" panose="02020603050405020304" pitchFamily="18" charset="0"/>
                <a:ea typeface="楷体_GB2312" pitchFamily="49" charset="-122"/>
              </a:rPr>
              <a:t>        </a:t>
            </a:r>
            <a:r>
              <a:rPr lang="en-US" altLang="zh-CN" b="1">
                <a:latin typeface="Times New Roman" panose="02020603050405020304" pitchFamily="18" charset="0"/>
                <a:ea typeface="楷体_GB2312" pitchFamily="49" charset="-122"/>
              </a:rPr>
              <a:t>(2) </a:t>
            </a:r>
            <a:r>
              <a:rPr lang="zh-CN" altLang="en-US" b="1">
                <a:latin typeface="Times New Roman" panose="02020603050405020304" pitchFamily="18" charset="0"/>
                <a:ea typeface="楷体_GB2312" pitchFamily="49" charset="-122"/>
              </a:rPr>
              <a:t>电子与室温下的氢原子气体相碰撞，要观察到</a:t>
            </a:r>
            <a:r>
              <a:rPr lang="en-US" altLang="zh-CN" b="1">
                <a:latin typeface="Times New Roman" panose="02020603050405020304" pitchFamily="18" charset="0"/>
                <a:ea typeface="楷体_GB2312" pitchFamily="49" charset="-122"/>
              </a:rPr>
              <a:t>H</a:t>
            </a:r>
            <a:r>
              <a:rPr lang="el-GR" altLang="zh-CN" b="1" i="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线，试问电子的最小动能为多大？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C56693DA-C673-4DEB-995D-7A58C2E65D5C}"/>
              </a:ext>
            </a:extLst>
          </p:cNvPr>
          <p:cNvSpPr>
            <a:spLocks noGrp="1" noChangeArrowheads="1"/>
          </p:cNvSpPr>
          <p:nvPr>
            <p:ph type="title"/>
          </p:nvPr>
        </p:nvSpPr>
        <p:spPr>
          <a:xfrm>
            <a:off x="900113" y="404813"/>
            <a:ext cx="7772400" cy="609600"/>
          </a:xfrm>
        </p:spPr>
        <p:txBody>
          <a:bodyPr/>
          <a:lstStyle/>
          <a:p>
            <a:r>
              <a:rPr lang="en-US" altLang="zh-CN" sz="3600" b="1">
                <a:solidFill>
                  <a:schemeClr val="hlink"/>
                </a:solidFill>
                <a:latin typeface="Times New Roman" panose="02020603050405020304" pitchFamily="18" charset="0"/>
                <a:ea typeface="楷体_GB2312" pitchFamily="49" charset="-122"/>
              </a:rPr>
              <a:t>§2.3 </a:t>
            </a:r>
            <a:r>
              <a:rPr lang="zh-CN" altLang="en-US" sz="3600" b="1">
                <a:solidFill>
                  <a:schemeClr val="hlink"/>
                </a:solidFill>
                <a:latin typeface="Times New Roman" panose="02020603050405020304" pitchFamily="18" charset="0"/>
                <a:ea typeface="楷体_GB2312" pitchFamily="49" charset="-122"/>
              </a:rPr>
              <a:t>氢原子光谱及其经验规律</a:t>
            </a:r>
            <a:r>
              <a:rPr lang="zh-CN" altLang="en-US"/>
              <a:t> </a:t>
            </a:r>
          </a:p>
        </p:txBody>
      </p:sp>
      <p:graphicFrame>
        <p:nvGraphicFramePr>
          <p:cNvPr id="229385" name="Object 9">
            <a:extLst>
              <a:ext uri="{FF2B5EF4-FFF2-40B4-BE49-F238E27FC236}">
                <a16:creationId xmlns:a16="http://schemas.microsoft.com/office/drawing/2014/main" id="{053BEDAA-F9E0-4EA2-ADB3-D6770280749C}"/>
              </a:ext>
            </a:extLst>
          </p:cNvPr>
          <p:cNvGraphicFramePr>
            <a:graphicFrameLocks noChangeAspect="1"/>
          </p:cNvGraphicFramePr>
          <p:nvPr/>
        </p:nvGraphicFramePr>
        <p:xfrm>
          <a:off x="2743200" y="1731963"/>
          <a:ext cx="4191000" cy="909637"/>
        </p:xfrm>
        <a:graphic>
          <a:graphicData uri="http://schemas.openxmlformats.org/presentationml/2006/ole">
            <mc:AlternateContent xmlns:mc="http://schemas.openxmlformats.org/markup-compatibility/2006">
              <mc:Choice xmlns:v="urn:schemas-microsoft-com:vml" Requires="v">
                <p:oleObj spid="_x0000_s229391" r:id="rId3" imgW="2908300" imgH="635000" progId="Equation.3">
                  <p:embed/>
                </p:oleObj>
              </mc:Choice>
              <mc:Fallback>
                <p:oleObj r:id="rId3" imgW="2908300" imgH="635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731963"/>
                        <a:ext cx="4191000" cy="909637"/>
                      </a:xfrm>
                      <a:prstGeom prst="rect">
                        <a:avLst/>
                      </a:prstGeom>
                      <a:solidFill>
                        <a:srgbClr val="FFCC99"/>
                      </a:solidFill>
                    </p:spPr>
                  </p:pic>
                </p:oleObj>
              </mc:Fallback>
            </mc:AlternateContent>
          </a:graphicData>
        </a:graphic>
      </p:graphicFrame>
      <p:sp>
        <p:nvSpPr>
          <p:cNvPr id="229386" name="Rectangle 10">
            <a:extLst>
              <a:ext uri="{FF2B5EF4-FFF2-40B4-BE49-F238E27FC236}">
                <a16:creationId xmlns:a16="http://schemas.microsoft.com/office/drawing/2014/main" id="{2B6AFBF7-6F74-4999-8D9B-5403CD077D17}"/>
              </a:ext>
            </a:extLst>
          </p:cNvPr>
          <p:cNvSpPr>
            <a:spLocks noChangeArrowheads="1"/>
          </p:cNvSpPr>
          <p:nvPr/>
        </p:nvSpPr>
        <p:spPr bwMode="auto">
          <a:xfrm>
            <a:off x="539750" y="1773238"/>
            <a:ext cx="197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latin typeface="Times New Roman" panose="02020603050405020304" pitchFamily="18" charset="0"/>
                <a:ea typeface="楷体_GB2312" pitchFamily="49" charset="-122"/>
              </a:rPr>
              <a:t>巴耳末公式</a:t>
            </a:r>
          </a:p>
        </p:txBody>
      </p:sp>
      <p:sp>
        <p:nvSpPr>
          <p:cNvPr id="229387" name="Rectangle 11">
            <a:extLst>
              <a:ext uri="{FF2B5EF4-FFF2-40B4-BE49-F238E27FC236}">
                <a16:creationId xmlns:a16="http://schemas.microsoft.com/office/drawing/2014/main" id="{519C6545-4FC9-4465-8262-1E8A81E0E95E}"/>
              </a:ext>
            </a:extLst>
          </p:cNvPr>
          <p:cNvSpPr>
            <a:spLocks noChangeArrowheads="1"/>
          </p:cNvSpPr>
          <p:nvPr/>
        </p:nvSpPr>
        <p:spPr bwMode="auto">
          <a:xfrm>
            <a:off x="2771775" y="2781300"/>
            <a:ext cx="2159000" cy="57943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Times New Roman" panose="02020603050405020304" pitchFamily="18" charset="0"/>
                <a:ea typeface="楷体_GB2312" pitchFamily="49" charset="-122"/>
              </a:rPr>
              <a:t>B </a:t>
            </a:r>
            <a:r>
              <a:rPr lang="en-US" altLang="zh-CN" sz="2800">
                <a:latin typeface="Times New Roman" panose="02020603050405020304" pitchFamily="18" charset="0"/>
                <a:ea typeface="楷体_GB2312" pitchFamily="49" charset="-122"/>
              </a:rPr>
              <a:t>= 3645.6 </a:t>
            </a:r>
            <a:r>
              <a:rPr lang="en-US" altLang="zh-CN" sz="3200" b="1">
                <a:latin typeface="Times New Roman" panose="02020603050405020304" pitchFamily="18" charset="0"/>
              </a:rPr>
              <a:t>Å</a:t>
            </a:r>
            <a:endParaRPr lang="en-US" altLang="zh-CN" sz="3200" b="1">
              <a:latin typeface="Arial Unicode MS" pitchFamily="34" charset="-122"/>
            </a:endParaRPr>
          </a:p>
        </p:txBody>
      </p:sp>
      <p:graphicFrame>
        <p:nvGraphicFramePr>
          <p:cNvPr id="229388" name="Object 12">
            <a:extLst>
              <a:ext uri="{FF2B5EF4-FFF2-40B4-BE49-F238E27FC236}">
                <a16:creationId xmlns:a16="http://schemas.microsoft.com/office/drawing/2014/main" id="{5722404A-37A8-4BC7-8FEB-325DEAC160F9}"/>
              </a:ext>
            </a:extLst>
          </p:cNvPr>
          <p:cNvGraphicFramePr>
            <a:graphicFrameLocks noChangeAspect="1"/>
          </p:cNvGraphicFramePr>
          <p:nvPr/>
        </p:nvGraphicFramePr>
        <p:xfrm>
          <a:off x="2743200" y="3657600"/>
          <a:ext cx="5029200" cy="1676400"/>
        </p:xfrm>
        <a:graphic>
          <a:graphicData uri="http://schemas.openxmlformats.org/presentationml/2006/ole">
            <mc:AlternateContent xmlns:mc="http://schemas.openxmlformats.org/markup-compatibility/2006">
              <mc:Choice xmlns:v="urn:schemas-microsoft-com:vml" Requires="v">
                <p:oleObj spid="_x0000_s229392" r:id="rId5" imgW="2984500" imgH="990600" progId="Equation.3">
                  <p:embed/>
                </p:oleObj>
              </mc:Choice>
              <mc:Fallback>
                <p:oleObj r:id="rId5" imgW="2984500" imgH="9906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657600"/>
                        <a:ext cx="5029200" cy="1676400"/>
                      </a:xfrm>
                      <a:prstGeom prst="rect">
                        <a:avLst/>
                      </a:prstGeom>
                      <a:solidFill>
                        <a:srgbClr val="CCFFCC"/>
                      </a:solidFill>
                    </p:spPr>
                  </p:pic>
                </p:oleObj>
              </mc:Fallback>
            </mc:AlternateContent>
          </a:graphicData>
        </a:graphic>
      </p:graphicFrame>
      <p:sp>
        <p:nvSpPr>
          <p:cNvPr id="229389" name="Rectangle 13">
            <a:extLst>
              <a:ext uri="{FF2B5EF4-FFF2-40B4-BE49-F238E27FC236}">
                <a16:creationId xmlns:a16="http://schemas.microsoft.com/office/drawing/2014/main" id="{2190B406-F56E-40EC-9CB3-3D5698E01912}"/>
              </a:ext>
            </a:extLst>
          </p:cNvPr>
          <p:cNvSpPr>
            <a:spLocks noChangeArrowheads="1"/>
          </p:cNvSpPr>
          <p:nvPr/>
        </p:nvSpPr>
        <p:spPr bwMode="auto">
          <a:xfrm>
            <a:off x="468313" y="3933825"/>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latin typeface="Arial Unicode MS" pitchFamily="34" charset="-122"/>
                <a:ea typeface="楷体_GB2312" pitchFamily="49" charset="-122"/>
              </a:rPr>
              <a:t>里德伯</a:t>
            </a:r>
            <a:r>
              <a:rPr lang="zh-CN" altLang="en-US" sz="2800" b="1">
                <a:latin typeface="Times New Roman" panose="02020603050405020304" pitchFamily="18" charset="0"/>
                <a:ea typeface="楷体_GB2312" pitchFamily="49" charset="-122"/>
              </a:rPr>
              <a:t>公式</a:t>
            </a:r>
          </a:p>
        </p:txBody>
      </p:sp>
      <p:sp>
        <p:nvSpPr>
          <p:cNvPr id="229390" name="Rectangle 14">
            <a:extLst>
              <a:ext uri="{FF2B5EF4-FFF2-40B4-BE49-F238E27FC236}">
                <a16:creationId xmlns:a16="http://schemas.microsoft.com/office/drawing/2014/main" id="{CCEC9D0D-B441-470A-97B9-A2A5CD35F7EB}"/>
              </a:ext>
            </a:extLst>
          </p:cNvPr>
          <p:cNvSpPr>
            <a:spLocks noChangeArrowheads="1"/>
          </p:cNvSpPr>
          <p:nvPr/>
        </p:nvSpPr>
        <p:spPr bwMode="auto">
          <a:xfrm>
            <a:off x="2743200" y="5486400"/>
            <a:ext cx="4256088" cy="51911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i="1">
                <a:latin typeface="Times New Roman" panose="02020603050405020304" pitchFamily="18" charset="0"/>
                <a:ea typeface="楷体_GB2312" pitchFamily="49" charset="-122"/>
              </a:rPr>
              <a:t>R</a:t>
            </a:r>
            <a:r>
              <a:rPr lang="en-US" altLang="zh-CN" sz="2800" i="1" baseline="-30000">
                <a:latin typeface="Times New Roman" panose="02020603050405020304" pitchFamily="18" charset="0"/>
                <a:ea typeface="楷体_GB2312" pitchFamily="49" charset="-122"/>
              </a:rPr>
              <a:t>h</a:t>
            </a:r>
            <a:r>
              <a:rPr lang="en-US" altLang="zh-CN" sz="2800">
                <a:latin typeface="Times New Roman" panose="02020603050405020304" pitchFamily="18" charset="0"/>
                <a:ea typeface="楷体_GB2312" pitchFamily="49" charset="-122"/>
              </a:rPr>
              <a:t>=4/B=1.0967758×10</a:t>
            </a:r>
            <a:r>
              <a:rPr lang="en-US" altLang="zh-CN" sz="2800" baseline="30000">
                <a:latin typeface="Times New Roman" panose="02020603050405020304" pitchFamily="18" charset="0"/>
                <a:ea typeface="楷体_GB2312" pitchFamily="49" charset="-122"/>
              </a:rPr>
              <a:t>7</a:t>
            </a:r>
            <a:r>
              <a:rPr lang="en-US" altLang="zh-CN" sz="2800">
                <a:latin typeface="Times New Roman" panose="02020603050405020304" pitchFamily="18" charset="0"/>
                <a:ea typeface="楷体_GB2312" pitchFamily="49" charset="-122"/>
              </a:rPr>
              <a:t>m</a:t>
            </a:r>
            <a:r>
              <a:rPr lang="en-US" altLang="zh-CN" sz="2800" baseline="30000">
                <a:latin typeface="Times New Roman" panose="02020603050405020304" pitchFamily="18" charset="0"/>
                <a:ea typeface="楷体_GB2312" pitchFamily="49" charset="-122"/>
              </a:rPr>
              <a:t>-1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8" name="Rectangle 4">
            <a:extLst>
              <a:ext uri="{FF2B5EF4-FFF2-40B4-BE49-F238E27FC236}">
                <a16:creationId xmlns:a16="http://schemas.microsoft.com/office/drawing/2014/main" id="{E16B05D8-D405-4D2F-8DD9-5D67629D9F9C}"/>
              </a:ext>
            </a:extLst>
          </p:cNvPr>
          <p:cNvSpPr>
            <a:spLocks noChangeArrowheads="1"/>
          </p:cNvSpPr>
          <p:nvPr/>
        </p:nvSpPr>
        <p:spPr bwMode="auto">
          <a:xfrm>
            <a:off x="611188" y="1341438"/>
            <a:ext cx="1247775"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r>
              <a:rPr lang="en-US" altLang="zh-CN"/>
              <a:t> </a:t>
            </a:r>
            <a:endParaRPr lang="zh-CN" altLang="en-US"/>
          </a:p>
        </p:txBody>
      </p:sp>
      <p:graphicFrame>
        <p:nvGraphicFramePr>
          <p:cNvPr id="425989" name="Object 5">
            <a:extLst>
              <a:ext uri="{FF2B5EF4-FFF2-40B4-BE49-F238E27FC236}">
                <a16:creationId xmlns:a16="http://schemas.microsoft.com/office/drawing/2014/main" id="{CAA69304-F849-418E-8499-C715D210D4C9}"/>
              </a:ext>
            </a:extLst>
          </p:cNvPr>
          <p:cNvGraphicFramePr>
            <a:graphicFrameLocks noChangeAspect="1"/>
          </p:cNvGraphicFramePr>
          <p:nvPr>
            <p:ph sz="quarter" idx="1"/>
          </p:nvPr>
        </p:nvGraphicFramePr>
        <p:xfrm>
          <a:off x="1835150" y="1412875"/>
          <a:ext cx="5689600" cy="1963738"/>
        </p:xfrm>
        <a:graphic>
          <a:graphicData uri="http://schemas.openxmlformats.org/presentationml/2006/ole">
            <mc:AlternateContent xmlns:mc="http://schemas.openxmlformats.org/markup-compatibility/2006">
              <mc:Choice xmlns:v="urn:schemas-microsoft-com:vml" Requires="v">
                <p:oleObj spid="_x0000_s426010" name="Equation" r:id="rId3" imgW="2577960" imgH="888840" progId="Equation.DSMT4">
                  <p:embed/>
                </p:oleObj>
              </mc:Choice>
              <mc:Fallback>
                <p:oleObj name="Equation" r:id="rId3" imgW="2577960" imgH="8888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412875"/>
                        <a:ext cx="5689600" cy="1963738"/>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6003" name="Rectangle 19">
            <a:extLst>
              <a:ext uri="{FF2B5EF4-FFF2-40B4-BE49-F238E27FC236}">
                <a16:creationId xmlns:a16="http://schemas.microsoft.com/office/drawing/2014/main" id="{6A846090-415C-42D2-AF5F-2B7579D2927A}"/>
              </a:ext>
            </a:extLst>
          </p:cNvPr>
          <p:cNvSpPr>
            <a:spLocks noChangeArrowheads="1"/>
          </p:cNvSpPr>
          <p:nvPr/>
        </p:nvSpPr>
        <p:spPr bwMode="auto">
          <a:xfrm>
            <a:off x="1331913" y="3573463"/>
            <a:ext cx="1954212"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(2) </a:t>
            </a:r>
            <a:r>
              <a:rPr lang="en-US" altLang="zh-CN"/>
              <a:t> </a:t>
            </a:r>
            <a:r>
              <a:rPr lang="en-US" altLang="zh-CN" b="1">
                <a:latin typeface="Times New Roman" panose="02020603050405020304" pitchFamily="18" charset="0"/>
                <a:ea typeface="楷体_GB2312" pitchFamily="49" charset="-122"/>
              </a:rPr>
              <a:t>H</a:t>
            </a:r>
            <a:r>
              <a:rPr lang="el-GR" altLang="zh-CN" b="1" i="1" baseline="-25000">
                <a:latin typeface="Times New Roman" panose="02020603050405020304" pitchFamily="18" charset="0"/>
                <a:ea typeface="楷体_GB2312" pitchFamily="49" charset="-122"/>
              </a:rPr>
              <a:t>α</a:t>
            </a:r>
            <a:r>
              <a:rPr lang="zh-CN" altLang="en-US" b="1">
                <a:latin typeface="Times New Roman" panose="02020603050405020304" pitchFamily="18" charset="0"/>
                <a:ea typeface="楷体_GB2312" pitchFamily="49" charset="-122"/>
              </a:rPr>
              <a:t>→</a:t>
            </a:r>
            <a:r>
              <a:rPr lang="en-US" altLang="zh-CN" b="1" i="1">
                <a:latin typeface="Times New Roman" panose="02020603050405020304" pitchFamily="18" charset="0"/>
                <a:ea typeface="楷体_GB2312" pitchFamily="49" charset="-122"/>
              </a:rPr>
              <a:t>n</a:t>
            </a:r>
            <a:r>
              <a:rPr lang="en-US" altLang="zh-CN" b="1">
                <a:latin typeface="Times New Roman" panose="02020603050405020304" pitchFamily="18" charset="0"/>
                <a:ea typeface="楷体_GB2312" pitchFamily="49" charset="-122"/>
              </a:rPr>
              <a:t>=3</a:t>
            </a:r>
          </a:p>
        </p:txBody>
      </p:sp>
      <p:graphicFrame>
        <p:nvGraphicFramePr>
          <p:cNvPr id="426005" name="Object 21">
            <a:extLst>
              <a:ext uri="{FF2B5EF4-FFF2-40B4-BE49-F238E27FC236}">
                <a16:creationId xmlns:a16="http://schemas.microsoft.com/office/drawing/2014/main" id="{75919BDE-F472-4E91-986A-D7DA0C81D161}"/>
              </a:ext>
            </a:extLst>
          </p:cNvPr>
          <p:cNvGraphicFramePr>
            <a:graphicFrameLocks noChangeAspect="1"/>
          </p:cNvGraphicFramePr>
          <p:nvPr>
            <p:ph sz="quarter" idx="3"/>
          </p:nvPr>
        </p:nvGraphicFramePr>
        <p:xfrm>
          <a:off x="1835150" y="4292600"/>
          <a:ext cx="6840538" cy="1865313"/>
        </p:xfrm>
        <a:graphic>
          <a:graphicData uri="http://schemas.openxmlformats.org/presentationml/2006/ole">
            <mc:AlternateContent xmlns:mc="http://schemas.openxmlformats.org/markup-compatibility/2006">
              <mc:Choice xmlns:v="urn:schemas-microsoft-com:vml" Requires="v">
                <p:oleObj spid="_x0000_s426011" name="Equation" r:id="rId5" imgW="2984400" imgH="812520" progId="Equation.DSMT4">
                  <p:embed/>
                </p:oleObj>
              </mc:Choice>
              <mc:Fallback>
                <p:oleObj name="Equation" r:id="rId5" imgW="2984400" imgH="81252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292600"/>
                        <a:ext cx="6840538" cy="186531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26005"/>
                                        </p:tgtEl>
                                        <p:attrNameLst>
                                          <p:attrName>style.visibility</p:attrName>
                                        </p:attrNameLst>
                                      </p:cBhvr>
                                      <p:to>
                                        <p:strVal val="visible"/>
                                      </p:to>
                                    </p:set>
                                    <p:animEffect transition="in" filter="checkerboard(across)">
                                      <p:cBhvr>
                                        <p:cTn id="7" dur="1000"/>
                                        <p:tgtEl>
                                          <p:spTgt spid="426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Rectangle 4">
            <a:extLst>
              <a:ext uri="{FF2B5EF4-FFF2-40B4-BE49-F238E27FC236}">
                <a16:creationId xmlns:a16="http://schemas.microsoft.com/office/drawing/2014/main" id="{3A214F4C-A16C-4D26-ABE2-AB4512F95EE3}"/>
              </a:ext>
            </a:extLst>
          </p:cNvPr>
          <p:cNvSpPr>
            <a:spLocks noChangeArrowheads="1"/>
          </p:cNvSpPr>
          <p:nvPr/>
        </p:nvSpPr>
        <p:spPr bwMode="auto">
          <a:xfrm>
            <a:off x="527050" y="1301750"/>
            <a:ext cx="8366125" cy="1187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2-6</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在波长从</a:t>
            </a:r>
            <a:r>
              <a:rPr lang="en-US" altLang="zh-CN" b="1">
                <a:latin typeface="Times New Roman" panose="02020603050405020304" pitchFamily="18" charset="0"/>
                <a:ea typeface="楷体_GB2312" pitchFamily="49" charset="-122"/>
              </a:rPr>
              <a:t>950 </a:t>
            </a:r>
            <a:r>
              <a:rPr lang="en-US" altLang="zh-CN" b="1">
                <a:latin typeface="Times New Roman" panose="02020603050405020304" pitchFamily="18" charset="0"/>
              </a:rPr>
              <a:t>Å</a:t>
            </a:r>
            <a:r>
              <a:rPr lang="zh-CN" altLang="en-US" b="1">
                <a:latin typeface="Times New Roman" panose="02020603050405020304" pitchFamily="18" charset="0"/>
                <a:ea typeface="楷体_GB2312" pitchFamily="49" charset="-122"/>
              </a:rPr>
              <a:t>到</a:t>
            </a:r>
            <a:r>
              <a:rPr lang="en-US" altLang="zh-CN" b="1">
                <a:latin typeface="Times New Roman" panose="02020603050405020304" pitchFamily="18" charset="0"/>
                <a:ea typeface="楷体_GB2312" pitchFamily="49" charset="-122"/>
              </a:rPr>
              <a:t>1250 Å </a:t>
            </a:r>
            <a:r>
              <a:rPr lang="zh-CN" altLang="en-US" b="1">
                <a:latin typeface="Times New Roman" panose="02020603050405020304" pitchFamily="18" charset="0"/>
                <a:ea typeface="楷体_GB2312" pitchFamily="49" charset="-122"/>
              </a:rPr>
              <a:t>的光带范围内，氢原子的吸收光谱中包含哪些谱线？</a:t>
            </a:r>
          </a:p>
          <a:p>
            <a:pPr algn="l"/>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a:t>
            </a:r>
          </a:p>
        </p:txBody>
      </p:sp>
      <p:graphicFrame>
        <p:nvGraphicFramePr>
          <p:cNvPr id="378893" name="Object 13">
            <a:extLst>
              <a:ext uri="{FF2B5EF4-FFF2-40B4-BE49-F238E27FC236}">
                <a16:creationId xmlns:a16="http://schemas.microsoft.com/office/drawing/2014/main" id="{998E6C32-858B-4CE4-BD8D-3C1CBFB861D4}"/>
              </a:ext>
            </a:extLst>
          </p:cNvPr>
          <p:cNvGraphicFramePr>
            <a:graphicFrameLocks noChangeAspect="1"/>
          </p:cNvGraphicFramePr>
          <p:nvPr>
            <p:ph sz="quarter" idx="1"/>
          </p:nvPr>
        </p:nvGraphicFramePr>
        <p:xfrm>
          <a:off x="1258888" y="2205038"/>
          <a:ext cx="3600450" cy="1282700"/>
        </p:xfrm>
        <a:graphic>
          <a:graphicData uri="http://schemas.openxmlformats.org/presentationml/2006/ole">
            <mc:AlternateContent xmlns:mc="http://schemas.openxmlformats.org/markup-compatibility/2006">
              <mc:Choice xmlns:v="urn:schemas-microsoft-com:vml" Requires="v">
                <p:oleObj spid="_x0000_s378927" name="公式" r:id="rId3" imgW="2781000" imgH="990360" progId="Equation.3">
                  <p:embed/>
                </p:oleObj>
              </mc:Choice>
              <mc:Fallback>
                <p:oleObj name="公式" r:id="rId3" imgW="2781000" imgH="99036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205038"/>
                        <a:ext cx="3600450" cy="128270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8908" name="Group 28">
            <a:extLst>
              <a:ext uri="{FF2B5EF4-FFF2-40B4-BE49-F238E27FC236}">
                <a16:creationId xmlns:a16="http://schemas.microsoft.com/office/drawing/2014/main" id="{8F19F6BF-3332-49AE-98DF-A5B3AC5F7E33}"/>
              </a:ext>
            </a:extLst>
          </p:cNvPr>
          <p:cNvGrpSpPr>
            <a:grpSpLocks/>
          </p:cNvGrpSpPr>
          <p:nvPr/>
        </p:nvGrpSpPr>
        <p:grpSpPr bwMode="auto">
          <a:xfrm>
            <a:off x="5148263" y="2565400"/>
            <a:ext cx="3348037" cy="3311525"/>
            <a:chOff x="3287" y="1480"/>
            <a:chExt cx="2109" cy="2086"/>
          </a:xfrm>
        </p:grpSpPr>
        <p:graphicFrame>
          <p:nvGraphicFramePr>
            <p:cNvPr id="378887" name="Object 7">
              <a:extLst>
                <a:ext uri="{FF2B5EF4-FFF2-40B4-BE49-F238E27FC236}">
                  <a16:creationId xmlns:a16="http://schemas.microsoft.com/office/drawing/2014/main" id="{466405A5-E01A-41DE-8E22-F9CFA635E253}"/>
                </a:ext>
              </a:extLst>
            </p:cNvPr>
            <p:cNvGraphicFramePr>
              <a:graphicFrameLocks/>
            </p:cNvGraphicFramePr>
            <p:nvPr/>
          </p:nvGraphicFramePr>
          <p:xfrm>
            <a:off x="3288" y="1480"/>
            <a:ext cx="2108" cy="453"/>
          </p:xfrm>
          <a:graphic>
            <a:graphicData uri="http://schemas.openxmlformats.org/presentationml/2006/ole">
              <mc:AlternateContent xmlns:mc="http://schemas.openxmlformats.org/markup-compatibility/2006">
                <mc:Choice xmlns:v="urn:schemas-microsoft-com:vml" Requires="v">
                  <p:oleObj spid="_x0000_s378928" name="公式" r:id="rId5" imgW="2387520" imgH="469800" progId="Equation.3">
                    <p:embed/>
                  </p:oleObj>
                </mc:Choice>
                <mc:Fallback>
                  <p:oleObj name="公式" r:id="rId5" imgW="2387520" imgH="469800"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88" y="1480"/>
                          <a:ext cx="2108" cy="453"/>
                        </a:xfrm>
                        <a:prstGeom prst="rect">
                          <a:avLst/>
                        </a:prstGeom>
                        <a:solidFill>
                          <a:srgbClr val="FF0000">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895" name="Object 15">
              <a:extLst>
                <a:ext uri="{FF2B5EF4-FFF2-40B4-BE49-F238E27FC236}">
                  <a16:creationId xmlns:a16="http://schemas.microsoft.com/office/drawing/2014/main" id="{7C338F47-87C1-4C49-87C1-E78B0B24AF44}"/>
                </a:ext>
              </a:extLst>
            </p:cNvPr>
            <p:cNvGraphicFramePr>
              <a:graphicFrameLocks/>
            </p:cNvGraphicFramePr>
            <p:nvPr/>
          </p:nvGraphicFramePr>
          <p:xfrm>
            <a:off x="3287" y="2570"/>
            <a:ext cx="2108" cy="454"/>
          </p:xfrm>
          <a:graphic>
            <a:graphicData uri="http://schemas.openxmlformats.org/presentationml/2006/ole">
              <mc:AlternateContent xmlns:mc="http://schemas.openxmlformats.org/markup-compatibility/2006">
                <mc:Choice xmlns:v="urn:schemas-microsoft-com:vml" Requires="v">
                  <p:oleObj spid="_x0000_s378929" name="公式" r:id="rId7" imgW="2400120" imgH="469800" progId="Equation.3">
                    <p:embed/>
                  </p:oleObj>
                </mc:Choice>
                <mc:Fallback>
                  <p:oleObj name="公式" r:id="rId7" imgW="2400120" imgH="469800" progId="Equation.3">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 y="2570"/>
                          <a:ext cx="2108" cy="454"/>
                        </a:xfrm>
                        <a:prstGeom prst="rect">
                          <a:avLst/>
                        </a:prstGeom>
                        <a:solidFill>
                          <a:schemeClr val="hlink">
                            <a:alpha val="5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898" name="Object 18">
              <a:extLst>
                <a:ext uri="{FF2B5EF4-FFF2-40B4-BE49-F238E27FC236}">
                  <a16:creationId xmlns:a16="http://schemas.microsoft.com/office/drawing/2014/main" id="{08696B24-F640-40FC-8319-EA054A1EC38A}"/>
                </a:ext>
              </a:extLst>
            </p:cNvPr>
            <p:cNvGraphicFramePr>
              <a:graphicFrameLocks/>
            </p:cNvGraphicFramePr>
            <p:nvPr/>
          </p:nvGraphicFramePr>
          <p:xfrm>
            <a:off x="3288" y="2024"/>
            <a:ext cx="2108" cy="454"/>
          </p:xfrm>
          <a:graphic>
            <a:graphicData uri="http://schemas.openxmlformats.org/presentationml/2006/ole">
              <mc:AlternateContent xmlns:mc="http://schemas.openxmlformats.org/markup-compatibility/2006">
                <mc:Choice xmlns:v="urn:schemas-microsoft-com:vml" Requires="v">
                  <p:oleObj spid="_x0000_s378930" name="公式" r:id="rId9" imgW="2374560" imgH="469800" progId="Equation.3">
                    <p:embed/>
                  </p:oleObj>
                </mc:Choice>
                <mc:Fallback>
                  <p:oleObj name="公式" r:id="rId9" imgW="2374560" imgH="469800" progId="Equation.3">
                    <p:embed/>
                    <p:pic>
                      <p:nvPicPr>
                        <p:cNvPr id="0" name="Object 1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8" y="2024"/>
                          <a:ext cx="2108" cy="454"/>
                        </a:xfrm>
                        <a:prstGeom prst="rect">
                          <a:avLst/>
                        </a:prstGeom>
                        <a:solidFill>
                          <a:schemeClr val="hlink">
                            <a:alpha val="50000"/>
                          </a:schemeClr>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04" name="Object 24">
              <a:extLst>
                <a:ext uri="{FF2B5EF4-FFF2-40B4-BE49-F238E27FC236}">
                  <a16:creationId xmlns:a16="http://schemas.microsoft.com/office/drawing/2014/main" id="{D0C99CAA-CE39-4B8C-980E-9FB2725CE38F}"/>
                </a:ext>
              </a:extLst>
            </p:cNvPr>
            <p:cNvGraphicFramePr>
              <a:graphicFrameLocks/>
            </p:cNvGraphicFramePr>
            <p:nvPr/>
          </p:nvGraphicFramePr>
          <p:xfrm>
            <a:off x="3287" y="3113"/>
            <a:ext cx="2108" cy="453"/>
          </p:xfrm>
          <a:graphic>
            <a:graphicData uri="http://schemas.openxmlformats.org/presentationml/2006/ole">
              <mc:AlternateContent xmlns:mc="http://schemas.openxmlformats.org/markup-compatibility/2006">
                <mc:Choice xmlns:v="urn:schemas-microsoft-com:vml" Requires="v">
                  <p:oleObj spid="_x0000_s378931" name="公式" r:id="rId11" imgW="2412720" imgH="469800" progId="Equation.3">
                    <p:embed/>
                  </p:oleObj>
                </mc:Choice>
                <mc:Fallback>
                  <p:oleObj name="公式" r:id="rId11" imgW="2412720" imgH="469800" progId="Equation.3">
                    <p:embed/>
                    <p:pic>
                      <p:nvPicPr>
                        <p:cNvPr id="0" name="Object 2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7" y="3113"/>
                          <a:ext cx="2108" cy="453"/>
                        </a:xfrm>
                        <a:prstGeom prst="rect">
                          <a:avLst/>
                        </a:prstGeom>
                        <a:solidFill>
                          <a:srgbClr val="0000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8909" name="Object 29">
            <a:extLst>
              <a:ext uri="{FF2B5EF4-FFF2-40B4-BE49-F238E27FC236}">
                <a16:creationId xmlns:a16="http://schemas.microsoft.com/office/drawing/2014/main" id="{1EA8EF08-F4ED-4966-BE68-0D84EA30745E}"/>
              </a:ext>
            </a:extLst>
          </p:cNvPr>
          <p:cNvGraphicFramePr>
            <a:graphicFrameLocks noChangeAspect="1"/>
          </p:cNvGraphicFramePr>
          <p:nvPr>
            <p:ph sz="quarter" idx="4"/>
          </p:nvPr>
        </p:nvGraphicFramePr>
        <p:xfrm>
          <a:off x="1258888" y="3573463"/>
          <a:ext cx="3529012" cy="420687"/>
        </p:xfrm>
        <a:graphic>
          <a:graphicData uri="http://schemas.openxmlformats.org/presentationml/2006/ole">
            <mc:AlternateContent xmlns:mc="http://schemas.openxmlformats.org/markup-compatibility/2006">
              <mc:Choice xmlns:v="urn:schemas-microsoft-com:vml" Requires="v">
                <p:oleObj spid="_x0000_s378932" name="公式" r:id="rId13" imgW="2768400" imgH="330120" progId="Equation.3">
                  <p:embed/>
                </p:oleObj>
              </mc:Choice>
              <mc:Fallback>
                <p:oleObj name="公式" r:id="rId13" imgW="2768400" imgH="33012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8888" y="3573463"/>
                        <a:ext cx="3529012" cy="42068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8926" name="Group 46">
            <a:extLst>
              <a:ext uri="{FF2B5EF4-FFF2-40B4-BE49-F238E27FC236}">
                <a16:creationId xmlns:a16="http://schemas.microsoft.com/office/drawing/2014/main" id="{5013EB45-84EE-47F9-A140-C699A5FDFDFA}"/>
              </a:ext>
            </a:extLst>
          </p:cNvPr>
          <p:cNvGrpSpPr>
            <a:grpSpLocks/>
          </p:cNvGrpSpPr>
          <p:nvPr/>
        </p:nvGrpSpPr>
        <p:grpSpPr bwMode="auto">
          <a:xfrm>
            <a:off x="1547813" y="4149725"/>
            <a:ext cx="2482850" cy="2311400"/>
            <a:chOff x="476" y="2659"/>
            <a:chExt cx="1564" cy="1456"/>
          </a:xfrm>
        </p:grpSpPr>
        <p:sp>
          <p:nvSpPr>
            <p:cNvPr id="378912" name="Line 32">
              <a:extLst>
                <a:ext uri="{FF2B5EF4-FFF2-40B4-BE49-F238E27FC236}">
                  <a16:creationId xmlns:a16="http://schemas.microsoft.com/office/drawing/2014/main" id="{B25F5BBE-BCDF-42F1-9962-12E725E399E1}"/>
                </a:ext>
              </a:extLst>
            </p:cNvPr>
            <p:cNvSpPr>
              <a:spLocks noChangeShapeType="1"/>
            </p:cNvSpPr>
            <p:nvPr/>
          </p:nvSpPr>
          <p:spPr bwMode="auto">
            <a:xfrm>
              <a:off x="680" y="4020"/>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13" name="Line 33">
              <a:extLst>
                <a:ext uri="{FF2B5EF4-FFF2-40B4-BE49-F238E27FC236}">
                  <a16:creationId xmlns:a16="http://schemas.microsoft.com/office/drawing/2014/main" id="{5A080A68-9505-462A-8D1F-88E6A043821D}"/>
                </a:ext>
              </a:extLst>
            </p:cNvPr>
            <p:cNvSpPr>
              <a:spLocks noChangeShapeType="1"/>
            </p:cNvSpPr>
            <p:nvPr/>
          </p:nvSpPr>
          <p:spPr bwMode="auto">
            <a:xfrm>
              <a:off x="657" y="3113"/>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14" name="Line 34">
              <a:extLst>
                <a:ext uri="{FF2B5EF4-FFF2-40B4-BE49-F238E27FC236}">
                  <a16:creationId xmlns:a16="http://schemas.microsoft.com/office/drawing/2014/main" id="{183273BA-8A82-4A9F-BF4D-E573021C67B6}"/>
                </a:ext>
              </a:extLst>
            </p:cNvPr>
            <p:cNvSpPr>
              <a:spLocks noChangeShapeType="1"/>
            </p:cNvSpPr>
            <p:nvPr/>
          </p:nvSpPr>
          <p:spPr bwMode="auto">
            <a:xfrm>
              <a:off x="680" y="3430"/>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15" name="Line 35">
              <a:extLst>
                <a:ext uri="{FF2B5EF4-FFF2-40B4-BE49-F238E27FC236}">
                  <a16:creationId xmlns:a16="http://schemas.microsoft.com/office/drawing/2014/main" id="{3EAC9FBB-B8AB-4DEA-9790-F726CC7A2C65}"/>
                </a:ext>
              </a:extLst>
            </p:cNvPr>
            <p:cNvSpPr>
              <a:spLocks noChangeShapeType="1"/>
            </p:cNvSpPr>
            <p:nvPr/>
          </p:nvSpPr>
          <p:spPr bwMode="auto">
            <a:xfrm>
              <a:off x="680" y="2931"/>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16" name="Line 36">
              <a:extLst>
                <a:ext uri="{FF2B5EF4-FFF2-40B4-BE49-F238E27FC236}">
                  <a16:creationId xmlns:a16="http://schemas.microsoft.com/office/drawing/2014/main" id="{5DA74F0A-F9E5-439F-BC05-FC75586F3A76}"/>
                </a:ext>
              </a:extLst>
            </p:cNvPr>
            <p:cNvSpPr>
              <a:spLocks noChangeShapeType="1"/>
            </p:cNvSpPr>
            <p:nvPr/>
          </p:nvSpPr>
          <p:spPr bwMode="auto">
            <a:xfrm>
              <a:off x="680" y="2795"/>
              <a:ext cx="136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17" name="Line 37">
              <a:extLst>
                <a:ext uri="{FF2B5EF4-FFF2-40B4-BE49-F238E27FC236}">
                  <a16:creationId xmlns:a16="http://schemas.microsoft.com/office/drawing/2014/main" id="{880FC59D-7124-4AE9-BB68-2776C8DEE5B8}"/>
                </a:ext>
              </a:extLst>
            </p:cNvPr>
            <p:cNvSpPr>
              <a:spLocks noChangeShapeType="1"/>
            </p:cNvSpPr>
            <p:nvPr/>
          </p:nvSpPr>
          <p:spPr bwMode="auto">
            <a:xfrm flipV="1">
              <a:off x="1020" y="3430"/>
              <a:ext cx="0" cy="59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18" name="Line 38">
              <a:extLst>
                <a:ext uri="{FF2B5EF4-FFF2-40B4-BE49-F238E27FC236}">
                  <a16:creationId xmlns:a16="http://schemas.microsoft.com/office/drawing/2014/main" id="{1240A147-7A25-44EC-84F2-90E87F1B0D1F}"/>
                </a:ext>
              </a:extLst>
            </p:cNvPr>
            <p:cNvSpPr>
              <a:spLocks noChangeShapeType="1"/>
            </p:cNvSpPr>
            <p:nvPr/>
          </p:nvSpPr>
          <p:spPr bwMode="auto">
            <a:xfrm flipV="1">
              <a:off x="1247" y="3113"/>
              <a:ext cx="0" cy="907"/>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19" name="Line 39">
              <a:extLst>
                <a:ext uri="{FF2B5EF4-FFF2-40B4-BE49-F238E27FC236}">
                  <a16:creationId xmlns:a16="http://schemas.microsoft.com/office/drawing/2014/main" id="{1942C1FB-47D9-49EB-9B6C-DFCA63B34869}"/>
                </a:ext>
              </a:extLst>
            </p:cNvPr>
            <p:cNvSpPr>
              <a:spLocks noChangeShapeType="1"/>
            </p:cNvSpPr>
            <p:nvPr/>
          </p:nvSpPr>
          <p:spPr bwMode="auto">
            <a:xfrm flipV="1">
              <a:off x="1519" y="2931"/>
              <a:ext cx="0" cy="1089"/>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20" name="Line 40">
              <a:extLst>
                <a:ext uri="{FF2B5EF4-FFF2-40B4-BE49-F238E27FC236}">
                  <a16:creationId xmlns:a16="http://schemas.microsoft.com/office/drawing/2014/main" id="{D1F822A7-A35B-4A80-8EBA-79FFD74D2E4C}"/>
                </a:ext>
              </a:extLst>
            </p:cNvPr>
            <p:cNvSpPr>
              <a:spLocks noChangeShapeType="1"/>
            </p:cNvSpPr>
            <p:nvPr/>
          </p:nvSpPr>
          <p:spPr bwMode="auto">
            <a:xfrm flipV="1">
              <a:off x="1746" y="2795"/>
              <a:ext cx="0" cy="1225"/>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21" name="Text Box 41">
              <a:extLst>
                <a:ext uri="{FF2B5EF4-FFF2-40B4-BE49-F238E27FC236}">
                  <a16:creationId xmlns:a16="http://schemas.microsoft.com/office/drawing/2014/main" id="{707155FC-A744-4A85-AD9B-B200EA19E49F}"/>
                </a:ext>
              </a:extLst>
            </p:cNvPr>
            <p:cNvSpPr txBox="1">
              <a:spLocks noChangeArrowheads="1"/>
            </p:cNvSpPr>
            <p:nvPr/>
          </p:nvSpPr>
          <p:spPr bwMode="auto">
            <a:xfrm>
              <a:off x="476" y="297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a:latin typeface="Times New Roman" panose="02020603050405020304" pitchFamily="18" charset="0"/>
                </a:rPr>
                <a:t>3</a:t>
              </a:r>
            </a:p>
          </p:txBody>
        </p:sp>
        <p:sp>
          <p:nvSpPr>
            <p:cNvPr id="378922" name="Text Box 42">
              <a:extLst>
                <a:ext uri="{FF2B5EF4-FFF2-40B4-BE49-F238E27FC236}">
                  <a16:creationId xmlns:a16="http://schemas.microsoft.com/office/drawing/2014/main" id="{A1F5E8BB-5072-4B67-BFC1-F0B4B0ACAED4}"/>
                </a:ext>
              </a:extLst>
            </p:cNvPr>
            <p:cNvSpPr txBox="1">
              <a:spLocks noChangeArrowheads="1"/>
            </p:cNvSpPr>
            <p:nvPr/>
          </p:nvSpPr>
          <p:spPr bwMode="auto">
            <a:xfrm>
              <a:off x="476" y="329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a:latin typeface="Times New Roman" panose="02020603050405020304" pitchFamily="18" charset="0"/>
                </a:rPr>
                <a:t>2</a:t>
              </a:r>
            </a:p>
          </p:txBody>
        </p:sp>
        <p:sp>
          <p:nvSpPr>
            <p:cNvPr id="378923" name="Text Box 43">
              <a:extLst>
                <a:ext uri="{FF2B5EF4-FFF2-40B4-BE49-F238E27FC236}">
                  <a16:creationId xmlns:a16="http://schemas.microsoft.com/office/drawing/2014/main" id="{AA25DB03-A96F-4A4F-AB7B-861ACAAB53DD}"/>
                </a:ext>
              </a:extLst>
            </p:cNvPr>
            <p:cNvSpPr txBox="1">
              <a:spLocks noChangeArrowheads="1"/>
            </p:cNvSpPr>
            <p:nvPr/>
          </p:nvSpPr>
          <p:spPr bwMode="auto">
            <a:xfrm>
              <a:off x="480" y="265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a:latin typeface="Times New Roman" panose="02020603050405020304" pitchFamily="18" charset="0"/>
                </a:rPr>
                <a:t>5</a:t>
              </a:r>
            </a:p>
          </p:txBody>
        </p:sp>
        <p:sp>
          <p:nvSpPr>
            <p:cNvPr id="378924" name="Text Box 44">
              <a:extLst>
                <a:ext uri="{FF2B5EF4-FFF2-40B4-BE49-F238E27FC236}">
                  <a16:creationId xmlns:a16="http://schemas.microsoft.com/office/drawing/2014/main" id="{9F806DF9-7BE5-441E-92D3-4A71161C5180}"/>
                </a:ext>
              </a:extLst>
            </p:cNvPr>
            <p:cNvSpPr txBox="1">
              <a:spLocks noChangeArrowheads="1"/>
            </p:cNvSpPr>
            <p:nvPr/>
          </p:nvSpPr>
          <p:spPr bwMode="auto">
            <a:xfrm>
              <a:off x="480" y="279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a:latin typeface="Times New Roman" panose="02020603050405020304" pitchFamily="18" charset="0"/>
                </a:rPr>
                <a:t>4</a:t>
              </a:r>
            </a:p>
          </p:txBody>
        </p:sp>
        <p:sp>
          <p:nvSpPr>
            <p:cNvPr id="378925" name="Text Box 45">
              <a:extLst>
                <a:ext uri="{FF2B5EF4-FFF2-40B4-BE49-F238E27FC236}">
                  <a16:creationId xmlns:a16="http://schemas.microsoft.com/office/drawing/2014/main" id="{D75CBAD9-08F7-4069-96A6-355F5498A5CA}"/>
                </a:ext>
              </a:extLst>
            </p:cNvPr>
            <p:cNvSpPr txBox="1">
              <a:spLocks noChangeArrowheads="1"/>
            </p:cNvSpPr>
            <p:nvPr/>
          </p:nvSpPr>
          <p:spPr bwMode="auto">
            <a:xfrm>
              <a:off x="476" y="388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1800">
                  <a:latin typeface="Times New Roman" panose="02020603050405020304" pitchFamily="18" charset="0"/>
                </a:rPr>
                <a:t>1</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Rectangle 4">
            <a:extLst>
              <a:ext uri="{FF2B5EF4-FFF2-40B4-BE49-F238E27FC236}">
                <a16:creationId xmlns:a16="http://schemas.microsoft.com/office/drawing/2014/main" id="{1A5EBD84-4659-4473-A20B-CD33F3B9E945}"/>
              </a:ext>
            </a:extLst>
          </p:cNvPr>
          <p:cNvSpPr>
            <a:spLocks noChangeArrowheads="1"/>
          </p:cNvSpPr>
          <p:nvPr/>
        </p:nvSpPr>
        <p:spPr bwMode="auto">
          <a:xfrm>
            <a:off x="611188" y="1301750"/>
            <a:ext cx="8064500" cy="1187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2-7</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试问哪种类氢离子的巴耳末系和赖曼系主线的波长差等于</a:t>
            </a:r>
            <a:r>
              <a:rPr lang="en-US" altLang="zh-CN" b="1">
                <a:latin typeface="Times New Roman" panose="02020603050405020304" pitchFamily="18" charset="0"/>
                <a:ea typeface="楷体_GB2312" pitchFamily="49" charset="-122"/>
              </a:rPr>
              <a:t>1337 Å </a:t>
            </a:r>
            <a:r>
              <a:rPr lang="zh-CN" altLang="en-US" b="1">
                <a:latin typeface="Times New Roman" panose="02020603050405020304" pitchFamily="18" charset="0"/>
                <a:ea typeface="楷体_GB2312" pitchFamily="49" charset="-122"/>
              </a:rPr>
              <a:t>？</a:t>
            </a:r>
          </a:p>
          <a:p>
            <a:pPr algn="l"/>
            <a:r>
              <a:rPr lang="zh-CN" altLang="en-US" b="1">
                <a:latin typeface="Times New Roman" panose="02020603050405020304" pitchFamily="18" charset="0"/>
                <a:ea typeface="楷体_GB2312" pitchFamily="49" charset="-122"/>
              </a:rPr>
              <a:t>解：</a:t>
            </a:r>
          </a:p>
        </p:txBody>
      </p:sp>
      <p:graphicFrame>
        <p:nvGraphicFramePr>
          <p:cNvPr id="379909" name="Object 5">
            <a:extLst>
              <a:ext uri="{FF2B5EF4-FFF2-40B4-BE49-F238E27FC236}">
                <a16:creationId xmlns:a16="http://schemas.microsoft.com/office/drawing/2014/main" id="{898EA5B6-C170-491C-80D9-3189A49F8C08}"/>
              </a:ext>
            </a:extLst>
          </p:cNvPr>
          <p:cNvGraphicFramePr>
            <a:graphicFrameLocks noChangeAspect="1"/>
          </p:cNvGraphicFramePr>
          <p:nvPr>
            <p:ph/>
          </p:nvPr>
        </p:nvGraphicFramePr>
        <p:xfrm>
          <a:off x="755650" y="2708275"/>
          <a:ext cx="7920038" cy="2990850"/>
        </p:xfrm>
        <a:graphic>
          <a:graphicData uri="http://schemas.openxmlformats.org/presentationml/2006/ole">
            <mc:AlternateContent xmlns:mc="http://schemas.openxmlformats.org/markup-compatibility/2006">
              <mc:Choice xmlns:v="urn:schemas-microsoft-com:vml" Requires="v">
                <p:oleObj spid="_x0000_s379911" name="公式" r:id="rId3" imgW="2958840" imgH="1117440" progId="Equation.3">
                  <p:embed/>
                </p:oleObj>
              </mc:Choice>
              <mc:Fallback>
                <p:oleObj name="公式" r:id="rId3" imgW="2958840" imgH="11174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708275"/>
                        <a:ext cx="7920038" cy="2990850"/>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9909"/>
                                        </p:tgtEl>
                                        <p:attrNameLst>
                                          <p:attrName>style.visibility</p:attrName>
                                        </p:attrNameLst>
                                      </p:cBhvr>
                                      <p:to>
                                        <p:strVal val="visible"/>
                                      </p:to>
                                    </p:set>
                                    <p:animEffect transition="in" filter="wipe(left)">
                                      <p:cBhvr>
                                        <p:cTn id="7" dur="500"/>
                                        <p:tgtEl>
                                          <p:spTgt spid="379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a:extLst>
              <a:ext uri="{FF2B5EF4-FFF2-40B4-BE49-F238E27FC236}">
                <a16:creationId xmlns:a16="http://schemas.microsoft.com/office/drawing/2014/main" id="{3AB70004-D43A-4F2F-B250-28EC1666941F}"/>
              </a:ext>
            </a:extLst>
          </p:cNvPr>
          <p:cNvSpPr>
            <a:spLocks noChangeArrowheads="1"/>
          </p:cNvSpPr>
          <p:nvPr/>
        </p:nvSpPr>
        <p:spPr bwMode="auto">
          <a:xfrm>
            <a:off x="755650" y="1230313"/>
            <a:ext cx="7993063" cy="15525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2-8</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一次电离的氦离子</a:t>
            </a:r>
            <a:r>
              <a:rPr lang="en-US" altLang="zh-CN" b="1">
                <a:latin typeface="Times New Roman" panose="02020603050405020304" pitchFamily="18" charset="0"/>
                <a:ea typeface="楷体_GB2312" pitchFamily="49" charset="-122"/>
              </a:rPr>
              <a:t>He</a:t>
            </a:r>
            <a:r>
              <a:rPr lang="en-US" altLang="zh-CN" b="1" baseline="30000">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从第一激发态向基态跃迁时所辐射的光子，能使处于基态的氢原子电离，从而放出电子，试求该电子的速度。</a:t>
            </a:r>
          </a:p>
          <a:p>
            <a:pPr algn="l"/>
            <a:r>
              <a:rPr lang="zh-CN" altLang="en-US" b="1">
                <a:latin typeface="Times New Roman" panose="02020603050405020304" pitchFamily="18" charset="0"/>
                <a:ea typeface="楷体_GB2312" pitchFamily="49" charset="-122"/>
              </a:rPr>
              <a:t>解：</a:t>
            </a:r>
          </a:p>
        </p:txBody>
      </p:sp>
      <p:graphicFrame>
        <p:nvGraphicFramePr>
          <p:cNvPr id="380933" name="Object 5">
            <a:extLst>
              <a:ext uri="{FF2B5EF4-FFF2-40B4-BE49-F238E27FC236}">
                <a16:creationId xmlns:a16="http://schemas.microsoft.com/office/drawing/2014/main" id="{8E008C98-184A-49D6-952D-FF43AF8D5842}"/>
              </a:ext>
            </a:extLst>
          </p:cNvPr>
          <p:cNvGraphicFramePr>
            <a:graphicFrameLocks noChangeAspect="1"/>
          </p:cNvGraphicFramePr>
          <p:nvPr>
            <p:ph/>
          </p:nvPr>
        </p:nvGraphicFramePr>
        <p:xfrm>
          <a:off x="971550" y="2781300"/>
          <a:ext cx="7705725" cy="3824288"/>
        </p:xfrm>
        <a:graphic>
          <a:graphicData uri="http://schemas.openxmlformats.org/presentationml/2006/ole">
            <mc:AlternateContent xmlns:mc="http://schemas.openxmlformats.org/markup-compatibility/2006">
              <mc:Choice xmlns:v="urn:schemas-microsoft-com:vml" Requires="v">
                <p:oleObj spid="_x0000_s380935" name="公式" r:id="rId3" imgW="3429000" imgH="1701720" progId="Equation.3">
                  <p:embed/>
                </p:oleObj>
              </mc:Choice>
              <mc:Fallback>
                <p:oleObj name="公式" r:id="rId3" imgW="3429000" imgH="17017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781300"/>
                        <a:ext cx="7705725" cy="382428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a:extLst>
              <a:ext uri="{FF2B5EF4-FFF2-40B4-BE49-F238E27FC236}">
                <a16:creationId xmlns:a16="http://schemas.microsoft.com/office/drawing/2014/main" id="{CC308ED6-F060-4ECE-B439-867B3EDE69DF}"/>
              </a:ext>
            </a:extLst>
          </p:cNvPr>
          <p:cNvSpPr>
            <a:spLocks noChangeArrowheads="1"/>
          </p:cNvSpPr>
          <p:nvPr/>
        </p:nvSpPr>
        <p:spPr bwMode="auto">
          <a:xfrm>
            <a:off x="468313" y="1230313"/>
            <a:ext cx="8351837" cy="19177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2-9</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电子偶素是由一个正电子和一个电子所组成的一种束缚系统，试求出：</a:t>
            </a:r>
            <a:r>
              <a:rPr lang="en-US" altLang="zh-CN" b="1">
                <a:latin typeface="Times New Roman" panose="02020603050405020304" pitchFamily="18" charset="0"/>
                <a:ea typeface="楷体_GB2312" pitchFamily="49" charset="-122"/>
              </a:rPr>
              <a:t>(1) </a:t>
            </a:r>
            <a:r>
              <a:rPr lang="zh-CN" altLang="en-US" b="1">
                <a:latin typeface="Times New Roman" panose="02020603050405020304" pitchFamily="18" charset="0"/>
                <a:ea typeface="楷体_GB2312" pitchFamily="49" charset="-122"/>
              </a:rPr>
              <a:t>基态时两电子之间的距离；</a:t>
            </a:r>
            <a:r>
              <a:rPr lang="en-US" altLang="zh-CN" b="1">
                <a:latin typeface="Times New Roman" panose="02020603050405020304" pitchFamily="18" charset="0"/>
                <a:ea typeface="楷体_GB2312" pitchFamily="49" charset="-122"/>
              </a:rPr>
              <a:t>(2) </a:t>
            </a:r>
            <a:r>
              <a:rPr lang="zh-CN" altLang="en-US" b="1">
                <a:latin typeface="Times New Roman" panose="02020603050405020304" pitchFamily="18" charset="0"/>
                <a:ea typeface="楷体_GB2312" pitchFamily="49" charset="-122"/>
              </a:rPr>
              <a:t>基态电子的电离能和由基态到第一激发态的激发能；</a:t>
            </a:r>
            <a:r>
              <a:rPr lang="en-US" altLang="zh-CN" b="1">
                <a:latin typeface="Times New Roman" panose="02020603050405020304" pitchFamily="18" charset="0"/>
                <a:ea typeface="楷体_GB2312" pitchFamily="49" charset="-122"/>
              </a:rPr>
              <a:t>(3)</a:t>
            </a:r>
            <a:r>
              <a:rPr lang="zh-CN" altLang="en-US" b="1">
                <a:latin typeface="Times New Roman" panose="02020603050405020304" pitchFamily="18" charset="0"/>
                <a:ea typeface="楷体_GB2312" pitchFamily="49" charset="-122"/>
              </a:rPr>
              <a:t>由第一激发态退激到基态所放光子的波长。</a:t>
            </a:r>
          </a:p>
          <a:p>
            <a:pPr algn="l"/>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r>
              <a:rPr lang="en-US" altLang="zh-CN"/>
              <a:t> </a:t>
            </a:r>
          </a:p>
        </p:txBody>
      </p:sp>
      <p:graphicFrame>
        <p:nvGraphicFramePr>
          <p:cNvPr id="381961" name="Object 9">
            <a:extLst>
              <a:ext uri="{FF2B5EF4-FFF2-40B4-BE49-F238E27FC236}">
                <a16:creationId xmlns:a16="http://schemas.microsoft.com/office/drawing/2014/main" id="{C56ED2F0-29E7-49C0-8C01-AEE5DFA4A0E0}"/>
              </a:ext>
            </a:extLst>
          </p:cNvPr>
          <p:cNvGraphicFramePr>
            <a:graphicFrameLocks noChangeAspect="1"/>
          </p:cNvGraphicFramePr>
          <p:nvPr>
            <p:ph sz="half" idx="2"/>
          </p:nvPr>
        </p:nvGraphicFramePr>
        <p:xfrm>
          <a:off x="1619250" y="2852738"/>
          <a:ext cx="5616575" cy="2963862"/>
        </p:xfrm>
        <a:graphic>
          <a:graphicData uri="http://schemas.openxmlformats.org/presentationml/2006/ole">
            <mc:AlternateContent xmlns:mc="http://schemas.openxmlformats.org/markup-compatibility/2006">
              <mc:Choice xmlns:v="urn:schemas-microsoft-com:vml" Requires="v">
                <p:oleObj spid="_x0000_s381965" name="Equation" r:id="rId3" imgW="3416040" imgH="1803240" progId="Equation.DSMT4">
                  <p:embed/>
                </p:oleObj>
              </mc:Choice>
              <mc:Fallback>
                <p:oleObj name="Equation" r:id="rId3" imgW="3416040" imgH="180324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852738"/>
                        <a:ext cx="5616575" cy="296386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5749" name="Object 5">
            <a:extLst>
              <a:ext uri="{FF2B5EF4-FFF2-40B4-BE49-F238E27FC236}">
                <a16:creationId xmlns:a16="http://schemas.microsoft.com/office/drawing/2014/main" id="{AF92126F-A72E-4076-BFD3-31CD9D295C61}"/>
              </a:ext>
            </a:extLst>
          </p:cNvPr>
          <p:cNvGraphicFramePr>
            <a:graphicFrameLocks noChangeAspect="1"/>
          </p:cNvGraphicFramePr>
          <p:nvPr/>
        </p:nvGraphicFramePr>
        <p:xfrm>
          <a:off x="1403350" y="1268413"/>
          <a:ext cx="6834188" cy="1841500"/>
        </p:xfrm>
        <a:graphic>
          <a:graphicData uri="http://schemas.openxmlformats.org/presentationml/2006/ole">
            <mc:AlternateContent xmlns:mc="http://schemas.openxmlformats.org/markup-compatibility/2006">
              <mc:Choice xmlns:v="urn:schemas-microsoft-com:vml" Requires="v">
                <p:oleObj spid="_x0000_s415754" name="Equation" r:id="rId3" imgW="5016240" imgH="1346040" progId="Equation.DSMT4">
                  <p:embed/>
                </p:oleObj>
              </mc:Choice>
              <mc:Fallback>
                <p:oleObj name="Equation" r:id="rId3" imgW="5016240" imgH="13460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268413"/>
                        <a:ext cx="6834188" cy="1841500"/>
                      </a:xfrm>
                      <a:prstGeom prst="rect">
                        <a:avLst/>
                      </a:prstGeom>
                      <a:solidFill>
                        <a:srgbClr val="FF00FF">
                          <a:alpha val="50000"/>
                        </a:srgbClr>
                      </a:solidFill>
                    </p:spPr>
                  </p:pic>
                </p:oleObj>
              </mc:Fallback>
            </mc:AlternateContent>
          </a:graphicData>
        </a:graphic>
      </p:graphicFrame>
      <p:sp>
        <p:nvSpPr>
          <p:cNvPr id="415750" name="Rectangle 6">
            <a:extLst>
              <a:ext uri="{FF2B5EF4-FFF2-40B4-BE49-F238E27FC236}">
                <a16:creationId xmlns:a16="http://schemas.microsoft.com/office/drawing/2014/main" id="{D50A13BA-9ED4-4812-8CBA-0E9A4523F428}"/>
              </a:ext>
            </a:extLst>
          </p:cNvPr>
          <p:cNvSpPr>
            <a:spLocks noChangeArrowheads="1"/>
          </p:cNvSpPr>
          <p:nvPr/>
        </p:nvSpPr>
        <p:spPr bwMode="auto">
          <a:xfrm>
            <a:off x="741363" y="1349375"/>
            <a:ext cx="539750"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(2)</a:t>
            </a:r>
            <a:endParaRPr lang="zh-CN" altLang="en-US" b="1">
              <a:latin typeface="Times New Roman" panose="02020603050405020304" pitchFamily="18" charset="0"/>
            </a:endParaRPr>
          </a:p>
        </p:txBody>
      </p:sp>
      <p:sp>
        <p:nvSpPr>
          <p:cNvPr id="415751" name="Rectangle 7">
            <a:extLst>
              <a:ext uri="{FF2B5EF4-FFF2-40B4-BE49-F238E27FC236}">
                <a16:creationId xmlns:a16="http://schemas.microsoft.com/office/drawing/2014/main" id="{F8699EC4-A678-4E01-BCE2-4F199530E25B}"/>
              </a:ext>
            </a:extLst>
          </p:cNvPr>
          <p:cNvSpPr>
            <a:spLocks noChangeArrowheads="1"/>
          </p:cNvSpPr>
          <p:nvPr/>
        </p:nvSpPr>
        <p:spPr bwMode="auto">
          <a:xfrm>
            <a:off x="827088" y="3284538"/>
            <a:ext cx="539750"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(3)</a:t>
            </a:r>
            <a:endParaRPr lang="zh-CN" altLang="en-US" b="1">
              <a:latin typeface="Times New Roman" panose="02020603050405020304" pitchFamily="18" charset="0"/>
            </a:endParaRPr>
          </a:p>
        </p:txBody>
      </p:sp>
      <p:graphicFrame>
        <p:nvGraphicFramePr>
          <p:cNvPr id="415752" name="Object 8">
            <a:extLst>
              <a:ext uri="{FF2B5EF4-FFF2-40B4-BE49-F238E27FC236}">
                <a16:creationId xmlns:a16="http://schemas.microsoft.com/office/drawing/2014/main" id="{DC690455-9C18-4258-AC50-D92705F6E8FE}"/>
              </a:ext>
            </a:extLst>
          </p:cNvPr>
          <p:cNvGraphicFramePr>
            <a:graphicFrameLocks noChangeAspect="1"/>
          </p:cNvGraphicFramePr>
          <p:nvPr>
            <p:ph/>
          </p:nvPr>
        </p:nvGraphicFramePr>
        <p:xfrm>
          <a:off x="1476375" y="3500438"/>
          <a:ext cx="4306888" cy="1030287"/>
        </p:xfrm>
        <a:graphic>
          <a:graphicData uri="http://schemas.openxmlformats.org/presentationml/2006/ole">
            <mc:AlternateContent xmlns:mc="http://schemas.openxmlformats.org/markup-compatibility/2006">
              <mc:Choice xmlns:v="urn:schemas-microsoft-com:vml" Requires="v">
                <p:oleObj spid="_x0000_s415755" name="Equation" r:id="rId5" imgW="2971800" imgH="711000" progId="Equation.DSMT4">
                  <p:embed/>
                </p:oleObj>
              </mc:Choice>
              <mc:Fallback>
                <p:oleObj name="Equation" r:id="rId5" imgW="2971800" imgH="711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500438"/>
                        <a:ext cx="4306888" cy="1030287"/>
                      </a:xfrm>
                      <a:prstGeom prst="rect">
                        <a:avLst/>
                      </a:prstGeom>
                      <a:solidFill>
                        <a:srgbClr val="FFCC99">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a:extLst>
              <a:ext uri="{FF2B5EF4-FFF2-40B4-BE49-F238E27FC236}">
                <a16:creationId xmlns:a16="http://schemas.microsoft.com/office/drawing/2014/main" id="{84BFB741-805E-41CF-9883-D78D383571AA}"/>
              </a:ext>
            </a:extLst>
          </p:cNvPr>
          <p:cNvSpPr>
            <a:spLocks noChangeArrowheads="1"/>
          </p:cNvSpPr>
          <p:nvPr/>
        </p:nvSpPr>
        <p:spPr bwMode="auto">
          <a:xfrm>
            <a:off x="611188" y="1230313"/>
            <a:ext cx="8064500" cy="228282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2-10 </a:t>
            </a:r>
            <a:r>
              <a:rPr lang="en-US" altLang="zh-CN" b="1">
                <a:latin typeface="Times New Roman" panose="02020603050405020304" pitchFamily="18" charset="0"/>
                <a:ea typeface="楷体_GB2312" pitchFamily="49" charset="-122"/>
              </a:rPr>
              <a:t> </a:t>
            </a:r>
            <a:r>
              <a:rPr lang="en-US" altLang="zh-CN" b="1" i="1">
                <a:latin typeface="Times New Roman" panose="02020603050405020304" pitchFamily="18" charset="0"/>
                <a:ea typeface="楷体_GB2312" pitchFamily="49" charset="-122"/>
              </a:rPr>
              <a:t>μ</a:t>
            </a:r>
            <a:r>
              <a:rPr lang="zh-CN" altLang="en-US" b="1" baseline="30000"/>
              <a:t>－</a:t>
            </a:r>
            <a:r>
              <a:rPr lang="zh-CN" altLang="en-US" b="1">
                <a:latin typeface="Times New Roman" panose="02020603050405020304" pitchFamily="18" charset="0"/>
                <a:ea typeface="楷体_GB2312" pitchFamily="49" charset="-122"/>
              </a:rPr>
              <a:t>子是一种基本粒子，除静止质量为电子质量的</a:t>
            </a:r>
            <a:r>
              <a:rPr lang="en-US" altLang="zh-CN" b="1">
                <a:latin typeface="Times New Roman" panose="02020603050405020304" pitchFamily="18" charset="0"/>
                <a:ea typeface="楷体_GB2312" pitchFamily="49" charset="-122"/>
              </a:rPr>
              <a:t>207</a:t>
            </a:r>
            <a:r>
              <a:rPr lang="zh-CN" altLang="en-US" b="1">
                <a:latin typeface="Times New Roman" panose="02020603050405020304" pitchFamily="18" charset="0"/>
                <a:ea typeface="楷体_GB2312" pitchFamily="49" charset="-122"/>
              </a:rPr>
              <a:t>倍外，其余性质与电子都一样。当它运动速度较慢时，被质子俘获形成</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子原子。试计算：</a:t>
            </a:r>
            <a:r>
              <a:rPr lang="en-US" altLang="zh-CN" b="1">
                <a:latin typeface="Times New Roman" panose="02020603050405020304" pitchFamily="18" charset="0"/>
                <a:ea typeface="楷体_GB2312" pitchFamily="49" charset="-122"/>
              </a:rPr>
              <a:t>(1)</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子原子的第一玻尔轨道半径；</a:t>
            </a:r>
            <a:r>
              <a:rPr lang="en-US" altLang="zh-CN" b="1">
                <a:latin typeface="Times New Roman" panose="02020603050405020304" pitchFamily="18" charset="0"/>
                <a:ea typeface="楷体_GB2312" pitchFamily="49" charset="-122"/>
              </a:rPr>
              <a:t>(2)</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子原子的最低能量；</a:t>
            </a:r>
            <a:r>
              <a:rPr lang="en-US" altLang="zh-CN" b="1">
                <a:latin typeface="Times New Roman" panose="02020603050405020304" pitchFamily="18" charset="0"/>
                <a:ea typeface="楷体_GB2312" pitchFamily="49" charset="-122"/>
              </a:rPr>
              <a:t>(3)</a:t>
            </a:r>
            <a:r>
              <a:rPr lang="en-US" altLang="zh-CN" b="1" i="1">
                <a:latin typeface="Times New Roman" panose="02020603050405020304" pitchFamily="18" charset="0"/>
                <a:ea typeface="楷体_GB2312" pitchFamily="49" charset="-122"/>
              </a:rPr>
              <a:t>μ</a:t>
            </a:r>
            <a:r>
              <a:rPr lang="zh-CN" altLang="en-US" b="1">
                <a:latin typeface="Times New Roman" panose="02020603050405020304" pitchFamily="18" charset="0"/>
                <a:ea typeface="楷体_GB2312" pitchFamily="49" charset="-122"/>
              </a:rPr>
              <a:t>子原子赖曼线系中的最短波长。</a:t>
            </a:r>
          </a:p>
          <a:p>
            <a:pPr algn="l"/>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rPr>
              <a:t>(1)</a:t>
            </a:r>
            <a:endParaRPr lang="zh-CN" altLang="en-US" b="1">
              <a:latin typeface="Times New Roman" panose="02020603050405020304" pitchFamily="18" charset="0"/>
            </a:endParaRPr>
          </a:p>
        </p:txBody>
      </p:sp>
      <p:graphicFrame>
        <p:nvGraphicFramePr>
          <p:cNvPr id="382981" name="Object 5">
            <a:extLst>
              <a:ext uri="{FF2B5EF4-FFF2-40B4-BE49-F238E27FC236}">
                <a16:creationId xmlns:a16="http://schemas.microsoft.com/office/drawing/2014/main" id="{E05A6B17-6362-457A-BBF9-23CCF01CA08A}"/>
              </a:ext>
            </a:extLst>
          </p:cNvPr>
          <p:cNvGraphicFramePr>
            <a:graphicFrameLocks noChangeAspect="1"/>
          </p:cNvGraphicFramePr>
          <p:nvPr>
            <p:ph/>
          </p:nvPr>
        </p:nvGraphicFramePr>
        <p:xfrm>
          <a:off x="1835150" y="3201988"/>
          <a:ext cx="5976938" cy="2997200"/>
        </p:xfrm>
        <a:graphic>
          <a:graphicData uri="http://schemas.openxmlformats.org/presentationml/2006/ole">
            <mc:AlternateContent xmlns:mc="http://schemas.openxmlformats.org/markup-compatibility/2006">
              <mc:Choice xmlns:v="urn:schemas-microsoft-com:vml" Requires="v">
                <p:oleObj spid="_x0000_s382983" name="Equation" r:id="rId3" imgW="3949560" imgH="1981080" progId="Equation.DSMT4">
                  <p:embed/>
                </p:oleObj>
              </mc:Choice>
              <mc:Fallback>
                <p:oleObj name="Equation" r:id="rId3" imgW="3949560" imgH="19810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201988"/>
                        <a:ext cx="5976938" cy="2997200"/>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Rectangle 4">
            <a:extLst>
              <a:ext uri="{FF2B5EF4-FFF2-40B4-BE49-F238E27FC236}">
                <a16:creationId xmlns:a16="http://schemas.microsoft.com/office/drawing/2014/main" id="{1A48114E-2C51-4F4F-9604-F5D5E99A502D}"/>
              </a:ext>
            </a:extLst>
          </p:cNvPr>
          <p:cNvSpPr>
            <a:spLocks noChangeArrowheads="1"/>
          </p:cNvSpPr>
          <p:nvPr/>
        </p:nvSpPr>
        <p:spPr bwMode="auto">
          <a:xfrm>
            <a:off x="884238" y="1349375"/>
            <a:ext cx="539750"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(2)</a:t>
            </a:r>
            <a:endParaRPr lang="zh-CN" altLang="en-US" b="1">
              <a:latin typeface="Times New Roman" panose="02020603050405020304" pitchFamily="18" charset="0"/>
            </a:endParaRPr>
          </a:p>
        </p:txBody>
      </p:sp>
      <p:graphicFrame>
        <p:nvGraphicFramePr>
          <p:cNvPr id="418821" name="Object 5">
            <a:extLst>
              <a:ext uri="{FF2B5EF4-FFF2-40B4-BE49-F238E27FC236}">
                <a16:creationId xmlns:a16="http://schemas.microsoft.com/office/drawing/2014/main" id="{3DBCF794-1151-4335-91AC-AB4D0A303F04}"/>
              </a:ext>
            </a:extLst>
          </p:cNvPr>
          <p:cNvGraphicFramePr>
            <a:graphicFrameLocks noChangeAspect="1"/>
          </p:cNvGraphicFramePr>
          <p:nvPr>
            <p:ph sz="half" idx="1"/>
          </p:nvPr>
        </p:nvGraphicFramePr>
        <p:xfrm>
          <a:off x="1476375" y="1412875"/>
          <a:ext cx="6983413" cy="1516063"/>
        </p:xfrm>
        <a:graphic>
          <a:graphicData uri="http://schemas.openxmlformats.org/presentationml/2006/ole">
            <mc:AlternateContent xmlns:mc="http://schemas.openxmlformats.org/markup-compatibility/2006">
              <mc:Choice xmlns:v="urn:schemas-microsoft-com:vml" Requires="v">
                <p:oleObj spid="_x0000_s418827" name="Equation" r:id="rId3" imgW="5029200" imgH="1091880" progId="Equation.DSMT4">
                  <p:embed/>
                </p:oleObj>
              </mc:Choice>
              <mc:Fallback>
                <p:oleObj name="Equation" r:id="rId3" imgW="5029200" imgH="1091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6983413" cy="1516063"/>
                      </a:xfrm>
                      <a:prstGeom prst="rect">
                        <a:avLst/>
                      </a:prstGeom>
                      <a:solidFill>
                        <a:srgbClr val="FF00FF">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8823" name="Rectangle 7">
            <a:extLst>
              <a:ext uri="{FF2B5EF4-FFF2-40B4-BE49-F238E27FC236}">
                <a16:creationId xmlns:a16="http://schemas.microsoft.com/office/drawing/2014/main" id="{6215DE4E-DDE2-4882-8BAC-159F6E73E0CE}"/>
              </a:ext>
            </a:extLst>
          </p:cNvPr>
          <p:cNvSpPr>
            <a:spLocks noChangeArrowheads="1"/>
          </p:cNvSpPr>
          <p:nvPr/>
        </p:nvSpPr>
        <p:spPr bwMode="auto">
          <a:xfrm>
            <a:off x="900113" y="3284538"/>
            <a:ext cx="539750"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(3)</a:t>
            </a:r>
            <a:endParaRPr lang="zh-CN" altLang="en-US" b="1">
              <a:latin typeface="Times New Roman" panose="02020603050405020304" pitchFamily="18" charset="0"/>
            </a:endParaRPr>
          </a:p>
        </p:txBody>
      </p:sp>
      <p:graphicFrame>
        <p:nvGraphicFramePr>
          <p:cNvPr id="418824" name="Object 8">
            <a:extLst>
              <a:ext uri="{FF2B5EF4-FFF2-40B4-BE49-F238E27FC236}">
                <a16:creationId xmlns:a16="http://schemas.microsoft.com/office/drawing/2014/main" id="{691214D7-5DDA-4C8D-9E8F-E64B1120AB0F}"/>
              </a:ext>
            </a:extLst>
          </p:cNvPr>
          <p:cNvGraphicFramePr>
            <a:graphicFrameLocks noChangeAspect="1"/>
          </p:cNvGraphicFramePr>
          <p:nvPr>
            <p:ph sz="half" idx="2"/>
          </p:nvPr>
        </p:nvGraphicFramePr>
        <p:xfrm>
          <a:off x="1547813" y="3357563"/>
          <a:ext cx="4248150" cy="1138237"/>
        </p:xfrm>
        <a:graphic>
          <a:graphicData uri="http://schemas.openxmlformats.org/presentationml/2006/ole">
            <mc:AlternateContent xmlns:mc="http://schemas.openxmlformats.org/markup-compatibility/2006">
              <mc:Choice xmlns:v="urn:schemas-microsoft-com:vml" Requires="v">
                <p:oleObj spid="_x0000_s418828" name="Equation" r:id="rId5" imgW="2654280" imgH="711000" progId="Equation.DSMT4">
                  <p:embed/>
                </p:oleObj>
              </mc:Choice>
              <mc:Fallback>
                <p:oleObj name="Equation" r:id="rId5" imgW="2654280" imgH="711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357563"/>
                        <a:ext cx="4248150" cy="1138237"/>
                      </a:xfrm>
                      <a:prstGeom prst="rect">
                        <a:avLst/>
                      </a:prstGeom>
                      <a:solidFill>
                        <a:srgbClr val="FFCC99">
                          <a:alpha val="50000"/>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Rectangle 4">
            <a:extLst>
              <a:ext uri="{FF2B5EF4-FFF2-40B4-BE49-F238E27FC236}">
                <a16:creationId xmlns:a16="http://schemas.microsoft.com/office/drawing/2014/main" id="{5F06BFB6-F557-473E-B653-F2C5557F50AC}"/>
              </a:ext>
            </a:extLst>
          </p:cNvPr>
          <p:cNvSpPr>
            <a:spLocks noChangeArrowheads="1"/>
          </p:cNvSpPr>
          <p:nvPr/>
        </p:nvSpPr>
        <p:spPr bwMode="auto">
          <a:xfrm>
            <a:off x="539750" y="1268413"/>
            <a:ext cx="8207375" cy="1552575"/>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2-11</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巳知氢和重氢的里德伯常数之比为</a:t>
            </a:r>
            <a:r>
              <a:rPr lang="en-US" altLang="zh-CN" b="1">
                <a:latin typeface="Times New Roman" panose="02020603050405020304" pitchFamily="18" charset="0"/>
                <a:ea typeface="楷体_GB2312" pitchFamily="49" charset="-122"/>
              </a:rPr>
              <a:t>0.999728</a:t>
            </a:r>
            <a:r>
              <a:rPr lang="zh-CN" altLang="en-US" b="1">
                <a:latin typeface="Times New Roman" panose="02020603050405020304" pitchFamily="18" charset="0"/>
                <a:ea typeface="楷体_GB2312" pitchFamily="49" charset="-122"/>
              </a:rPr>
              <a:t>，而它们的核质量之比为</a:t>
            </a:r>
            <a:r>
              <a:rPr lang="en-US" altLang="zh-CN" b="1">
                <a:latin typeface="Times New Roman" panose="02020603050405020304" pitchFamily="18" charset="0"/>
                <a:ea typeface="楷体_GB2312" pitchFamily="49" charset="-122"/>
              </a:rPr>
              <a:t>m</a:t>
            </a:r>
            <a:r>
              <a:rPr lang="en-US" altLang="zh-CN" b="1" baseline="-25000">
                <a:latin typeface="Times New Roman" panose="02020603050405020304" pitchFamily="18" charset="0"/>
                <a:ea typeface="楷体_GB2312" pitchFamily="49" charset="-122"/>
              </a:rPr>
              <a:t>H</a:t>
            </a:r>
            <a:r>
              <a:rPr lang="en-US" altLang="zh-CN" b="1">
                <a:latin typeface="Times New Roman" panose="02020603050405020304" pitchFamily="18" charset="0"/>
                <a:ea typeface="楷体_GB2312" pitchFamily="49" charset="-122"/>
              </a:rPr>
              <a:t>/m</a:t>
            </a:r>
            <a:r>
              <a:rPr lang="en-US" altLang="zh-CN" b="1" baseline="-25000">
                <a:latin typeface="Times New Roman" panose="02020603050405020304" pitchFamily="18" charset="0"/>
                <a:ea typeface="楷体_GB2312" pitchFamily="49" charset="-122"/>
              </a:rPr>
              <a:t>D</a:t>
            </a:r>
            <a:r>
              <a:rPr lang="en-US" altLang="zh-CN" b="1">
                <a:latin typeface="Times New Roman" panose="02020603050405020304" pitchFamily="18" charset="0"/>
                <a:ea typeface="楷体_GB2312" pitchFamily="49" charset="-122"/>
              </a:rPr>
              <a:t>=0.50020</a:t>
            </a:r>
            <a:r>
              <a:rPr lang="zh-CN" altLang="en-US" b="1">
                <a:latin typeface="Times New Roman" panose="02020603050405020304" pitchFamily="18" charset="0"/>
                <a:ea typeface="楷体_GB2312" pitchFamily="49" charset="-122"/>
              </a:rPr>
              <a:t>，试计算质子质量与电子质量之比。</a:t>
            </a:r>
          </a:p>
          <a:p>
            <a:pPr algn="l"/>
            <a:r>
              <a:rPr lang="zh-CN" altLang="en-US" b="1">
                <a:latin typeface="Times New Roman" panose="02020603050405020304" pitchFamily="18" charset="0"/>
                <a:ea typeface="楷体_GB2312" pitchFamily="49" charset="-122"/>
              </a:rPr>
              <a:t>解：</a:t>
            </a:r>
          </a:p>
        </p:txBody>
      </p:sp>
      <p:graphicFrame>
        <p:nvGraphicFramePr>
          <p:cNvPr id="384005" name="Object 5">
            <a:extLst>
              <a:ext uri="{FF2B5EF4-FFF2-40B4-BE49-F238E27FC236}">
                <a16:creationId xmlns:a16="http://schemas.microsoft.com/office/drawing/2014/main" id="{C1345FF4-F475-43E3-97C6-F9B9B0C72389}"/>
              </a:ext>
            </a:extLst>
          </p:cNvPr>
          <p:cNvGraphicFramePr>
            <a:graphicFrameLocks noChangeAspect="1"/>
          </p:cNvGraphicFramePr>
          <p:nvPr>
            <p:ph/>
          </p:nvPr>
        </p:nvGraphicFramePr>
        <p:xfrm>
          <a:off x="1258888" y="2400300"/>
          <a:ext cx="7561262" cy="4457700"/>
        </p:xfrm>
        <a:graphic>
          <a:graphicData uri="http://schemas.openxmlformats.org/presentationml/2006/ole">
            <mc:AlternateContent xmlns:mc="http://schemas.openxmlformats.org/markup-compatibility/2006">
              <mc:Choice xmlns:v="urn:schemas-microsoft-com:vml" Requires="v">
                <p:oleObj spid="_x0000_s384007" name="公式" r:id="rId3" imgW="3352680" imgH="2120760" progId="Equation.3">
                  <p:embed/>
                </p:oleObj>
              </mc:Choice>
              <mc:Fallback>
                <p:oleObj name="公式" r:id="rId3" imgW="3352680" imgH="2120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400300"/>
                        <a:ext cx="7561262" cy="4457700"/>
                      </a:xfrm>
                      <a:prstGeom prst="rect">
                        <a:avLst/>
                      </a:prstGeom>
                      <a:solidFill>
                        <a:srgbClr val="C0C0C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8" name="Rectangle 4">
            <a:extLst>
              <a:ext uri="{FF2B5EF4-FFF2-40B4-BE49-F238E27FC236}">
                <a16:creationId xmlns:a16="http://schemas.microsoft.com/office/drawing/2014/main" id="{5853C74C-01A6-47AA-9B63-446ED76B435E}"/>
              </a:ext>
            </a:extLst>
          </p:cNvPr>
          <p:cNvSpPr>
            <a:spLocks noChangeArrowheads="1"/>
          </p:cNvSpPr>
          <p:nvPr/>
        </p:nvSpPr>
        <p:spPr bwMode="auto">
          <a:xfrm>
            <a:off x="539750" y="1412875"/>
            <a:ext cx="8135938" cy="4108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2-12 </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当静止的氢原子从第一激发态向基态跃迁放出一个光子时，</a:t>
            </a:r>
            <a:r>
              <a:rPr lang="en-US" altLang="zh-CN" b="1">
                <a:latin typeface="Times New Roman" panose="02020603050405020304" pitchFamily="18" charset="0"/>
                <a:ea typeface="楷体_GB2312" pitchFamily="49" charset="-122"/>
              </a:rPr>
              <a:t>(1) </a:t>
            </a:r>
            <a:r>
              <a:rPr lang="zh-CN" altLang="en-US" b="1">
                <a:latin typeface="Times New Roman" panose="02020603050405020304" pitchFamily="18" charset="0"/>
                <a:ea typeface="楷体_GB2312" pitchFamily="49" charset="-122"/>
              </a:rPr>
              <a:t>试求这个氢原子所获得的反冲速率为多大？</a:t>
            </a:r>
            <a:r>
              <a:rPr lang="en-US" altLang="zh-CN" b="1">
                <a:latin typeface="Times New Roman" panose="02020603050405020304" pitchFamily="18" charset="0"/>
                <a:ea typeface="楷体_GB2312" pitchFamily="49" charset="-122"/>
              </a:rPr>
              <a:t>(2) </a:t>
            </a:r>
            <a:r>
              <a:rPr lang="zh-CN" altLang="en-US" b="1">
                <a:latin typeface="Times New Roman" panose="02020603050405020304" pitchFamily="18" charset="0"/>
                <a:ea typeface="楷体_GB2312" pitchFamily="49" charset="-122"/>
              </a:rPr>
              <a:t>试估计氢原子的反冲能量与所发光子的能量之比。</a:t>
            </a:r>
          </a:p>
          <a:p>
            <a:pPr algn="l"/>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 </a:t>
            </a:r>
          </a:p>
          <a:p>
            <a:pPr algn="l"/>
            <a:r>
              <a:rPr lang="en-US" altLang="zh-CN" b="1">
                <a:latin typeface="Times New Roman" panose="02020603050405020304" pitchFamily="18" charset="0"/>
              </a:rPr>
              <a:t>(1)</a:t>
            </a:r>
            <a:r>
              <a:rPr lang="en-US" altLang="zh-CN">
                <a:latin typeface="Times New Roman" panose="02020603050405020304" pitchFamily="18" charset="0"/>
              </a:rPr>
              <a:t> </a:t>
            </a:r>
          </a:p>
          <a:p>
            <a:pPr algn="l"/>
            <a:endParaRPr lang="en-US" altLang="zh-CN">
              <a:latin typeface="Times New Roman" panose="02020603050405020304" pitchFamily="18" charset="0"/>
            </a:endParaRPr>
          </a:p>
          <a:p>
            <a:pPr algn="l"/>
            <a:endParaRPr lang="en-US" altLang="zh-CN">
              <a:latin typeface="Times New Roman" panose="02020603050405020304" pitchFamily="18" charset="0"/>
            </a:endParaRPr>
          </a:p>
          <a:p>
            <a:pPr algn="l"/>
            <a:endParaRPr lang="en-US" altLang="zh-CN">
              <a:latin typeface="Times New Roman" panose="02020603050405020304" pitchFamily="18" charset="0"/>
            </a:endParaRPr>
          </a:p>
          <a:p>
            <a:pPr algn="l"/>
            <a:endParaRPr lang="en-US" altLang="zh-CN">
              <a:latin typeface="Times New Roman" panose="02020603050405020304" pitchFamily="18" charset="0"/>
            </a:endParaRPr>
          </a:p>
          <a:p>
            <a:pPr algn="l"/>
            <a:endParaRPr lang="en-US" altLang="zh-CN">
              <a:latin typeface="Times New Roman" panose="02020603050405020304" pitchFamily="18" charset="0"/>
            </a:endParaRPr>
          </a:p>
          <a:p>
            <a:pPr algn="l"/>
            <a:r>
              <a:rPr lang="en-US" altLang="zh-CN" b="1">
                <a:latin typeface="Times New Roman" panose="02020603050405020304" pitchFamily="18" charset="0"/>
              </a:rPr>
              <a:t>(2)</a:t>
            </a:r>
            <a:r>
              <a:rPr lang="en-US" altLang="zh-CN"/>
              <a:t> </a:t>
            </a:r>
          </a:p>
        </p:txBody>
      </p:sp>
      <p:graphicFrame>
        <p:nvGraphicFramePr>
          <p:cNvPr id="385029" name="Object 5">
            <a:extLst>
              <a:ext uri="{FF2B5EF4-FFF2-40B4-BE49-F238E27FC236}">
                <a16:creationId xmlns:a16="http://schemas.microsoft.com/office/drawing/2014/main" id="{DEAA463A-C68B-44BF-8414-398C0713DA5E}"/>
              </a:ext>
            </a:extLst>
          </p:cNvPr>
          <p:cNvGraphicFramePr>
            <a:graphicFrameLocks noChangeAspect="1"/>
          </p:cNvGraphicFramePr>
          <p:nvPr>
            <p:ph/>
          </p:nvPr>
        </p:nvGraphicFramePr>
        <p:xfrm>
          <a:off x="1187450" y="2781300"/>
          <a:ext cx="7129463" cy="3694113"/>
        </p:xfrm>
        <a:graphic>
          <a:graphicData uri="http://schemas.openxmlformats.org/presentationml/2006/ole">
            <mc:AlternateContent xmlns:mc="http://schemas.openxmlformats.org/markup-compatibility/2006">
              <mc:Choice xmlns:v="urn:schemas-microsoft-com:vml" Requires="v">
                <p:oleObj spid="_x0000_s385031" name="公式" r:id="rId3" imgW="6324480" imgH="3276360" progId="Equation.3">
                  <p:embed/>
                </p:oleObj>
              </mc:Choice>
              <mc:Fallback>
                <p:oleObj name="公式" r:id="rId3" imgW="6324480" imgH="3276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781300"/>
                        <a:ext cx="7129463" cy="369411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D353E760-F5D2-4D4E-85B7-D73B90F45DB8}"/>
              </a:ext>
            </a:extLst>
          </p:cNvPr>
          <p:cNvSpPr>
            <a:spLocks noGrp="1" noChangeArrowheads="1"/>
          </p:cNvSpPr>
          <p:nvPr>
            <p:ph type="body" idx="1"/>
          </p:nvPr>
        </p:nvSpPr>
        <p:spPr>
          <a:xfrm>
            <a:off x="323850" y="1268413"/>
            <a:ext cx="8458200" cy="5589587"/>
          </a:xfrm>
        </p:spPr>
        <p:txBody>
          <a:bodyPr/>
          <a:lstStyle/>
          <a:p>
            <a:pPr algn="just">
              <a:buFont typeface="Wingdings" panose="05000000000000000000" pitchFamily="2" charset="2"/>
              <a:buNone/>
            </a:pPr>
            <a:r>
              <a:rPr lang="zh-CN" altLang="en-US" sz="2800" b="1">
                <a:ea typeface="楷体_GB2312" pitchFamily="49" charset="-122"/>
              </a:rPr>
              <a:t>            </a:t>
            </a:r>
            <a:r>
              <a:rPr lang="zh-CN" altLang="en-US" sz="2400" b="1">
                <a:latin typeface="Times New Roman" panose="02020603050405020304" pitchFamily="18" charset="0"/>
                <a:ea typeface="楷体_GB2312" pitchFamily="49" charset="-122"/>
              </a:rPr>
              <a:t>以上是氢原子光谱的情况。这些情况可以总结为下列三条：</a:t>
            </a:r>
          </a:p>
          <a:p>
            <a:pPr algn="just">
              <a:buFont typeface="Wingdings" panose="05000000000000000000" pitchFamily="2" charset="2"/>
              <a:buNone/>
            </a:pPr>
            <a:r>
              <a:rPr lang="zh-CN" altLang="en-US" sz="2400" b="1">
                <a:solidFill>
                  <a:schemeClr val="hlink"/>
                </a:solidFill>
                <a:latin typeface="Times New Roman" panose="02020603050405020304" pitchFamily="18" charset="0"/>
                <a:ea typeface="楷体_GB2312" pitchFamily="49" charset="-122"/>
              </a:rPr>
              <a:t>    （</a:t>
            </a:r>
            <a:r>
              <a:rPr lang="en-US" altLang="zh-CN" sz="2400" b="1">
                <a:solidFill>
                  <a:schemeClr val="hlink"/>
                </a:solidFill>
                <a:latin typeface="Times New Roman" panose="02020603050405020304" pitchFamily="18" charset="0"/>
                <a:ea typeface="楷体_GB2312" pitchFamily="49" charset="-122"/>
              </a:rPr>
              <a:t>1</a:t>
            </a:r>
            <a:r>
              <a:rPr lang="zh-CN" altLang="en-US" sz="2400" b="1">
                <a:solidFill>
                  <a:schemeClr val="hlink"/>
                </a:solidFill>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光谱是线状的，谱线有一定位置。这就是说，有确定的波长值，而且是彼此分立的。</a:t>
            </a:r>
          </a:p>
          <a:p>
            <a:pPr algn="just">
              <a:buFont typeface="Wingdings" panose="05000000000000000000" pitchFamily="2" charset="2"/>
              <a:buNone/>
            </a:pPr>
            <a:r>
              <a:rPr lang="zh-CN" altLang="en-US" sz="2400" b="1">
                <a:solidFill>
                  <a:schemeClr val="hlink"/>
                </a:solidFill>
                <a:latin typeface="Times New Roman" panose="02020603050405020304" pitchFamily="18" charset="0"/>
                <a:ea typeface="楷体_GB2312" pitchFamily="49" charset="-122"/>
              </a:rPr>
              <a:t>     （</a:t>
            </a:r>
            <a:r>
              <a:rPr lang="en-US" altLang="zh-CN" sz="2400" b="1">
                <a:solidFill>
                  <a:schemeClr val="hlink"/>
                </a:solidFill>
                <a:latin typeface="Times New Roman" panose="02020603050405020304" pitchFamily="18" charset="0"/>
                <a:ea typeface="楷体_GB2312" pitchFamily="49" charset="-122"/>
              </a:rPr>
              <a:t>2</a:t>
            </a:r>
            <a:r>
              <a:rPr lang="zh-CN" altLang="en-US" sz="2400" b="1">
                <a:solidFill>
                  <a:schemeClr val="hlink"/>
                </a:solidFill>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谱线间有一定的关系，例如谱线构成一个谱线系，它们的波长可以用一个公式表达出来。不同系的谱线有些也有关系，例如有共同的光谱项。</a:t>
            </a:r>
          </a:p>
          <a:p>
            <a:pPr algn="just">
              <a:buFont typeface="Wingdings" panose="05000000000000000000" pitchFamily="2" charset="2"/>
              <a:buNone/>
            </a:pPr>
            <a:r>
              <a:rPr lang="zh-CN" altLang="en-US" sz="2400" b="1">
                <a:solidFill>
                  <a:schemeClr val="hlink"/>
                </a:solidFill>
                <a:latin typeface="Times New Roman" panose="02020603050405020304" pitchFamily="18" charset="0"/>
                <a:ea typeface="楷体_GB2312" pitchFamily="49" charset="-122"/>
              </a:rPr>
              <a:t>     （</a:t>
            </a:r>
            <a:r>
              <a:rPr lang="en-US" altLang="zh-CN" sz="2400" b="1">
                <a:solidFill>
                  <a:schemeClr val="hlink"/>
                </a:solidFill>
                <a:latin typeface="Times New Roman" panose="02020603050405020304" pitchFamily="18" charset="0"/>
                <a:ea typeface="楷体_GB2312" pitchFamily="49" charset="-122"/>
              </a:rPr>
              <a:t>3</a:t>
            </a:r>
            <a:r>
              <a:rPr lang="zh-CN" altLang="en-US" sz="2400" b="1">
                <a:solidFill>
                  <a:schemeClr val="hlink"/>
                </a:solidFill>
                <a:latin typeface="Times New Roman" panose="02020603050405020304" pitchFamily="18" charset="0"/>
                <a:ea typeface="楷体_GB2312" pitchFamily="49" charset="-122"/>
              </a:rPr>
              <a:t>）</a:t>
            </a:r>
            <a:r>
              <a:rPr lang="zh-CN" altLang="en-US" sz="2400" b="1">
                <a:latin typeface="Times New Roman" panose="02020603050405020304" pitchFamily="18" charset="0"/>
                <a:ea typeface="楷体_GB2312" pitchFamily="49" charset="-122"/>
              </a:rPr>
              <a:t>每一谱线的波数都可以表达为二光谱项之差，                         。氢的光谱项是</a:t>
            </a:r>
          </a:p>
          <a:p>
            <a:pPr algn="just">
              <a:buFont typeface="Wingdings" panose="05000000000000000000" pitchFamily="2" charset="2"/>
              <a:buNone/>
            </a:pPr>
            <a:endParaRPr lang="zh-CN" altLang="en-US" sz="2400" b="1">
              <a:latin typeface="Times New Roman" panose="02020603050405020304" pitchFamily="18" charset="0"/>
              <a:ea typeface="楷体_GB2312" pitchFamily="49" charset="-122"/>
            </a:endParaRPr>
          </a:p>
          <a:p>
            <a:pPr algn="just">
              <a:buFont typeface="Wingdings" panose="05000000000000000000" pitchFamily="2" charset="2"/>
              <a:buNone/>
            </a:pPr>
            <a:r>
              <a:rPr lang="zh-CN" altLang="en-US" sz="2400" b="1" i="1">
                <a:latin typeface="Times New Roman" panose="02020603050405020304" pitchFamily="18" charset="0"/>
                <a:ea typeface="楷体_GB2312" pitchFamily="49" charset="-122"/>
              </a:rPr>
              <a:t>                                                   </a:t>
            </a:r>
            <a:r>
              <a:rPr lang="en-US" altLang="zh-CN" sz="2400" b="1" i="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是整数。</a:t>
            </a:r>
          </a:p>
          <a:p>
            <a:pPr algn="just">
              <a:buFont typeface="Wingdings" panose="05000000000000000000" pitchFamily="2" charset="2"/>
              <a:buNone/>
            </a:pPr>
            <a:r>
              <a:rPr lang="zh-CN" altLang="en-US" sz="2400" b="1">
                <a:latin typeface="Times New Roman" panose="02020603050405020304" pitchFamily="18" charset="0"/>
                <a:ea typeface="楷体_GB2312" pitchFamily="49" charset="-122"/>
              </a:rPr>
              <a:t>           </a:t>
            </a:r>
          </a:p>
        </p:txBody>
      </p:sp>
      <p:sp>
        <p:nvSpPr>
          <p:cNvPr id="235523" name="Rectangle 3">
            <a:extLst>
              <a:ext uri="{FF2B5EF4-FFF2-40B4-BE49-F238E27FC236}">
                <a16:creationId xmlns:a16="http://schemas.microsoft.com/office/drawing/2014/main" id="{C2BDD1C8-8DDA-4451-8859-B27159097DD5}"/>
              </a:ext>
            </a:extLst>
          </p:cNvPr>
          <p:cNvSpPr>
            <a:spLocks noChangeArrowheads="1"/>
          </p:cNvSpPr>
          <p:nvPr/>
        </p:nvSpPr>
        <p:spPr bwMode="auto">
          <a:xfrm>
            <a:off x="4071938"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35524" name="Object 4">
            <a:extLst>
              <a:ext uri="{FF2B5EF4-FFF2-40B4-BE49-F238E27FC236}">
                <a16:creationId xmlns:a16="http://schemas.microsoft.com/office/drawing/2014/main" id="{81FF3C6D-B05F-4C44-94BB-D0AB82E6F27D}"/>
              </a:ext>
            </a:extLst>
          </p:cNvPr>
          <p:cNvGraphicFramePr>
            <a:graphicFrameLocks noChangeAspect="1"/>
          </p:cNvGraphicFramePr>
          <p:nvPr/>
        </p:nvGraphicFramePr>
        <p:xfrm>
          <a:off x="1187450" y="4508500"/>
          <a:ext cx="2133600" cy="466725"/>
        </p:xfrm>
        <a:graphic>
          <a:graphicData uri="http://schemas.openxmlformats.org/presentationml/2006/ole">
            <mc:AlternateContent xmlns:mc="http://schemas.openxmlformats.org/markup-compatibility/2006">
              <mc:Choice xmlns:v="urn:schemas-microsoft-com:vml" Requires="v">
                <p:oleObj spid="_x0000_s235527" r:id="rId3" imgW="1002865" imgH="215806" progId="Equation.3">
                  <p:embed/>
                </p:oleObj>
              </mc:Choice>
              <mc:Fallback>
                <p:oleObj r:id="rId3" imgW="1002865"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508500"/>
                        <a:ext cx="21336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26" name="Object 6">
            <a:extLst>
              <a:ext uri="{FF2B5EF4-FFF2-40B4-BE49-F238E27FC236}">
                <a16:creationId xmlns:a16="http://schemas.microsoft.com/office/drawing/2014/main" id="{65CE4778-46AB-48D0-AA3D-FAECF52A4B90}"/>
              </a:ext>
            </a:extLst>
          </p:cNvPr>
          <p:cNvGraphicFramePr>
            <a:graphicFrameLocks noChangeAspect="1"/>
          </p:cNvGraphicFramePr>
          <p:nvPr/>
        </p:nvGraphicFramePr>
        <p:xfrm>
          <a:off x="1835150" y="5013325"/>
          <a:ext cx="1512888" cy="1168400"/>
        </p:xfrm>
        <a:graphic>
          <a:graphicData uri="http://schemas.openxmlformats.org/presentationml/2006/ole">
            <mc:AlternateContent xmlns:mc="http://schemas.openxmlformats.org/markup-compatibility/2006">
              <mc:Choice xmlns:v="urn:schemas-microsoft-com:vml" Requires="v">
                <p:oleObj spid="_x0000_s235528" name="公式" r:id="rId5" imgW="520560" imgH="393480" progId="Equation.3">
                  <p:embed/>
                </p:oleObj>
              </mc:Choice>
              <mc:Fallback>
                <p:oleObj name="公式" r:id="rId5" imgW="520560" imgH="3934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5013325"/>
                        <a:ext cx="1512888" cy="1168400"/>
                      </a:xfrm>
                      <a:prstGeom prst="rect">
                        <a:avLst/>
                      </a:prstGeom>
                      <a:solidFill>
                        <a:srgbClr val="CC99FF"/>
                      </a:solidFill>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a:extLst>
              <a:ext uri="{FF2B5EF4-FFF2-40B4-BE49-F238E27FC236}">
                <a16:creationId xmlns:a16="http://schemas.microsoft.com/office/drawing/2014/main" id="{8CD9D897-A26A-47D4-85F0-E2EF488A87EB}"/>
              </a:ext>
            </a:extLst>
          </p:cNvPr>
          <p:cNvSpPr>
            <a:spLocks noChangeArrowheads="1"/>
          </p:cNvSpPr>
          <p:nvPr/>
        </p:nvSpPr>
        <p:spPr bwMode="auto">
          <a:xfrm>
            <a:off x="611188" y="1341438"/>
            <a:ext cx="7991475" cy="118745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2-13</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钠原子的基态为</a:t>
            </a:r>
            <a:r>
              <a:rPr lang="en-US" altLang="zh-CN" b="1">
                <a:latin typeface="Times New Roman" panose="02020603050405020304" pitchFamily="18" charset="0"/>
                <a:ea typeface="楷体_GB2312" pitchFamily="49" charset="-122"/>
              </a:rPr>
              <a:t>3S</a:t>
            </a:r>
            <a:r>
              <a:rPr lang="zh-CN" altLang="en-US" b="1">
                <a:latin typeface="Times New Roman" panose="02020603050405020304" pitchFamily="18" charset="0"/>
                <a:ea typeface="楷体_GB2312" pitchFamily="49" charset="-122"/>
              </a:rPr>
              <a:t>，试问钠原子从</a:t>
            </a:r>
            <a:r>
              <a:rPr lang="en-US" altLang="zh-CN" b="1">
                <a:latin typeface="Times New Roman" panose="02020603050405020304" pitchFamily="18" charset="0"/>
                <a:ea typeface="楷体_GB2312" pitchFamily="49" charset="-122"/>
              </a:rPr>
              <a:t>4P</a:t>
            </a:r>
            <a:r>
              <a:rPr lang="zh-CN" altLang="en-US" b="1">
                <a:latin typeface="Times New Roman" panose="02020603050405020304" pitchFamily="18" charset="0"/>
                <a:ea typeface="楷体_GB2312" pitchFamily="49" charset="-122"/>
              </a:rPr>
              <a:t>激发态向低能级跃迁时，可产生几条谱线（不考虑精细结构）？</a:t>
            </a:r>
          </a:p>
          <a:p>
            <a:pPr algn="l"/>
            <a:r>
              <a:rPr lang="zh-CN" altLang="en-US" b="1">
                <a:latin typeface="Times New Roman" panose="02020603050405020304" pitchFamily="18" charset="0"/>
                <a:ea typeface="楷体_GB2312" pitchFamily="49" charset="-122"/>
              </a:rPr>
              <a:t>解：</a:t>
            </a:r>
          </a:p>
        </p:txBody>
      </p:sp>
      <p:grpSp>
        <p:nvGrpSpPr>
          <p:cNvPr id="386054" name="Group 6">
            <a:extLst>
              <a:ext uri="{FF2B5EF4-FFF2-40B4-BE49-F238E27FC236}">
                <a16:creationId xmlns:a16="http://schemas.microsoft.com/office/drawing/2014/main" id="{1183293B-9D2C-46A4-9549-8A0E6C82A13C}"/>
              </a:ext>
            </a:extLst>
          </p:cNvPr>
          <p:cNvGrpSpPr>
            <a:grpSpLocks/>
          </p:cNvGrpSpPr>
          <p:nvPr/>
        </p:nvGrpSpPr>
        <p:grpSpPr bwMode="auto">
          <a:xfrm>
            <a:off x="2268538" y="4868863"/>
            <a:ext cx="1817687" cy="731837"/>
            <a:chOff x="3936" y="2897"/>
            <a:chExt cx="1208" cy="711"/>
          </a:xfrm>
        </p:grpSpPr>
        <p:graphicFrame>
          <p:nvGraphicFramePr>
            <p:cNvPr id="386055" name="Object 7">
              <a:extLst>
                <a:ext uri="{FF2B5EF4-FFF2-40B4-BE49-F238E27FC236}">
                  <a16:creationId xmlns:a16="http://schemas.microsoft.com/office/drawing/2014/main" id="{73866797-6140-4072-826F-C428E524A763}"/>
                </a:ext>
              </a:extLst>
            </p:cNvPr>
            <p:cNvGraphicFramePr>
              <a:graphicFrameLocks noChangeAspect="1"/>
            </p:cNvGraphicFramePr>
            <p:nvPr/>
          </p:nvGraphicFramePr>
          <p:xfrm>
            <a:off x="3984" y="3272"/>
            <a:ext cx="1160" cy="336"/>
          </p:xfrm>
          <a:graphic>
            <a:graphicData uri="http://schemas.openxmlformats.org/presentationml/2006/ole">
              <mc:AlternateContent xmlns:mc="http://schemas.openxmlformats.org/markup-compatibility/2006">
                <mc:Choice xmlns:v="urn:schemas-microsoft-com:vml" Requires="v">
                  <p:oleObj spid="_x0000_s386083" name="Equation" r:id="rId3" imgW="520560" imgH="177480" progId="Equation.3">
                    <p:embed/>
                  </p:oleObj>
                </mc:Choice>
                <mc:Fallback>
                  <p:oleObj name="Equation" r:id="rId3" imgW="520560" imgH="177480" progId="Equation.3">
                    <p:embed/>
                    <p:pic>
                      <p:nvPicPr>
                        <p:cNvPr id="0" name="Object 7"/>
                        <p:cNvPicPr>
                          <a:picLocks noChangeAspect="1" noChangeArrowheads="1"/>
                        </p:cNvPicPr>
                        <p:nvPr/>
                      </p:nvPicPr>
                      <p:blipFill>
                        <a:blip r:embed="rId4">
                          <a:lum contrast="38000"/>
                          <a:extLst>
                            <a:ext uri="{28A0092B-C50C-407E-A947-70E740481C1C}">
                              <a14:useLocalDpi xmlns:a14="http://schemas.microsoft.com/office/drawing/2010/main" val="0"/>
                            </a:ext>
                          </a:extLst>
                        </a:blip>
                        <a:srcRect/>
                        <a:stretch>
                          <a:fillRect/>
                        </a:stretch>
                      </p:blipFill>
                      <p:spPr bwMode="auto">
                        <a:xfrm>
                          <a:off x="3984" y="3272"/>
                          <a:ext cx="1160" cy="336"/>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6056" name="Rectangle 8">
              <a:extLst>
                <a:ext uri="{FF2B5EF4-FFF2-40B4-BE49-F238E27FC236}">
                  <a16:creationId xmlns:a16="http://schemas.microsoft.com/office/drawing/2014/main" id="{127EC3B5-D61E-45CC-A58C-A9351B2F0BA2}"/>
                </a:ext>
              </a:extLst>
            </p:cNvPr>
            <p:cNvSpPr>
              <a:spLocks noChangeArrowheads="1"/>
            </p:cNvSpPr>
            <p:nvPr/>
          </p:nvSpPr>
          <p:spPr bwMode="auto">
            <a:xfrm>
              <a:off x="3936" y="2897"/>
              <a:ext cx="1200" cy="444"/>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eaLnBrk="0" hangingPunct="0"/>
              <a:r>
                <a:rPr kumimoji="0" lang="zh-CN" altLang="en-US" b="1">
                  <a:solidFill>
                    <a:schemeClr val="hlink"/>
                  </a:solidFill>
                  <a:latin typeface="Times New Roman" panose="02020603050405020304" pitchFamily="18" charset="0"/>
                  <a:ea typeface="楷体_GB2312" pitchFamily="49" charset="-122"/>
                </a:rPr>
                <a:t>选择定则</a:t>
              </a:r>
            </a:p>
          </p:txBody>
        </p:sp>
      </p:grpSp>
      <p:grpSp>
        <p:nvGrpSpPr>
          <p:cNvPr id="386057" name="Group 9">
            <a:extLst>
              <a:ext uri="{FF2B5EF4-FFF2-40B4-BE49-F238E27FC236}">
                <a16:creationId xmlns:a16="http://schemas.microsoft.com/office/drawing/2014/main" id="{B600BD0F-DBE9-49F5-8BC6-21BF3C0E9214}"/>
              </a:ext>
            </a:extLst>
          </p:cNvPr>
          <p:cNvGrpSpPr>
            <a:grpSpLocks/>
          </p:cNvGrpSpPr>
          <p:nvPr/>
        </p:nvGrpSpPr>
        <p:grpSpPr bwMode="auto">
          <a:xfrm>
            <a:off x="611188" y="2565400"/>
            <a:ext cx="3935412" cy="3762375"/>
            <a:chOff x="778" y="639"/>
            <a:chExt cx="3993" cy="3649"/>
          </a:xfrm>
        </p:grpSpPr>
        <p:sp>
          <p:nvSpPr>
            <p:cNvPr id="386058" name="Line 10">
              <a:extLst>
                <a:ext uri="{FF2B5EF4-FFF2-40B4-BE49-F238E27FC236}">
                  <a16:creationId xmlns:a16="http://schemas.microsoft.com/office/drawing/2014/main" id="{44158796-677A-4497-9906-70DC14E1AA61}"/>
                </a:ext>
              </a:extLst>
            </p:cNvPr>
            <p:cNvSpPr>
              <a:spLocks noChangeShapeType="1"/>
            </p:cNvSpPr>
            <p:nvPr/>
          </p:nvSpPr>
          <p:spPr bwMode="auto">
            <a:xfrm>
              <a:off x="1162" y="1623"/>
              <a:ext cx="1363" cy="698"/>
            </a:xfrm>
            <a:prstGeom prst="line">
              <a:avLst/>
            </a:prstGeom>
            <a:noFill/>
            <a:ln w="31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6059" name="Line 11">
              <a:extLst>
                <a:ext uri="{FF2B5EF4-FFF2-40B4-BE49-F238E27FC236}">
                  <a16:creationId xmlns:a16="http://schemas.microsoft.com/office/drawing/2014/main" id="{B14D8044-ACE0-4D3D-B0C6-6D55FCE11202}"/>
                </a:ext>
              </a:extLst>
            </p:cNvPr>
            <p:cNvSpPr>
              <a:spLocks noChangeShapeType="1"/>
            </p:cNvSpPr>
            <p:nvPr/>
          </p:nvSpPr>
          <p:spPr bwMode="auto">
            <a:xfrm flipH="1">
              <a:off x="2605" y="1296"/>
              <a:ext cx="1139" cy="1025"/>
            </a:xfrm>
            <a:prstGeom prst="line">
              <a:avLst/>
            </a:prstGeom>
            <a:noFill/>
            <a:ln w="31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6060" name="Line 12">
              <a:extLst>
                <a:ext uri="{FF2B5EF4-FFF2-40B4-BE49-F238E27FC236}">
                  <a16:creationId xmlns:a16="http://schemas.microsoft.com/office/drawing/2014/main" id="{83B72057-7517-4A02-A70D-CFBAF4D9A0A5}"/>
                </a:ext>
              </a:extLst>
            </p:cNvPr>
            <p:cNvSpPr>
              <a:spLocks noChangeShapeType="1"/>
            </p:cNvSpPr>
            <p:nvPr/>
          </p:nvSpPr>
          <p:spPr bwMode="auto">
            <a:xfrm>
              <a:off x="793" y="4080"/>
              <a:ext cx="778"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61" name="Line 13">
              <a:extLst>
                <a:ext uri="{FF2B5EF4-FFF2-40B4-BE49-F238E27FC236}">
                  <a16:creationId xmlns:a16="http://schemas.microsoft.com/office/drawing/2014/main" id="{17DA0E6E-1CAC-488A-A000-2A13D978BDD3}"/>
                </a:ext>
              </a:extLst>
            </p:cNvPr>
            <p:cNvSpPr>
              <a:spLocks noChangeShapeType="1"/>
            </p:cNvSpPr>
            <p:nvPr/>
          </p:nvSpPr>
          <p:spPr bwMode="auto">
            <a:xfrm>
              <a:off x="778" y="1618"/>
              <a:ext cx="777"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62" name="Text Box 14">
              <a:extLst>
                <a:ext uri="{FF2B5EF4-FFF2-40B4-BE49-F238E27FC236}">
                  <a16:creationId xmlns:a16="http://schemas.microsoft.com/office/drawing/2014/main" id="{4528519A-0631-415E-9291-CE557E72D7F1}"/>
                </a:ext>
              </a:extLst>
            </p:cNvPr>
            <p:cNvSpPr txBox="1">
              <a:spLocks noChangeArrowheads="1"/>
            </p:cNvSpPr>
            <p:nvPr/>
          </p:nvSpPr>
          <p:spPr bwMode="auto">
            <a:xfrm>
              <a:off x="4275" y="1102"/>
              <a:ext cx="496"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i="1">
                  <a:solidFill>
                    <a:srgbClr val="000000"/>
                  </a:solidFill>
                  <a:latin typeface="Times New Roman" panose="02020603050405020304" pitchFamily="18" charset="0"/>
                </a:rPr>
                <a:t>3</a:t>
              </a:r>
              <a:r>
                <a:rPr lang="en-US" altLang="en-US" b="1" i="1">
                  <a:solidFill>
                    <a:srgbClr val="000000"/>
                  </a:solidFill>
                  <a:latin typeface="Times New Roman" panose="02020603050405020304" pitchFamily="18" charset="0"/>
                </a:rPr>
                <a:t>d</a:t>
              </a:r>
              <a:endParaRPr lang="en-US" altLang="zh-CN" i="1">
                <a:solidFill>
                  <a:srgbClr val="000000"/>
                </a:solidFill>
                <a:latin typeface="Times New Roman" panose="02020603050405020304" pitchFamily="18" charset="0"/>
              </a:endParaRPr>
            </a:p>
          </p:txBody>
        </p:sp>
        <p:sp>
          <p:nvSpPr>
            <p:cNvPr id="386063" name="Text Box 15">
              <a:extLst>
                <a:ext uri="{FF2B5EF4-FFF2-40B4-BE49-F238E27FC236}">
                  <a16:creationId xmlns:a16="http://schemas.microsoft.com/office/drawing/2014/main" id="{78AAA40C-B6DE-4D75-A43A-DB71C32AD965}"/>
                </a:ext>
              </a:extLst>
            </p:cNvPr>
            <p:cNvSpPr txBox="1">
              <a:spLocks noChangeArrowheads="1"/>
            </p:cNvSpPr>
            <p:nvPr/>
          </p:nvSpPr>
          <p:spPr bwMode="auto">
            <a:xfrm>
              <a:off x="2970" y="2129"/>
              <a:ext cx="497" cy="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i="1">
                  <a:solidFill>
                    <a:srgbClr val="000000"/>
                  </a:solidFill>
                  <a:latin typeface="Times New Roman" panose="02020603050405020304" pitchFamily="18" charset="0"/>
                </a:rPr>
                <a:t>3</a:t>
              </a:r>
              <a:r>
                <a:rPr lang="en-US" altLang="en-US" b="1" i="1">
                  <a:solidFill>
                    <a:srgbClr val="000000"/>
                  </a:solidFill>
                  <a:latin typeface="Times New Roman" panose="02020603050405020304" pitchFamily="18" charset="0"/>
                </a:rPr>
                <a:t>p</a:t>
              </a:r>
              <a:endParaRPr lang="en-US" altLang="zh-CN" i="1">
                <a:solidFill>
                  <a:srgbClr val="000000"/>
                </a:solidFill>
                <a:latin typeface="Times New Roman" panose="02020603050405020304" pitchFamily="18" charset="0"/>
              </a:endParaRPr>
            </a:p>
          </p:txBody>
        </p:sp>
        <p:sp>
          <p:nvSpPr>
            <p:cNvPr id="386064" name="Text Box 16">
              <a:extLst>
                <a:ext uri="{FF2B5EF4-FFF2-40B4-BE49-F238E27FC236}">
                  <a16:creationId xmlns:a16="http://schemas.microsoft.com/office/drawing/2014/main" id="{1273520E-7F62-477A-886D-AFD745AA2AE8}"/>
                </a:ext>
              </a:extLst>
            </p:cNvPr>
            <p:cNvSpPr txBox="1">
              <a:spLocks noChangeArrowheads="1"/>
            </p:cNvSpPr>
            <p:nvPr/>
          </p:nvSpPr>
          <p:spPr bwMode="auto">
            <a:xfrm>
              <a:off x="1620" y="3845"/>
              <a:ext cx="463"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i="1">
                  <a:solidFill>
                    <a:srgbClr val="000000"/>
                  </a:solidFill>
                  <a:latin typeface="Times New Roman" panose="02020603050405020304" pitchFamily="18" charset="0"/>
                </a:rPr>
                <a:t>3</a:t>
              </a:r>
              <a:r>
                <a:rPr lang="en-US" altLang="zh-CN" b="1" i="1">
                  <a:solidFill>
                    <a:srgbClr val="000000"/>
                  </a:solidFill>
                  <a:latin typeface="Times New Roman" panose="02020603050405020304" pitchFamily="18" charset="0"/>
                </a:rPr>
                <a:t>s</a:t>
              </a:r>
            </a:p>
          </p:txBody>
        </p:sp>
        <p:sp>
          <p:nvSpPr>
            <p:cNvPr id="386065" name="Line 17">
              <a:extLst>
                <a:ext uri="{FF2B5EF4-FFF2-40B4-BE49-F238E27FC236}">
                  <a16:creationId xmlns:a16="http://schemas.microsoft.com/office/drawing/2014/main" id="{9D6E6164-D727-46A7-B26E-2BAEC3B16903}"/>
                </a:ext>
              </a:extLst>
            </p:cNvPr>
            <p:cNvSpPr>
              <a:spLocks noChangeShapeType="1"/>
            </p:cNvSpPr>
            <p:nvPr/>
          </p:nvSpPr>
          <p:spPr bwMode="auto">
            <a:xfrm>
              <a:off x="2112" y="2349"/>
              <a:ext cx="778"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66" name="Line 18">
              <a:extLst>
                <a:ext uri="{FF2B5EF4-FFF2-40B4-BE49-F238E27FC236}">
                  <a16:creationId xmlns:a16="http://schemas.microsoft.com/office/drawing/2014/main" id="{FF6D3772-FD7A-4694-95A0-2C4B2B9A3C1C}"/>
                </a:ext>
              </a:extLst>
            </p:cNvPr>
            <p:cNvSpPr>
              <a:spLocks noChangeShapeType="1"/>
            </p:cNvSpPr>
            <p:nvPr/>
          </p:nvSpPr>
          <p:spPr bwMode="auto">
            <a:xfrm>
              <a:off x="2097" y="973"/>
              <a:ext cx="777"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67" name="Line 19">
              <a:extLst>
                <a:ext uri="{FF2B5EF4-FFF2-40B4-BE49-F238E27FC236}">
                  <a16:creationId xmlns:a16="http://schemas.microsoft.com/office/drawing/2014/main" id="{CEF5082E-4724-4BB7-91EE-448E1F7A183D}"/>
                </a:ext>
              </a:extLst>
            </p:cNvPr>
            <p:cNvSpPr>
              <a:spLocks noChangeShapeType="1"/>
            </p:cNvSpPr>
            <p:nvPr/>
          </p:nvSpPr>
          <p:spPr bwMode="auto">
            <a:xfrm>
              <a:off x="3360" y="1296"/>
              <a:ext cx="778" cy="0"/>
            </a:xfrm>
            <a:prstGeom prst="line">
              <a:avLst/>
            </a:prstGeom>
            <a:noFill/>
            <a:ln w="539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68" name="Text Box 20">
              <a:extLst>
                <a:ext uri="{FF2B5EF4-FFF2-40B4-BE49-F238E27FC236}">
                  <a16:creationId xmlns:a16="http://schemas.microsoft.com/office/drawing/2014/main" id="{23B6AE81-2C62-44F7-8F68-7B56C4A4AB56}"/>
                </a:ext>
              </a:extLst>
            </p:cNvPr>
            <p:cNvSpPr txBox="1">
              <a:spLocks noChangeArrowheads="1"/>
            </p:cNvSpPr>
            <p:nvPr/>
          </p:nvSpPr>
          <p:spPr bwMode="auto">
            <a:xfrm>
              <a:off x="1620" y="1380"/>
              <a:ext cx="463"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b="1" i="1">
                  <a:solidFill>
                    <a:srgbClr val="000000"/>
                  </a:solidFill>
                  <a:latin typeface="Times New Roman" panose="02020603050405020304" pitchFamily="18" charset="0"/>
                </a:rPr>
                <a:t>4</a:t>
              </a:r>
              <a:r>
                <a:rPr lang="en-US" altLang="en-US" b="1" i="1">
                  <a:solidFill>
                    <a:srgbClr val="000000"/>
                  </a:solidFill>
                  <a:latin typeface="Times New Roman" panose="02020603050405020304" pitchFamily="18" charset="0"/>
                </a:rPr>
                <a:t>s</a:t>
              </a:r>
              <a:endParaRPr lang="en-US" altLang="zh-CN" i="1">
                <a:solidFill>
                  <a:srgbClr val="000000"/>
                </a:solidFill>
                <a:latin typeface="Times New Roman" panose="02020603050405020304" pitchFamily="18" charset="0"/>
              </a:endParaRPr>
            </a:p>
          </p:txBody>
        </p:sp>
        <p:sp>
          <p:nvSpPr>
            <p:cNvPr id="386069" name="Rectangle 21">
              <a:extLst>
                <a:ext uri="{FF2B5EF4-FFF2-40B4-BE49-F238E27FC236}">
                  <a16:creationId xmlns:a16="http://schemas.microsoft.com/office/drawing/2014/main" id="{CBFDB845-E118-4EAB-BEED-C5FAC4F863F5}"/>
                </a:ext>
              </a:extLst>
            </p:cNvPr>
            <p:cNvSpPr>
              <a:spLocks noChangeArrowheads="1"/>
            </p:cNvSpPr>
            <p:nvPr/>
          </p:nvSpPr>
          <p:spPr bwMode="auto">
            <a:xfrm>
              <a:off x="2908" y="639"/>
              <a:ext cx="492"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412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0" hangingPunct="0"/>
              <a:r>
                <a:rPr lang="zh-CN" altLang="zh-CN" b="1" i="1">
                  <a:solidFill>
                    <a:srgbClr val="000000"/>
                  </a:solidFill>
                  <a:latin typeface="Times New Roman" panose="02020603050405020304" pitchFamily="18" charset="0"/>
                  <a:sym typeface="Symbol" panose="05050102010706020507" pitchFamily="18" charset="2"/>
                </a:rPr>
                <a:t>4</a:t>
              </a:r>
              <a:r>
                <a:rPr lang="en-US" altLang="zh-CN" b="1" i="1">
                  <a:solidFill>
                    <a:srgbClr val="000000"/>
                  </a:solidFill>
                  <a:latin typeface="Times New Roman" panose="02020603050405020304" pitchFamily="18" charset="0"/>
                  <a:sym typeface="Symbol" panose="05050102010706020507" pitchFamily="18" charset="2"/>
                </a:rPr>
                <a:t>p</a:t>
              </a:r>
              <a:endParaRPr lang="en-US" altLang="zh-CN" b="1" i="1" baseline="30000">
                <a:solidFill>
                  <a:srgbClr val="000000"/>
                </a:solidFill>
                <a:latin typeface="Times New Roman" panose="02020603050405020304" pitchFamily="18" charset="0"/>
                <a:sym typeface="Symbol" panose="05050102010706020507" pitchFamily="18" charset="2"/>
              </a:endParaRPr>
            </a:p>
          </p:txBody>
        </p:sp>
        <p:sp>
          <p:nvSpPr>
            <p:cNvPr id="386070" name="Line 22">
              <a:extLst>
                <a:ext uri="{FF2B5EF4-FFF2-40B4-BE49-F238E27FC236}">
                  <a16:creationId xmlns:a16="http://schemas.microsoft.com/office/drawing/2014/main" id="{0B718C0E-6EDE-4A48-A8A4-C4C1224F6721}"/>
                </a:ext>
              </a:extLst>
            </p:cNvPr>
            <p:cNvSpPr>
              <a:spLocks noChangeShapeType="1"/>
            </p:cNvSpPr>
            <p:nvPr/>
          </p:nvSpPr>
          <p:spPr bwMode="auto">
            <a:xfrm flipH="1">
              <a:off x="1162" y="2321"/>
              <a:ext cx="1443" cy="1776"/>
            </a:xfrm>
            <a:prstGeom prst="line">
              <a:avLst/>
            </a:prstGeom>
            <a:noFill/>
            <a:ln w="31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6071" name="Line 23">
              <a:extLst>
                <a:ext uri="{FF2B5EF4-FFF2-40B4-BE49-F238E27FC236}">
                  <a16:creationId xmlns:a16="http://schemas.microsoft.com/office/drawing/2014/main" id="{F1E54BB2-2FCD-4E7D-95CF-801A31020856}"/>
                </a:ext>
              </a:extLst>
            </p:cNvPr>
            <p:cNvSpPr>
              <a:spLocks noChangeShapeType="1"/>
            </p:cNvSpPr>
            <p:nvPr/>
          </p:nvSpPr>
          <p:spPr bwMode="auto">
            <a:xfrm flipH="1">
              <a:off x="1162" y="1003"/>
              <a:ext cx="1363" cy="3094"/>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6072" name="Line 24">
              <a:extLst>
                <a:ext uri="{FF2B5EF4-FFF2-40B4-BE49-F238E27FC236}">
                  <a16:creationId xmlns:a16="http://schemas.microsoft.com/office/drawing/2014/main" id="{D8D42E8E-DAE6-4C35-883C-A51F29D55709}"/>
                </a:ext>
              </a:extLst>
            </p:cNvPr>
            <p:cNvSpPr>
              <a:spLocks noChangeShapeType="1"/>
            </p:cNvSpPr>
            <p:nvPr/>
          </p:nvSpPr>
          <p:spPr bwMode="auto">
            <a:xfrm flipH="1">
              <a:off x="1162" y="989"/>
              <a:ext cx="1363" cy="634"/>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86073" name="Line 25">
              <a:extLst>
                <a:ext uri="{FF2B5EF4-FFF2-40B4-BE49-F238E27FC236}">
                  <a16:creationId xmlns:a16="http://schemas.microsoft.com/office/drawing/2014/main" id="{7B364767-EE72-431D-AC33-90CECFE9B660}"/>
                </a:ext>
              </a:extLst>
            </p:cNvPr>
            <p:cNvSpPr>
              <a:spLocks noChangeShapeType="1"/>
            </p:cNvSpPr>
            <p:nvPr/>
          </p:nvSpPr>
          <p:spPr bwMode="auto">
            <a:xfrm>
              <a:off x="2496" y="960"/>
              <a:ext cx="1296" cy="288"/>
            </a:xfrm>
            <a:prstGeom prst="line">
              <a:avLst/>
            </a:prstGeom>
            <a:noFill/>
            <a:ln w="31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86082" name="Group 34">
            <a:extLst>
              <a:ext uri="{FF2B5EF4-FFF2-40B4-BE49-F238E27FC236}">
                <a16:creationId xmlns:a16="http://schemas.microsoft.com/office/drawing/2014/main" id="{AE3598DB-3E3C-470B-A216-7AF74286516A}"/>
              </a:ext>
            </a:extLst>
          </p:cNvPr>
          <p:cNvGrpSpPr>
            <a:grpSpLocks/>
          </p:cNvGrpSpPr>
          <p:nvPr/>
        </p:nvGrpSpPr>
        <p:grpSpPr bwMode="auto">
          <a:xfrm>
            <a:off x="4857750" y="2133600"/>
            <a:ext cx="3530600" cy="4678363"/>
            <a:chOff x="3060" y="1344"/>
            <a:chExt cx="2091" cy="2767"/>
          </a:xfrm>
        </p:grpSpPr>
        <p:graphicFrame>
          <p:nvGraphicFramePr>
            <p:cNvPr id="386075" name="Object 27">
              <a:extLst>
                <a:ext uri="{FF2B5EF4-FFF2-40B4-BE49-F238E27FC236}">
                  <a16:creationId xmlns:a16="http://schemas.microsoft.com/office/drawing/2014/main" id="{667A1114-D9EF-4518-B180-0C9CFB86C961}"/>
                </a:ext>
              </a:extLst>
            </p:cNvPr>
            <p:cNvGraphicFramePr>
              <a:graphicFrameLocks noChangeAspect="1"/>
            </p:cNvGraphicFramePr>
            <p:nvPr/>
          </p:nvGraphicFramePr>
          <p:xfrm>
            <a:off x="3061" y="1344"/>
            <a:ext cx="2022" cy="453"/>
          </p:xfrm>
          <a:graphic>
            <a:graphicData uri="http://schemas.openxmlformats.org/presentationml/2006/ole">
              <mc:AlternateContent xmlns:mc="http://schemas.openxmlformats.org/markup-compatibility/2006">
                <mc:Choice xmlns:v="urn:schemas-microsoft-com:vml" Requires="v">
                  <p:oleObj spid="_x0000_s386084" name="Equation" r:id="rId5" imgW="1244520" imgH="444240" progId="Equation.3">
                    <p:embed/>
                  </p:oleObj>
                </mc:Choice>
                <mc:Fallback>
                  <p:oleObj name="Equation" r:id="rId5" imgW="1244520" imgH="44424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1" y="1344"/>
                          <a:ext cx="2022"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76" name="Object 28">
              <a:extLst>
                <a:ext uri="{FF2B5EF4-FFF2-40B4-BE49-F238E27FC236}">
                  <a16:creationId xmlns:a16="http://schemas.microsoft.com/office/drawing/2014/main" id="{E8095502-0961-4D0A-99E5-D00498A37A13}"/>
                </a:ext>
              </a:extLst>
            </p:cNvPr>
            <p:cNvGraphicFramePr>
              <a:graphicFrameLocks noChangeAspect="1"/>
            </p:cNvGraphicFramePr>
            <p:nvPr/>
          </p:nvGraphicFramePr>
          <p:xfrm>
            <a:off x="3060" y="1805"/>
            <a:ext cx="2043" cy="454"/>
          </p:xfrm>
          <a:graphic>
            <a:graphicData uri="http://schemas.openxmlformats.org/presentationml/2006/ole">
              <mc:AlternateContent xmlns:mc="http://schemas.openxmlformats.org/markup-compatibility/2006">
                <mc:Choice xmlns:v="urn:schemas-microsoft-com:vml" Requires="v">
                  <p:oleObj spid="_x0000_s386085" name="Equation" r:id="rId7" imgW="1257120" imgH="444240" progId="Equation.3">
                    <p:embed/>
                  </p:oleObj>
                </mc:Choice>
                <mc:Fallback>
                  <p:oleObj name="Equation" r:id="rId7" imgW="1257120" imgH="44424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0" y="1805"/>
                          <a:ext cx="2043"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77" name="Object 29">
              <a:extLst>
                <a:ext uri="{FF2B5EF4-FFF2-40B4-BE49-F238E27FC236}">
                  <a16:creationId xmlns:a16="http://schemas.microsoft.com/office/drawing/2014/main" id="{DEEF3790-87CD-4566-9833-1D28D901A634}"/>
                </a:ext>
              </a:extLst>
            </p:cNvPr>
            <p:cNvGraphicFramePr>
              <a:graphicFrameLocks noChangeAspect="1"/>
            </p:cNvGraphicFramePr>
            <p:nvPr/>
          </p:nvGraphicFramePr>
          <p:xfrm>
            <a:off x="3060" y="2267"/>
            <a:ext cx="2090" cy="454"/>
          </p:xfrm>
          <a:graphic>
            <a:graphicData uri="http://schemas.openxmlformats.org/presentationml/2006/ole">
              <mc:AlternateContent xmlns:mc="http://schemas.openxmlformats.org/markup-compatibility/2006">
                <mc:Choice xmlns:v="urn:schemas-microsoft-com:vml" Requires="v">
                  <p:oleObj spid="_x0000_s386086" name="Equation" r:id="rId9" imgW="1282680" imgH="444240" progId="Equation.3">
                    <p:embed/>
                  </p:oleObj>
                </mc:Choice>
                <mc:Fallback>
                  <p:oleObj name="Equation" r:id="rId9" imgW="1282680" imgH="44424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0" y="2267"/>
                          <a:ext cx="209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78" name="Object 30">
              <a:extLst>
                <a:ext uri="{FF2B5EF4-FFF2-40B4-BE49-F238E27FC236}">
                  <a16:creationId xmlns:a16="http://schemas.microsoft.com/office/drawing/2014/main" id="{02BA4115-D748-4EC0-B93E-E703D73FA524}"/>
                </a:ext>
              </a:extLst>
            </p:cNvPr>
            <p:cNvGraphicFramePr>
              <a:graphicFrameLocks noChangeAspect="1"/>
            </p:cNvGraphicFramePr>
            <p:nvPr/>
          </p:nvGraphicFramePr>
          <p:xfrm>
            <a:off x="3061" y="2750"/>
            <a:ext cx="2049" cy="454"/>
          </p:xfrm>
          <a:graphic>
            <a:graphicData uri="http://schemas.openxmlformats.org/presentationml/2006/ole">
              <mc:AlternateContent xmlns:mc="http://schemas.openxmlformats.org/markup-compatibility/2006">
                <mc:Choice xmlns:v="urn:schemas-microsoft-com:vml" Requires="v">
                  <p:oleObj spid="_x0000_s386087" name="Equation" r:id="rId11" imgW="1257120" imgH="444240" progId="Equation.3">
                    <p:embed/>
                  </p:oleObj>
                </mc:Choice>
                <mc:Fallback>
                  <p:oleObj name="Equation" r:id="rId11" imgW="1257120" imgH="444240"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 y="2750"/>
                          <a:ext cx="2049"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79" name="Object 31">
              <a:extLst>
                <a:ext uri="{FF2B5EF4-FFF2-40B4-BE49-F238E27FC236}">
                  <a16:creationId xmlns:a16="http://schemas.microsoft.com/office/drawing/2014/main" id="{852A5374-6769-442E-B81E-33E782C6D88D}"/>
                </a:ext>
              </a:extLst>
            </p:cNvPr>
            <p:cNvGraphicFramePr>
              <a:graphicFrameLocks noChangeAspect="1"/>
            </p:cNvGraphicFramePr>
            <p:nvPr/>
          </p:nvGraphicFramePr>
          <p:xfrm>
            <a:off x="3061" y="3203"/>
            <a:ext cx="2090" cy="454"/>
          </p:xfrm>
          <a:graphic>
            <a:graphicData uri="http://schemas.openxmlformats.org/presentationml/2006/ole">
              <mc:AlternateContent xmlns:mc="http://schemas.openxmlformats.org/markup-compatibility/2006">
                <mc:Choice xmlns:v="urn:schemas-microsoft-com:vml" Requires="v">
                  <p:oleObj spid="_x0000_s386088" name="Equation" r:id="rId13" imgW="1282680" imgH="444240" progId="Equation.3">
                    <p:embed/>
                  </p:oleObj>
                </mc:Choice>
                <mc:Fallback>
                  <p:oleObj name="Equation" r:id="rId13" imgW="1282680" imgH="444240"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61" y="3203"/>
                          <a:ext cx="2090"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6080" name="Object 32">
              <a:extLst>
                <a:ext uri="{FF2B5EF4-FFF2-40B4-BE49-F238E27FC236}">
                  <a16:creationId xmlns:a16="http://schemas.microsoft.com/office/drawing/2014/main" id="{2955C6C4-7B28-4290-9746-3E0BA2F8B56E}"/>
                </a:ext>
              </a:extLst>
            </p:cNvPr>
            <p:cNvGraphicFramePr>
              <a:graphicFrameLocks noChangeAspect="1"/>
            </p:cNvGraphicFramePr>
            <p:nvPr/>
          </p:nvGraphicFramePr>
          <p:xfrm>
            <a:off x="3061" y="3657"/>
            <a:ext cx="2043" cy="454"/>
          </p:xfrm>
          <a:graphic>
            <a:graphicData uri="http://schemas.openxmlformats.org/presentationml/2006/ole">
              <mc:AlternateContent xmlns:mc="http://schemas.openxmlformats.org/markup-compatibility/2006">
                <mc:Choice xmlns:v="urn:schemas-microsoft-com:vml" Requires="v">
                  <p:oleObj spid="_x0000_s386089" name="Equation" r:id="rId15" imgW="1257120" imgH="444240" progId="Equation.3">
                    <p:embed/>
                  </p:oleObj>
                </mc:Choice>
                <mc:Fallback>
                  <p:oleObj name="Equation" r:id="rId15" imgW="1257120" imgH="44424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1" y="3657"/>
                          <a:ext cx="2043"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86057"/>
                                        </p:tgtEl>
                                        <p:attrNameLst>
                                          <p:attrName>style.visibility</p:attrName>
                                        </p:attrNameLst>
                                      </p:cBhvr>
                                      <p:to>
                                        <p:strVal val="visible"/>
                                      </p:to>
                                    </p:set>
                                    <p:animEffect transition="in" filter="wipe(up)">
                                      <p:cBhvr>
                                        <p:cTn id="7" dur="1000"/>
                                        <p:tgtEl>
                                          <p:spTgt spid="3860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5" presetClass="entr" presetSubtype="0" fill="hold" nodeType="clickEffect">
                                  <p:stCondLst>
                                    <p:cond delay="0"/>
                                  </p:stCondLst>
                                  <p:childTnLst>
                                    <p:set>
                                      <p:cBhvr>
                                        <p:cTn id="11" dur="1" fill="hold">
                                          <p:stCondLst>
                                            <p:cond delay="0"/>
                                          </p:stCondLst>
                                        </p:cTn>
                                        <p:tgtEl>
                                          <p:spTgt spid="386054"/>
                                        </p:tgtEl>
                                        <p:attrNameLst>
                                          <p:attrName>style.visibility</p:attrName>
                                        </p:attrNameLst>
                                      </p:cBhvr>
                                      <p:to>
                                        <p:strVal val="visible"/>
                                      </p:to>
                                    </p:set>
                                    <p:animEffect transition="in" filter="fade">
                                      <p:cBhvr>
                                        <p:cTn id="12" dur="2000"/>
                                        <p:tgtEl>
                                          <p:spTgt spid="386054"/>
                                        </p:tgtEl>
                                      </p:cBhvr>
                                    </p:animEffect>
                                    <p:anim calcmode="lin" valueType="num">
                                      <p:cBhvr>
                                        <p:cTn id="13" dur="2000" fill="hold"/>
                                        <p:tgtEl>
                                          <p:spTgt spid="386054"/>
                                        </p:tgtEl>
                                        <p:attrNameLst>
                                          <p:attrName>style.rotation</p:attrName>
                                        </p:attrNameLst>
                                      </p:cBhvr>
                                      <p:tavLst>
                                        <p:tav tm="0">
                                          <p:val>
                                            <p:fltVal val="720"/>
                                          </p:val>
                                        </p:tav>
                                        <p:tav tm="100000">
                                          <p:val>
                                            <p:fltVal val="0"/>
                                          </p:val>
                                        </p:tav>
                                      </p:tavLst>
                                    </p:anim>
                                    <p:anim calcmode="lin" valueType="num">
                                      <p:cBhvr>
                                        <p:cTn id="14" dur="2000" fill="hold"/>
                                        <p:tgtEl>
                                          <p:spTgt spid="386054"/>
                                        </p:tgtEl>
                                        <p:attrNameLst>
                                          <p:attrName>ppt_h</p:attrName>
                                        </p:attrNameLst>
                                      </p:cBhvr>
                                      <p:tavLst>
                                        <p:tav tm="0">
                                          <p:val>
                                            <p:fltVal val="0"/>
                                          </p:val>
                                        </p:tav>
                                        <p:tav tm="100000">
                                          <p:val>
                                            <p:strVal val="#ppt_h"/>
                                          </p:val>
                                        </p:tav>
                                      </p:tavLst>
                                    </p:anim>
                                    <p:anim calcmode="lin" valueType="num">
                                      <p:cBhvr>
                                        <p:cTn id="15" dur="2000" fill="hold"/>
                                        <p:tgtEl>
                                          <p:spTgt spid="386054"/>
                                        </p:tgtEl>
                                        <p:attrNameLst>
                                          <p:attrName>ppt_w</p:attrName>
                                        </p:attrNameLst>
                                      </p:cBhvr>
                                      <p:tavLst>
                                        <p:tav tm="0">
                                          <p:val>
                                            <p:fltVal val="0"/>
                                          </p:val>
                                        </p:tav>
                                        <p:tav tm="100000">
                                          <p:val>
                                            <p:strVal val="#ppt_w"/>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86082"/>
                                        </p:tgtEl>
                                        <p:attrNameLst>
                                          <p:attrName>style.visibility</p:attrName>
                                        </p:attrNameLst>
                                      </p:cBhvr>
                                      <p:to>
                                        <p:strVal val="visible"/>
                                      </p:to>
                                    </p:set>
                                    <p:animEffect transition="in" filter="wipe(up)">
                                      <p:cBhvr>
                                        <p:cTn id="20" dur="1000"/>
                                        <p:tgtEl>
                                          <p:spTgt spid="38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Rectangle 4">
            <a:extLst>
              <a:ext uri="{FF2B5EF4-FFF2-40B4-BE49-F238E27FC236}">
                <a16:creationId xmlns:a16="http://schemas.microsoft.com/office/drawing/2014/main" id="{C49A401D-4AD2-42A9-97F4-6AFD2B139B59}"/>
              </a:ext>
            </a:extLst>
          </p:cNvPr>
          <p:cNvSpPr>
            <a:spLocks noChangeArrowheads="1"/>
          </p:cNvSpPr>
          <p:nvPr/>
        </p:nvSpPr>
        <p:spPr bwMode="auto">
          <a:xfrm>
            <a:off x="611188" y="1341438"/>
            <a:ext cx="8208962" cy="19177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b="1">
                <a:solidFill>
                  <a:srgbClr val="CC6600"/>
                </a:solidFill>
                <a:latin typeface="Times New Roman" panose="02020603050405020304" pitchFamily="18" charset="0"/>
                <a:ea typeface="楷体_GB2312" pitchFamily="49" charset="-122"/>
              </a:rPr>
              <a:t>2-14</a:t>
            </a:r>
            <a:r>
              <a:rPr lang="en-US" altLang="zh-CN" b="1">
                <a:latin typeface="Times New Roman" panose="02020603050405020304" pitchFamily="18" charset="0"/>
                <a:ea typeface="楷体_GB2312" pitchFamily="49" charset="-122"/>
              </a:rPr>
              <a:t>  </a:t>
            </a:r>
            <a:r>
              <a:rPr lang="zh-CN" altLang="en-US" b="1">
                <a:latin typeface="Times New Roman" panose="02020603050405020304" pitchFamily="18" charset="0"/>
                <a:ea typeface="楷体_GB2312" pitchFamily="49" charset="-122"/>
              </a:rPr>
              <a:t>钠原子光谱共振线</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主线系第一条</a:t>
            </a:r>
            <a:r>
              <a:rPr lang="en-US" altLang="zh-CN" b="1">
                <a:latin typeface="Times New Roman" panose="02020603050405020304" pitchFamily="18" charset="0"/>
                <a:ea typeface="楷体_GB2312" pitchFamily="49" charset="-122"/>
              </a:rPr>
              <a:t>)</a:t>
            </a:r>
            <a:r>
              <a:rPr lang="zh-CN" altLang="en-US" b="1">
                <a:latin typeface="Times New Roman" panose="02020603050405020304" pitchFamily="18" charset="0"/>
                <a:ea typeface="楷体_GB2312" pitchFamily="49" charset="-122"/>
              </a:rPr>
              <a:t>的波长</a:t>
            </a:r>
            <a:r>
              <a:rPr lang="en-US" altLang="zh-CN" b="1" i="1">
                <a:latin typeface="Times New Roman" panose="02020603050405020304" pitchFamily="18" charset="0"/>
                <a:ea typeface="楷体_GB2312" pitchFamily="49" charset="-122"/>
              </a:rPr>
              <a:t>λ</a:t>
            </a:r>
            <a:r>
              <a:rPr lang="en-US" altLang="zh-CN" b="1" i="1" baseline="-25000">
                <a:latin typeface="Times New Roman" panose="02020603050405020304" pitchFamily="18" charset="0"/>
                <a:ea typeface="楷体_GB2312" pitchFamily="49" charset="-122"/>
              </a:rPr>
              <a:t>c</a:t>
            </a:r>
            <a:r>
              <a:rPr lang="en-US" altLang="zh-CN" b="1">
                <a:latin typeface="Times New Roman" panose="02020603050405020304" pitchFamily="18" charset="0"/>
                <a:ea typeface="楷体_GB2312" pitchFamily="49" charset="-122"/>
              </a:rPr>
              <a:t>=5893 </a:t>
            </a:r>
            <a:r>
              <a:rPr lang="en-US" altLang="zh-CN" b="1">
                <a:latin typeface="Times New Roman" panose="02020603050405020304" pitchFamily="18" charset="0"/>
              </a:rPr>
              <a:t>Å</a:t>
            </a:r>
            <a:r>
              <a:rPr lang="en-US" altLang="zh-CN"/>
              <a:t> </a:t>
            </a:r>
            <a:r>
              <a:rPr lang="zh-CN" altLang="en-US" b="1">
                <a:latin typeface="Times New Roman" panose="02020603050405020304" pitchFamily="18" charset="0"/>
                <a:ea typeface="楷体_GB2312" pitchFamily="49" charset="-122"/>
              </a:rPr>
              <a:t>，辅线系线系限的波长</a:t>
            </a:r>
            <a:r>
              <a:rPr lang="en-US" altLang="zh-CN" b="1" i="1">
                <a:latin typeface="Times New Roman" panose="02020603050405020304" pitchFamily="18" charset="0"/>
                <a:ea typeface="楷体_GB2312" pitchFamily="49" charset="-122"/>
              </a:rPr>
              <a:t>λ</a:t>
            </a:r>
            <a:r>
              <a:rPr lang="en-US" altLang="en-US" b="1" baseline="-25000">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=4086 </a:t>
            </a:r>
            <a:r>
              <a:rPr lang="en-US" altLang="zh-CN" b="1">
                <a:latin typeface="Times New Roman" panose="02020603050405020304" pitchFamily="18" charset="0"/>
              </a:rPr>
              <a:t>Å</a:t>
            </a:r>
            <a:r>
              <a:rPr lang="en-US" altLang="zh-CN"/>
              <a:t> </a:t>
            </a:r>
            <a:r>
              <a:rPr lang="zh-CN" altLang="en-US" b="1">
                <a:latin typeface="Times New Roman" panose="02020603050405020304" pitchFamily="18" charset="0"/>
                <a:ea typeface="楷体_GB2312" pitchFamily="49" charset="-122"/>
              </a:rPr>
              <a:t>，试求：</a:t>
            </a:r>
            <a:r>
              <a:rPr lang="en-US" altLang="zh-CN" b="1">
                <a:latin typeface="Times New Roman" panose="02020603050405020304" pitchFamily="18" charset="0"/>
                <a:ea typeface="楷体_GB2312" pitchFamily="49" charset="-122"/>
              </a:rPr>
              <a:t>(1)3S</a:t>
            </a:r>
            <a:r>
              <a:rPr lang="zh-CN" altLang="en-US" b="1">
                <a:latin typeface="Times New Roman" panose="02020603050405020304" pitchFamily="18" charset="0"/>
                <a:ea typeface="楷体_GB2312" pitchFamily="49" charset="-122"/>
              </a:rPr>
              <a:t>、</a:t>
            </a:r>
            <a:r>
              <a:rPr lang="en-US" altLang="zh-CN" b="1">
                <a:latin typeface="Times New Roman" panose="02020603050405020304" pitchFamily="18" charset="0"/>
                <a:ea typeface="楷体_GB2312" pitchFamily="49" charset="-122"/>
              </a:rPr>
              <a:t>3P</a:t>
            </a:r>
            <a:r>
              <a:rPr lang="zh-CN" altLang="en-US" b="1">
                <a:latin typeface="Times New Roman" panose="02020603050405020304" pitchFamily="18" charset="0"/>
                <a:ea typeface="楷体_GB2312" pitchFamily="49" charset="-122"/>
              </a:rPr>
              <a:t>对应的光谱项和能量；</a:t>
            </a:r>
            <a:r>
              <a:rPr lang="en-US" altLang="zh-CN" b="1">
                <a:latin typeface="Times New Roman" panose="02020603050405020304" pitchFamily="18" charset="0"/>
                <a:ea typeface="楷体_GB2312" pitchFamily="49" charset="-122"/>
              </a:rPr>
              <a:t>(2)</a:t>
            </a:r>
            <a:r>
              <a:rPr lang="zh-CN" altLang="en-US" b="1">
                <a:latin typeface="Times New Roman" panose="02020603050405020304" pitchFamily="18" charset="0"/>
                <a:ea typeface="楷体_GB2312" pitchFamily="49" charset="-122"/>
              </a:rPr>
              <a:t>钠原子基态电子的电离能和由基态到第一激发态的激发能。</a:t>
            </a:r>
          </a:p>
          <a:p>
            <a:pPr algn="l"/>
            <a:r>
              <a:rPr lang="zh-CN" altLang="en-US" b="1">
                <a:latin typeface="Times New Roman" panose="02020603050405020304" pitchFamily="18" charset="0"/>
                <a:ea typeface="楷体_GB2312" pitchFamily="49" charset="-122"/>
              </a:rPr>
              <a:t>解：</a:t>
            </a:r>
            <a:r>
              <a:rPr lang="en-US" altLang="zh-CN" b="1">
                <a:latin typeface="Times New Roman" panose="02020603050405020304" pitchFamily="18" charset="0"/>
                <a:ea typeface="楷体_GB2312" pitchFamily="49" charset="-122"/>
              </a:rPr>
              <a:t>(1)</a:t>
            </a:r>
            <a:endParaRPr lang="zh-CN" altLang="en-US" b="1">
              <a:latin typeface="Times New Roman" panose="02020603050405020304" pitchFamily="18" charset="0"/>
              <a:ea typeface="楷体_GB2312" pitchFamily="49" charset="-122"/>
            </a:endParaRPr>
          </a:p>
        </p:txBody>
      </p:sp>
      <p:graphicFrame>
        <p:nvGraphicFramePr>
          <p:cNvPr id="387077" name="Object 5">
            <a:extLst>
              <a:ext uri="{FF2B5EF4-FFF2-40B4-BE49-F238E27FC236}">
                <a16:creationId xmlns:a16="http://schemas.microsoft.com/office/drawing/2014/main" id="{8C503F33-3282-43E9-BC76-28371B661256}"/>
              </a:ext>
            </a:extLst>
          </p:cNvPr>
          <p:cNvGraphicFramePr>
            <a:graphicFrameLocks noChangeAspect="1"/>
          </p:cNvGraphicFramePr>
          <p:nvPr>
            <p:ph/>
          </p:nvPr>
        </p:nvGraphicFramePr>
        <p:xfrm>
          <a:off x="971550" y="3429000"/>
          <a:ext cx="7705725" cy="2297113"/>
        </p:xfrm>
        <a:graphic>
          <a:graphicData uri="http://schemas.openxmlformats.org/presentationml/2006/ole">
            <mc:AlternateContent xmlns:mc="http://schemas.openxmlformats.org/markup-compatibility/2006">
              <mc:Choice xmlns:v="urn:schemas-microsoft-com:vml" Requires="v">
                <p:oleObj spid="_x0000_s387079" name="公式" r:id="rId3" imgW="2984400" imgH="888840" progId="Equation.3">
                  <p:embed/>
                </p:oleObj>
              </mc:Choice>
              <mc:Fallback>
                <p:oleObj name="公式" r:id="rId3" imgW="2984400" imgH="8888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429000"/>
                        <a:ext cx="7705725" cy="2297113"/>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87077"/>
                                        </p:tgtEl>
                                        <p:attrNameLst>
                                          <p:attrName>style.visibility</p:attrName>
                                        </p:attrNameLst>
                                      </p:cBhvr>
                                      <p:to>
                                        <p:strVal val="visible"/>
                                      </p:to>
                                    </p:set>
                                    <p:anim calcmode="lin" valueType="num">
                                      <p:cBhvr>
                                        <p:cTn id="7" dur="500" fill="hold"/>
                                        <p:tgtEl>
                                          <p:spTgt spid="387077"/>
                                        </p:tgtEl>
                                        <p:attrNameLst>
                                          <p:attrName>ppt_w</p:attrName>
                                        </p:attrNameLst>
                                      </p:cBhvr>
                                      <p:tavLst>
                                        <p:tav tm="0">
                                          <p:val>
                                            <p:fltVal val="0"/>
                                          </p:val>
                                        </p:tav>
                                        <p:tav tm="100000">
                                          <p:val>
                                            <p:strVal val="#ppt_w"/>
                                          </p:val>
                                        </p:tav>
                                      </p:tavLst>
                                    </p:anim>
                                    <p:anim calcmode="lin" valueType="num">
                                      <p:cBhvr>
                                        <p:cTn id="8" dur="500" fill="hold"/>
                                        <p:tgtEl>
                                          <p:spTgt spid="38707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64" name="Object 4">
            <a:extLst>
              <a:ext uri="{FF2B5EF4-FFF2-40B4-BE49-F238E27FC236}">
                <a16:creationId xmlns:a16="http://schemas.microsoft.com/office/drawing/2014/main" id="{14ACDD4C-98C5-49E4-B83A-F12D07007142}"/>
              </a:ext>
            </a:extLst>
          </p:cNvPr>
          <p:cNvGraphicFramePr>
            <a:graphicFrameLocks noChangeAspect="1"/>
          </p:cNvGraphicFramePr>
          <p:nvPr>
            <p:ph sz="half" idx="1"/>
          </p:nvPr>
        </p:nvGraphicFramePr>
        <p:xfrm>
          <a:off x="755650" y="1255713"/>
          <a:ext cx="7920038" cy="3324225"/>
        </p:xfrm>
        <a:graphic>
          <a:graphicData uri="http://schemas.openxmlformats.org/presentationml/2006/ole">
            <mc:AlternateContent xmlns:mc="http://schemas.openxmlformats.org/markup-compatibility/2006">
              <mc:Choice xmlns:v="urn:schemas-microsoft-com:vml" Requires="v">
                <p:oleObj spid="_x0000_s399370" name="公式" r:id="rId3" imgW="2933640" imgH="1282680" progId="Equation.3">
                  <p:embed/>
                </p:oleObj>
              </mc:Choice>
              <mc:Fallback>
                <p:oleObj name="公式" r:id="rId3" imgW="2933640" imgH="1282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255713"/>
                        <a:ext cx="7920038" cy="332422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66" name="Object 6">
            <a:extLst>
              <a:ext uri="{FF2B5EF4-FFF2-40B4-BE49-F238E27FC236}">
                <a16:creationId xmlns:a16="http://schemas.microsoft.com/office/drawing/2014/main" id="{2C1B3228-AB9E-46C0-9BCA-FDFA56C8CB31}"/>
              </a:ext>
            </a:extLst>
          </p:cNvPr>
          <p:cNvGraphicFramePr>
            <a:graphicFrameLocks noChangeAspect="1"/>
          </p:cNvGraphicFramePr>
          <p:nvPr>
            <p:ph sz="half" idx="2"/>
          </p:nvPr>
        </p:nvGraphicFramePr>
        <p:xfrm>
          <a:off x="755650" y="4652963"/>
          <a:ext cx="6121400" cy="1917700"/>
        </p:xfrm>
        <a:graphic>
          <a:graphicData uri="http://schemas.openxmlformats.org/presentationml/2006/ole">
            <mc:AlternateContent xmlns:mc="http://schemas.openxmlformats.org/markup-compatibility/2006">
              <mc:Choice xmlns:v="urn:schemas-microsoft-com:vml" Requires="v">
                <p:oleObj spid="_x0000_s399371" name="公式" r:id="rId5" imgW="2108160" imgH="660240" progId="Equation.3">
                  <p:embed/>
                </p:oleObj>
              </mc:Choice>
              <mc:Fallback>
                <p:oleObj name="公式" r:id="rId5" imgW="2108160" imgH="6602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652963"/>
                        <a:ext cx="6121400" cy="1917700"/>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369" name="Rectangle 9">
            <a:extLst>
              <a:ext uri="{FF2B5EF4-FFF2-40B4-BE49-F238E27FC236}">
                <a16:creationId xmlns:a16="http://schemas.microsoft.com/office/drawing/2014/main" id="{AE83BBF0-7245-4DE1-80D1-5F196DCB225F}"/>
              </a:ext>
            </a:extLst>
          </p:cNvPr>
          <p:cNvSpPr>
            <a:spLocks noChangeArrowheads="1"/>
          </p:cNvSpPr>
          <p:nvPr/>
        </p:nvSpPr>
        <p:spPr bwMode="auto">
          <a:xfrm>
            <a:off x="4787900" y="1557338"/>
            <a:ext cx="2941638"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3333FF"/>
                </a:solidFill>
                <a:latin typeface="Times New Roman" panose="02020603050405020304" pitchFamily="18" charset="0"/>
                <a:ea typeface="楷体_GB2312" pitchFamily="49" charset="-122"/>
              </a:rPr>
              <a:t>钠原子的共振线波长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strips(downRight)">
                                      <p:cBhvr>
                                        <p:cTn id="7" dur="500"/>
                                        <p:tgtEl>
                                          <p:spTgt spid="399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69"/>
                                        </p:tgtEl>
                                        <p:attrNameLst>
                                          <p:attrName>style.visibility</p:attrName>
                                        </p:attrNameLst>
                                      </p:cBhvr>
                                      <p:to>
                                        <p:strVal val="visible"/>
                                      </p:to>
                                    </p:set>
                                    <p:animEffect transition="in" filter="wipe(left)">
                                      <p:cBhvr>
                                        <p:cTn id="12" dur="1000"/>
                                        <p:tgtEl>
                                          <p:spTgt spid="3993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399366"/>
                                        </p:tgtEl>
                                        <p:attrNameLst>
                                          <p:attrName>style.visibility</p:attrName>
                                        </p:attrNameLst>
                                      </p:cBhvr>
                                      <p:to>
                                        <p:strVal val="visible"/>
                                      </p:to>
                                    </p:set>
                                    <p:animEffect transition="in" filter="strips(downLeft)">
                                      <p:cBhvr>
                                        <p:cTn id="17" dur="500"/>
                                        <p:tgtEl>
                                          <p:spTgt spid="399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a:extLst>
              <a:ext uri="{FF2B5EF4-FFF2-40B4-BE49-F238E27FC236}">
                <a16:creationId xmlns:a16="http://schemas.microsoft.com/office/drawing/2014/main" id="{9CF7FF71-713B-4F9F-AAEF-19344C028F17}"/>
              </a:ext>
            </a:extLst>
          </p:cNvPr>
          <p:cNvSpPr>
            <a:spLocks noChangeArrowheads="1"/>
          </p:cNvSpPr>
          <p:nvPr/>
        </p:nvSpPr>
        <p:spPr bwMode="auto">
          <a:xfrm>
            <a:off x="684213" y="1341438"/>
            <a:ext cx="539750"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imes New Roman" panose="02020603050405020304" pitchFamily="18" charset="0"/>
              </a:rPr>
              <a:t>(2)</a:t>
            </a:r>
            <a:endParaRPr lang="zh-CN" altLang="en-US" b="1">
              <a:latin typeface="Times New Roman" panose="02020603050405020304" pitchFamily="18" charset="0"/>
            </a:endParaRPr>
          </a:p>
        </p:txBody>
      </p:sp>
      <p:sp>
        <p:nvSpPr>
          <p:cNvPr id="401413" name="Rectangle 5">
            <a:extLst>
              <a:ext uri="{FF2B5EF4-FFF2-40B4-BE49-F238E27FC236}">
                <a16:creationId xmlns:a16="http://schemas.microsoft.com/office/drawing/2014/main" id="{18794F65-5AF3-4015-B3B2-8BD0C3F7B84F}"/>
              </a:ext>
            </a:extLst>
          </p:cNvPr>
          <p:cNvSpPr>
            <a:spLocks noChangeArrowheads="1"/>
          </p:cNvSpPr>
          <p:nvPr/>
        </p:nvSpPr>
        <p:spPr bwMode="auto">
          <a:xfrm>
            <a:off x="1187450" y="1341438"/>
            <a:ext cx="3554413"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ea typeface="楷体_GB2312" pitchFamily="49" charset="-122"/>
              </a:rPr>
              <a:t>钠原子基态电子的电离能</a:t>
            </a:r>
          </a:p>
        </p:txBody>
      </p:sp>
      <p:graphicFrame>
        <p:nvGraphicFramePr>
          <p:cNvPr id="401414" name="Object 6">
            <a:extLst>
              <a:ext uri="{FF2B5EF4-FFF2-40B4-BE49-F238E27FC236}">
                <a16:creationId xmlns:a16="http://schemas.microsoft.com/office/drawing/2014/main" id="{BF94269C-68FF-497B-9A6E-642EF5662FF5}"/>
              </a:ext>
            </a:extLst>
          </p:cNvPr>
          <p:cNvGraphicFramePr>
            <a:graphicFrameLocks noChangeAspect="1"/>
          </p:cNvGraphicFramePr>
          <p:nvPr>
            <p:ph sz="half" idx="1"/>
          </p:nvPr>
        </p:nvGraphicFramePr>
        <p:xfrm>
          <a:off x="1403350" y="1960563"/>
          <a:ext cx="4392613" cy="588962"/>
        </p:xfrm>
        <a:graphic>
          <a:graphicData uri="http://schemas.openxmlformats.org/presentationml/2006/ole">
            <mc:AlternateContent xmlns:mc="http://schemas.openxmlformats.org/markup-compatibility/2006">
              <mc:Choice xmlns:v="urn:schemas-microsoft-com:vml" Requires="v">
                <p:oleObj spid="_x0000_s401420" name="公式" r:id="rId3" imgW="1612800" imgH="215640" progId="Equation.3">
                  <p:embed/>
                </p:oleObj>
              </mc:Choice>
              <mc:Fallback>
                <p:oleObj name="公式" r:id="rId3" imgW="161280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960563"/>
                        <a:ext cx="4392613" cy="588962"/>
                      </a:xfrm>
                      <a:prstGeom prst="rect">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1416" name="Rectangle 8">
            <a:extLst>
              <a:ext uri="{FF2B5EF4-FFF2-40B4-BE49-F238E27FC236}">
                <a16:creationId xmlns:a16="http://schemas.microsoft.com/office/drawing/2014/main" id="{E0E18D86-5CD4-416E-9811-E012664D45EA}"/>
              </a:ext>
            </a:extLst>
          </p:cNvPr>
          <p:cNvSpPr>
            <a:spLocks noChangeArrowheads="1"/>
          </p:cNvSpPr>
          <p:nvPr/>
        </p:nvSpPr>
        <p:spPr bwMode="auto">
          <a:xfrm>
            <a:off x="1187450" y="2924175"/>
            <a:ext cx="4167188" cy="457200"/>
          </a:xfrm>
          <a:prstGeom prst="rect">
            <a:avLst/>
          </a:prstGeom>
          <a:noFill/>
          <a:ln>
            <a:noFill/>
          </a:ln>
          <a:effectLst/>
          <a:extLst>
            <a:ext uri="{909E8E84-426E-40DD-AFC4-6F175D3DCCD1}">
              <a14:hiddenFill xmlns:a14="http://schemas.microsoft.com/office/drawing/2010/main">
                <a:gradFill rotWithShape="1">
                  <a:gsLst>
                    <a:gs pos="0">
                      <a:schemeClr val="accent1">
                        <a:gamma/>
                        <a:shade val="46275"/>
                        <a:invGamma/>
                      </a:schemeClr>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由基态到第一激发态的激发能</a:t>
            </a:r>
          </a:p>
        </p:txBody>
      </p:sp>
      <p:graphicFrame>
        <p:nvGraphicFramePr>
          <p:cNvPr id="401417" name="Object 9">
            <a:extLst>
              <a:ext uri="{FF2B5EF4-FFF2-40B4-BE49-F238E27FC236}">
                <a16:creationId xmlns:a16="http://schemas.microsoft.com/office/drawing/2014/main" id="{DB313A23-D8F7-4F8D-8E8E-FE013285DD6C}"/>
              </a:ext>
            </a:extLst>
          </p:cNvPr>
          <p:cNvGraphicFramePr>
            <a:graphicFrameLocks noChangeAspect="1"/>
          </p:cNvGraphicFramePr>
          <p:nvPr>
            <p:ph sz="half" idx="2"/>
          </p:nvPr>
        </p:nvGraphicFramePr>
        <p:xfrm>
          <a:off x="1403350" y="3644900"/>
          <a:ext cx="4897438" cy="1173163"/>
        </p:xfrm>
        <a:graphic>
          <a:graphicData uri="http://schemas.openxmlformats.org/presentationml/2006/ole">
            <mc:AlternateContent xmlns:mc="http://schemas.openxmlformats.org/markup-compatibility/2006">
              <mc:Choice xmlns:v="urn:schemas-microsoft-com:vml" Requires="v">
                <p:oleObj spid="_x0000_s401421" name="公式" r:id="rId5" imgW="1803240" imgH="431640" progId="Equation.3">
                  <p:embed/>
                </p:oleObj>
              </mc:Choice>
              <mc:Fallback>
                <p:oleObj name="公式" r:id="rId5" imgW="1803240" imgH="431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644900"/>
                        <a:ext cx="4897438" cy="1173163"/>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1414"/>
                                        </p:tgtEl>
                                        <p:attrNameLst>
                                          <p:attrName>style.visibility</p:attrName>
                                        </p:attrNameLst>
                                      </p:cBhvr>
                                      <p:to>
                                        <p:strVal val="visible"/>
                                      </p:to>
                                    </p:set>
                                    <p:animEffect transition="in" filter="wipe(left)">
                                      <p:cBhvr>
                                        <p:cTn id="7" dur="1000"/>
                                        <p:tgtEl>
                                          <p:spTgt spid="401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1416"/>
                                        </p:tgtEl>
                                        <p:attrNameLst>
                                          <p:attrName>style.visibility</p:attrName>
                                        </p:attrNameLst>
                                      </p:cBhvr>
                                      <p:to>
                                        <p:strVal val="visible"/>
                                      </p:to>
                                    </p:set>
                                    <p:anim calcmode="lin" valueType="num">
                                      <p:cBhvr additive="base">
                                        <p:cTn id="12" dur="500" fill="hold"/>
                                        <p:tgtEl>
                                          <p:spTgt spid="401416"/>
                                        </p:tgtEl>
                                        <p:attrNameLst>
                                          <p:attrName>ppt_x</p:attrName>
                                        </p:attrNameLst>
                                      </p:cBhvr>
                                      <p:tavLst>
                                        <p:tav tm="0">
                                          <p:val>
                                            <p:strVal val="#ppt_x"/>
                                          </p:val>
                                        </p:tav>
                                        <p:tav tm="100000">
                                          <p:val>
                                            <p:strVal val="#ppt_x"/>
                                          </p:val>
                                        </p:tav>
                                      </p:tavLst>
                                    </p:anim>
                                    <p:anim calcmode="lin" valueType="num">
                                      <p:cBhvr additive="base">
                                        <p:cTn id="13" dur="500" fill="hold"/>
                                        <p:tgtEl>
                                          <p:spTgt spid="40141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01417"/>
                                        </p:tgtEl>
                                        <p:attrNameLst>
                                          <p:attrName>style.visibility</p:attrName>
                                        </p:attrNameLst>
                                      </p:cBhvr>
                                      <p:to>
                                        <p:strVal val="visible"/>
                                      </p:to>
                                    </p:set>
                                    <p:anim calcmode="lin" valueType="num">
                                      <p:cBhvr additive="base">
                                        <p:cTn id="18" dur="500" fill="hold"/>
                                        <p:tgtEl>
                                          <p:spTgt spid="401417"/>
                                        </p:tgtEl>
                                        <p:attrNameLst>
                                          <p:attrName>ppt_x</p:attrName>
                                        </p:attrNameLst>
                                      </p:cBhvr>
                                      <p:tavLst>
                                        <p:tav tm="0">
                                          <p:val>
                                            <p:strVal val="#ppt_x"/>
                                          </p:val>
                                        </p:tav>
                                        <p:tav tm="100000">
                                          <p:val>
                                            <p:strVal val="#ppt_x"/>
                                          </p:val>
                                        </p:tav>
                                      </p:tavLst>
                                    </p:anim>
                                    <p:anim calcmode="lin" valueType="num">
                                      <p:cBhvr additive="base">
                                        <p:cTn id="19" dur="500" fill="hold"/>
                                        <p:tgtEl>
                                          <p:spTgt spid="401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BADC8588-3895-42C5-8BA1-85446DE52647}"/>
              </a:ext>
            </a:extLst>
          </p:cNvPr>
          <p:cNvSpPr>
            <a:spLocks noGrp="1" noChangeArrowheads="1"/>
          </p:cNvSpPr>
          <p:nvPr>
            <p:ph type="title"/>
          </p:nvPr>
        </p:nvSpPr>
        <p:spPr>
          <a:xfrm>
            <a:off x="1116013" y="404813"/>
            <a:ext cx="7772400" cy="609600"/>
          </a:xfrm>
        </p:spPr>
        <p:txBody>
          <a:bodyPr/>
          <a:lstStyle/>
          <a:p>
            <a:r>
              <a:rPr lang="en-US" altLang="zh-CN" sz="3600" b="1">
                <a:solidFill>
                  <a:schemeClr val="hlink"/>
                </a:solidFill>
                <a:latin typeface="Times New Roman" panose="02020603050405020304" pitchFamily="18" charset="0"/>
                <a:ea typeface="楷体_GB2312" pitchFamily="49" charset="-122"/>
              </a:rPr>
              <a:t>§2.4 </a:t>
            </a:r>
            <a:r>
              <a:rPr lang="zh-CN" altLang="en-US" sz="3600" b="1">
                <a:solidFill>
                  <a:schemeClr val="hlink"/>
                </a:solidFill>
                <a:latin typeface="Times New Roman" panose="02020603050405020304" pitchFamily="18" charset="0"/>
                <a:ea typeface="楷体_GB2312" pitchFamily="49" charset="-122"/>
              </a:rPr>
              <a:t>玻尔的氢原子理论</a:t>
            </a:r>
            <a:r>
              <a:rPr lang="zh-CN" altLang="en-US"/>
              <a:t> </a:t>
            </a:r>
          </a:p>
        </p:txBody>
      </p:sp>
      <p:sp>
        <p:nvSpPr>
          <p:cNvPr id="236549" name="Rectangle 5">
            <a:extLst>
              <a:ext uri="{FF2B5EF4-FFF2-40B4-BE49-F238E27FC236}">
                <a16:creationId xmlns:a16="http://schemas.microsoft.com/office/drawing/2014/main" id="{0F8EE89E-56A1-44A1-B47C-362D4930D22F}"/>
              </a:ext>
            </a:extLst>
          </p:cNvPr>
          <p:cNvSpPr>
            <a:spLocks noChangeArrowheads="1"/>
          </p:cNvSpPr>
          <p:nvPr/>
        </p:nvSpPr>
        <p:spPr bwMode="auto">
          <a:xfrm>
            <a:off x="900113" y="1196975"/>
            <a:ext cx="401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chemeClr val="tx2"/>
                </a:solidFill>
                <a:latin typeface="Times New Roman" panose="02020603050405020304" pitchFamily="18" charset="0"/>
                <a:ea typeface="楷体_GB2312" pitchFamily="49" charset="-122"/>
              </a:rPr>
              <a:t>A</a:t>
            </a:r>
            <a:r>
              <a:rPr lang="zh-CN" altLang="en-US" sz="2800" b="1">
                <a:solidFill>
                  <a:schemeClr val="tx2"/>
                </a:solidFill>
                <a:latin typeface="Times New Roman" panose="02020603050405020304" pitchFamily="18" charset="0"/>
                <a:ea typeface="楷体_GB2312" pitchFamily="49" charset="-122"/>
              </a:rPr>
              <a:t>、经典轨道与经典理论</a:t>
            </a:r>
          </a:p>
        </p:txBody>
      </p:sp>
      <p:graphicFrame>
        <p:nvGraphicFramePr>
          <p:cNvPr id="236550" name="Object 6">
            <a:extLst>
              <a:ext uri="{FF2B5EF4-FFF2-40B4-BE49-F238E27FC236}">
                <a16:creationId xmlns:a16="http://schemas.microsoft.com/office/drawing/2014/main" id="{F459947A-7EBF-45D9-BF43-0C950ABFBE83}"/>
              </a:ext>
            </a:extLst>
          </p:cNvPr>
          <p:cNvGraphicFramePr>
            <a:graphicFrameLocks noChangeAspect="1"/>
          </p:cNvGraphicFramePr>
          <p:nvPr/>
        </p:nvGraphicFramePr>
        <p:xfrm>
          <a:off x="1727200" y="1708150"/>
          <a:ext cx="2743200" cy="1162050"/>
        </p:xfrm>
        <a:graphic>
          <a:graphicData uri="http://schemas.openxmlformats.org/presentationml/2006/ole">
            <mc:AlternateContent xmlns:mc="http://schemas.openxmlformats.org/markup-compatibility/2006">
              <mc:Choice xmlns:v="urn:schemas-microsoft-com:vml" Requires="v">
                <p:oleObj spid="_x0000_s236555" r:id="rId3" imgW="1625600" imgH="698500" progId="Equation.3">
                  <p:embed/>
                </p:oleObj>
              </mc:Choice>
              <mc:Fallback>
                <p:oleObj r:id="rId3" imgW="1625600" imgH="698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1708150"/>
                        <a:ext cx="2743200" cy="1162050"/>
                      </a:xfrm>
                      <a:prstGeom prst="rect">
                        <a:avLst/>
                      </a:prstGeom>
                      <a:solidFill>
                        <a:srgbClr val="CCFFFF"/>
                      </a:solidFill>
                    </p:spPr>
                  </p:pic>
                </p:oleObj>
              </mc:Fallback>
            </mc:AlternateContent>
          </a:graphicData>
        </a:graphic>
      </p:graphicFrame>
      <p:graphicFrame>
        <p:nvGraphicFramePr>
          <p:cNvPr id="236551" name="Object 7">
            <a:extLst>
              <a:ext uri="{FF2B5EF4-FFF2-40B4-BE49-F238E27FC236}">
                <a16:creationId xmlns:a16="http://schemas.microsoft.com/office/drawing/2014/main" id="{327BCFEF-E0DA-4BB7-A137-46AD37F78491}"/>
              </a:ext>
            </a:extLst>
          </p:cNvPr>
          <p:cNvGraphicFramePr>
            <a:graphicFrameLocks noChangeAspect="1"/>
          </p:cNvGraphicFramePr>
          <p:nvPr/>
        </p:nvGraphicFramePr>
        <p:xfrm>
          <a:off x="1814513" y="3025775"/>
          <a:ext cx="6034087" cy="1001713"/>
        </p:xfrm>
        <a:graphic>
          <a:graphicData uri="http://schemas.openxmlformats.org/presentationml/2006/ole">
            <mc:AlternateContent xmlns:mc="http://schemas.openxmlformats.org/markup-compatibility/2006">
              <mc:Choice xmlns:v="urn:schemas-microsoft-com:vml" Requires="v">
                <p:oleObj spid="_x0000_s236556" r:id="rId5" imgW="4102100" imgH="685800" progId="Equation.3">
                  <p:embed/>
                </p:oleObj>
              </mc:Choice>
              <mc:Fallback>
                <p:oleObj r:id="rId5" imgW="4102100" imgH="685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4513" y="3025775"/>
                        <a:ext cx="6034087" cy="1001713"/>
                      </a:xfrm>
                      <a:prstGeom prst="rect">
                        <a:avLst/>
                      </a:prstGeom>
                      <a:solidFill>
                        <a:srgbClr val="CCFFCC"/>
                      </a:solidFill>
                    </p:spPr>
                  </p:pic>
                </p:oleObj>
              </mc:Fallback>
            </mc:AlternateContent>
          </a:graphicData>
        </a:graphic>
      </p:graphicFrame>
      <p:graphicFrame>
        <p:nvGraphicFramePr>
          <p:cNvPr id="236552" name="Object 8">
            <a:extLst>
              <a:ext uri="{FF2B5EF4-FFF2-40B4-BE49-F238E27FC236}">
                <a16:creationId xmlns:a16="http://schemas.microsoft.com/office/drawing/2014/main" id="{3E2B3457-68E5-4BED-9CA0-EE86F4E485BA}"/>
              </a:ext>
            </a:extLst>
          </p:cNvPr>
          <p:cNvGraphicFramePr>
            <a:graphicFrameLocks noChangeAspect="1"/>
          </p:cNvGraphicFramePr>
          <p:nvPr/>
        </p:nvGraphicFramePr>
        <p:xfrm>
          <a:off x="1814513" y="4168775"/>
          <a:ext cx="3505200" cy="1184275"/>
        </p:xfrm>
        <a:graphic>
          <a:graphicData uri="http://schemas.openxmlformats.org/presentationml/2006/ole">
            <mc:AlternateContent xmlns:mc="http://schemas.openxmlformats.org/markup-compatibility/2006">
              <mc:Choice xmlns:v="urn:schemas-microsoft-com:vml" Requires="v">
                <p:oleObj spid="_x0000_s236557" r:id="rId7" imgW="2209800" imgH="736600" progId="Equation.3">
                  <p:embed/>
                </p:oleObj>
              </mc:Choice>
              <mc:Fallback>
                <p:oleObj r:id="rId7" imgW="2209800" imgH="736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4513" y="4168775"/>
                        <a:ext cx="3505200" cy="1184275"/>
                      </a:xfrm>
                      <a:prstGeom prst="rect">
                        <a:avLst/>
                      </a:prstGeom>
                      <a:solidFill>
                        <a:srgbClr val="99CCFF"/>
                      </a:solidFill>
                    </p:spPr>
                  </p:pic>
                </p:oleObj>
              </mc:Fallback>
            </mc:AlternateContent>
          </a:graphicData>
        </a:graphic>
      </p:graphicFrame>
      <p:sp>
        <p:nvSpPr>
          <p:cNvPr id="236553" name="Rectangle 9">
            <a:extLst>
              <a:ext uri="{FF2B5EF4-FFF2-40B4-BE49-F238E27FC236}">
                <a16:creationId xmlns:a16="http://schemas.microsoft.com/office/drawing/2014/main" id="{DC529CCB-5F6A-4034-B9D4-A118025B7B74}"/>
              </a:ext>
            </a:extLst>
          </p:cNvPr>
          <p:cNvSpPr>
            <a:spLocks noChangeArrowheads="1"/>
          </p:cNvSpPr>
          <p:nvPr/>
        </p:nvSpPr>
        <p:spPr bwMode="auto">
          <a:xfrm>
            <a:off x="900113" y="5387975"/>
            <a:ext cx="2206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chemeClr val="tx2"/>
                </a:solidFill>
                <a:latin typeface="Times New Roman" panose="02020603050405020304" pitchFamily="18" charset="0"/>
                <a:ea typeface="楷体_GB2312" pitchFamily="49" charset="-122"/>
              </a:rPr>
              <a:t>B</a:t>
            </a:r>
            <a:r>
              <a:rPr lang="zh-CN" altLang="en-US" sz="2800" b="1">
                <a:solidFill>
                  <a:schemeClr val="tx2"/>
                </a:solidFill>
                <a:latin typeface="Times New Roman" panose="02020603050405020304" pitchFamily="18" charset="0"/>
                <a:ea typeface="楷体_GB2312" pitchFamily="49" charset="-122"/>
              </a:rPr>
              <a:t>、频率条件</a:t>
            </a:r>
          </a:p>
        </p:txBody>
      </p:sp>
      <p:graphicFrame>
        <p:nvGraphicFramePr>
          <p:cNvPr id="236554" name="Object 10">
            <a:extLst>
              <a:ext uri="{FF2B5EF4-FFF2-40B4-BE49-F238E27FC236}">
                <a16:creationId xmlns:a16="http://schemas.microsoft.com/office/drawing/2014/main" id="{15261AD8-8917-4B89-A41F-48D852F13E28}"/>
              </a:ext>
            </a:extLst>
          </p:cNvPr>
          <p:cNvGraphicFramePr>
            <a:graphicFrameLocks noChangeAspect="1"/>
          </p:cNvGraphicFramePr>
          <p:nvPr/>
        </p:nvGraphicFramePr>
        <p:xfrm>
          <a:off x="1966913" y="5921375"/>
          <a:ext cx="2057400" cy="569913"/>
        </p:xfrm>
        <a:graphic>
          <a:graphicData uri="http://schemas.openxmlformats.org/presentationml/2006/ole">
            <mc:AlternateContent xmlns:mc="http://schemas.openxmlformats.org/markup-compatibility/2006">
              <mc:Choice xmlns:v="urn:schemas-microsoft-com:vml" Requires="v">
                <p:oleObj spid="_x0000_s236558" r:id="rId9" imgW="1180588" imgH="330057" progId="Equation.3">
                  <p:embed/>
                </p:oleObj>
              </mc:Choice>
              <mc:Fallback>
                <p:oleObj r:id="rId9" imgW="1180588" imgH="330057"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6913" y="5921375"/>
                        <a:ext cx="2057400" cy="569913"/>
                      </a:xfrm>
                      <a:prstGeom prst="rect">
                        <a:avLst/>
                      </a:prstGeom>
                      <a:solidFill>
                        <a:srgbClr val="FF99CC"/>
                      </a:solid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a:extLst>
              <a:ext uri="{FF2B5EF4-FFF2-40B4-BE49-F238E27FC236}">
                <a16:creationId xmlns:a16="http://schemas.microsoft.com/office/drawing/2014/main" id="{C5BC6532-039D-4E7F-9BAE-8F1E0EBB5089}"/>
              </a:ext>
            </a:extLst>
          </p:cNvPr>
          <p:cNvSpPr>
            <a:spLocks noChangeArrowheads="1"/>
          </p:cNvSpPr>
          <p:nvPr/>
        </p:nvSpPr>
        <p:spPr bwMode="auto">
          <a:xfrm>
            <a:off x="3910013" y="3448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361475" name="Object 3">
            <a:extLst>
              <a:ext uri="{FF2B5EF4-FFF2-40B4-BE49-F238E27FC236}">
                <a16:creationId xmlns:a16="http://schemas.microsoft.com/office/drawing/2014/main" id="{D76BF263-409D-4350-A760-F4DF84BB5BF2}"/>
              </a:ext>
            </a:extLst>
          </p:cNvPr>
          <p:cNvGraphicFramePr>
            <a:graphicFrameLocks noChangeAspect="1"/>
          </p:cNvGraphicFramePr>
          <p:nvPr/>
        </p:nvGraphicFramePr>
        <p:xfrm>
          <a:off x="5795963" y="1196975"/>
          <a:ext cx="2459037" cy="1044575"/>
        </p:xfrm>
        <a:graphic>
          <a:graphicData uri="http://schemas.openxmlformats.org/presentationml/2006/ole">
            <mc:AlternateContent xmlns:mc="http://schemas.openxmlformats.org/markup-compatibility/2006">
              <mc:Choice xmlns:v="urn:schemas-microsoft-com:vml" Requires="v">
                <p:oleObj spid="_x0000_s361490" r:id="rId3" imgW="1625600" imgH="685800" progId="Equation.3">
                  <p:embed/>
                </p:oleObj>
              </mc:Choice>
              <mc:Fallback>
                <p:oleObj r:id="rId3" imgW="1625600" imgH="685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1196975"/>
                        <a:ext cx="2459037" cy="1044575"/>
                      </a:xfrm>
                      <a:prstGeom prst="rect">
                        <a:avLst/>
                      </a:prstGeom>
                      <a:solidFill>
                        <a:srgbClr val="CCFFFF"/>
                      </a:solidFill>
                    </p:spPr>
                  </p:pic>
                </p:oleObj>
              </mc:Fallback>
            </mc:AlternateContent>
          </a:graphicData>
        </a:graphic>
      </p:graphicFrame>
      <p:graphicFrame>
        <p:nvGraphicFramePr>
          <p:cNvPr id="361476" name="Object 4">
            <a:extLst>
              <a:ext uri="{FF2B5EF4-FFF2-40B4-BE49-F238E27FC236}">
                <a16:creationId xmlns:a16="http://schemas.microsoft.com/office/drawing/2014/main" id="{E30BDBFC-FB71-463A-BAEC-66F1B116E812}"/>
              </a:ext>
            </a:extLst>
          </p:cNvPr>
          <p:cNvGraphicFramePr>
            <a:graphicFrameLocks noChangeAspect="1"/>
          </p:cNvGraphicFramePr>
          <p:nvPr/>
        </p:nvGraphicFramePr>
        <p:xfrm>
          <a:off x="3348038" y="1196975"/>
          <a:ext cx="1828800" cy="1071563"/>
        </p:xfrm>
        <a:graphic>
          <a:graphicData uri="http://schemas.openxmlformats.org/presentationml/2006/ole">
            <mc:AlternateContent xmlns:mc="http://schemas.openxmlformats.org/markup-compatibility/2006">
              <mc:Choice xmlns:v="urn:schemas-microsoft-com:vml" Requires="v">
                <p:oleObj spid="_x0000_s361491" r:id="rId5" imgW="1016000" imgH="596900" progId="Equation.3">
                  <p:embed/>
                </p:oleObj>
              </mc:Choice>
              <mc:Fallback>
                <p:oleObj r:id="rId5" imgW="1016000" imgH="596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1196975"/>
                        <a:ext cx="1828800" cy="1071563"/>
                      </a:xfrm>
                      <a:prstGeom prst="rect">
                        <a:avLst/>
                      </a:prstGeom>
                      <a:solidFill>
                        <a:srgbClr val="CCFFFF"/>
                      </a:solidFill>
                    </p:spPr>
                  </p:pic>
                </p:oleObj>
              </mc:Fallback>
            </mc:AlternateContent>
          </a:graphicData>
        </a:graphic>
      </p:graphicFrame>
      <p:graphicFrame>
        <p:nvGraphicFramePr>
          <p:cNvPr id="361478" name="Object 6">
            <a:extLst>
              <a:ext uri="{FF2B5EF4-FFF2-40B4-BE49-F238E27FC236}">
                <a16:creationId xmlns:a16="http://schemas.microsoft.com/office/drawing/2014/main" id="{D60619F5-F368-4FA3-AA56-D0B2939FE6E0}"/>
              </a:ext>
            </a:extLst>
          </p:cNvPr>
          <p:cNvGraphicFramePr>
            <a:graphicFrameLocks noChangeAspect="1"/>
          </p:cNvGraphicFramePr>
          <p:nvPr/>
        </p:nvGraphicFramePr>
        <p:xfrm>
          <a:off x="1214438" y="2998788"/>
          <a:ext cx="6705600" cy="1009650"/>
        </p:xfrm>
        <a:graphic>
          <a:graphicData uri="http://schemas.openxmlformats.org/presentationml/2006/ole">
            <mc:AlternateContent xmlns:mc="http://schemas.openxmlformats.org/markup-compatibility/2006">
              <mc:Choice xmlns:v="urn:schemas-microsoft-com:vml" Requires="v">
                <p:oleObj spid="_x0000_s361492" r:id="rId7" imgW="4483100" imgH="673100" progId="Equation.3">
                  <p:embed/>
                </p:oleObj>
              </mc:Choice>
              <mc:Fallback>
                <p:oleObj r:id="rId7" imgW="4483100" imgH="6731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4438" y="2998788"/>
                        <a:ext cx="6705600" cy="1009650"/>
                      </a:xfrm>
                      <a:prstGeom prst="rect">
                        <a:avLst/>
                      </a:prstGeom>
                      <a:solidFill>
                        <a:srgbClr val="FFFF99"/>
                      </a:solidFill>
                    </p:spPr>
                  </p:pic>
                </p:oleObj>
              </mc:Fallback>
            </mc:AlternateContent>
          </a:graphicData>
        </a:graphic>
      </p:graphicFrame>
      <p:graphicFrame>
        <p:nvGraphicFramePr>
          <p:cNvPr id="361479" name="Object 7">
            <a:extLst>
              <a:ext uri="{FF2B5EF4-FFF2-40B4-BE49-F238E27FC236}">
                <a16:creationId xmlns:a16="http://schemas.microsoft.com/office/drawing/2014/main" id="{C64219BE-CF85-41FE-B5DF-7E8278B4305E}"/>
              </a:ext>
            </a:extLst>
          </p:cNvPr>
          <p:cNvGraphicFramePr>
            <a:graphicFrameLocks noChangeAspect="1"/>
          </p:cNvGraphicFramePr>
          <p:nvPr/>
        </p:nvGraphicFramePr>
        <p:xfrm>
          <a:off x="2627313" y="4149725"/>
          <a:ext cx="2344737" cy="968375"/>
        </p:xfrm>
        <a:graphic>
          <a:graphicData uri="http://schemas.openxmlformats.org/presentationml/2006/ole">
            <mc:AlternateContent xmlns:mc="http://schemas.openxmlformats.org/markup-compatibility/2006">
              <mc:Choice xmlns:v="urn:schemas-microsoft-com:vml" Requires="v">
                <p:oleObj spid="_x0000_s361493" r:id="rId9" imgW="1435100" imgH="596900" progId="Equation.3">
                  <p:embed/>
                </p:oleObj>
              </mc:Choice>
              <mc:Fallback>
                <p:oleObj r:id="rId9" imgW="1435100" imgH="5969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313" y="4149725"/>
                        <a:ext cx="2344737" cy="968375"/>
                      </a:xfrm>
                      <a:prstGeom prst="rect">
                        <a:avLst/>
                      </a:prstGeom>
                      <a:solidFill>
                        <a:srgbClr val="FFFF99"/>
                      </a:solidFill>
                    </p:spPr>
                  </p:pic>
                </p:oleObj>
              </mc:Fallback>
            </mc:AlternateContent>
          </a:graphicData>
        </a:graphic>
      </p:graphicFrame>
      <p:graphicFrame>
        <p:nvGraphicFramePr>
          <p:cNvPr id="361480" name="Object 8">
            <a:extLst>
              <a:ext uri="{FF2B5EF4-FFF2-40B4-BE49-F238E27FC236}">
                <a16:creationId xmlns:a16="http://schemas.microsoft.com/office/drawing/2014/main" id="{8F389491-BEFB-4666-8AF9-38FE102FEECB}"/>
              </a:ext>
            </a:extLst>
          </p:cNvPr>
          <p:cNvGraphicFramePr>
            <a:graphicFrameLocks noChangeAspect="1"/>
          </p:cNvGraphicFramePr>
          <p:nvPr/>
        </p:nvGraphicFramePr>
        <p:xfrm>
          <a:off x="1692275" y="5300663"/>
          <a:ext cx="2971800" cy="1114425"/>
        </p:xfrm>
        <a:graphic>
          <a:graphicData uri="http://schemas.openxmlformats.org/presentationml/2006/ole">
            <mc:AlternateContent xmlns:mc="http://schemas.openxmlformats.org/markup-compatibility/2006">
              <mc:Choice xmlns:v="urn:schemas-microsoft-com:vml" Requires="v">
                <p:oleObj spid="_x0000_s361494" r:id="rId11" imgW="1930400" imgH="723900" progId="Equation.3">
                  <p:embed/>
                </p:oleObj>
              </mc:Choice>
              <mc:Fallback>
                <p:oleObj r:id="rId11" imgW="1930400" imgH="7239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5300663"/>
                        <a:ext cx="2971800" cy="1114425"/>
                      </a:xfrm>
                      <a:prstGeom prst="rect">
                        <a:avLst/>
                      </a:prstGeom>
                      <a:solidFill>
                        <a:srgbClr val="99CCFF"/>
                      </a:solidFill>
                    </p:spPr>
                  </p:pic>
                </p:oleObj>
              </mc:Fallback>
            </mc:AlternateContent>
          </a:graphicData>
        </a:graphic>
      </p:graphicFrame>
      <p:graphicFrame>
        <p:nvGraphicFramePr>
          <p:cNvPr id="361481" name="Object 9">
            <a:extLst>
              <a:ext uri="{FF2B5EF4-FFF2-40B4-BE49-F238E27FC236}">
                <a16:creationId xmlns:a16="http://schemas.microsoft.com/office/drawing/2014/main" id="{DE5399E4-A569-4FA0-A673-1F3F62786A30}"/>
              </a:ext>
            </a:extLst>
          </p:cNvPr>
          <p:cNvGraphicFramePr>
            <a:graphicFrameLocks noChangeAspect="1"/>
          </p:cNvGraphicFramePr>
          <p:nvPr/>
        </p:nvGraphicFramePr>
        <p:xfrm>
          <a:off x="4859338" y="5251450"/>
          <a:ext cx="3889375" cy="1169988"/>
        </p:xfrm>
        <a:graphic>
          <a:graphicData uri="http://schemas.openxmlformats.org/presentationml/2006/ole">
            <mc:AlternateContent xmlns:mc="http://schemas.openxmlformats.org/markup-compatibility/2006">
              <mc:Choice xmlns:v="urn:schemas-microsoft-com:vml" Requires="v">
                <p:oleObj spid="_x0000_s361495" r:id="rId13" imgW="2514600" imgH="762000" progId="Equation.3">
                  <p:embed/>
                </p:oleObj>
              </mc:Choice>
              <mc:Fallback>
                <p:oleObj r:id="rId13" imgW="2514600" imgH="7620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59338" y="5251450"/>
                        <a:ext cx="3889375" cy="1169988"/>
                      </a:xfrm>
                      <a:prstGeom prst="rect">
                        <a:avLst/>
                      </a:prstGeom>
                      <a:solidFill>
                        <a:srgbClr val="99CCFF"/>
                      </a:solidFill>
                    </p:spPr>
                  </p:pic>
                </p:oleObj>
              </mc:Fallback>
            </mc:AlternateContent>
          </a:graphicData>
        </a:graphic>
      </p:graphicFrame>
      <p:sp>
        <p:nvSpPr>
          <p:cNvPr id="361483" name="AutoShape 11">
            <a:extLst>
              <a:ext uri="{FF2B5EF4-FFF2-40B4-BE49-F238E27FC236}">
                <a16:creationId xmlns:a16="http://schemas.microsoft.com/office/drawing/2014/main" id="{5E1A9879-3968-46CE-8FA9-084407D378E9}"/>
              </a:ext>
            </a:extLst>
          </p:cNvPr>
          <p:cNvSpPr>
            <a:spLocks noChangeArrowheads="1"/>
          </p:cNvSpPr>
          <p:nvPr/>
        </p:nvSpPr>
        <p:spPr bwMode="auto">
          <a:xfrm>
            <a:off x="1042988" y="1268413"/>
            <a:ext cx="2016125" cy="865187"/>
          </a:xfrm>
          <a:prstGeom prst="rightArrow">
            <a:avLst>
              <a:gd name="adj1" fmla="val 50000"/>
              <a:gd name="adj2" fmla="val 58257"/>
            </a:avLst>
          </a:prstGeom>
          <a:solidFill>
            <a:srgbClr val="CC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latin typeface="Times New Roman" panose="02020603050405020304" pitchFamily="18" charset="0"/>
                <a:ea typeface="楷体_GB2312" pitchFamily="49" charset="-122"/>
              </a:rPr>
              <a:t>与</a:t>
            </a:r>
            <a:r>
              <a:rPr lang="en-US" altLang="zh-CN" b="1">
                <a:latin typeface="Times New Roman" panose="02020603050405020304" pitchFamily="18" charset="0"/>
                <a:ea typeface="楷体_GB2312" pitchFamily="49" charset="-122"/>
              </a:rPr>
              <a:t>R</a:t>
            </a:r>
            <a:r>
              <a:rPr lang="zh-CN" altLang="en-US" b="1">
                <a:latin typeface="Times New Roman" panose="02020603050405020304" pitchFamily="18" charset="0"/>
                <a:ea typeface="楷体_GB2312" pitchFamily="49" charset="-122"/>
              </a:rPr>
              <a:t>公式比较</a:t>
            </a:r>
          </a:p>
        </p:txBody>
      </p:sp>
      <p:sp>
        <p:nvSpPr>
          <p:cNvPr id="361484" name="AutoShape 12">
            <a:extLst>
              <a:ext uri="{FF2B5EF4-FFF2-40B4-BE49-F238E27FC236}">
                <a16:creationId xmlns:a16="http://schemas.microsoft.com/office/drawing/2014/main" id="{B32E5CFC-27F0-43E4-B728-5EB6A076A7F0}"/>
              </a:ext>
            </a:extLst>
          </p:cNvPr>
          <p:cNvSpPr>
            <a:spLocks noChangeArrowheads="1"/>
          </p:cNvSpPr>
          <p:nvPr/>
        </p:nvSpPr>
        <p:spPr bwMode="auto">
          <a:xfrm>
            <a:off x="1116013" y="2276475"/>
            <a:ext cx="1511300" cy="792163"/>
          </a:xfrm>
          <a:prstGeom prst="downArrowCallout">
            <a:avLst>
              <a:gd name="adj1" fmla="val 47695"/>
              <a:gd name="adj2" fmla="val 47695"/>
              <a:gd name="adj3" fmla="val 16667"/>
              <a:gd name="adj4" fmla="val 66667"/>
            </a:avLst>
          </a:prstGeom>
          <a:solidFill>
            <a:srgbClr val="FFFF99"/>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b="1">
                <a:ea typeface="楷体_GB2312" pitchFamily="49" charset="-122"/>
              </a:rPr>
              <a:t>对应原理</a:t>
            </a:r>
          </a:p>
        </p:txBody>
      </p:sp>
      <p:sp>
        <p:nvSpPr>
          <p:cNvPr id="361487" name="AutoShape 15">
            <a:extLst>
              <a:ext uri="{FF2B5EF4-FFF2-40B4-BE49-F238E27FC236}">
                <a16:creationId xmlns:a16="http://schemas.microsoft.com/office/drawing/2014/main" id="{84FC1A31-856F-48E8-AF3A-12C8780656CF}"/>
              </a:ext>
            </a:extLst>
          </p:cNvPr>
          <p:cNvSpPr>
            <a:spLocks noChangeArrowheads="1"/>
          </p:cNvSpPr>
          <p:nvPr/>
        </p:nvSpPr>
        <p:spPr bwMode="auto">
          <a:xfrm rot="16200000" flipH="1">
            <a:off x="486569" y="4094956"/>
            <a:ext cx="1582738" cy="2555875"/>
          </a:xfrm>
          <a:custGeom>
            <a:avLst/>
            <a:gdLst>
              <a:gd name="T0" fmla="*/ 9250 w 21600"/>
              <a:gd name="T1" fmla="*/ 0 h 21600"/>
              <a:gd name="T2" fmla="*/ 3055 w 21600"/>
              <a:gd name="T3" fmla="*/ 21600 h 21600"/>
              <a:gd name="T4" fmla="*/ 9725 w 21600"/>
              <a:gd name="T5" fmla="*/ 8310 h 21600"/>
              <a:gd name="T6" fmla="*/ 15662 w 21600"/>
              <a:gd name="T7" fmla="*/ 14285 h 21600"/>
              <a:gd name="T8" fmla="*/ 21600 w 21600"/>
              <a:gd name="T9" fmla="*/ 8310 h 21600"/>
              <a:gd name="T10" fmla="*/ 17694720 60000 65536"/>
              <a:gd name="T11" fmla="*/ 5898240 60000 65536"/>
              <a:gd name="T12" fmla="*/ 5898240 60000 65536"/>
              <a:gd name="T13" fmla="*/ 5898240 60000 65536"/>
              <a:gd name="T14" fmla="*/ 0 60000 65536"/>
              <a:gd name="T15" fmla="*/ 0 w 21600"/>
              <a:gd name="T16" fmla="*/ 8310 h 21600"/>
              <a:gd name="T17" fmla="*/ 611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close/>
              </a:path>
            </a:pathLst>
          </a:custGeom>
          <a:solidFill>
            <a:srgbClr val="99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r>
              <a:rPr lang="zh-CN" altLang="en-US" b="1">
                <a:ea typeface="楷体_GB2312" pitchFamily="49" charset="-122"/>
              </a:rPr>
              <a:t>与经典比较</a:t>
            </a:r>
          </a:p>
        </p:txBody>
      </p:sp>
      <p:sp>
        <p:nvSpPr>
          <p:cNvPr id="361489" name="AutoShape 17">
            <a:extLst>
              <a:ext uri="{FF2B5EF4-FFF2-40B4-BE49-F238E27FC236}">
                <a16:creationId xmlns:a16="http://schemas.microsoft.com/office/drawing/2014/main" id="{DF1E5B04-6A6E-47EB-8212-265B048F4773}"/>
              </a:ext>
            </a:extLst>
          </p:cNvPr>
          <p:cNvSpPr>
            <a:spLocks/>
          </p:cNvSpPr>
          <p:nvPr/>
        </p:nvSpPr>
        <p:spPr bwMode="auto">
          <a:xfrm>
            <a:off x="8675688" y="1412875"/>
            <a:ext cx="288925" cy="4537075"/>
          </a:xfrm>
          <a:prstGeom prst="rightBrace">
            <a:avLst>
              <a:gd name="adj1" fmla="val 130861"/>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3525" name="Object 5">
            <a:extLst>
              <a:ext uri="{FF2B5EF4-FFF2-40B4-BE49-F238E27FC236}">
                <a16:creationId xmlns:a16="http://schemas.microsoft.com/office/drawing/2014/main" id="{79F70710-0879-4FB6-BED7-9307B14EB079}"/>
              </a:ext>
            </a:extLst>
          </p:cNvPr>
          <p:cNvGraphicFramePr>
            <a:graphicFrameLocks noChangeAspect="1"/>
          </p:cNvGraphicFramePr>
          <p:nvPr/>
        </p:nvGraphicFramePr>
        <p:xfrm>
          <a:off x="5219700" y="2636838"/>
          <a:ext cx="2319338" cy="1087437"/>
        </p:xfrm>
        <a:graphic>
          <a:graphicData uri="http://schemas.openxmlformats.org/presentationml/2006/ole">
            <mc:AlternateContent xmlns:mc="http://schemas.openxmlformats.org/markup-compatibility/2006">
              <mc:Choice xmlns:v="urn:schemas-microsoft-com:vml" Requires="v">
                <p:oleObj spid="_x0000_s363532" name="Equation" r:id="rId3" imgW="1346040" imgH="634680" progId="Equation.3">
                  <p:embed/>
                </p:oleObj>
              </mc:Choice>
              <mc:Fallback>
                <p:oleObj name="Equation" r:id="rId3" imgW="1346040" imgH="634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2636838"/>
                        <a:ext cx="2319338" cy="1087437"/>
                      </a:xfrm>
                      <a:prstGeom prst="rect">
                        <a:avLst/>
                      </a:prstGeom>
                      <a:solidFill>
                        <a:srgbClr val="FF00FF"/>
                      </a:solidFill>
                    </p:spPr>
                  </p:pic>
                </p:oleObj>
              </mc:Fallback>
            </mc:AlternateContent>
          </a:graphicData>
        </a:graphic>
      </p:graphicFrame>
      <p:graphicFrame>
        <p:nvGraphicFramePr>
          <p:cNvPr id="363526" name="Object 6">
            <a:extLst>
              <a:ext uri="{FF2B5EF4-FFF2-40B4-BE49-F238E27FC236}">
                <a16:creationId xmlns:a16="http://schemas.microsoft.com/office/drawing/2014/main" id="{7C185E61-4525-4955-BDFA-B6C44410AF99}"/>
              </a:ext>
            </a:extLst>
          </p:cNvPr>
          <p:cNvGraphicFramePr>
            <a:graphicFrameLocks noChangeAspect="1"/>
          </p:cNvGraphicFramePr>
          <p:nvPr/>
        </p:nvGraphicFramePr>
        <p:xfrm>
          <a:off x="4643438" y="1484313"/>
          <a:ext cx="1066800" cy="966787"/>
        </p:xfrm>
        <a:graphic>
          <a:graphicData uri="http://schemas.openxmlformats.org/presentationml/2006/ole">
            <mc:AlternateContent xmlns:mc="http://schemas.openxmlformats.org/markup-compatibility/2006">
              <mc:Choice xmlns:v="urn:schemas-microsoft-com:vml" Requires="v">
                <p:oleObj spid="_x0000_s363533" r:id="rId5" imgW="647419" imgH="583947" progId="Equation.3">
                  <p:embed/>
                </p:oleObj>
              </mc:Choice>
              <mc:Fallback>
                <p:oleObj r:id="rId5" imgW="647419" imgH="58394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484313"/>
                        <a:ext cx="1066800"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3527" name="Object 7">
            <a:extLst>
              <a:ext uri="{FF2B5EF4-FFF2-40B4-BE49-F238E27FC236}">
                <a16:creationId xmlns:a16="http://schemas.microsoft.com/office/drawing/2014/main" id="{5DAB2AE6-0C00-4385-B4B1-E1C55408E109}"/>
              </a:ext>
            </a:extLst>
          </p:cNvPr>
          <p:cNvGraphicFramePr>
            <a:graphicFrameLocks noChangeAspect="1"/>
          </p:cNvGraphicFramePr>
          <p:nvPr/>
        </p:nvGraphicFramePr>
        <p:xfrm>
          <a:off x="1619250" y="1339850"/>
          <a:ext cx="2481263" cy="1228725"/>
        </p:xfrm>
        <a:graphic>
          <a:graphicData uri="http://schemas.openxmlformats.org/presentationml/2006/ole">
            <mc:AlternateContent xmlns:mc="http://schemas.openxmlformats.org/markup-compatibility/2006">
              <mc:Choice xmlns:v="urn:schemas-microsoft-com:vml" Requires="v">
                <p:oleObj spid="_x0000_s363534" r:id="rId7" imgW="1422400" imgH="711200" progId="Equation.3">
                  <p:embed/>
                </p:oleObj>
              </mc:Choice>
              <mc:Fallback>
                <p:oleObj r:id="rId7" imgW="1422400" imgH="711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1339850"/>
                        <a:ext cx="2481263" cy="1228725"/>
                      </a:xfrm>
                      <a:prstGeom prst="rect">
                        <a:avLst/>
                      </a:prstGeom>
                      <a:solidFill>
                        <a:srgbClr val="FFCC99"/>
                      </a:solidFill>
                    </p:spPr>
                  </p:pic>
                </p:oleObj>
              </mc:Fallback>
            </mc:AlternateContent>
          </a:graphicData>
        </a:graphic>
      </p:graphicFrame>
      <p:graphicFrame>
        <p:nvGraphicFramePr>
          <p:cNvPr id="363528" name="Object 8">
            <a:extLst>
              <a:ext uri="{FF2B5EF4-FFF2-40B4-BE49-F238E27FC236}">
                <a16:creationId xmlns:a16="http://schemas.microsoft.com/office/drawing/2014/main" id="{48D8FF52-4380-4D17-BB6B-DD5CB16288EC}"/>
              </a:ext>
            </a:extLst>
          </p:cNvPr>
          <p:cNvGraphicFramePr>
            <a:graphicFrameLocks noChangeAspect="1"/>
          </p:cNvGraphicFramePr>
          <p:nvPr/>
        </p:nvGraphicFramePr>
        <p:xfrm>
          <a:off x="1692275" y="2636838"/>
          <a:ext cx="3200400" cy="1103312"/>
        </p:xfrm>
        <a:graphic>
          <a:graphicData uri="http://schemas.openxmlformats.org/presentationml/2006/ole">
            <mc:AlternateContent xmlns:mc="http://schemas.openxmlformats.org/markup-compatibility/2006">
              <mc:Choice xmlns:v="urn:schemas-microsoft-com:vml" Requires="v">
                <p:oleObj spid="_x0000_s363535" r:id="rId9" imgW="2108200" imgH="723900" progId="Equation.3">
                  <p:embed/>
                </p:oleObj>
              </mc:Choice>
              <mc:Fallback>
                <p:oleObj r:id="rId9" imgW="2108200" imgH="7239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2636838"/>
                        <a:ext cx="3200400" cy="1103312"/>
                      </a:xfrm>
                      <a:prstGeom prst="rect">
                        <a:avLst/>
                      </a:prstGeom>
                      <a:solidFill>
                        <a:srgbClr val="FF00FF"/>
                      </a:solidFill>
                    </p:spPr>
                  </p:pic>
                </p:oleObj>
              </mc:Fallback>
            </mc:AlternateContent>
          </a:graphicData>
        </a:graphic>
      </p:graphicFrame>
      <p:graphicFrame>
        <p:nvGraphicFramePr>
          <p:cNvPr id="363529" name="Object 9">
            <a:extLst>
              <a:ext uri="{FF2B5EF4-FFF2-40B4-BE49-F238E27FC236}">
                <a16:creationId xmlns:a16="http://schemas.microsoft.com/office/drawing/2014/main" id="{C5511B89-7A32-48DC-8F63-66FAF6AFF8AC}"/>
              </a:ext>
            </a:extLst>
          </p:cNvPr>
          <p:cNvGraphicFramePr>
            <a:graphicFrameLocks noChangeAspect="1"/>
          </p:cNvGraphicFramePr>
          <p:nvPr/>
        </p:nvGraphicFramePr>
        <p:xfrm>
          <a:off x="1835150" y="4508500"/>
          <a:ext cx="4572000" cy="1169988"/>
        </p:xfrm>
        <a:graphic>
          <a:graphicData uri="http://schemas.openxmlformats.org/presentationml/2006/ole">
            <mc:AlternateContent xmlns:mc="http://schemas.openxmlformats.org/markup-compatibility/2006">
              <mc:Choice xmlns:v="urn:schemas-microsoft-com:vml" Requires="v">
                <p:oleObj spid="_x0000_s363536" r:id="rId11" imgW="2997200" imgH="762000" progId="Equation.3">
                  <p:embed/>
                </p:oleObj>
              </mc:Choice>
              <mc:Fallback>
                <p:oleObj r:id="rId11" imgW="2997200" imgH="7620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4508500"/>
                        <a:ext cx="4572000" cy="1169988"/>
                      </a:xfrm>
                      <a:prstGeom prst="rect">
                        <a:avLst/>
                      </a:prstGeom>
                      <a:solidFill>
                        <a:srgbClr val="CC99FF"/>
                      </a:solidFill>
                    </p:spPr>
                  </p:pic>
                </p:oleObj>
              </mc:Fallback>
            </mc:AlternateContent>
          </a:graphicData>
        </a:graphic>
      </p:graphicFrame>
      <p:graphicFrame>
        <p:nvGraphicFramePr>
          <p:cNvPr id="363530" name="Object 10">
            <a:extLst>
              <a:ext uri="{FF2B5EF4-FFF2-40B4-BE49-F238E27FC236}">
                <a16:creationId xmlns:a16="http://schemas.microsoft.com/office/drawing/2014/main" id="{0FEED560-8D2E-43A8-A4EC-1C002E2A7121}"/>
              </a:ext>
            </a:extLst>
          </p:cNvPr>
          <p:cNvGraphicFramePr>
            <a:graphicFrameLocks noChangeAspect="1"/>
          </p:cNvGraphicFramePr>
          <p:nvPr/>
        </p:nvGraphicFramePr>
        <p:xfrm>
          <a:off x="1835150" y="5805488"/>
          <a:ext cx="2743200" cy="549275"/>
        </p:xfrm>
        <a:graphic>
          <a:graphicData uri="http://schemas.openxmlformats.org/presentationml/2006/ole">
            <mc:AlternateContent xmlns:mc="http://schemas.openxmlformats.org/markup-compatibility/2006">
              <mc:Choice xmlns:v="urn:schemas-microsoft-com:vml" Requires="v">
                <p:oleObj spid="_x0000_s363537" r:id="rId13" imgW="1524000" imgH="304800" progId="Equation.3">
                  <p:embed/>
                </p:oleObj>
              </mc:Choice>
              <mc:Fallback>
                <p:oleObj r:id="rId13" imgW="1524000" imgH="3048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5805488"/>
                        <a:ext cx="2743200" cy="549275"/>
                      </a:xfrm>
                      <a:prstGeom prst="rect">
                        <a:avLst/>
                      </a:prstGeom>
                      <a:solidFill>
                        <a:srgbClr val="CC99FF"/>
                      </a:solidFill>
                    </p:spPr>
                  </p:pic>
                </p:oleObj>
              </mc:Fallback>
            </mc:AlternateContent>
          </a:graphicData>
        </a:graphic>
      </p:graphicFrame>
      <p:sp>
        <p:nvSpPr>
          <p:cNvPr id="363531" name="Rectangle 11">
            <a:extLst>
              <a:ext uri="{FF2B5EF4-FFF2-40B4-BE49-F238E27FC236}">
                <a16:creationId xmlns:a16="http://schemas.microsoft.com/office/drawing/2014/main" id="{7136A34D-F2A2-46E3-B30D-2BD2B52631F3}"/>
              </a:ext>
            </a:extLst>
          </p:cNvPr>
          <p:cNvSpPr>
            <a:spLocks noChangeArrowheads="1"/>
          </p:cNvSpPr>
          <p:nvPr/>
        </p:nvSpPr>
        <p:spPr bwMode="auto">
          <a:xfrm>
            <a:off x="611188" y="3860800"/>
            <a:ext cx="294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chemeClr val="tx2"/>
                </a:solidFill>
                <a:latin typeface="Times New Roman" panose="02020603050405020304" pitchFamily="18" charset="0"/>
                <a:ea typeface="楷体_GB2312" pitchFamily="49" charset="-122"/>
              </a:rPr>
              <a:t>C</a:t>
            </a:r>
            <a:r>
              <a:rPr lang="zh-CN" altLang="en-US" sz="2800" b="1">
                <a:solidFill>
                  <a:schemeClr val="tx2"/>
                </a:solidFill>
                <a:latin typeface="Times New Roman" panose="02020603050405020304" pitchFamily="18" charset="0"/>
                <a:ea typeface="楷体_GB2312" pitchFamily="49" charset="-122"/>
              </a:rPr>
              <a:t>、角动量量子化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3">
            <a:extLst>
              <a:ext uri="{FF2B5EF4-FFF2-40B4-BE49-F238E27FC236}">
                <a16:creationId xmlns:a16="http://schemas.microsoft.com/office/drawing/2014/main" id="{C96CA77F-6D4A-4C6A-952A-C5EE21638F64}"/>
              </a:ext>
            </a:extLst>
          </p:cNvPr>
          <p:cNvSpPr>
            <a:spLocks noChangeArrowheads="1"/>
          </p:cNvSpPr>
          <p:nvPr/>
        </p:nvSpPr>
        <p:spPr bwMode="auto">
          <a:xfrm>
            <a:off x="539750" y="1341438"/>
            <a:ext cx="8353425" cy="124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lgn="l">
              <a:defRPr kumimoji="1" sz="2400">
                <a:solidFill>
                  <a:schemeClr val="tx1"/>
                </a:solidFill>
                <a:latin typeface="Arial" panose="020B0604020202020204" pitchFamily="34" charset="0"/>
                <a:ea typeface="宋体" panose="02010600030101010101" pitchFamily="2" charset="-122"/>
              </a:defRPr>
            </a:lvl1pPr>
            <a:lvl2pPr algn="l">
              <a:defRPr kumimoji="1" sz="2400">
                <a:solidFill>
                  <a:schemeClr val="tx1"/>
                </a:solidFill>
                <a:latin typeface="Arial" panose="020B0604020202020204" pitchFamily="34" charset="0"/>
                <a:ea typeface="宋体" panose="02010600030101010101" pitchFamily="2" charset="-122"/>
              </a:defRPr>
            </a:lvl2pPr>
            <a:lvl3pPr algn="l">
              <a:defRPr kumimoji="1" sz="2400">
                <a:solidFill>
                  <a:schemeClr val="tx1"/>
                </a:solidFill>
                <a:latin typeface="Arial" panose="020B0604020202020204" pitchFamily="34" charset="0"/>
                <a:ea typeface="宋体" panose="02010600030101010101" pitchFamily="2" charset="-122"/>
              </a:defRPr>
            </a:lvl3pPr>
            <a:lvl4pPr algn="l">
              <a:defRPr kumimoji="1" sz="2400">
                <a:solidFill>
                  <a:schemeClr val="tx1"/>
                </a:solidFill>
                <a:latin typeface="Arial" panose="020B0604020202020204" pitchFamily="34" charset="0"/>
                <a:ea typeface="宋体" panose="02010600030101010101" pitchFamily="2" charset="-122"/>
              </a:defRPr>
            </a:lvl4pPr>
            <a:lvl5pPr algn="l">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just"/>
            <a:r>
              <a:rPr lang="en-US" altLang="zh-CN" sz="2800" b="1">
                <a:solidFill>
                  <a:schemeClr val="tx2"/>
                </a:solidFill>
                <a:latin typeface="Times New Roman" panose="02020603050405020304" pitchFamily="18" charset="0"/>
                <a:ea typeface="楷体_GB2312" pitchFamily="49" charset="-122"/>
              </a:rPr>
              <a:t>D.</a:t>
            </a:r>
            <a:r>
              <a:rPr lang="zh-CN" altLang="en-US" sz="2800" b="1">
                <a:solidFill>
                  <a:schemeClr val="tx2"/>
                </a:solidFill>
                <a:latin typeface="Times New Roman" panose="02020603050405020304" pitchFamily="18" charset="0"/>
                <a:ea typeface="楷体_GB2312" pitchFamily="49" charset="-122"/>
              </a:rPr>
              <a:t>数值计算法</a:t>
            </a:r>
            <a:endParaRPr lang="zh-CN" altLang="en-US" b="1">
              <a:solidFill>
                <a:schemeClr val="tx2"/>
              </a:solidFill>
              <a:latin typeface="Times New Roman" panose="02020603050405020304" pitchFamily="18" charset="0"/>
              <a:ea typeface="楷体_GB2312" pitchFamily="49" charset="-122"/>
            </a:endParaRPr>
          </a:p>
          <a:p>
            <a:pPr algn="just"/>
            <a:r>
              <a:rPr lang="zh-CN" altLang="en-US" b="1">
                <a:latin typeface="Times New Roman" panose="02020603050405020304" pitchFamily="18" charset="0"/>
                <a:ea typeface="楷体_GB2312" pitchFamily="49" charset="-122"/>
              </a:rPr>
              <a:t>     </a:t>
            </a:r>
          </a:p>
          <a:p>
            <a:pPr algn="just"/>
            <a:r>
              <a:rPr lang="zh-CN" altLang="en-US" b="1">
                <a:latin typeface="Times New Roman" panose="02020603050405020304" pitchFamily="18" charset="0"/>
                <a:ea typeface="楷体_GB2312" pitchFamily="49" charset="-122"/>
              </a:rPr>
              <a:t>    </a:t>
            </a:r>
            <a:r>
              <a:rPr lang="zh-CN" altLang="en-US" b="1">
                <a:solidFill>
                  <a:srgbClr val="FF0000"/>
                </a:solidFill>
                <a:latin typeface="Times New Roman" panose="02020603050405020304" pitchFamily="18" charset="0"/>
                <a:ea typeface="楷体_GB2312" pitchFamily="49" charset="-122"/>
              </a:rPr>
              <a:t>组合常数</a:t>
            </a:r>
            <a:r>
              <a:rPr lang="zh-CN" altLang="en-US" b="1">
                <a:latin typeface="Times New Roman" panose="02020603050405020304" pitchFamily="18" charset="0"/>
                <a:ea typeface="楷体_GB2312" pitchFamily="49" charset="-122"/>
              </a:rPr>
              <a:t>：</a:t>
            </a:r>
          </a:p>
        </p:txBody>
      </p:sp>
      <p:sp>
        <p:nvSpPr>
          <p:cNvPr id="247812" name="Rectangle 4">
            <a:extLst>
              <a:ext uri="{FF2B5EF4-FFF2-40B4-BE49-F238E27FC236}">
                <a16:creationId xmlns:a16="http://schemas.microsoft.com/office/drawing/2014/main" id="{D0E47F7C-6058-48B4-BC5E-832A1C237CF2}"/>
              </a:ext>
            </a:extLst>
          </p:cNvPr>
          <p:cNvSpPr>
            <a:spLocks noChangeArrowheads="1"/>
          </p:cNvSpPr>
          <p:nvPr/>
        </p:nvSpPr>
        <p:spPr bwMode="auto">
          <a:xfrm>
            <a:off x="3357563"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7813" name="Object 5">
            <a:extLst>
              <a:ext uri="{FF2B5EF4-FFF2-40B4-BE49-F238E27FC236}">
                <a16:creationId xmlns:a16="http://schemas.microsoft.com/office/drawing/2014/main" id="{49A5D4A1-B730-47F3-BD50-2E22FA3D7E4E}"/>
              </a:ext>
            </a:extLst>
          </p:cNvPr>
          <p:cNvGraphicFramePr>
            <a:graphicFrameLocks noChangeAspect="1"/>
          </p:cNvGraphicFramePr>
          <p:nvPr/>
        </p:nvGraphicFramePr>
        <p:xfrm>
          <a:off x="1547813" y="2708275"/>
          <a:ext cx="5905500" cy="2441575"/>
        </p:xfrm>
        <a:graphic>
          <a:graphicData uri="http://schemas.openxmlformats.org/presentationml/2006/ole">
            <mc:AlternateContent xmlns:mc="http://schemas.openxmlformats.org/markup-compatibility/2006">
              <mc:Choice xmlns:v="urn:schemas-microsoft-com:vml" Requires="v">
                <p:oleObj spid="_x0000_s247818" name="Equation" r:id="rId3" imgW="3149280" imgH="1307880" progId="Equation.DSMT4">
                  <p:embed/>
                </p:oleObj>
              </mc:Choice>
              <mc:Fallback>
                <p:oleObj name="Equation" r:id="rId3" imgW="3149280" imgH="1307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708275"/>
                        <a:ext cx="5905500" cy="2441575"/>
                      </a:xfrm>
                      <a:prstGeom prst="rect">
                        <a:avLst/>
                      </a:prstGeom>
                      <a:solidFill>
                        <a:srgbClr val="FFFF99"/>
                      </a:solidFill>
                    </p:spPr>
                  </p:pic>
                </p:oleObj>
              </mc:Fallback>
            </mc:AlternateContent>
          </a:graphicData>
        </a:graphic>
      </p:graphicFrame>
      <p:sp>
        <p:nvSpPr>
          <p:cNvPr id="247814" name="Rectangle 6">
            <a:extLst>
              <a:ext uri="{FF2B5EF4-FFF2-40B4-BE49-F238E27FC236}">
                <a16:creationId xmlns:a16="http://schemas.microsoft.com/office/drawing/2014/main" id="{51A54B4E-0284-40D6-B6C3-9BD5103BA7E3}"/>
              </a:ext>
            </a:extLst>
          </p:cNvPr>
          <p:cNvSpPr>
            <a:spLocks noChangeArrowheads="1"/>
          </p:cNvSpPr>
          <p:nvPr/>
        </p:nvSpPr>
        <p:spPr bwMode="auto">
          <a:xfrm>
            <a:off x="3486150" y="2900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47816" name="Object 8">
            <a:extLst>
              <a:ext uri="{FF2B5EF4-FFF2-40B4-BE49-F238E27FC236}">
                <a16:creationId xmlns:a16="http://schemas.microsoft.com/office/drawing/2014/main" id="{6C306DE7-12DD-4F41-A1BB-602ACD2CABE0}"/>
              </a:ext>
            </a:extLst>
          </p:cNvPr>
          <p:cNvGraphicFramePr>
            <a:graphicFrameLocks noChangeAspect="1"/>
          </p:cNvGraphicFramePr>
          <p:nvPr>
            <p:ph/>
          </p:nvPr>
        </p:nvGraphicFramePr>
        <p:xfrm>
          <a:off x="1547813" y="5373688"/>
          <a:ext cx="2665412" cy="1000125"/>
        </p:xfrm>
        <a:graphic>
          <a:graphicData uri="http://schemas.openxmlformats.org/presentationml/2006/ole">
            <mc:AlternateContent xmlns:mc="http://schemas.openxmlformats.org/markup-compatibility/2006">
              <mc:Choice xmlns:v="urn:schemas-microsoft-com:vml" Requires="v">
                <p:oleObj spid="_x0000_s247819" r:id="rId5" imgW="1727200" imgH="647700" progId="Equation.3">
                  <p:embed/>
                </p:oleObj>
              </mc:Choice>
              <mc:Fallback>
                <p:oleObj r:id="rId5" imgW="1727200" imgH="6477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5373688"/>
                        <a:ext cx="2665412" cy="1000125"/>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gradFill rotWithShape="1">
          <a:gsLst>
            <a:gs pos="0">
              <a:schemeClr val="accent1">
                <a:gamma/>
                <a:shade val="46275"/>
                <a:invGamma/>
              </a:schemeClr>
            </a:gs>
            <a:gs pos="100000">
              <a:schemeClr val="accent1"/>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1788</TotalTime>
  <Words>1741</Words>
  <Application>Microsoft Office PowerPoint</Application>
  <PresentationFormat>全屏显示(4:3)</PresentationFormat>
  <Paragraphs>188</Paragraphs>
  <Slides>54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54</vt:i4>
      </vt:variant>
    </vt:vector>
  </HeadingPairs>
  <TitlesOfParts>
    <vt:vector size="68" baseType="lpstr">
      <vt:lpstr>Arial</vt:lpstr>
      <vt:lpstr>宋体</vt:lpstr>
      <vt:lpstr>Times New Roman</vt:lpstr>
      <vt:lpstr>Tahoma</vt:lpstr>
      <vt:lpstr>Wingdings</vt:lpstr>
      <vt:lpstr>隶书</vt:lpstr>
      <vt:lpstr>楷体_GB2312</vt:lpstr>
      <vt:lpstr>Arial Unicode MS</vt:lpstr>
      <vt:lpstr>黑体</vt:lpstr>
      <vt:lpstr>Symbol</vt:lpstr>
      <vt:lpstr>Blends</vt:lpstr>
      <vt:lpstr>Microsoft 公式 3.0</vt:lpstr>
      <vt:lpstr>MathType 5.0 Equation</vt:lpstr>
      <vt:lpstr>Microsoft Word 97 - 2003 文档</vt:lpstr>
      <vt:lpstr>第二章原子的B—S理论  小结 </vt:lpstr>
      <vt:lpstr>§2.1 量子假说 </vt:lpstr>
      <vt:lpstr>§2.2 光谱 </vt:lpstr>
      <vt:lpstr>§2.3 氢原子光谱及其经验规律 </vt:lpstr>
      <vt:lpstr>PowerPoint 演示文稿</vt:lpstr>
      <vt:lpstr>§2.4 玻尔的氢原子理论 </vt:lpstr>
      <vt:lpstr>PowerPoint 演示文稿</vt:lpstr>
      <vt:lpstr>PowerPoint 演示文稿</vt:lpstr>
      <vt:lpstr>PowerPoint 演示文稿</vt:lpstr>
      <vt:lpstr>PowerPoint 演示文稿</vt:lpstr>
      <vt:lpstr>PowerPoint 演示文稿</vt:lpstr>
      <vt:lpstr>§2.5 类氢离子的光谱 </vt:lpstr>
      <vt:lpstr>PowerPoint 演示文稿</vt:lpstr>
      <vt:lpstr>PowerPoint 演示文稿</vt:lpstr>
      <vt:lpstr>PowerPoint 演示文稿</vt:lpstr>
      <vt:lpstr>§2.6 F－H实验与原子能级的量子化 </vt:lpstr>
      <vt:lpstr>§2.7 广义量子化条件和索末菲理论 </vt:lpstr>
      <vt:lpstr>PowerPoint 演示文稿</vt:lpstr>
      <vt:lpstr>PowerPoint 演示文稿</vt:lpstr>
      <vt:lpstr>PowerPoint 演示文稿</vt:lpstr>
      <vt:lpstr>②相对论对圆周轨道的修正 </vt:lpstr>
      <vt:lpstr>③相对论对椭圆轨道的修正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原子的卢瑟福模型</dc:title>
  <dc:creator>mouse-wlx</dc:creator>
  <cp:lastModifiedBy>张 伯望</cp:lastModifiedBy>
  <cp:revision>354</cp:revision>
  <cp:lastPrinted>1601-01-01T00:00:00Z</cp:lastPrinted>
  <dcterms:created xsi:type="dcterms:W3CDTF">2003-02-14T07:15:14Z</dcterms:created>
  <dcterms:modified xsi:type="dcterms:W3CDTF">2019-08-21T07:42:20Z</dcterms:modified>
</cp:coreProperties>
</file>