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726" r:id="rId4"/>
    <p:sldMasterId id="2147483738" r:id="rId5"/>
    <p:sldMasterId id="2147483750" r:id="rId6"/>
    <p:sldMasterId id="2147483861" r:id="rId7"/>
  </p:sldMasterIdLst>
  <p:notesMasterIdLst>
    <p:notesMasterId r:id="rId21"/>
  </p:notesMasterIdLst>
  <p:handoutMasterIdLst>
    <p:handoutMasterId r:id="rId22"/>
  </p:handoutMasterIdLst>
  <p:sldIdLst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昊迪" initials="刘昊迪" lastIdx="1" clrIdx="0">
    <p:extLst>
      <p:ext uri="{19B8F6BF-5375-455C-9EA6-DF929625EA0E}">
        <p15:presenceInfo xmlns:p15="http://schemas.microsoft.com/office/powerpoint/2012/main" userId="7e5ec5efd422423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4A18"/>
    <a:srgbClr val="FC6D45"/>
    <a:srgbClr val="FC805D"/>
    <a:srgbClr val="F2F6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99" autoAdjust="0"/>
    <p:restoredTop sz="94588" autoAdjust="0"/>
  </p:normalViewPr>
  <p:slideViewPr>
    <p:cSldViewPr snapToGrid="0">
      <p:cViewPr varScale="1">
        <p:scale>
          <a:sx n="108" d="100"/>
          <a:sy n="108" d="100"/>
        </p:scale>
        <p:origin x="87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0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commentAuthors" Target="commentAuthor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DB61DB-5F25-4E92-8D2C-BA8E22F752E8}" type="doc">
      <dgm:prSet loTypeId="urn:microsoft.com/office/officeart/2005/8/layout/hierarchy4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F07EA839-7C29-48DE-AF6E-FC9BF2571035}">
      <dgm:prSet phldrT="[文本]" custT="1"/>
      <dgm:spPr/>
      <dgm:t>
        <a:bodyPr/>
        <a:lstStyle/>
        <a:p>
          <a:r>
            <a:rPr lang="zh-CN" altLang="en-US" sz="1600" dirty="0"/>
            <a:t>能量量子化</a:t>
          </a:r>
        </a:p>
      </dgm:t>
    </dgm:pt>
    <dgm:pt modelId="{1022D9FF-9AD6-4DBE-B37D-7C85AF2A656C}" type="parTrans" cxnId="{59DAC618-EBFA-4C6B-8390-C1F3DB0358A2}">
      <dgm:prSet/>
      <dgm:spPr/>
      <dgm:t>
        <a:bodyPr/>
        <a:lstStyle/>
        <a:p>
          <a:endParaRPr lang="zh-CN" altLang="en-US" sz="1600"/>
        </a:p>
      </dgm:t>
    </dgm:pt>
    <dgm:pt modelId="{29C90038-DCF2-4693-BEC8-497A3F4348BA}" type="sibTrans" cxnId="{59DAC618-EBFA-4C6B-8390-C1F3DB0358A2}">
      <dgm:prSet/>
      <dgm:spPr/>
      <dgm:t>
        <a:bodyPr/>
        <a:lstStyle/>
        <a:p>
          <a:endParaRPr lang="zh-CN" altLang="en-US" sz="1600"/>
        </a:p>
      </dgm:t>
    </dgm:pt>
    <dgm:pt modelId="{D416913B-AFCC-4D4A-A456-2F077B4EB436}">
      <dgm:prSet phldrT="[文本]" custT="1"/>
      <dgm:spPr/>
      <dgm:t>
        <a:bodyPr/>
        <a:lstStyle/>
        <a:p>
          <a:r>
            <a:rPr lang="zh-CN" altLang="en-US" sz="1600" dirty="0"/>
            <a:t>波动方程</a:t>
          </a:r>
        </a:p>
      </dgm:t>
    </dgm:pt>
    <dgm:pt modelId="{47D2B084-611B-4288-92A4-AC3F30773963}" type="parTrans" cxnId="{3C3E2CDE-6EA5-4150-94FA-556043C8B5BE}">
      <dgm:prSet/>
      <dgm:spPr/>
      <dgm:t>
        <a:bodyPr/>
        <a:lstStyle/>
        <a:p>
          <a:endParaRPr lang="zh-CN" altLang="en-US" sz="1600"/>
        </a:p>
      </dgm:t>
    </dgm:pt>
    <dgm:pt modelId="{AFBD9D7E-D6C9-4955-A0BF-C24CE529EDD2}" type="sibTrans" cxnId="{3C3E2CDE-6EA5-4150-94FA-556043C8B5BE}">
      <dgm:prSet/>
      <dgm:spPr/>
      <dgm:t>
        <a:bodyPr/>
        <a:lstStyle/>
        <a:p>
          <a:endParaRPr lang="zh-CN" altLang="en-US" sz="1600"/>
        </a:p>
      </dgm:t>
    </dgm:pt>
    <dgm:pt modelId="{94D3ECE9-1053-4ECA-9FE6-B577C38AE3F8}">
      <dgm:prSet phldrT="[文本]" custT="1"/>
      <dgm:spPr/>
      <dgm:t>
        <a:bodyPr/>
        <a:lstStyle/>
        <a:p>
          <a:r>
            <a:rPr lang="zh-CN" altLang="en-US" sz="1600" dirty="0"/>
            <a:t>傅立叶分解</a:t>
          </a:r>
          <a:endParaRPr lang="en-US" altLang="zh-CN" sz="1600" dirty="0"/>
        </a:p>
      </dgm:t>
    </dgm:pt>
    <dgm:pt modelId="{CD17CC98-7BBE-4069-9756-B06FD7B6BF49}" type="sibTrans" cxnId="{B5D674F6-01BB-439A-ADA3-560C9E71C0C5}">
      <dgm:prSet/>
      <dgm:spPr/>
      <dgm:t>
        <a:bodyPr/>
        <a:lstStyle/>
        <a:p>
          <a:endParaRPr lang="zh-CN" altLang="en-US" sz="1600"/>
        </a:p>
      </dgm:t>
    </dgm:pt>
    <dgm:pt modelId="{CDF746B0-8E6D-4D22-8181-920FEF5C0380}" type="parTrans" cxnId="{B5D674F6-01BB-439A-ADA3-560C9E71C0C5}">
      <dgm:prSet/>
      <dgm:spPr/>
      <dgm:t>
        <a:bodyPr/>
        <a:lstStyle/>
        <a:p>
          <a:endParaRPr lang="zh-CN" altLang="en-US" sz="1600"/>
        </a:p>
      </dgm:t>
    </dgm:pt>
    <dgm:pt modelId="{F34E373B-A739-4D82-9493-05776F2325BC}">
      <dgm:prSet phldrT="[文本]" custT="1"/>
      <dgm:spPr/>
      <dgm:t>
        <a:bodyPr/>
        <a:lstStyle/>
        <a:p>
          <a:r>
            <a:rPr lang="zh-CN" altLang="en-US" sz="1600" dirty="0"/>
            <a:t>统计诠释</a:t>
          </a:r>
        </a:p>
      </dgm:t>
    </dgm:pt>
    <dgm:pt modelId="{9B9EBFC0-C55D-429F-9E68-0F0F63DAD5A9}" type="parTrans" cxnId="{2DE7ED81-93BA-41F3-833F-55B739E998ED}">
      <dgm:prSet/>
      <dgm:spPr/>
      <dgm:t>
        <a:bodyPr/>
        <a:lstStyle/>
        <a:p>
          <a:endParaRPr lang="zh-CN" altLang="en-US" sz="1600"/>
        </a:p>
      </dgm:t>
    </dgm:pt>
    <dgm:pt modelId="{EE5AEB74-754E-4FD1-8509-682A48BB930B}" type="sibTrans" cxnId="{2DE7ED81-93BA-41F3-833F-55B739E998ED}">
      <dgm:prSet/>
      <dgm:spPr/>
      <dgm:t>
        <a:bodyPr/>
        <a:lstStyle/>
        <a:p>
          <a:endParaRPr lang="zh-CN" altLang="en-US" sz="1600"/>
        </a:p>
      </dgm:t>
    </dgm:pt>
    <dgm:pt modelId="{AB397241-31DA-4A0A-89CF-851961C576BE}">
      <dgm:prSet phldrT="[文本]" custT="1"/>
      <dgm:spPr/>
      <dgm:t>
        <a:bodyPr/>
        <a:lstStyle/>
        <a:p>
          <a:r>
            <a:rPr lang="zh-CN" altLang="en-US" sz="1600" dirty="0"/>
            <a:t>测量，平均值</a:t>
          </a:r>
          <a:endParaRPr lang="en-US" altLang="zh-CN" sz="1600" dirty="0"/>
        </a:p>
        <a:p>
          <a:r>
            <a:rPr lang="zh-CN" altLang="en-US" sz="1600" dirty="0"/>
            <a:t>态叠加原理</a:t>
          </a:r>
          <a:endParaRPr lang="zh-CN" altLang="en-US" sz="1600" dirty="0"/>
        </a:p>
      </dgm:t>
    </dgm:pt>
    <dgm:pt modelId="{01AAE27D-D6C0-49E8-A098-29627BBD1715}" type="parTrans" cxnId="{37B6432F-7347-40A6-914F-398E7A863376}">
      <dgm:prSet/>
      <dgm:spPr/>
      <dgm:t>
        <a:bodyPr/>
        <a:lstStyle/>
        <a:p>
          <a:endParaRPr lang="zh-CN" altLang="en-US" sz="1600"/>
        </a:p>
      </dgm:t>
    </dgm:pt>
    <dgm:pt modelId="{5E5689DC-7456-4069-8DD8-0FAF59C1C914}" type="sibTrans" cxnId="{37B6432F-7347-40A6-914F-398E7A863376}">
      <dgm:prSet/>
      <dgm:spPr/>
      <dgm:t>
        <a:bodyPr/>
        <a:lstStyle/>
        <a:p>
          <a:endParaRPr lang="zh-CN" altLang="en-US" sz="1600"/>
        </a:p>
      </dgm:t>
    </dgm:pt>
    <dgm:pt modelId="{BD254410-2F59-4DE7-9087-5A31435FB32F}">
      <dgm:prSet phldrT="[文本]" custT="1"/>
      <dgm:spPr/>
      <dgm:t>
        <a:bodyPr/>
        <a:lstStyle/>
        <a:p>
          <a:r>
            <a:rPr lang="zh-CN" altLang="en-US" sz="1600" dirty="0"/>
            <a:t>定态，能量本征态，</a:t>
          </a:r>
        </a:p>
        <a:p>
          <a:r>
            <a:rPr lang="zh-CN" altLang="en-US" sz="1600" dirty="0"/>
            <a:t>能量本征值</a:t>
          </a:r>
          <a:endParaRPr lang="zh-CN" altLang="en-US" sz="1600" dirty="0"/>
        </a:p>
      </dgm:t>
    </dgm:pt>
    <dgm:pt modelId="{DBFA8953-ABF6-4C60-AD0C-2FBA99064B1D}" type="parTrans" cxnId="{7C5C2F56-0A48-4837-9EAB-91E2817A9606}">
      <dgm:prSet/>
      <dgm:spPr/>
      <dgm:t>
        <a:bodyPr/>
        <a:lstStyle/>
        <a:p>
          <a:endParaRPr lang="zh-CN" altLang="en-US" sz="1600"/>
        </a:p>
      </dgm:t>
    </dgm:pt>
    <dgm:pt modelId="{B4C31DFF-89D8-4FE1-9934-386BA1846C20}" type="sibTrans" cxnId="{7C5C2F56-0A48-4837-9EAB-91E2817A9606}">
      <dgm:prSet/>
      <dgm:spPr/>
      <dgm:t>
        <a:bodyPr/>
        <a:lstStyle/>
        <a:p>
          <a:endParaRPr lang="zh-CN" altLang="en-US" sz="1600"/>
        </a:p>
      </dgm:t>
    </dgm:pt>
    <dgm:pt modelId="{8D26F2CE-FED2-4D4B-805D-14ACF304C66D}">
      <dgm:prSet phldrT="[文本]" custT="1"/>
      <dgm:spPr/>
      <dgm:t>
        <a:bodyPr/>
        <a:lstStyle/>
        <a:p>
          <a:r>
            <a:rPr lang="zh-CN" altLang="en-US" sz="1600" dirty="0"/>
            <a:t>物质波</a:t>
          </a:r>
          <a:endParaRPr lang="en-US" altLang="zh-CN" sz="1600" dirty="0"/>
        </a:p>
        <a:p>
          <a:r>
            <a:rPr lang="zh-CN" altLang="en-US" sz="1600" dirty="0"/>
            <a:t>驻波条件</a:t>
          </a:r>
          <a:endParaRPr lang="zh-CN" altLang="en-US" sz="1600" dirty="0"/>
        </a:p>
      </dgm:t>
    </dgm:pt>
    <dgm:pt modelId="{8BD99B5E-BDC9-4BB5-B6D1-E3B616A28084}" type="parTrans" cxnId="{4E68109C-70AC-4A71-8CBD-C9D609E52D72}">
      <dgm:prSet/>
      <dgm:spPr/>
      <dgm:t>
        <a:bodyPr/>
        <a:lstStyle/>
        <a:p>
          <a:endParaRPr lang="zh-CN" altLang="en-US" sz="1600"/>
        </a:p>
      </dgm:t>
    </dgm:pt>
    <dgm:pt modelId="{945035BB-BAF3-4E4B-9858-219278D2124D}" type="sibTrans" cxnId="{4E68109C-70AC-4A71-8CBD-C9D609E52D72}">
      <dgm:prSet/>
      <dgm:spPr/>
      <dgm:t>
        <a:bodyPr/>
        <a:lstStyle/>
        <a:p>
          <a:endParaRPr lang="zh-CN" altLang="en-US" sz="1600"/>
        </a:p>
      </dgm:t>
    </dgm:pt>
    <dgm:pt modelId="{8ECF8950-033B-464D-BECB-397434C77E1C}">
      <dgm:prSet phldrT="[文本]" custT="1"/>
      <dgm:spPr/>
      <dgm:t>
        <a:bodyPr/>
        <a:lstStyle/>
        <a:p>
          <a:r>
            <a:rPr lang="zh-CN" altLang="en-US" sz="1600" dirty="0"/>
            <a:t>矩阵力学</a:t>
          </a:r>
          <a:endParaRPr lang="en-US" altLang="zh-CN" sz="1600" dirty="0"/>
        </a:p>
        <a:p>
          <a:r>
            <a:rPr lang="zh-CN" altLang="en-US" sz="1600" dirty="0"/>
            <a:t>对易关系</a:t>
          </a:r>
          <a:endParaRPr lang="en-US" altLang="zh-CN" sz="1600" dirty="0"/>
        </a:p>
      </dgm:t>
    </dgm:pt>
    <dgm:pt modelId="{D04A6A3C-E68F-4EE2-A7F6-1ED528C03F85}" type="parTrans" cxnId="{21B6C11E-AA10-471B-9391-6F828D411A34}">
      <dgm:prSet/>
      <dgm:spPr/>
      <dgm:t>
        <a:bodyPr/>
        <a:lstStyle/>
        <a:p>
          <a:endParaRPr lang="zh-CN" altLang="en-US" sz="1600"/>
        </a:p>
      </dgm:t>
    </dgm:pt>
    <dgm:pt modelId="{D0126EDB-91FB-4D60-8727-4C59ADA6FDB4}" type="sibTrans" cxnId="{21B6C11E-AA10-471B-9391-6F828D411A34}">
      <dgm:prSet/>
      <dgm:spPr/>
      <dgm:t>
        <a:bodyPr/>
        <a:lstStyle/>
        <a:p>
          <a:endParaRPr lang="zh-CN" altLang="en-US" sz="1600"/>
        </a:p>
      </dgm:t>
    </dgm:pt>
    <dgm:pt modelId="{493AF3AE-2558-4D0B-9C93-A6E8D0BE746F}">
      <dgm:prSet phldrT="[文本]" custT="1"/>
      <dgm:spPr/>
      <dgm:t>
        <a:bodyPr/>
        <a:lstStyle/>
        <a:p>
          <a:r>
            <a:rPr lang="zh-CN" altLang="en-US" sz="1600" dirty="0"/>
            <a:t>不确定性关系</a:t>
          </a:r>
          <a:endParaRPr lang="en-US" altLang="zh-CN" sz="1600" dirty="0"/>
        </a:p>
      </dgm:t>
    </dgm:pt>
    <dgm:pt modelId="{9ADF29FA-C737-4403-AE60-1D5D88A1A2F8}" type="parTrans" cxnId="{1F701CAD-F1A4-4375-B0EE-1898D971A59E}">
      <dgm:prSet/>
      <dgm:spPr/>
      <dgm:t>
        <a:bodyPr/>
        <a:lstStyle/>
        <a:p>
          <a:endParaRPr lang="zh-CN" altLang="en-US" sz="1600"/>
        </a:p>
      </dgm:t>
    </dgm:pt>
    <dgm:pt modelId="{4F24716B-F372-48F6-9E4A-181BFE973A1E}" type="sibTrans" cxnId="{1F701CAD-F1A4-4375-B0EE-1898D971A59E}">
      <dgm:prSet/>
      <dgm:spPr/>
      <dgm:t>
        <a:bodyPr/>
        <a:lstStyle/>
        <a:p>
          <a:endParaRPr lang="zh-CN" altLang="en-US" sz="1600"/>
        </a:p>
      </dgm:t>
    </dgm:pt>
    <dgm:pt modelId="{9CAA7021-ADD4-40C9-90ED-68BFCC7FF587}">
      <dgm:prSet phldrT="[文本]" custT="1"/>
      <dgm:spPr/>
      <dgm:t>
        <a:bodyPr/>
        <a:lstStyle/>
        <a:p>
          <a:r>
            <a:rPr lang="zh-CN" altLang="en-US" sz="1600" dirty="0"/>
            <a:t>算符，对易关系</a:t>
          </a:r>
          <a:endParaRPr lang="en-US" altLang="zh-CN" sz="1600" dirty="0"/>
        </a:p>
      </dgm:t>
    </dgm:pt>
    <dgm:pt modelId="{4A02485C-792E-43D6-AD2B-D4508D1632C5}" type="parTrans" cxnId="{FD1764D3-817E-4607-8158-F426BA8751F7}">
      <dgm:prSet/>
      <dgm:spPr/>
      <dgm:t>
        <a:bodyPr/>
        <a:lstStyle/>
        <a:p>
          <a:endParaRPr lang="zh-CN" altLang="en-US" sz="1600"/>
        </a:p>
      </dgm:t>
    </dgm:pt>
    <dgm:pt modelId="{2E8ED8D1-8127-4AB1-A1BF-C38ECD3B3E68}" type="sibTrans" cxnId="{FD1764D3-817E-4607-8158-F426BA8751F7}">
      <dgm:prSet/>
      <dgm:spPr/>
      <dgm:t>
        <a:bodyPr/>
        <a:lstStyle/>
        <a:p>
          <a:endParaRPr lang="zh-CN" altLang="en-US" sz="1600"/>
        </a:p>
      </dgm:t>
    </dgm:pt>
    <dgm:pt modelId="{993B2830-EBC1-4D0C-A178-F0A1B04C2687}">
      <dgm:prSet phldrT="[文本]" custT="1"/>
      <dgm:spPr/>
      <dgm:t>
        <a:bodyPr/>
        <a:lstStyle/>
        <a:p>
          <a:r>
            <a:rPr lang="zh-CN" altLang="en-US" sz="1600" dirty="0"/>
            <a:t>厄米算符</a:t>
          </a:r>
          <a:r>
            <a:rPr lang="en-US" altLang="zh-CN" sz="1600" dirty="0"/>
            <a:t>——</a:t>
          </a:r>
          <a:r>
            <a:rPr lang="zh-CN" altLang="en-US" sz="1600" dirty="0"/>
            <a:t>可观测量</a:t>
          </a:r>
          <a:endParaRPr lang="en-US" altLang="zh-CN" sz="1600" dirty="0"/>
        </a:p>
      </dgm:t>
    </dgm:pt>
    <dgm:pt modelId="{40CFF9C8-E4F0-4A72-99E8-05FA2E3FFB38}" type="parTrans" cxnId="{BBCCE497-4424-4B77-B2E0-C2EB66FDB865}">
      <dgm:prSet/>
      <dgm:spPr/>
      <dgm:t>
        <a:bodyPr/>
        <a:lstStyle/>
        <a:p>
          <a:endParaRPr lang="zh-CN" altLang="en-US" sz="1600"/>
        </a:p>
      </dgm:t>
    </dgm:pt>
    <dgm:pt modelId="{FB6BB6D5-1C07-4857-9878-6528499AC948}" type="sibTrans" cxnId="{BBCCE497-4424-4B77-B2E0-C2EB66FDB865}">
      <dgm:prSet/>
      <dgm:spPr/>
      <dgm:t>
        <a:bodyPr/>
        <a:lstStyle/>
        <a:p>
          <a:endParaRPr lang="zh-CN" altLang="en-US" sz="1600"/>
        </a:p>
      </dgm:t>
    </dgm:pt>
    <dgm:pt modelId="{A4630596-C781-487C-B9FA-AA94B9941B38}">
      <dgm:prSet phldrT="[文本]" custT="1"/>
      <dgm:spPr/>
      <dgm:t>
        <a:bodyPr/>
        <a:lstStyle/>
        <a:p>
          <a:r>
            <a:rPr lang="zh-CN" altLang="en-US" sz="1600" dirty="0"/>
            <a:t>力学量随时间变化</a:t>
          </a:r>
          <a:endParaRPr lang="en-US" altLang="zh-CN" sz="1600" dirty="0"/>
        </a:p>
      </dgm:t>
    </dgm:pt>
    <dgm:pt modelId="{E7310B7B-8B23-42E1-B732-CC0EEB148635}" type="parTrans" cxnId="{44DC68D4-F397-4060-A8D2-151E717A8CAB}">
      <dgm:prSet/>
      <dgm:spPr/>
      <dgm:t>
        <a:bodyPr/>
        <a:lstStyle/>
        <a:p>
          <a:endParaRPr lang="zh-CN" altLang="en-US"/>
        </a:p>
      </dgm:t>
    </dgm:pt>
    <dgm:pt modelId="{10ABF349-CCB7-46DF-B517-FDFD6B7331C0}" type="sibTrans" cxnId="{44DC68D4-F397-4060-A8D2-151E717A8CAB}">
      <dgm:prSet/>
      <dgm:spPr/>
      <dgm:t>
        <a:bodyPr/>
        <a:lstStyle/>
        <a:p>
          <a:endParaRPr lang="zh-CN" altLang="en-US"/>
        </a:p>
      </dgm:t>
    </dgm:pt>
    <dgm:pt modelId="{144C30C1-05E2-45AE-85FA-9E1DE97FFBDB}">
      <dgm:prSet phldrT="[文本]" custT="1"/>
      <dgm:spPr/>
      <dgm:t>
        <a:bodyPr/>
        <a:lstStyle/>
        <a:p>
          <a:r>
            <a:rPr lang="zh-CN" altLang="en-US" sz="1600" dirty="0"/>
            <a:t>量子态的含时演化</a:t>
          </a:r>
        </a:p>
      </dgm:t>
    </dgm:pt>
    <dgm:pt modelId="{8B2AC4FD-D8FB-4C98-AEF0-20D57875C7D1}" type="parTrans" cxnId="{F4576FCE-3205-4168-848B-E8A9F2AA2C9F}">
      <dgm:prSet/>
      <dgm:spPr/>
      <dgm:t>
        <a:bodyPr/>
        <a:lstStyle/>
        <a:p>
          <a:endParaRPr lang="zh-CN" altLang="en-US"/>
        </a:p>
      </dgm:t>
    </dgm:pt>
    <dgm:pt modelId="{750F8698-D3B9-4C85-9A8F-02110EF416BC}" type="sibTrans" cxnId="{F4576FCE-3205-4168-848B-E8A9F2AA2C9F}">
      <dgm:prSet/>
      <dgm:spPr/>
      <dgm:t>
        <a:bodyPr/>
        <a:lstStyle/>
        <a:p>
          <a:endParaRPr lang="zh-CN" altLang="en-US"/>
        </a:p>
      </dgm:t>
    </dgm:pt>
    <dgm:pt modelId="{0521D7AE-4EE2-4AB2-99A0-B74BC8E211D3}" type="pres">
      <dgm:prSet presAssocID="{E3DB61DB-5F25-4E92-8D2C-BA8E22F752E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50693F8-B604-49C1-9D77-2D9AF70AE370}" type="pres">
      <dgm:prSet presAssocID="{F07EA839-7C29-48DE-AF6E-FC9BF2571035}" presName="vertOne" presStyleCnt="0"/>
      <dgm:spPr/>
    </dgm:pt>
    <dgm:pt modelId="{AD425D4C-BB0A-49EE-84F0-190DB7CD7C29}" type="pres">
      <dgm:prSet presAssocID="{F07EA839-7C29-48DE-AF6E-FC9BF2571035}" presName="txOne" presStyleLbl="node0" presStyleIdx="0" presStyleCnt="1">
        <dgm:presLayoutVars>
          <dgm:chPref val="3"/>
        </dgm:presLayoutVars>
      </dgm:prSet>
      <dgm:spPr/>
    </dgm:pt>
    <dgm:pt modelId="{B4DDBBC8-ADBE-4185-A27D-22817A69E0DA}" type="pres">
      <dgm:prSet presAssocID="{F07EA839-7C29-48DE-AF6E-FC9BF2571035}" presName="parTransOne" presStyleCnt="0"/>
      <dgm:spPr/>
    </dgm:pt>
    <dgm:pt modelId="{51AF3C65-51FC-41B2-AACD-F38CC4BDFA4E}" type="pres">
      <dgm:prSet presAssocID="{F07EA839-7C29-48DE-AF6E-FC9BF2571035}" presName="horzOne" presStyleCnt="0"/>
      <dgm:spPr/>
    </dgm:pt>
    <dgm:pt modelId="{2B8635B3-31A1-4FEF-86D5-174BE3A12CA5}" type="pres">
      <dgm:prSet presAssocID="{94D3ECE9-1053-4ECA-9FE6-B577C38AE3F8}" presName="vertTwo" presStyleCnt="0"/>
      <dgm:spPr/>
    </dgm:pt>
    <dgm:pt modelId="{670E0EA5-1031-4658-AE46-ABCF0FD0EA07}" type="pres">
      <dgm:prSet presAssocID="{94D3ECE9-1053-4ECA-9FE6-B577C38AE3F8}" presName="txTwo" presStyleLbl="node2" presStyleIdx="0" presStyleCnt="2">
        <dgm:presLayoutVars>
          <dgm:chPref val="3"/>
        </dgm:presLayoutVars>
      </dgm:prSet>
      <dgm:spPr/>
    </dgm:pt>
    <dgm:pt modelId="{2C71D080-5120-401A-8EBC-360C75CC9156}" type="pres">
      <dgm:prSet presAssocID="{94D3ECE9-1053-4ECA-9FE6-B577C38AE3F8}" presName="parTransTwo" presStyleCnt="0"/>
      <dgm:spPr/>
    </dgm:pt>
    <dgm:pt modelId="{7A325B28-B933-496D-AC02-52F150FBCB54}" type="pres">
      <dgm:prSet presAssocID="{94D3ECE9-1053-4ECA-9FE6-B577C38AE3F8}" presName="horzTwo" presStyleCnt="0"/>
      <dgm:spPr/>
    </dgm:pt>
    <dgm:pt modelId="{5E6BACD0-7485-4F89-8342-CA87CAC6958C}" type="pres">
      <dgm:prSet presAssocID="{8ECF8950-033B-464D-BECB-397434C77E1C}" presName="vertThree" presStyleCnt="0"/>
      <dgm:spPr/>
    </dgm:pt>
    <dgm:pt modelId="{EEC6E101-F1A6-44E5-ACF4-FE2D7BC13BA8}" type="pres">
      <dgm:prSet presAssocID="{8ECF8950-033B-464D-BECB-397434C77E1C}" presName="txThree" presStyleLbl="node3" presStyleIdx="0" presStyleCnt="2">
        <dgm:presLayoutVars>
          <dgm:chPref val="3"/>
        </dgm:presLayoutVars>
      </dgm:prSet>
      <dgm:spPr/>
    </dgm:pt>
    <dgm:pt modelId="{D4E113BE-B3D5-4855-9A02-180053B9871B}" type="pres">
      <dgm:prSet presAssocID="{8ECF8950-033B-464D-BECB-397434C77E1C}" presName="parTransThree" presStyleCnt="0"/>
      <dgm:spPr/>
    </dgm:pt>
    <dgm:pt modelId="{D1F2E52F-E467-4917-8EFB-D81DB3755AD7}" type="pres">
      <dgm:prSet presAssocID="{8ECF8950-033B-464D-BECB-397434C77E1C}" presName="horzThree" presStyleCnt="0"/>
      <dgm:spPr/>
    </dgm:pt>
    <dgm:pt modelId="{FBA6C78C-89C2-40FC-82A0-35B76314D3B6}" type="pres">
      <dgm:prSet presAssocID="{493AF3AE-2558-4D0B-9C93-A6E8D0BE746F}" presName="vertFour" presStyleCnt="0">
        <dgm:presLayoutVars>
          <dgm:chPref val="3"/>
        </dgm:presLayoutVars>
      </dgm:prSet>
      <dgm:spPr/>
    </dgm:pt>
    <dgm:pt modelId="{B3F4D5D3-AE1D-414B-B730-8FEA4B905EB4}" type="pres">
      <dgm:prSet presAssocID="{493AF3AE-2558-4D0B-9C93-A6E8D0BE746F}" presName="txFour" presStyleLbl="node4" presStyleIdx="0" presStyleCnt="8">
        <dgm:presLayoutVars>
          <dgm:chPref val="3"/>
        </dgm:presLayoutVars>
      </dgm:prSet>
      <dgm:spPr/>
    </dgm:pt>
    <dgm:pt modelId="{C4EB0C22-0030-49E0-BF80-42A87D23DCE4}" type="pres">
      <dgm:prSet presAssocID="{493AF3AE-2558-4D0B-9C93-A6E8D0BE746F}" presName="parTransFour" presStyleCnt="0"/>
      <dgm:spPr/>
    </dgm:pt>
    <dgm:pt modelId="{5A569ECC-20B7-42DA-919E-0C489B21DBD5}" type="pres">
      <dgm:prSet presAssocID="{493AF3AE-2558-4D0B-9C93-A6E8D0BE746F}" presName="horzFour" presStyleCnt="0"/>
      <dgm:spPr/>
    </dgm:pt>
    <dgm:pt modelId="{4E677DDF-1795-42E8-A180-5977917E5163}" type="pres">
      <dgm:prSet presAssocID="{9CAA7021-ADD4-40C9-90ED-68BFCC7FF587}" presName="vertFour" presStyleCnt="0">
        <dgm:presLayoutVars>
          <dgm:chPref val="3"/>
        </dgm:presLayoutVars>
      </dgm:prSet>
      <dgm:spPr/>
    </dgm:pt>
    <dgm:pt modelId="{339D7AF5-87B5-409B-9C01-D0444D51A0EC}" type="pres">
      <dgm:prSet presAssocID="{9CAA7021-ADD4-40C9-90ED-68BFCC7FF587}" presName="txFour" presStyleLbl="node4" presStyleIdx="1" presStyleCnt="8">
        <dgm:presLayoutVars>
          <dgm:chPref val="3"/>
        </dgm:presLayoutVars>
      </dgm:prSet>
      <dgm:spPr/>
    </dgm:pt>
    <dgm:pt modelId="{DFCB2AFB-F84C-4F40-BCC0-A78E8607CB6C}" type="pres">
      <dgm:prSet presAssocID="{9CAA7021-ADD4-40C9-90ED-68BFCC7FF587}" presName="parTransFour" presStyleCnt="0"/>
      <dgm:spPr/>
    </dgm:pt>
    <dgm:pt modelId="{D6969FB2-F447-4B14-87DB-2FEFDD1718E8}" type="pres">
      <dgm:prSet presAssocID="{9CAA7021-ADD4-40C9-90ED-68BFCC7FF587}" presName="horzFour" presStyleCnt="0"/>
      <dgm:spPr/>
    </dgm:pt>
    <dgm:pt modelId="{E555388C-34CD-4C90-ACF7-5D2FD6558838}" type="pres">
      <dgm:prSet presAssocID="{993B2830-EBC1-4D0C-A178-F0A1B04C2687}" presName="vertFour" presStyleCnt="0">
        <dgm:presLayoutVars>
          <dgm:chPref val="3"/>
        </dgm:presLayoutVars>
      </dgm:prSet>
      <dgm:spPr/>
    </dgm:pt>
    <dgm:pt modelId="{49F77841-ED48-4977-9443-AC054B8DAA88}" type="pres">
      <dgm:prSet presAssocID="{993B2830-EBC1-4D0C-A178-F0A1B04C2687}" presName="txFour" presStyleLbl="node4" presStyleIdx="2" presStyleCnt="8">
        <dgm:presLayoutVars>
          <dgm:chPref val="3"/>
        </dgm:presLayoutVars>
      </dgm:prSet>
      <dgm:spPr/>
    </dgm:pt>
    <dgm:pt modelId="{CB554370-C650-4B57-B24B-402889C550CC}" type="pres">
      <dgm:prSet presAssocID="{993B2830-EBC1-4D0C-A178-F0A1B04C2687}" presName="parTransFour" presStyleCnt="0"/>
      <dgm:spPr/>
    </dgm:pt>
    <dgm:pt modelId="{10732001-A6DD-4FFC-B019-43A18CD10CD3}" type="pres">
      <dgm:prSet presAssocID="{993B2830-EBC1-4D0C-A178-F0A1B04C2687}" presName="horzFour" presStyleCnt="0"/>
      <dgm:spPr/>
    </dgm:pt>
    <dgm:pt modelId="{E927975E-0D69-4128-8807-043BFA56166A}" type="pres">
      <dgm:prSet presAssocID="{A4630596-C781-487C-B9FA-AA94B9941B38}" presName="vertFour" presStyleCnt="0">
        <dgm:presLayoutVars>
          <dgm:chPref val="3"/>
        </dgm:presLayoutVars>
      </dgm:prSet>
      <dgm:spPr/>
    </dgm:pt>
    <dgm:pt modelId="{3D26DFB2-E21A-4A8D-AD95-9BDDCF80BD43}" type="pres">
      <dgm:prSet presAssocID="{A4630596-C781-487C-B9FA-AA94B9941B38}" presName="txFour" presStyleLbl="node4" presStyleIdx="3" presStyleCnt="8">
        <dgm:presLayoutVars>
          <dgm:chPref val="3"/>
        </dgm:presLayoutVars>
      </dgm:prSet>
      <dgm:spPr/>
    </dgm:pt>
    <dgm:pt modelId="{C92B6DF2-4231-4768-83E7-FB6A2ED3FCB4}" type="pres">
      <dgm:prSet presAssocID="{A4630596-C781-487C-B9FA-AA94B9941B38}" presName="horzFour" presStyleCnt="0"/>
      <dgm:spPr/>
    </dgm:pt>
    <dgm:pt modelId="{1ADBC6E6-8B2C-42FB-BAEA-A356E7A5D775}" type="pres">
      <dgm:prSet presAssocID="{CD17CC98-7BBE-4069-9756-B06FD7B6BF49}" presName="sibSpaceTwo" presStyleCnt="0"/>
      <dgm:spPr/>
    </dgm:pt>
    <dgm:pt modelId="{2A772281-658E-4871-87D1-245290D36690}" type="pres">
      <dgm:prSet presAssocID="{8D26F2CE-FED2-4D4B-805D-14ACF304C66D}" presName="vertTwo" presStyleCnt="0"/>
      <dgm:spPr/>
    </dgm:pt>
    <dgm:pt modelId="{3F32277C-FFB1-441F-9A5D-06AC78081148}" type="pres">
      <dgm:prSet presAssocID="{8D26F2CE-FED2-4D4B-805D-14ACF304C66D}" presName="txTwo" presStyleLbl="node2" presStyleIdx="1" presStyleCnt="2">
        <dgm:presLayoutVars>
          <dgm:chPref val="3"/>
        </dgm:presLayoutVars>
      </dgm:prSet>
      <dgm:spPr/>
    </dgm:pt>
    <dgm:pt modelId="{5499B3A7-2DF2-4364-8B30-D6A0EEBCE3BE}" type="pres">
      <dgm:prSet presAssocID="{8D26F2CE-FED2-4D4B-805D-14ACF304C66D}" presName="parTransTwo" presStyleCnt="0"/>
      <dgm:spPr/>
    </dgm:pt>
    <dgm:pt modelId="{67F88A02-47BA-4F98-89B6-F42A6483D688}" type="pres">
      <dgm:prSet presAssocID="{8D26F2CE-FED2-4D4B-805D-14ACF304C66D}" presName="horzTwo" presStyleCnt="0"/>
      <dgm:spPr/>
    </dgm:pt>
    <dgm:pt modelId="{5C9EC8AD-A82A-42D2-BFDE-77F9D9F1E741}" type="pres">
      <dgm:prSet presAssocID="{D416913B-AFCC-4D4A-A456-2F077B4EB436}" presName="vertThree" presStyleCnt="0"/>
      <dgm:spPr/>
    </dgm:pt>
    <dgm:pt modelId="{27641614-D92B-4239-A5EB-2C9C6CE69EF9}" type="pres">
      <dgm:prSet presAssocID="{D416913B-AFCC-4D4A-A456-2F077B4EB436}" presName="txThree" presStyleLbl="node3" presStyleIdx="1" presStyleCnt="2">
        <dgm:presLayoutVars>
          <dgm:chPref val="3"/>
        </dgm:presLayoutVars>
      </dgm:prSet>
      <dgm:spPr/>
    </dgm:pt>
    <dgm:pt modelId="{94DEC9CB-4F94-44CF-B310-13680A64A1E3}" type="pres">
      <dgm:prSet presAssocID="{D416913B-AFCC-4D4A-A456-2F077B4EB436}" presName="parTransThree" presStyleCnt="0"/>
      <dgm:spPr/>
    </dgm:pt>
    <dgm:pt modelId="{739E0E06-81C1-43E3-8AC3-EFD5EF157B03}" type="pres">
      <dgm:prSet presAssocID="{D416913B-AFCC-4D4A-A456-2F077B4EB436}" presName="horzThree" presStyleCnt="0"/>
      <dgm:spPr/>
    </dgm:pt>
    <dgm:pt modelId="{659E9ED3-D899-4A2B-BCCE-FEC811A9D7A2}" type="pres">
      <dgm:prSet presAssocID="{F34E373B-A739-4D82-9493-05776F2325BC}" presName="vertFour" presStyleCnt="0">
        <dgm:presLayoutVars>
          <dgm:chPref val="3"/>
        </dgm:presLayoutVars>
      </dgm:prSet>
      <dgm:spPr/>
    </dgm:pt>
    <dgm:pt modelId="{33378F92-B6EF-4713-8A68-91AC8FD0014F}" type="pres">
      <dgm:prSet presAssocID="{F34E373B-A739-4D82-9493-05776F2325BC}" presName="txFour" presStyleLbl="node4" presStyleIdx="4" presStyleCnt="8">
        <dgm:presLayoutVars>
          <dgm:chPref val="3"/>
        </dgm:presLayoutVars>
      </dgm:prSet>
      <dgm:spPr/>
    </dgm:pt>
    <dgm:pt modelId="{4C1E453A-D81A-4ED7-8C18-5B5DC30E7539}" type="pres">
      <dgm:prSet presAssocID="{F34E373B-A739-4D82-9493-05776F2325BC}" presName="parTransFour" presStyleCnt="0"/>
      <dgm:spPr/>
    </dgm:pt>
    <dgm:pt modelId="{B6EA85AA-6159-4A6D-A77F-72F66BFFB959}" type="pres">
      <dgm:prSet presAssocID="{F34E373B-A739-4D82-9493-05776F2325BC}" presName="horzFour" presStyleCnt="0"/>
      <dgm:spPr/>
    </dgm:pt>
    <dgm:pt modelId="{1881C120-15B9-476C-BCA8-4B8292FE8A1B}" type="pres">
      <dgm:prSet presAssocID="{AB397241-31DA-4A0A-89CF-851961C576BE}" presName="vertFour" presStyleCnt="0">
        <dgm:presLayoutVars>
          <dgm:chPref val="3"/>
        </dgm:presLayoutVars>
      </dgm:prSet>
      <dgm:spPr/>
    </dgm:pt>
    <dgm:pt modelId="{F2626262-0828-4859-924D-08146361AD04}" type="pres">
      <dgm:prSet presAssocID="{AB397241-31DA-4A0A-89CF-851961C576BE}" presName="txFour" presStyleLbl="node4" presStyleIdx="5" presStyleCnt="8">
        <dgm:presLayoutVars>
          <dgm:chPref val="3"/>
        </dgm:presLayoutVars>
      </dgm:prSet>
      <dgm:spPr/>
    </dgm:pt>
    <dgm:pt modelId="{D1A3C1B4-F5D8-4EEF-B667-664870669B36}" type="pres">
      <dgm:prSet presAssocID="{AB397241-31DA-4A0A-89CF-851961C576BE}" presName="parTransFour" presStyleCnt="0"/>
      <dgm:spPr/>
    </dgm:pt>
    <dgm:pt modelId="{9333B5B0-F4BC-4E8E-8E52-B1D5493C5DAD}" type="pres">
      <dgm:prSet presAssocID="{AB397241-31DA-4A0A-89CF-851961C576BE}" presName="horzFour" presStyleCnt="0"/>
      <dgm:spPr/>
    </dgm:pt>
    <dgm:pt modelId="{FCDEA2E0-9769-4CDA-B6EC-090562174053}" type="pres">
      <dgm:prSet presAssocID="{BD254410-2F59-4DE7-9087-5A31435FB32F}" presName="vertFour" presStyleCnt="0">
        <dgm:presLayoutVars>
          <dgm:chPref val="3"/>
        </dgm:presLayoutVars>
      </dgm:prSet>
      <dgm:spPr/>
    </dgm:pt>
    <dgm:pt modelId="{5A308CA7-DB3B-4C58-84D9-BE0CBA0EF06E}" type="pres">
      <dgm:prSet presAssocID="{BD254410-2F59-4DE7-9087-5A31435FB32F}" presName="txFour" presStyleLbl="node4" presStyleIdx="6" presStyleCnt="8">
        <dgm:presLayoutVars>
          <dgm:chPref val="3"/>
        </dgm:presLayoutVars>
      </dgm:prSet>
      <dgm:spPr/>
    </dgm:pt>
    <dgm:pt modelId="{3B7D7F99-5DB7-49EB-BDA7-B236D83128AE}" type="pres">
      <dgm:prSet presAssocID="{BD254410-2F59-4DE7-9087-5A31435FB32F}" presName="parTransFour" presStyleCnt="0"/>
      <dgm:spPr/>
    </dgm:pt>
    <dgm:pt modelId="{D1CA97EF-67DB-425C-98F4-D897ED18C1C6}" type="pres">
      <dgm:prSet presAssocID="{BD254410-2F59-4DE7-9087-5A31435FB32F}" presName="horzFour" presStyleCnt="0"/>
      <dgm:spPr/>
    </dgm:pt>
    <dgm:pt modelId="{D436421D-2B68-414F-92DC-FED43CBC7CA7}" type="pres">
      <dgm:prSet presAssocID="{144C30C1-05E2-45AE-85FA-9E1DE97FFBDB}" presName="vertFour" presStyleCnt="0">
        <dgm:presLayoutVars>
          <dgm:chPref val="3"/>
        </dgm:presLayoutVars>
      </dgm:prSet>
      <dgm:spPr/>
    </dgm:pt>
    <dgm:pt modelId="{071209B3-8935-41D5-96FF-6CC6410383B3}" type="pres">
      <dgm:prSet presAssocID="{144C30C1-05E2-45AE-85FA-9E1DE97FFBDB}" presName="txFour" presStyleLbl="node4" presStyleIdx="7" presStyleCnt="8">
        <dgm:presLayoutVars>
          <dgm:chPref val="3"/>
        </dgm:presLayoutVars>
      </dgm:prSet>
      <dgm:spPr/>
    </dgm:pt>
    <dgm:pt modelId="{84D09F50-44A9-48C5-8938-0EBD12287DF6}" type="pres">
      <dgm:prSet presAssocID="{144C30C1-05E2-45AE-85FA-9E1DE97FFBDB}" presName="horzFour" presStyleCnt="0"/>
      <dgm:spPr/>
    </dgm:pt>
  </dgm:ptLst>
  <dgm:cxnLst>
    <dgm:cxn modelId="{3C3E2CDE-6EA5-4150-94FA-556043C8B5BE}" srcId="{8D26F2CE-FED2-4D4B-805D-14ACF304C66D}" destId="{D416913B-AFCC-4D4A-A456-2F077B4EB436}" srcOrd="0" destOrd="0" parTransId="{47D2B084-611B-4288-92A4-AC3F30773963}" sibTransId="{AFBD9D7E-D6C9-4955-A0BF-C24CE529EDD2}"/>
    <dgm:cxn modelId="{5A9A9E10-46AB-4B85-8536-C7D2BBD0B061}" type="presOf" srcId="{8D26F2CE-FED2-4D4B-805D-14ACF304C66D}" destId="{3F32277C-FFB1-441F-9A5D-06AC78081148}" srcOrd="0" destOrd="0" presId="urn:microsoft.com/office/officeart/2005/8/layout/hierarchy4"/>
    <dgm:cxn modelId="{1F701CAD-F1A4-4375-B0EE-1898D971A59E}" srcId="{8ECF8950-033B-464D-BECB-397434C77E1C}" destId="{493AF3AE-2558-4D0B-9C93-A6E8D0BE746F}" srcOrd="0" destOrd="0" parTransId="{9ADF29FA-C737-4403-AE60-1D5D88A1A2F8}" sibTransId="{4F24716B-F372-48F6-9E4A-181BFE973A1E}"/>
    <dgm:cxn modelId="{37B6432F-7347-40A6-914F-398E7A863376}" srcId="{F34E373B-A739-4D82-9493-05776F2325BC}" destId="{AB397241-31DA-4A0A-89CF-851961C576BE}" srcOrd="0" destOrd="0" parTransId="{01AAE27D-D6C0-49E8-A098-29627BBD1715}" sibTransId="{5E5689DC-7456-4069-8DD8-0FAF59C1C914}"/>
    <dgm:cxn modelId="{59DAC618-EBFA-4C6B-8390-C1F3DB0358A2}" srcId="{E3DB61DB-5F25-4E92-8D2C-BA8E22F752E8}" destId="{F07EA839-7C29-48DE-AF6E-FC9BF2571035}" srcOrd="0" destOrd="0" parTransId="{1022D9FF-9AD6-4DBE-B37D-7C85AF2A656C}" sibTransId="{29C90038-DCF2-4693-BEC8-497A3F4348BA}"/>
    <dgm:cxn modelId="{2FC9A1F1-F2CF-44E5-B659-5EC21519F500}" type="presOf" srcId="{F34E373B-A739-4D82-9493-05776F2325BC}" destId="{33378F92-B6EF-4713-8A68-91AC8FD0014F}" srcOrd="0" destOrd="0" presId="urn:microsoft.com/office/officeart/2005/8/layout/hierarchy4"/>
    <dgm:cxn modelId="{258459B9-9473-430B-B31A-12B8DEF8C1AF}" type="presOf" srcId="{144C30C1-05E2-45AE-85FA-9E1DE97FFBDB}" destId="{071209B3-8935-41D5-96FF-6CC6410383B3}" srcOrd="0" destOrd="0" presId="urn:microsoft.com/office/officeart/2005/8/layout/hierarchy4"/>
    <dgm:cxn modelId="{2DE7ED81-93BA-41F3-833F-55B739E998ED}" srcId="{D416913B-AFCC-4D4A-A456-2F077B4EB436}" destId="{F34E373B-A739-4D82-9493-05776F2325BC}" srcOrd="0" destOrd="0" parTransId="{9B9EBFC0-C55D-429F-9E68-0F0F63DAD5A9}" sibTransId="{EE5AEB74-754E-4FD1-8509-682A48BB930B}"/>
    <dgm:cxn modelId="{BBCCE497-4424-4B77-B2E0-C2EB66FDB865}" srcId="{9CAA7021-ADD4-40C9-90ED-68BFCC7FF587}" destId="{993B2830-EBC1-4D0C-A178-F0A1B04C2687}" srcOrd="0" destOrd="0" parTransId="{40CFF9C8-E4F0-4A72-99E8-05FA2E3FFB38}" sibTransId="{FB6BB6D5-1C07-4857-9878-6528499AC948}"/>
    <dgm:cxn modelId="{7D2FAF7F-7E5C-4C14-AF71-26E73CEE018C}" type="presOf" srcId="{BD254410-2F59-4DE7-9087-5A31435FB32F}" destId="{5A308CA7-DB3B-4C58-84D9-BE0CBA0EF06E}" srcOrd="0" destOrd="0" presId="urn:microsoft.com/office/officeart/2005/8/layout/hierarchy4"/>
    <dgm:cxn modelId="{77270960-F63A-4249-A249-F6CE1E720CAA}" type="presOf" srcId="{D416913B-AFCC-4D4A-A456-2F077B4EB436}" destId="{27641614-D92B-4239-A5EB-2C9C6CE69EF9}" srcOrd="0" destOrd="0" presId="urn:microsoft.com/office/officeart/2005/8/layout/hierarchy4"/>
    <dgm:cxn modelId="{EE48B1EE-EF1F-4B6F-B3E7-942C49EE0A61}" type="presOf" srcId="{9CAA7021-ADD4-40C9-90ED-68BFCC7FF587}" destId="{339D7AF5-87B5-409B-9C01-D0444D51A0EC}" srcOrd="0" destOrd="0" presId="urn:microsoft.com/office/officeart/2005/8/layout/hierarchy4"/>
    <dgm:cxn modelId="{C58167A8-E923-4E35-8233-729518324AC4}" type="presOf" srcId="{493AF3AE-2558-4D0B-9C93-A6E8D0BE746F}" destId="{B3F4D5D3-AE1D-414B-B730-8FEA4B905EB4}" srcOrd="0" destOrd="0" presId="urn:microsoft.com/office/officeart/2005/8/layout/hierarchy4"/>
    <dgm:cxn modelId="{21B6C11E-AA10-471B-9391-6F828D411A34}" srcId="{94D3ECE9-1053-4ECA-9FE6-B577C38AE3F8}" destId="{8ECF8950-033B-464D-BECB-397434C77E1C}" srcOrd="0" destOrd="0" parTransId="{D04A6A3C-E68F-4EE2-A7F6-1ED528C03F85}" sibTransId="{D0126EDB-91FB-4D60-8727-4C59ADA6FDB4}"/>
    <dgm:cxn modelId="{B5D674F6-01BB-439A-ADA3-560C9E71C0C5}" srcId="{F07EA839-7C29-48DE-AF6E-FC9BF2571035}" destId="{94D3ECE9-1053-4ECA-9FE6-B577C38AE3F8}" srcOrd="0" destOrd="0" parTransId="{CDF746B0-8E6D-4D22-8181-920FEF5C0380}" sibTransId="{CD17CC98-7BBE-4069-9756-B06FD7B6BF49}"/>
    <dgm:cxn modelId="{FD1764D3-817E-4607-8158-F426BA8751F7}" srcId="{493AF3AE-2558-4D0B-9C93-A6E8D0BE746F}" destId="{9CAA7021-ADD4-40C9-90ED-68BFCC7FF587}" srcOrd="0" destOrd="0" parTransId="{4A02485C-792E-43D6-AD2B-D4508D1632C5}" sibTransId="{2E8ED8D1-8127-4AB1-A1BF-C38ECD3B3E68}"/>
    <dgm:cxn modelId="{4E68109C-70AC-4A71-8CBD-C9D609E52D72}" srcId="{F07EA839-7C29-48DE-AF6E-FC9BF2571035}" destId="{8D26F2CE-FED2-4D4B-805D-14ACF304C66D}" srcOrd="1" destOrd="0" parTransId="{8BD99B5E-BDC9-4BB5-B6D1-E3B616A28084}" sibTransId="{945035BB-BAF3-4E4B-9858-219278D2124D}"/>
    <dgm:cxn modelId="{44DC68D4-F397-4060-A8D2-151E717A8CAB}" srcId="{993B2830-EBC1-4D0C-A178-F0A1B04C2687}" destId="{A4630596-C781-487C-B9FA-AA94B9941B38}" srcOrd="0" destOrd="0" parTransId="{E7310B7B-8B23-42E1-B732-CC0EEB148635}" sibTransId="{10ABF349-CCB7-46DF-B517-FDFD6B7331C0}"/>
    <dgm:cxn modelId="{05C4747A-6CA1-4E51-B1E1-CB349F0A052D}" type="presOf" srcId="{993B2830-EBC1-4D0C-A178-F0A1B04C2687}" destId="{49F77841-ED48-4977-9443-AC054B8DAA88}" srcOrd="0" destOrd="0" presId="urn:microsoft.com/office/officeart/2005/8/layout/hierarchy4"/>
    <dgm:cxn modelId="{AD2BA8CA-85D8-42EF-ACD7-6E4B6899D60F}" type="presOf" srcId="{F07EA839-7C29-48DE-AF6E-FC9BF2571035}" destId="{AD425D4C-BB0A-49EE-84F0-190DB7CD7C29}" srcOrd="0" destOrd="0" presId="urn:microsoft.com/office/officeart/2005/8/layout/hierarchy4"/>
    <dgm:cxn modelId="{17E3510E-AD8D-4232-8D18-06091195FCE6}" type="presOf" srcId="{E3DB61DB-5F25-4E92-8D2C-BA8E22F752E8}" destId="{0521D7AE-4EE2-4AB2-99A0-B74BC8E211D3}" srcOrd="0" destOrd="0" presId="urn:microsoft.com/office/officeart/2005/8/layout/hierarchy4"/>
    <dgm:cxn modelId="{7C5C2F56-0A48-4837-9EAB-91E2817A9606}" srcId="{AB397241-31DA-4A0A-89CF-851961C576BE}" destId="{BD254410-2F59-4DE7-9087-5A31435FB32F}" srcOrd="0" destOrd="0" parTransId="{DBFA8953-ABF6-4C60-AD0C-2FBA99064B1D}" sibTransId="{B4C31DFF-89D8-4FE1-9934-386BA1846C20}"/>
    <dgm:cxn modelId="{33B71627-E2AD-4083-B3AB-FAB67236E414}" type="presOf" srcId="{A4630596-C781-487C-B9FA-AA94B9941B38}" destId="{3D26DFB2-E21A-4A8D-AD95-9BDDCF80BD43}" srcOrd="0" destOrd="0" presId="urn:microsoft.com/office/officeart/2005/8/layout/hierarchy4"/>
    <dgm:cxn modelId="{F4576FCE-3205-4168-848B-E8A9F2AA2C9F}" srcId="{BD254410-2F59-4DE7-9087-5A31435FB32F}" destId="{144C30C1-05E2-45AE-85FA-9E1DE97FFBDB}" srcOrd="0" destOrd="0" parTransId="{8B2AC4FD-D8FB-4C98-AEF0-20D57875C7D1}" sibTransId="{750F8698-D3B9-4C85-9A8F-02110EF416BC}"/>
    <dgm:cxn modelId="{DB35D72E-B521-4EDE-8A4D-AC952F98A7DB}" type="presOf" srcId="{AB397241-31DA-4A0A-89CF-851961C576BE}" destId="{F2626262-0828-4859-924D-08146361AD04}" srcOrd="0" destOrd="0" presId="urn:microsoft.com/office/officeart/2005/8/layout/hierarchy4"/>
    <dgm:cxn modelId="{7E54B94C-CD04-47C3-815B-B8CCE72E1E3A}" type="presOf" srcId="{8ECF8950-033B-464D-BECB-397434C77E1C}" destId="{EEC6E101-F1A6-44E5-ACF4-FE2D7BC13BA8}" srcOrd="0" destOrd="0" presId="urn:microsoft.com/office/officeart/2005/8/layout/hierarchy4"/>
    <dgm:cxn modelId="{20AABEA0-56DF-4F0A-B511-D998FC4C4C83}" type="presOf" srcId="{94D3ECE9-1053-4ECA-9FE6-B577C38AE3F8}" destId="{670E0EA5-1031-4658-AE46-ABCF0FD0EA07}" srcOrd="0" destOrd="0" presId="urn:microsoft.com/office/officeart/2005/8/layout/hierarchy4"/>
    <dgm:cxn modelId="{A708CFBF-CA94-4A5F-86F1-A456E3198A05}" type="presParOf" srcId="{0521D7AE-4EE2-4AB2-99A0-B74BC8E211D3}" destId="{D50693F8-B604-49C1-9D77-2D9AF70AE370}" srcOrd="0" destOrd="0" presId="urn:microsoft.com/office/officeart/2005/8/layout/hierarchy4"/>
    <dgm:cxn modelId="{D7F5471A-6009-41DE-A696-F804DB86B917}" type="presParOf" srcId="{D50693F8-B604-49C1-9D77-2D9AF70AE370}" destId="{AD425D4C-BB0A-49EE-84F0-190DB7CD7C29}" srcOrd="0" destOrd="0" presId="urn:microsoft.com/office/officeart/2005/8/layout/hierarchy4"/>
    <dgm:cxn modelId="{7D683F1B-8E26-4C25-B04D-F98A3C6A9B06}" type="presParOf" srcId="{D50693F8-B604-49C1-9D77-2D9AF70AE370}" destId="{B4DDBBC8-ADBE-4185-A27D-22817A69E0DA}" srcOrd="1" destOrd="0" presId="urn:microsoft.com/office/officeart/2005/8/layout/hierarchy4"/>
    <dgm:cxn modelId="{56F49A3E-BD97-4515-9979-6C2348AFBD9A}" type="presParOf" srcId="{D50693F8-B604-49C1-9D77-2D9AF70AE370}" destId="{51AF3C65-51FC-41B2-AACD-F38CC4BDFA4E}" srcOrd="2" destOrd="0" presId="urn:microsoft.com/office/officeart/2005/8/layout/hierarchy4"/>
    <dgm:cxn modelId="{11A26FAB-2BE2-47A8-87DD-F9145B1A889B}" type="presParOf" srcId="{51AF3C65-51FC-41B2-AACD-F38CC4BDFA4E}" destId="{2B8635B3-31A1-4FEF-86D5-174BE3A12CA5}" srcOrd="0" destOrd="0" presId="urn:microsoft.com/office/officeart/2005/8/layout/hierarchy4"/>
    <dgm:cxn modelId="{E1FE80B0-A3AD-4538-BB69-9C3C74B05CBE}" type="presParOf" srcId="{2B8635B3-31A1-4FEF-86D5-174BE3A12CA5}" destId="{670E0EA5-1031-4658-AE46-ABCF0FD0EA07}" srcOrd="0" destOrd="0" presId="urn:microsoft.com/office/officeart/2005/8/layout/hierarchy4"/>
    <dgm:cxn modelId="{0813C9AC-D46D-407A-BF75-21158967108F}" type="presParOf" srcId="{2B8635B3-31A1-4FEF-86D5-174BE3A12CA5}" destId="{2C71D080-5120-401A-8EBC-360C75CC9156}" srcOrd="1" destOrd="0" presId="urn:microsoft.com/office/officeart/2005/8/layout/hierarchy4"/>
    <dgm:cxn modelId="{C7741620-47CE-4258-8993-EAC5F1852509}" type="presParOf" srcId="{2B8635B3-31A1-4FEF-86D5-174BE3A12CA5}" destId="{7A325B28-B933-496D-AC02-52F150FBCB54}" srcOrd="2" destOrd="0" presId="urn:microsoft.com/office/officeart/2005/8/layout/hierarchy4"/>
    <dgm:cxn modelId="{C86DDFF5-9677-4877-9126-C4527990CCE0}" type="presParOf" srcId="{7A325B28-B933-496D-AC02-52F150FBCB54}" destId="{5E6BACD0-7485-4F89-8342-CA87CAC6958C}" srcOrd="0" destOrd="0" presId="urn:microsoft.com/office/officeart/2005/8/layout/hierarchy4"/>
    <dgm:cxn modelId="{F148270F-F4E5-4688-B370-8F8E5BB7F102}" type="presParOf" srcId="{5E6BACD0-7485-4F89-8342-CA87CAC6958C}" destId="{EEC6E101-F1A6-44E5-ACF4-FE2D7BC13BA8}" srcOrd="0" destOrd="0" presId="urn:microsoft.com/office/officeart/2005/8/layout/hierarchy4"/>
    <dgm:cxn modelId="{AAE64044-2FD4-446D-B9A8-E632F972ADFE}" type="presParOf" srcId="{5E6BACD0-7485-4F89-8342-CA87CAC6958C}" destId="{D4E113BE-B3D5-4855-9A02-180053B9871B}" srcOrd="1" destOrd="0" presId="urn:microsoft.com/office/officeart/2005/8/layout/hierarchy4"/>
    <dgm:cxn modelId="{0B543576-12D1-4BC0-BA8E-0E0CC1A96D8A}" type="presParOf" srcId="{5E6BACD0-7485-4F89-8342-CA87CAC6958C}" destId="{D1F2E52F-E467-4917-8EFB-D81DB3755AD7}" srcOrd="2" destOrd="0" presId="urn:microsoft.com/office/officeart/2005/8/layout/hierarchy4"/>
    <dgm:cxn modelId="{57EAD305-994D-4080-94C8-64C13D1AD22A}" type="presParOf" srcId="{D1F2E52F-E467-4917-8EFB-D81DB3755AD7}" destId="{FBA6C78C-89C2-40FC-82A0-35B76314D3B6}" srcOrd="0" destOrd="0" presId="urn:microsoft.com/office/officeart/2005/8/layout/hierarchy4"/>
    <dgm:cxn modelId="{0CC95259-783F-43D9-A398-45967D98EC8F}" type="presParOf" srcId="{FBA6C78C-89C2-40FC-82A0-35B76314D3B6}" destId="{B3F4D5D3-AE1D-414B-B730-8FEA4B905EB4}" srcOrd="0" destOrd="0" presId="urn:microsoft.com/office/officeart/2005/8/layout/hierarchy4"/>
    <dgm:cxn modelId="{EA7716E3-67D9-4211-A3BC-2986DEF72177}" type="presParOf" srcId="{FBA6C78C-89C2-40FC-82A0-35B76314D3B6}" destId="{C4EB0C22-0030-49E0-BF80-42A87D23DCE4}" srcOrd="1" destOrd="0" presId="urn:microsoft.com/office/officeart/2005/8/layout/hierarchy4"/>
    <dgm:cxn modelId="{E4072063-2B73-43D1-9FF7-AC854A7B9202}" type="presParOf" srcId="{FBA6C78C-89C2-40FC-82A0-35B76314D3B6}" destId="{5A569ECC-20B7-42DA-919E-0C489B21DBD5}" srcOrd="2" destOrd="0" presId="urn:microsoft.com/office/officeart/2005/8/layout/hierarchy4"/>
    <dgm:cxn modelId="{DBBA2C90-B83F-402B-9E73-8740624F5F0E}" type="presParOf" srcId="{5A569ECC-20B7-42DA-919E-0C489B21DBD5}" destId="{4E677DDF-1795-42E8-A180-5977917E5163}" srcOrd="0" destOrd="0" presId="urn:microsoft.com/office/officeart/2005/8/layout/hierarchy4"/>
    <dgm:cxn modelId="{23E0BEFA-5EF0-4164-A98E-6CA6AB666E39}" type="presParOf" srcId="{4E677DDF-1795-42E8-A180-5977917E5163}" destId="{339D7AF5-87B5-409B-9C01-D0444D51A0EC}" srcOrd="0" destOrd="0" presId="urn:microsoft.com/office/officeart/2005/8/layout/hierarchy4"/>
    <dgm:cxn modelId="{40AB7CC5-60F8-4CBE-9526-098BCB334909}" type="presParOf" srcId="{4E677DDF-1795-42E8-A180-5977917E5163}" destId="{DFCB2AFB-F84C-4F40-BCC0-A78E8607CB6C}" srcOrd="1" destOrd="0" presId="urn:microsoft.com/office/officeart/2005/8/layout/hierarchy4"/>
    <dgm:cxn modelId="{D9616FAC-9F10-4B4A-B0A4-6803C6C338DB}" type="presParOf" srcId="{4E677DDF-1795-42E8-A180-5977917E5163}" destId="{D6969FB2-F447-4B14-87DB-2FEFDD1718E8}" srcOrd="2" destOrd="0" presId="urn:microsoft.com/office/officeart/2005/8/layout/hierarchy4"/>
    <dgm:cxn modelId="{1D999240-35CD-465A-A7C5-1AE1F7688531}" type="presParOf" srcId="{D6969FB2-F447-4B14-87DB-2FEFDD1718E8}" destId="{E555388C-34CD-4C90-ACF7-5D2FD6558838}" srcOrd="0" destOrd="0" presId="urn:microsoft.com/office/officeart/2005/8/layout/hierarchy4"/>
    <dgm:cxn modelId="{E679B40D-AD12-4A6D-85EB-B1E51E684507}" type="presParOf" srcId="{E555388C-34CD-4C90-ACF7-5D2FD6558838}" destId="{49F77841-ED48-4977-9443-AC054B8DAA88}" srcOrd="0" destOrd="0" presId="urn:microsoft.com/office/officeart/2005/8/layout/hierarchy4"/>
    <dgm:cxn modelId="{655C6690-DB51-46A2-A1D5-57EC514480D1}" type="presParOf" srcId="{E555388C-34CD-4C90-ACF7-5D2FD6558838}" destId="{CB554370-C650-4B57-B24B-402889C550CC}" srcOrd="1" destOrd="0" presId="urn:microsoft.com/office/officeart/2005/8/layout/hierarchy4"/>
    <dgm:cxn modelId="{555F4F19-E9C6-4976-83F1-2B6007EBA197}" type="presParOf" srcId="{E555388C-34CD-4C90-ACF7-5D2FD6558838}" destId="{10732001-A6DD-4FFC-B019-43A18CD10CD3}" srcOrd="2" destOrd="0" presId="urn:microsoft.com/office/officeart/2005/8/layout/hierarchy4"/>
    <dgm:cxn modelId="{56F39844-508F-4DC0-A8E7-66494D010045}" type="presParOf" srcId="{10732001-A6DD-4FFC-B019-43A18CD10CD3}" destId="{E927975E-0D69-4128-8807-043BFA56166A}" srcOrd="0" destOrd="0" presId="urn:microsoft.com/office/officeart/2005/8/layout/hierarchy4"/>
    <dgm:cxn modelId="{53045D73-A4F6-4543-A745-FFBF11D99889}" type="presParOf" srcId="{E927975E-0D69-4128-8807-043BFA56166A}" destId="{3D26DFB2-E21A-4A8D-AD95-9BDDCF80BD43}" srcOrd="0" destOrd="0" presId="urn:microsoft.com/office/officeart/2005/8/layout/hierarchy4"/>
    <dgm:cxn modelId="{2126B2EB-CCBE-4CF6-B9B1-1F360B508A15}" type="presParOf" srcId="{E927975E-0D69-4128-8807-043BFA56166A}" destId="{C92B6DF2-4231-4768-83E7-FB6A2ED3FCB4}" srcOrd="1" destOrd="0" presId="urn:microsoft.com/office/officeart/2005/8/layout/hierarchy4"/>
    <dgm:cxn modelId="{84EAB76B-2886-43A4-8BFE-4E48AF546605}" type="presParOf" srcId="{51AF3C65-51FC-41B2-AACD-F38CC4BDFA4E}" destId="{1ADBC6E6-8B2C-42FB-BAEA-A356E7A5D775}" srcOrd="1" destOrd="0" presId="urn:microsoft.com/office/officeart/2005/8/layout/hierarchy4"/>
    <dgm:cxn modelId="{79CA1354-C24D-4217-A3A1-C87E576242DE}" type="presParOf" srcId="{51AF3C65-51FC-41B2-AACD-F38CC4BDFA4E}" destId="{2A772281-658E-4871-87D1-245290D36690}" srcOrd="2" destOrd="0" presId="urn:microsoft.com/office/officeart/2005/8/layout/hierarchy4"/>
    <dgm:cxn modelId="{73397724-34B7-47B9-9C2F-F5039163D663}" type="presParOf" srcId="{2A772281-658E-4871-87D1-245290D36690}" destId="{3F32277C-FFB1-441F-9A5D-06AC78081148}" srcOrd="0" destOrd="0" presId="urn:microsoft.com/office/officeart/2005/8/layout/hierarchy4"/>
    <dgm:cxn modelId="{4FCE8C4A-827A-4737-B338-CEA562F86142}" type="presParOf" srcId="{2A772281-658E-4871-87D1-245290D36690}" destId="{5499B3A7-2DF2-4364-8B30-D6A0EEBCE3BE}" srcOrd="1" destOrd="0" presId="urn:microsoft.com/office/officeart/2005/8/layout/hierarchy4"/>
    <dgm:cxn modelId="{3FA29DCD-9466-4013-BBD4-C8409898C957}" type="presParOf" srcId="{2A772281-658E-4871-87D1-245290D36690}" destId="{67F88A02-47BA-4F98-89B6-F42A6483D688}" srcOrd="2" destOrd="0" presId="urn:microsoft.com/office/officeart/2005/8/layout/hierarchy4"/>
    <dgm:cxn modelId="{9E1BC492-0D47-49D5-9021-7EA40B4C4D5E}" type="presParOf" srcId="{67F88A02-47BA-4F98-89B6-F42A6483D688}" destId="{5C9EC8AD-A82A-42D2-BFDE-77F9D9F1E741}" srcOrd="0" destOrd="0" presId="urn:microsoft.com/office/officeart/2005/8/layout/hierarchy4"/>
    <dgm:cxn modelId="{4426258E-47B3-4CBE-AA71-045BE0857062}" type="presParOf" srcId="{5C9EC8AD-A82A-42D2-BFDE-77F9D9F1E741}" destId="{27641614-D92B-4239-A5EB-2C9C6CE69EF9}" srcOrd="0" destOrd="0" presId="urn:microsoft.com/office/officeart/2005/8/layout/hierarchy4"/>
    <dgm:cxn modelId="{84E8A081-1402-4B10-81C1-FD3D7CCEA968}" type="presParOf" srcId="{5C9EC8AD-A82A-42D2-BFDE-77F9D9F1E741}" destId="{94DEC9CB-4F94-44CF-B310-13680A64A1E3}" srcOrd="1" destOrd="0" presId="urn:microsoft.com/office/officeart/2005/8/layout/hierarchy4"/>
    <dgm:cxn modelId="{91937AE8-C8AE-4872-8419-B23E26282BE2}" type="presParOf" srcId="{5C9EC8AD-A82A-42D2-BFDE-77F9D9F1E741}" destId="{739E0E06-81C1-43E3-8AC3-EFD5EF157B03}" srcOrd="2" destOrd="0" presId="urn:microsoft.com/office/officeart/2005/8/layout/hierarchy4"/>
    <dgm:cxn modelId="{BBBD8FC9-8008-4076-9843-F7007274E2DF}" type="presParOf" srcId="{739E0E06-81C1-43E3-8AC3-EFD5EF157B03}" destId="{659E9ED3-D899-4A2B-BCCE-FEC811A9D7A2}" srcOrd="0" destOrd="0" presId="urn:microsoft.com/office/officeart/2005/8/layout/hierarchy4"/>
    <dgm:cxn modelId="{6EFD94BA-359A-49F8-9919-22018D66608F}" type="presParOf" srcId="{659E9ED3-D899-4A2B-BCCE-FEC811A9D7A2}" destId="{33378F92-B6EF-4713-8A68-91AC8FD0014F}" srcOrd="0" destOrd="0" presId="urn:microsoft.com/office/officeart/2005/8/layout/hierarchy4"/>
    <dgm:cxn modelId="{7182B473-31DB-44AA-9DEA-CDC1BB161A3E}" type="presParOf" srcId="{659E9ED3-D899-4A2B-BCCE-FEC811A9D7A2}" destId="{4C1E453A-D81A-4ED7-8C18-5B5DC30E7539}" srcOrd="1" destOrd="0" presId="urn:microsoft.com/office/officeart/2005/8/layout/hierarchy4"/>
    <dgm:cxn modelId="{D8A6740F-7D7D-4662-A135-D697529399CD}" type="presParOf" srcId="{659E9ED3-D899-4A2B-BCCE-FEC811A9D7A2}" destId="{B6EA85AA-6159-4A6D-A77F-72F66BFFB959}" srcOrd="2" destOrd="0" presId="urn:microsoft.com/office/officeart/2005/8/layout/hierarchy4"/>
    <dgm:cxn modelId="{A2925464-C70E-4973-B60F-86153B72F355}" type="presParOf" srcId="{B6EA85AA-6159-4A6D-A77F-72F66BFFB959}" destId="{1881C120-15B9-476C-BCA8-4B8292FE8A1B}" srcOrd="0" destOrd="0" presId="urn:microsoft.com/office/officeart/2005/8/layout/hierarchy4"/>
    <dgm:cxn modelId="{305C1D48-0FD2-4CAF-8DF9-5E64B3C65090}" type="presParOf" srcId="{1881C120-15B9-476C-BCA8-4B8292FE8A1B}" destId="{F2626262-0828-4859-924D-08146361AD04}" srcOrd="0" destOrd="0" presId="urn:microsoft.com/office/officeart/2005/8/layout/hierarchy4"/>
    <dgm:cxn modelId="{8262630C-923A-477D-A219-393603BE612B}" type="presParOf" srcId="{1881C120-15B9-476C-BCA8-4B8292FE8A1B}" destId="{D1A3C1B4-F5D8-4EEF-B667-664870669B36}" srcOrd="1" destOrd="0" presId="urn:microsoft.com/office/officeart/2005/8/layout/hierarchy4"/>
    <dgm:cxn modelId="{72E02D32-8471-4E26-AA8E-EF8CC12F3459}" type="presParOf" srcId="{1881C120-15B9-476C-BCA8-4B8292FE8A1B}" destId="{9333B5B0-F4BC-4E8E-8E52-B1D5493C5DAD}" srcOrd="2" destOrd="0" presId="urn:microsoft.com/office/officeart/2005/8/layout/hierarchy4"/>
    <dgm:cxn modelId="{2FA59855-F1E6-4BA5-A51E-D99CA31CC9F2}" type="presParOf" srcId="{9333B5B0-F4BC-4E8E-8E52-B1D5493C5DAD}" destId="{FCDEA2E0-9769-4CDA-B6EC-090562174053}" srcOrd="0" destOrd="0" presId="urn:microsoft.com/office/officeart/2005/8/layout/hierarchy4"/>
    <dgm:cxn modelId="{56D6C51A-6455-4460-8AE5-68A6F9C7D1F4}" type="presParOf" srcId="{FCDEA2E0-9769-4CDA-B6EC-090562174053}" destId="{5A308CA7-DB3B-4C58-84D9-BE0CBA0EF06E}" srcOrd="0" destOrd="0" presId="urn:microsoft.com/office/officeart/2005/8/layout/hierarchy4"/>
    <dgm:cxn modelId="{5AD2EEE2-1F05-4669-BC68-E5C8FAE98460}" type="presParOf" srcId="{FCDEA2E0-9769-4CDA-B6EC-090562174053}" destId="{3B7D7F99-5DB7-49EB-BDA7-B236D83128AE}" srcOrd="1" destOrd="0" presId="urn:microsoft.com/office/officeart/2005/8/layout/hierarchy4"/>
    <dgm:cxn modelId="{DBA90562-9AE3-4B20-B230-796CDBE7D1A4}" type="presParOf" srcId="{FCDEA2E0-9769-4CDA-B6EC-090562174053}" destId="{D1CA97EF-67DB-425C-98F4-D897ED18C1C6}" srcOrd="2" destOrd="0" presId="urn:microsoft.com/office/officeart/2005/8/layout/hierarchy4"/>
    <dgm:cxn modelId="{EBE8D598-BF9D-4EC2-9125-98454B2EFAB1}" type="presParOf" srcId="{D1CA97EF-67DB-425C-98F4-D897ED18C1C6}" destId="{D436421D-2B68-414F-92DC-FED43CBC7CA7}" srcOrd="0" destOrd="0" presId="urn:microsoft.com/office/officeart/2005/8/layout/hierarchy4"/>
    <dgm:cxn modelId="{81BF6755-216D-47AB-B0E6-33F381CAC238}" type="presParOf" srcId="{D436421D-2B68-414F-92DC-FED43CBC7CA7}" destId="{071209B3-8935-41D5-96FF-6CC6410383B3}" srcOrd="0" destOrd="0" presId="urn:microsoft.com/office/officeart/2005/8/layout/hierarchy4"/>
    <dgm:cxn modelId="{295B7871-14F4-43C1-B498-A09948737E45}" type="presParOf" srcId="{D436421D-2B68-414F-92DC-FED43CBC7CA7}" destId="{84D09F50-44A9-48C5-8938-0EBD12287DF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425D4C-BB0A-49EE-84F0-190DB7CD7C29}">
      <dsp:nvSpPr>
        <dsp:cNvPr id="0" name=""/>
        <dsp:cNvSpPr/>
      </dsp:nvSpPr>
      <dsp:spPr>
        <a:xfrm>
          <a:off x="3037" y="722"/>
          <a:ext cx="8223524" cy="594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能量量子化</a:t>
          </a:r>
        </a:p>
      </dsp:txBody>
      <dsp:txXfrm>
        <a:off x="20449" y="18134"/>
        <a:ext cx="8188700" cy="559650"/>
      </dsp:txXfrm>
    </dsp:sp>
    <dsp:sp modelId="{670E0EA5-1031-4658-AE46-ABCF0FD0EA07}">
      <dsp:nvSpPr>
        <dsp:cNvPr id="0" name=""/>
        <dsp:cNvSpPr/>
      </dsp:nvSpPr>
      <dsp:spPr>
        <a:xfrm>
          <a:off x="3037" y="655729"/>
          <a:ext cx="3946028" cy="59447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傅立叶分解</a:t>
          </a:r>
          <a:endParaRPr lang="en-US" altLang="zh-CN" sz="1600" kern="1200" dirty="0"/>
        </a:p>
      </dsp:txBody>
      <dsp:txXfrm>
        <a:off x="20449" y="673141"/>
        <a:ext cx="3911204" cy="559650"/>
      </dsp:txXfrm>
    </dsp:sp>
    <dsp:sp modelId="{EEC6E101-F1A6-44E5-ACF4-FE2D7BC13BA8}">
      <dsp:nvSpPr>
        <dsp:cNvPr id="0" name=""/>
        <dsp:cNvSpPr/>
      </dsp:nvSpPr>
      <dsp:spPr>
        <a:xfrm>
          <a:off x="3037" y="1310736"/>
          <a:ext cx="3946028" cy="59447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矩阵力学</a:t>
          </a:r>
          <a:endParaRPr lang="en-US" altLang="zh-CN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对易关系</a:t>
          </a:r>
          <a:endParaRPr lang="en-US" altLang="zh-CN" sz="1600" kern="1200" dirty="0"/>
        </a:p>
      </dsp:txBody>
      <dsp:txXfrm>
        <a:off x="20449" y="1328148"/>
        <a:ext cx="3911204" cy="559650"/>
      </dsp:txXfrm>
    </dsp:sp>
    <dsp:sp modelId="{B3F4D5D3-AE1D-414B-B730-8FEA4B905EB4}">
      <dsp:nvSpPr>
        <dsp:cNvPr id="0" name=""/>
        <dsp:cNvSpPr/>
      </dsp:nvSpPr>
      <dsp:spPr>
        <a:xfrm>
          <a:off x="3037" y="1965743"/>
          <a:ext cx="3946028" cy="59447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不确定性关系</a:t>
          </a:r>
          <a:endParaRPr lang="en-US" altLang="zh-CN" sz="1600" kern="1200" dirty="0"/>
        </a:p>
      </dsp:txBody>
      <dsp:txXfrm>
        <a:off x="20449" y="1983155"/>
        <a:ext cx="3911204" cy="559650"/>
      </dsp:txXfrm>
    </dsp:sp>
    <dsp:sp modelId="{339D7AF5-87B5-409B-9C01-D0444D51A0EC}">
      <dsp:nvSpPr>
        <dsp:cNvPr id="0" name=""/>
        <dsp:cNvSpPr/>
      </dsp:nvSpPr>
      <dsp:spPr>
        <a:xfrm>
          <a:off x="3037" y="2620750"/>
          <a:ext cx="3946028" cy="59447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算符，对易关系</a:t>
          </a:r>
          <a:endParaRPr lang="en-US" altLang="zh-CN" sz="1600" kern="1200" dirty="0"/>
        </a:p>
      </dsp:txBody>
      <dsp:txXfrm>
        <a:off x="20449" y="2638162"/>
        <a:ext cx="3911204" cy="559650"/>
      </dsp:txXfrm>
    </dsp:sp>
    <dsp:sp modelId="{49F77841-ED48-4977-9443-AC054B8DAA88}">
      <dsp:nvSpPr>
        <dsp:cNvPr id="0" name=""/>
        <dsp:cNvSpPr/>
      </dsp:nvSpPr>
      <dsp:spPr>
        <a:xfrm>
          <a:off x="3037" y="3275757"/>
          <a:ext cx="3946028" cy="59447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厄米算符</a:t>
          </a:r>
          <a:r>
            <a:rPr lang="en-US" altLang="zh-CN" sz="1600" kern="1200" dirty="0"/>
            <a:t>——</a:t>
          </a:r>
          <a:r>
            <a:rPr lang="zh-CN" altLang="en-US" sz="1600" kern="1200" dirty="0"/>
            <a:t>可观测量</a:t>
          </a:r>
          <a:endParaRPr lang="en-US" altLang="zh-CN" sz="1600" kern="1200" dirty="0"/>
        </a:p>
      </dsp:txBody>
      <dsp:txXfrm>
        <a:off x="20449" y="3293169"/>
        <a:ext cx="3911204" cy="559650"/>
      </dsp:txXfrm>
    </dsp:sp>
    <dsp:sp modelId="{3D26DFB2-E21A-4A8D-AD95-9BDDCF80BD43}">
      <dsp:nvSpPr>
        <dsp:cNvPr id="0" name=""/>
        <dsp:cNvSpPr/>
      </dsp:nvSpPr>
      <dsp:spPr>
        <a:xfrm>
          <a:off x="3037" y="3930764"/>
          <a:ext cx="3946028" cy="59447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力学量随时间变化</a:t>
          </a:r>
          <a:endParaRPr lang="en-US" altLang="zh-CN" sz="1600" kern="1200" dirty="0"/>
        </a:p>
      </dsp:txBody>
      <dsp:txXfrm>
        <a:off x="20449" y="3948176"/>
        <a:ext cx="3911204" cy="559650"/>
      </dsp:txXfrm>
    </dsp:sp>
    <dsp:sp modelId="{3F32277C-FFB1-441F-9A5D-06AC78081148}">
      <dsp:nvSpPr>
        <dsp:cNvPr id="0" name=""/>
        <dsp:cNvSpPr/>
      </dsp:nvSpPr>
      <dsp:spPr>
        <a:xfrm>
          <a:off x="4280533" y="655729"/>
          <a:ext cx="3946028" cy="59447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物质波</a:t>
          </a:r>
          <a:endParaRPr lang="en-US" altLang="zh-CN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驻波条件</a:t>
          </a:r>
          <a:endParaRPr lang="zh-CN" altLang="en-US" sz="1600" kern="1200" dirty="0"/>
        </a:p>
      </dsp:txBody>
      <dsp:txXfrm>
        <a:off x="4297945" y="673141"/>
        <a:ext cx="3911204" cy="559650"/>
      </dsp:txXfrm>
    </dsp:sp>
    <dsp:sp modelId="{27641614-D92B-4239-A5EB-2C9C6CE69EF9}">
      <dsp:nvSpPr>
        <dsp:cNvPr id="0" name=""/>
        <dsp:cNvSpPr/>
      </dsp:nvSpPr>
      <dsp:spPr>
        <a:xfrm>
          <a:off x="4280533" y="1310736"/>
          <a:ext cx="3946028" cy="59447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波动方程</a:t>
          </a:r>
        </a:p>
      </dsp:txBody>
      <dsp:txXfrm>
        <a:off x="4297945" y="1328148"/>
        <a:ext cx="3911204" cy="559650"/>
      </dsp:txXfrm>
    </dsp:sp>
    <dsp:sp modelId="{33378F92-B6EF-4713-8A68-91AC8FD0014F}">
      <dsp:nvSpPr>
        <dsp:cNvPr id="0" name=""/>
        <dsp:cNvSpPr/>
      </dsp:nvSpPr>
      <dsp:spPr>
        <a:xfrm>
          <a:off x="4280533" y="1965743"/>
          <a:ext cx="3946028" cy="59447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统计诠释</a:t>
          </a:r>
        </a:p>
      </dsp:txBody>
      <dsp:txXfrm>
        <a:off x="4297945" y="1983155"/>
        <a:ext cx="3911204" cy="559650"/>
      </dsp:txXfrm>
    </dsp:sp>
    <dsp:sp modelId="{F2626262-0828-4859-924D-08146361AD04}">
      <dsp:nvSpPr>
        <dsp:cNvPr id="0" name=""/>
        <dsp:cNvSpPr/>
      </dsp:nvSpPr>
      <dsp:spPr>
        <a:xfrm>
          <a:off x="4280533" y="2620750"/>
          <a:ext cx="3946028" cy="59447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测量，平均值</a:t>
          </a:r>
          <a:endParaRPr lang="en-US" altLang="zh-CN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态叠加原理</a:t>
          </a:r>
          <a:endParaRPr lang="zh-CN" altLang="en-US" sz="1600" kern="1200" dirty="0"/>
        </a:p>
      </dsp:txBody>
      <dsp:txXfrm>
        <a:off x="4297945" y="2638162"/>
        <a:ext cx="3911204" cy="559650"/>
      </dsp:txXfrm>
    </dsp:sp>
    <dsp:sp modelId="{5A308CA7-DB3B-4C58-84D9-BE0CBA0EF06E}">
      <dsp:nvSpPr>
        <dsp:cNvPr id="0" name=""/>
        <dsp:cNvSpPr/>
      </dsp:nvSpPr>
      <dsp:spPr>
        <a:xfrm>
          <a:off x="4280533" y="3275757"/>
          <a:ext cx="3946028" cy="59447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定态，能量本征态，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能量本征值</a:t>
          </a:r>
          <a:endParaRPr lang="zh-CN" altLang="en-US" sz="1600" kern="1200" dirty="0"/>
        </a:p>
      </dsp:txBody>
      <dsp:txXfrm>
        <a:off x="4297945" y="3293169"/>
        <a:ext cx="3911204" cy="559650"/>
      </dsp:txXfrm>
    </dsp:sp>
    <dsp:sp modelId="{071209B3-8935-41D5-96FF-6CC6410383B3}">
      <dsp:nvSpPr>
        <dsp:cNvPr id="0" name=""/>
        <dsp:cNvSpPr/>
      </dsp:nvSpPr>
      <dsp:spPr>
        <a:xfrm>
          <a:off x="4280533" y="3930764"/>
          <a:ext cx="3946028" cy="59447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量子态的含时演化</a:t>
          </a:r>
        </a:p>
      </dsp:txBody>
      <dsp:txXfrm>
        <a:off x="4297945" y="3948176"/>
        <a:ext cx="3911204" cy="5596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860A5-41A2-4C57-AD70-0A4E2A668C34}" type="datetimeFigureOut">
              <a:rPr lang="zh-CN" altLang="en-US" smtClean="0"/>
              <a:t>2017-04-23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ABB0C-EDE3-4A91-BF75-871B1A7A88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837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0B1AA-EE1E-4817-9997-AD9BDEBB4191}" type="datetimeFigureOut">
              <a:rPr lang="zh-CN" altLang="en-US" smtClean="0"/>
              <a:t>2017-04-23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A3712-69C7-47DC-B581-3E1490B93B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028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6.jpeg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068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832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483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483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469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8C2D9-84D2-4C4F-841A-6C1653FE24E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0392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81F4F-2A28-4C3C-8086-9E2AF00B843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5561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B0344-7FC7-48FA-BBC4-D711E04B924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0585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09261-2F30-46A8-8E93-135DE71874B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47242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9F20B-CA02-42AC-BDFA-7C0240108B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11182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12B2F-84D5-49F5-B934-1611FF721DD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41009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36906-24FF-482A-85B9-E6A4D6769D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080647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7B0B8-DC82-4F60-923B-AE9CC1E571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62394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7959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6AD14-DACC-4F0C-BEB0-EE667FD0DF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788011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D8757-92A8-4B16-895E-ED683DC53D7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84710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2"/>
            <a:ext cx="2095500" cy="6049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2"/>
            <a:ext cx="6134100" cy="6049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0344F-941A-4F26-B8D9-C9A5E771426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01463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8C2D9-84D2-4C4F-841A-6C1653FE24E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754462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81F4F-2A28-4C3C-8086-9E2AF00B843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429350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B0344-7FC7-48FA-BBC4-D711E04B924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74723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09261-2F30-46A8-8E93-135DE71874B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046242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9F20B-CA02-42AC-BDFA-7C0240108B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03708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12B2F-84D5-49F5-B934-1611FF721DD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329690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36906-24FF-482A-85B9-E6A4D6769D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9523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062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7B0B8-DC82-4F60-923B-AE9CC1E571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11422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6AD14-DACC-4F0C-BEB0-EE667FD0DF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966537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D8757-92A8-4B16-895E-ED683DC53D7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2560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2"/>
            <a:ext cx="2095500" cy="6049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2"/>
            <a:ext cx="6134100" cy="6049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0344F-941A-4F26-B8D9-C9A5E771426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364811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840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9542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5499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85766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25660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753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2104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56075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3366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8644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16640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483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483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49014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8C2D9-84D2-4C4F-841A-6C1653FE24E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775020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81F4F-2A28-4C3C-8086-9E2AF00B843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8917786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B0344-7FC7-48FA-BBC4-D711E04B924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6977001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09261-2F30-46A8-8E93-135DE71874B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897014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9F20B-CA02-42AC-BDFA-7C0240108B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18817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8149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12B2F-84D5-49F5-B934-1611FF721DD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3599129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36906-24FF-482A-85B9-E6A4D6769D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7710824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7B0B8-DC82-4F60-923B-AE9CC1E571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084644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6AD14-DACC-4F0C-BEB0-EE667FD0DF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3520993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D8757-92A8-4B16-895E-ED683DC53D7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933754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2"/>
            <a:ext cx="2095500" cy="6049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2"/>
            <a:ext cx="6134100" cy="6049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0344F-941A-4F26-B8D9-C9A5E771426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3917573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8C2D9-84D2-4C4F-841A-6C1653FE24E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781863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81F4F-2A28-4C3C-8086-9E2AF00B843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2011105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B0344-7FC7-48FA-BBC4-D711E04B924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678890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09261-2F30-46A8-8E93-135DE71874B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946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31421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9F20B-CA02-42AC-BDFA-7C0240108B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185202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12B2F-84D5-49F5-B934-1611FF721DD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2129535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36906-24FF-482A-85B9-E6A4D6769D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2343045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7B0B8-DC82-4F60-923B-AE9CC1E571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7925194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6AD14-DACC-4F0C-BEB0-EE667FD0DF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9877490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D8757-92A8-4B16-895E-ED683DC53D7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958532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2"/>
            <a:ext cx="2095500" cy="6049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2"/>
            <a:ext cx="6134100" cy="6049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0344F-941A-4F26-B8D9-C9A5E771426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230959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1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grpSp>
        <p:nvGrpSpPr>
          <p:cNvPr id="5" name="组合 10"/>
          <p:cNvGrpSpPr>
            <a:grpSpLocks/>
          </p:cNvGrpSpPr>
          <p:nvPr/>
        </p:nvGrpSpPr>
        <p:grpSpPr bwMode="auto">
          <a:xfrm>
            <a:off x="468315" y="333375"/>
            <a:ext cx="2016125" cy="431800"/>
            <a:chOff x="467544" y="332704"/>
            <a:chExt cx="2016224" cy="432000"/>
          </a:xfrm>
        </p:grpSpPr>
        <p:pic>
          <p:nvPicPr>
            <p:cNvPr id="6" name="图片 11" descr="nenu3.jpg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CFDFF"/>
                </a:clrFrom>
                <a:clrTo>
                  <a:srgbClr val="FCFD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332704"/>
              <a:ext cx="531975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图片 23" descr="nenu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7702" y="404704"/>
              <a:ext cx="1406066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组合 13"/>
          <p:cNvGrpSpPr>
            <a:grpSpLocks/>
          </p:cNvGrpSpPr>
          <p:nvPr/>
        </p:nvGrpSpPr>
        <p:grpSpPr bwMode="auto">
          <a:xfrm>
            <a:off x="171452" y="920750"/>
            <a:ext cx="8721725" cy="553998"/>
            <a:chOff x="171712" y="-171400"/>
            <a:chExt cx="8720768" cy="553889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251078" y="188892"/>
              <a:ext cx="864140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21"/>
            <p:cNvSpPr txBox="1">
              <a:spLocks noChangeArrowheads="1"/>
            </p:cNvSpPr>
            <p:nvPr/>
          </p:nvSpPr>
          <p:spPr bwMode="auto">
            <a:xfrm>
              <a:off x="171712" y="-171400"/>
              <a:ext cx="721593" cy="553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000">
                  <a:solidFill>
                    <a:srgbClr val="7F7F7F"/>
                  </a:solidFill>
                </a:rPr>
                <a:t>.....</a:t>
              </a:r>
              <a:endParaRPr lang="zh-CN" altLang="en-US" sz="3000">
                <a:solidFill>
                  <a:srgbClr val="7F7F7F"/>
                </a:solidFill>
              </a:endParaRPr>
            </a:p>
          </p:txBody>
        </p:sp>
      </p:grpSp>
      <p:pic>
        <p:nvPicPr>
          <p:cNvPr id="14" name="图片 19" descr="Untitled-5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1268413"/>
            <a:ext cx="9143476" cy="297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组合 20"/>
          <p:cNvGrpSpPr>
            <a:grpSpLocks/>
          </p:cNvGrpSpPr>
          <p:nvPr/>
        </p:nvGrpSpPr>
        <p:grpSpPr bwMode="auto">
          <a:xfrm>
            <a:off x="251508" y="1268413"/>
            <a:ext cx="1440078" cy="720080"/>
            <a:chOff x="251520" y="1268760"/>
            <a:chExt cx="1440160" cy="720080"/>
          </a:xfrm>
        </p:grpSpPr>
        <p:sp>
          <p:nvSpPr>
            <p:cNvPr id="79" name="矩形 78"/>
            <p:cNvSpPr/>
            <p:nvPr/>
          </p:nvSpPr>
          <p:spPr>
            <a:xfrm>
              <a:off x="971605" y="1268760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80" name="矩形 79"/>
            <p:cNvSpPr/>
            <p:nvPr/>
          </p:nvSpPr>
          <p:spPr>
            <a:xfrm>
              <a:off x="250839" y="1268760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16" name="组合 22"/>
          <p:cNvGrpSpPr>
            <a:grpSpLocks/>
          </p:cNvGrpSpPr>
          <p:nvPr/>
        </p:nvGrpSpPr>
        <p:grpSpPr bwMode="auto">
          <a:xfrm>
            <a:off x="2411624" y="1268413"/>
            <a:ext cx="1440078" cy="720080"/>
            <a:chOff x="251520" y="1268760"/>
            <a:chExt cx="1440160" cy="720080"/>
          </a:xfrm>
        </p:grpSpPr>
        <p:sp>
          <p:nvSpPr>
            <p:cNvPr id="77" name="矩形 76"/>
            <p:cNvSpPr/>
            <p:nvPr/>
          </p:nvSpPr>
          <p:spPr>
            <a:xfrm>
              <a:off x="972077" y="1268760"/>
              <a:ext cx="719178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78" name="矩形 77"/>
            <p:cNvSpPr/>
            <p:nvPr/>
          </p:nvSpPr>
          <p:spPr>
            <a:xfrm>
              <a:off x="251311" y="1268760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18" name="组合 23"/>
          <p:cNvGrpSpPr>
            <a:grpSpLocks/>
          </p:cNvGrpSpPr>
          <p:nvPr/>
        </p:nvGrpSpPr>
        <p:grpSpPr bwMode="auto">
          <a:xfrm>
            <a:off x="4571740" y="1268413"/>
            <a:ext cx="1440078" cy="720080"/>
            <a:chOff x="251520" y="1268760"/>
            <a:chExt cx="1440160" cy="720080"/>
          </a:xfrm>
        </p:grpSpPr>
        <p:sp>
          <p:nvSpPr>
            <p:cNvPr id="75" name="矩形 74"/>
            <p:cNvSpPr/>
            <p:nvPr/>
          </p:nvSpPr>
          <p:spPr>
            <a:xfrm>
              <a:off x="972548" y="1268760"/>
              <a:ext cx="719179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76" name="矩形 75"/>
            <p:cNvSpPr/>
            <p:nvPr/>
          </p:nvSpPr>
          <p:spPr>
            <a:xfrm>
              <a:off x="251782" y="1268760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19" name="组合 24"/>
          <p:cNvGrpSpPr>
            <a:grpSpLocks/>
          </p:cNvGrpSpPr>
          <p:nvPr/>
        </p:nvGrpSpPr>
        <p:grpSpPr bwMode="auto">
          <a:xfrm>
            <a:off x="6731856" y="1268413"/>
            <a:ext cx="1440078" cy="720080"/>
            <a:chOff x="251520" y="1268760"/>
            <a:chExt cx="1440160" cy="720080"/>
          </a:xfrm>
        </p:grpSpPr>
        <p:sp>
          <p:nvSpPr>
            <p:cNvPr id="73" name="矩形 72"/>
            <p:cNvSpPr/>
            <p:nvPr/>
          </p:nvSpPr>
          <p:spPr>
            <a:xfrm>
              <a:off x="973020" y="1268760"/>
              <a:ext cx="719178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74" name="矩形 73"/>
            <p:cNvSpPr/>
            <p:nvPr/>
          </p:nvSpPr>
          <p:spPr>
            <a:xfrm>
              <a:off x="252254" y="1268760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sp>
        <p:nvSpPr>
          <p:cNvPr id="20" name="矩形 19"/>
          <p:cNvSpPr/>
          <p:nvPr/>
        </p:nvSpPr>
        <p:spPr bwMode="auto">
          <a:xfrm>
            <a:off x="8891590" y="1268413"/>
            <a:ext cx="252412" cy="720725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21" name="矩形 20"/>
          <p:cNvSpPr/>
          <p:nvPr/>
        </p:nvSpPr>
        <p:spPr bwMode="auto">
          <a:xfrm>
            <a:off x="250827" y="1989138"/>
            <a:ext cx="720725" cy="719137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22" name="矩形 21"/>
          <p:cNvSpPr/>
          <p:nvPr/>
        </p:nvSpPr>
        <p:spPr bwMode="auto">
          <a:xfrm>
            <a:off x="2" y="1989138"/>
            <a:ext cx="250825" cy="719137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grpSp>
        <p:nvGrpSpPr>
          <p:cNvPr id="23" name="组合 28"/>
          <p:cNvGrpSpPr>
            <a:grpSpLocks/>
          </p:cNvGrpSpPr>
          <p:nvPr/>
        </p:nvGrpSpPr>
        <p:grpSpPr bwMode="auto">
          <a:xfrm>
            <a:off x="1691585" y="1988493"/>
            <a:ext cx="1440078" cy="720080"/>
            <a:chOff x="251520" y="1268760"/>
            <a:chExt cx="1440160" cy="720080"/>
          </a:xfrm>
        </p:grpSpPr>
        <p:sp>
          <p:nvSpPr>
            <p:cNvPr id="71" name="矩形 70"/>
            <p:cNvSpPr/>
            <p:nvPr/>
          </p:nvSpPr>
          <p:spPr>
            <a:xfrm>
              <a:off x="972978" y="1269405"/>
              <a:ext cx="719179" cy="719137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72" name="矩形 71"/>
            <p:cNvSpPr/>
            <p:nvPr/>
          </p:nvSpPr>
          <p:spPr>
            <a:xfrm>
              <a:off x="252212" y="1269405"/>
              <a:ext cx="720766" cy="719137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24" name="组合 30"/>
          <p:cNvGrpSpPr>
            <a:grpSpLocks/>
          </p:cNvGrpSpPr>
          <p:nvPr/>
        </p:nvGrpSpPr>
        <p:grpSpPr bwMode="auto">
          <a:xfrm>
            <a:off x="3923705" y="1988493"/>
            <a:ext cx="1440078" cy="720080"/>
            <a:chOff x="251520" y="1268760"/>
            <a:chExt cx="1440160" cy="720080"/>
          </a:xfrm>
        </p:grpSpPr>
        <p:sp>
          <p:nvSpPr>
            <p:cNvPr id="69" name="矩形 68"/>
            <p:cNvSpPr/>
            <p:nvPr/>
          </p:nvSpPr>
          <p:spPr>
            <a:xfrm>
              <a:off x="972883" y="1269405"/>
              <a:ext cx="719179" cy="719137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70" name="矩形 69"/>
            <p:cNvSpPr/>
            <p:nvPr/>
          </p:nvSpPr>
          <p:spPr>
            <a:xfrm>
              <a:off x="252117" y="1269405"/>
              <a:ext cx="720766" cy="719137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25" name="组合 31"/>
          <p:cNvGrpSpPr>
            <a:grpSpLocks/>
          </p:cNvGrpSpPr>
          <p:nvPr/>
        </p:nvGrpSpPr>
        <p:grpSpPr bwMode="auto">
          <a:xfrm>
            <a:off x="6011818" y="1988493"/>
            <a:ext cx="1440078" cy="720080"/>
            <a:chOff x="251520" y="1268760"/>
            <a:chExt cx="1440160" cy="720080"/>
          </a:xfrm>
        </p:grpSpPr>
        <p:sp>
          <p:nvSpPr>
            <p:cNvPr id="67" name="矩形 66"/>
            <p:cNvSpPr/>
            <p:nvPr/>
          </p:nvSpPr>
          <p:spPr>
            <a:xfrm>
              <a:off x="972333" y="1269405"/>
              <a:ext cx="719178" cy="719137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68" name="矩形 67"/>
            <p:cNvSpPr/>
            <p:nvPr/>
          </p:nvSpPr>
          <p:spPr>
            <a:xfrm>
              <a:off x="251567" y="1269405"/>
              <a:ext cx="720766" cy="719137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sp>
        <p:nvSpPr>
          <p:cNvPr id="26" name="矩形 25"/>
          <p:cNvSpPr/>
          <p:nvPr/>
        </p:nvSpPr>
        <p:spPr bwMode="auto">
          <a:xfrm>
            <a:off x="8891590" y="1989138"/>
            <a:ext cx="252412" cy="719137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27" name="矩形 26"/>
          <p:cNvSpPr/>
          <p:nvPr/>
        </p:nvSpPr>
        <p:spPr bwMode="auto">
          <a:xfrm>
            <a:off x="8172452" y="1989138"/>
            <a:ext cx="719138" cy="719137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28" name="矩形 27"/>
          <p:cNvSpPr/>
          <p:nvPr/>
        </p:nvSpPr>
        <p:spPr bwMode="auto">
          <a:xfrm>
            <a:off x="2" y="2708275"/>
            <a:ext cx="250825" cy="720725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grpSp>
        <p:nvGrpSpPr>
          <p:cNvPr id="29" name="组合 35"/>
          <p:cNvGrpSpPr>
            <a:grpSpLocks/>
          </p:cNvGrpSpPr>
          <p:nvPr/>
        </p:nvGrpSpPr>
        <p:grpSpPr bwMode="auto">
          <a:xfrm>
            <a:off x="971546" y="2708573"/>
            <a:ext cx="1440078" cy="720080"/>
            <a:chOff x="251520" y="1268760"/>
            <a:chExt cx="1440160" cy="720080"/>
          </a:xfrm>
        </p:grpSpPr>
        <p:sp>
          <p:nvSpPr>
            <p:cNvPr id="65" name="矩形 64"/>
            <p:cNvSpPr/>
            <p:nvPr/>
          </p:nvSpPr>
          <p:spPr>
            <a:xfrm>
              <a:off x="972292" y="1268462"/>
              <a:ext cx="719179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66" name="矩形 65"/>
            <p:cNvSpPr/>
            <p:nvPr/>
          </p:nvSpPr>
          <p:spPr>
            <a:xfrm>
              <a:off x="251526" y="1268462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30" name="组合 36"/>
          <p:cNvGrpSpPr>
            <a:grpSpLocks/>
          </p:cNvGrpSpPr>
          <p:nvPr/>
        </p:nvGrpSpPr>
        <p:grpSpPr bwMode="auto">
          <a:xfrm>
            <a:off x="3131663" y="2708573"/>
            <a:ext cx="1440078" cy="720080"/>
            <a:chOff x="251520" y="1268760"/>
            <a:chExt cx="1440160" cy="720080"/>
          </a:xfrm>
        </p:grpSpPr>
        <p:sp>
          <p:nvSpPr>
            <p:cNvPr id="63" name="矩形 62"/>
            <p:cNvSpPr/>
            <p:nvPr/>
          </p:nvSpPr>
          <p:spPr>
            <a:xfrm>
              <a:off x="972763" y="1268462"/>
              <a:ext cx="719178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64" name="矩形 63"/>
            <p:cNvSpPr/>
            <p:nvPr/>
          </p:nvSpPr>
          <p:spPr>
            <a:xfrm>
              <a:off x="251997" y="1268462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31" name="组合 37"/>
          <p:cNvGrpSpPr>
            <a:grpSpLocks/>
          </p:cNvGrpSpPr>
          <p:nvPr/>
        </p:nvGrpSpPr>
        <p:grpSpPr bwMode="auto">
          <a:xfrm>
            <a:off x="5291779" y="2708573"/>
            <a:ext cx="1440078" cy="720080"/>
            <a:chOff x="251520" y="1268760"/>
            <a:chExt cx="1440160" cy="720080"/>
          </a:xfrm>
        </p:grpSpPr>
        <p:sp>
          <p:nvSpPr>
            <p:cNvPr id="61" name="矩形 60"/>
            <p:cNvSpPr/>
            <p:nvPr/>
          </p:nvSpPr>
          <p:spPr>
            <a:xfrm>
              <a:off x="971647" y="1268462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62" name="矩形 61"/>
            <p:cNvSpPr/>
            <p:nvPr/>
          </p:nvSpPr>
          <p:spPr>
            <a:xfrm>
              <a:off x="250881" y="1268462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32" name="组合 38"/>
          <p:cNvGrpSpPr>
            <a:grpSpLocks/>
          </p:cNvGrpSpPr>
          <p:nvPr/>
        </p:nvGrpSpPr>
        <p:grpSpPr bwMode="auto">
          <a:xfrm>
            <a:off x="7451895" y="2708573"/>
            <a:ext cx="1440078" cy="720080"/>
            <a:chOff x="251520" y="1268760"/>
            <a:chExt cx="1440160" cy="720080"/>
          </a:xfrm>
        </p:grpSpPr>
        <p:sp>
          <p:nvSpPr>
            <p:cNvPr id="59" name="矩形 58"/>
            <p:cNvSpPr/>
            <p:nvPr/>
          </p:nvSpPr>
          <p:spPr>
            <a:xfrm>
              <a:off x="972118" y="1268462"/>
              <a:ext cx="719179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60" name="矩形 59"/>
            <p:cNvSpPr/>
            <p:nvPr/>
          </p:nvSpPr>
          <p:spPr>
            <a:xfrm>
              <a:off x="251352" y="1268462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33" name="组合 39"/>
          <p:cNvGrpSpPr>
            <a:grpSpLocks/>
          </p:cNvGrpSpPr>
          <p:nvPr/>
        </p:nvGrpSpPr>
        <p:grpSpPr bwMode="auto">
          <a:xfrm>
            <a:off x="251508" y="3428653"/>
            <a:ext cx="1440078" cy="720080"/>
            <a:chOff x="251520" y="1268760"/>
            <a:chExt cx="1440160" cy="720080"/>
          </a:xfrm>
        </p:grpSpPr>
        <p:sp>
          <p:nvSpPr>
            <p:cNvPr id="57" name="矩形 56"/>
            <p:cNvSpPr/>
            <p:nvPr/>
          </p:nvSpPr>
          <p:spPr>
            <a:xfrm>
              <a:off x="971605" y="1269107"/>
              <a:ext cx="720766" cy="71913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58" name="矩形 57"/>
            <p:cNvSpPr/>
            <p:nvPr/>
          </p:nvSpPr>
          <p:spPr>
            <a:xfrm>
              <a:off x="250839" y="1269107"/>
              <a:ext cx="720766" cy="71913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34" name="组合 40"/>
          <p:cNvGrpSpPr>
            <a:grpSpLocks/>
          </p:cNvGrpSpPr>
          <p:nvPr/>
        </p:nvGrpSpPr>
        <p:grpSpPr bwMode="auto">
          <a:xfrm>
            <a:off x="2411624" y="3428653"/>
            <a:ext cx="1440078" cy="720080"/>
            <a:chOff x="251520" y="1268760"/>
            <a:chExt cx="1440160" cy="720080"/>
          </a:xfrm>
        </p:grpSpPr>
        <p:sp>
          <p:nvSpPr>
            <p:cNvPr id="55" name="矩形 54"/>
            <p:cNvSpPr/>
            <p:nvPr/>
          </p:nvSpPr>
          <p:spPr>
            <a:xfrm>
              <a:off x="972077" y="1269107"/>
              <a:ext cx="719178" cy="71913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56" name="矩形 55"/>
            <p:cNvSpPr/>
            <p:nvPr/>
          </p:nvSpPr>
          <p:spPr>
            <a:xfrm>
              <a:off x="251311" y="1269107"/>
              <a:ext cx="720766" cy="71913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35" name="组合 41"/>
          <p:cNvGrpSpPr>
            <a:grpSpLocks/>
          </p:cNvGrpSpPr>
          <p:nvPr/>
        </p:nvGrpSpPr>
        <p:grpSpPr bwMode="auto">
          <a:xfrm>
            <a:off x="4571740" y="3428653"/>
            <a:ext cx="1440078" cy="720080"/>
            <a:chOff x="251520" y="1268760"/>
            <a:chExt cx="1440160" cy="720080"/>
          </a:xfrm>
        </p:grpSpPr>
        <p:sp>
          <p:nvSpPr>
            <p:cNvPr id="53" name="矩形 52"/>
            <p:cNvSpPr/>
            <p:nvPr/>
          </p:nvSpPr>
          <p:spPr>
            <a:xfrm>
              <a:off x="972548" y="1269107"/>
              <a:ext cx="719179" cy="71913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54" name="矩形 53"/>
            <p:cNvSpPr/>
            <p:nvPr/>
          </p:nvSpPr>
          <p:spPr>
            <a:xfrm>
              <a:off x="251782" y="1269107"/>
              <a:ext cx="720766" cy="71913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36" name="组合 42"/>
          <p:cNvGrpSpPr>
            <a:grpSpLocks/>
          </p:cNvGrpSpPr>
          <p:nvPr/>
        </p:nvGrpSpPr>
        <p:grpSpPr bwMode="auto">
          <a:xfrm>
            <a:off x="6731856" y="3428653"/>
            <a:ext cx="1440078" cy="720080"/>
            <a:chOff x="251520" y="1268760"/>
            <a:chExt cx="1440160" cy="720080"/>
          </a:xfrm>
        </p:grpSpPr>
        <p:sp>
          <p:nvSpPr>
            <p:cNvPr id="51" name="矩形 50"/>
            <p:cNvSpPr/>
            <p:nvPr/>
          </p:nvSpPr>
          <p:spPr>
            <a:xfrm>
              <a:off x="973020" y="1269107"/>
              <a:ext cx="719178" cy="71913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52" name="矩形 51"/>
            <p:cNvSpPr/>
            <p:nvPr/>
          </p:nvSpPr>
          <p:spPr>
            <a:xfrm>
              <a:off x="252254" y="1269107"/>
              <a:ext cx="720766" cy="71913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sp>
        <p:nvSpPr>
          <p:cNvPr id="37" name="矩形 36"/>
          <p:cNvSpPr/>
          <p:nvPr/>
        </p:nvSpPr>
        <p:spPr bwMode="auto">
          <a:xfrm>
            <a:off x="8891590" y="3429000"/>
            <a:ext cx="252412" cy="719138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38" name="矩形 37"/>
          <p:cNvSpPr/>
          <p:nvPr/>
        </p:nvSpPr>
        <p:spPr bwMode="auto">
          <a:xfrm>
            <a:off x="250827" y="4148138"/>
            <a:ext cx="720725" cy="90487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39" name="矩形 38"/>
          <p:cNvSpPr/>
          <p:nvPr/>
        </p:nvSpPr>
        <p:spPr bwMode="auto">
          <a:xfrm>
            <a:off x="2" y="4148138"/>
            <a:ext cx="250825" cy="90487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grpSp>
        <p:nvGrpSpPr>
          <p:cNvPr id="40" name="组合 46"/>
          <p:cNvGrpSpPr>
            <a:grpSpLocks/>
          </p:cNvGrpSpPr>
          <p:nvPr/>
        </p:nvGrpSpPr>
        <p:grpSpPr bwMode="auto">
          <a:xfrm>
            <a:off x="1691585" y="4130741"/>
            <a:ext cx="1440078" cy="90000"/>
            <a:chOff x="251520" y="1268760"/>
            <a:chExt cx="1440160" cy="720080"/>
          </a:xfrm>
        </p:grpSpPr>
        <p:sp>
          <p:nvSpPr>
            <p:cNvPr id="49" name="矩形 48"/>
            <p:cNvSpPr/>
            <p:nvPr/>
          </p:nvSpPr>
          <p:spPr>
            <a:xfrm>
              <a:off x="972978" y="1268232"/>
              <a:ext cx="719179" cy="723984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50" name="矩形 49"/>
            <p:cNvSpPr/>
            <p:nvPr/>
          </p:nvSpPr>
          <p:spPr>
            <a:xfrm>
              <a:off x="252212" y="1268232"/>
              <a:ext cx="720766" cy="723984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41" name="组合 47"/>
          <p:cNvGrpSpPr>
            <a:grpSpLocks/>
          </p:cNvGrpSpPr>
          <p:nvPr/>
        </p:nvGrpSpPr>
        <p:grpSpPr bwMode="auto">
          <a:xfrm>
            <a:off x="3851701" y="4148733"/>
            <a:ext cx="1440078" cy="72000"/>
            <a:chOff x="251520" y="1268760"/>
            <a:chExt cx="1440160" cy="720080"/>
          </a:xfrm>
        </p:grpSpPr>
        <p:sp>
          <p:nvSpPr>
            <p:cNvPr id="47" name="矩形 46"/>
            <p:cNvSpPr/>
            <p:nvPr/>
          </p:nvSpPr>
          <p:spPr>
            <a:xfrm>
              <a:off x="971862" y="1262809"/>
              <a:ext cx="719179" cy="730331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48" name="矩形 47"/>
            <p:cNvSpPr/>
            <p:nvPr/>
          </p:nvSpPr>
          <p:spPr>
            <a:xfrm>
              <a:off x="251096" y="1262809"/>
              <a:ext cx="720766" cy="730331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42" name="组合 48"/>
          <p:cNvGrpSpPr>
            <a:grpSpLocks/>
          </p:cNvGrpSpPr>
          <p:nvPr/>
        </p:nvGrpSpPr>
        <p:grpSpPr bwMode="auto">
          <a:xfrm>
            <a:off x="6011818" y="4148733"/>
            <a:ext cx="1440078" cy="72000"/>
            <a:chOff x="251520" y="1268760"/>
            <a:chExt cx="1440160" cy="720080"/>
          </a:xfrm>
        </p:grpSpPr>
        <p:sp>
          <p:nvSpPr>
            <p:cNvPr id="45" name="矩形 44"/>
            <p:cNvSpPr/>
            <p:nvPr/>
          </p:nvSpPr>
          <p:spPr>
            <a:xfrm>
              <a:off x="972333" y="1262809"/>
              <a:ext cx="719178" cy="730331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46" name="矩形 45"/>
            <p:cNvSpPr/>
            <p:nvPr/>
          </p:nvSpPr>
          <p:spPr>
            <a:xfrm>
              <a:off x="251567" y="1262809"/>
              <a:ext cx="720766" cy="730331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sp>
        <p:nvSpPr>
          <p:cNvPr id="43" name="矩形 42"/>
          <p:cNvSpPr/>
          <p:nvPr/>
        </p:nvSpPr>
        <p:spPr bwMode="auto">
          <a:xfrm>
            <a:off x="8891587" y="4148138"/>
            <a:ext cx="360362" cy="73025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44" name="矩形 43"/>
          <p:cNvSpPr/>
          <p:nvPr/>
        </p:nvSpPr>
        <p:spPr bwMode="auto">
          <a:xfrm>
            <a:off x="8172451" y="4148138"/>
            <a:ext cx="719138" cy="73025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268518" y="4287332"/>
            <a:ext cx="8640960" cy="1013876"/>
          </a:xfrm>
        </p:spPr>
        <p:txBody>
          <a:bodyPr anchor="b"/>
          <a:lstStyle>
            <a:lvl1pPr algn="r">
              <a:defRPr sz="30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251520" y="5358409"/>
            <a:ext cx="8640960" cy="590875"/>
          </a:xfrm>
        </p:spPr>
        <p:txBody>
          <a:bodyPr lIns="45720" rIns="45720"/>
          <a:lstStyle>
            <a:lvl1pPr marL="0" marR="48006" indent="0" algn="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  <a:extLst/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8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050" smtClean="0">
                <a:solidFill>
                  <a:srgbClr val="FFFFFF"/>
                </a:solidFill>
              </a:defRPr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2017-04-23</a:t>
            </a:fld>
            <a:endParaRPr lang="zh-CN" altLang="en-US"/>
          </a:p>
        </p:txBody>
      </p:sp>
      <p:sp>
        <p:nvSpPr>
          <p:cNvPr id="8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8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25" smtClean="0">
                <a:solidFill>
                  <a:srgbClr val="FFFFFF"/>
                </a:solidFill>
              </a:defRPr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37599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350"/>
            </a:lvl4pPr>
            <a:lvl5pPr>
              <a:defRPr sz="1100"/>
            </a:lvl5pPr>
            <a:extLst/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 rtlCol="0">
            <a:normAutofit/>
          </a:bodyPr>
          <a:lstStyle>
            <a:lvl1pPr>
              <a:defRPr sz="32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extLst/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6727827" y="6408742"/>
            <a:ext cx="1588591" cy="365125"/>
          </a:xfrm>
        </p:spPr>
        <p:txBody>
          <a:bodyPr/>
          <a:lstStyle>
            <a:lvl1pPr algn="ctr">
              <a:defRPr sz="1050"/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2017-04-23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  <a:extLst/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32442" y="6408742"/>
            <a:ext cx="481385" cy="365125"/>
          </a:xfrm>
        </p:spPr>
        <p:txBody>
          <a:bodyPr/>
          <a:lstStyle>
            <a:lvl1pPr>
              <a:defRPr/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59595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995710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8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8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444298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2017-04-23</a:t>
            </a:fld>
            <a:endParaRPr lang="zh-CN" altLang="en-US"/>
          </a:p>
        </p:txBody>
      </p:sp>
      <p:sp>
        <p:nvSpPr>
          <p:cNvPr id="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  <p:sp>
        <p:nvSpPr>
          <p:cNvPr id="1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929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57803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2017-04-23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04515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1875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20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2017-04-23</a:t>
            </a:fld>
            <a:endParaRPr lang="zh-CN" altLang="en-US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79262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33"/>
            <a:ext cx="8229600" cy="43860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2017-04-23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18433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4"/>
            <a:ext cx="1777470" cy="559276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2017-04-23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34558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0" y="-1133475"/>
            <a:ext cx="9251950" cy="2978150"/>
            <a:chOff x="0" y="1268760"/>
            <a:chExt cx="9252480" cy="2978150"/>
          </a:xfrm>
        </p:grpSpPr>
        <p:pic>
          <p:nvPicPr>
            <p:cNvPr id="3" name="图片 10" descr="Untitled-5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268760"/>
              <a:ext cx="9144000" cy="297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" name="组合 11"/>
            <p:cNvGrpSpPr>
              <a:grpSpLocks/>
            </p:cNvGrpSpPr>
            <p:nvPr/>
          </p:nvGrpSpPr>
          <p:grpSpPr bwMode="auto">
            <a:xfrm>
              <a:off x="251520" y="1268760"/>
              <a:ext cx="1440160" cy="720080"/>
              <a:chOff x="251520" y="1268760"/>
              <a:chExt cx="1440160" cy="72008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971605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250839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5" name="组合 12"/>
            <p:cNvGrpSpPr>
              <a:grpSpLocks/>
            </p:cNvGrpSpPr>
            <p:nvPr/>
          </p:nvGrpSpPr>
          <p:grpSpPr bwMode="auto">
            <a:xfrm>
              <a:off x="2411760" y="1268760"/>
              <a:ext cx="1440160" cy="720080"/>
              <a:chOff x="251520" y="1268760"/>
              <a:chExt cx="1440160" cy="720080"/>
            </a:xfrm>
          </p:grpSpPr>
          <p:sp>
            <p:nvSpPr>
              <p:cNvPr id="65" name="矩形 64"/>
              <p:cNvSpPr/>
              <p:nvPr/>
            </p:nvSpPr>
            <p:spPr>
              <a:xfrm>
                <a:off x="972077" y="1268760"/>
                <a:ext cx="719178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251311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6" name="组合 13"/>
            <p:cNvGrpSpPr>
              <a:grpSpLocks/>
            </p:cNvGrpSpPr>
            <p:nvPr/>
          </p:nvGrpSpPr>
          <p:grpSpPr bwMode="auto">
            <a:xfrm>
              <a:off x="4572000" y="1268760"/>
              <a:ext cx="1440160" cy="720080"/>
              <a:chOff x="251520" y="1268760"/>
              <a:chExt cx="1440160" cy="720080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972548" y="1268760"/>
                <a:ext cx="719179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251782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7" name="组合 14"/>
            <p:cNvGrpSpPr>
              <a:grpSpLocks/>
            </p:cNvGrpSpPr>
            <p:nvPr/>
          </p:nvGrpSpPr>
          <p:grpSpPr bwMode="auto">
            <a:xfrm>
              <a:off x="6732240" y="1268760"/>
              <a:ext cx="1440160" cy="720080"/>
              <a:chOff x="251520" y="1268760"/>
              <a:chExt cx="1440160" cy="7200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973020" y="1268760"/>
                <a:ext cx="719178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252254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8892097" y="1268760"/>
              <a:ext cx="25242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9" name="矩形 8"/>
            <p:cNvSpPr/>
            <p:nvPr/>
          </p:nvSpPr>
          <p:spPr>
            <a:xfrm>
              <a:off x="250839" y="1989485"/>
              <a:ext cx="720766" cy="71913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1989485"/>
              <a:ext cx="250839" cy="71913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grpSp>
          <p:nvGrpSpPr>
            <p:cNvPr id="11" name="组合 19"/>
            <p:cNvGrpSpPr>
              <a:grpSpLocks/>
            </p:cNvGrpSpPr>
            <p:nvPr/>
          </p:nvGrpSpPr>
          <p:grpSpPr bwMode="auto">
            <a:xfrm>
              <a:off x="1691680" y="1988840"/>
              <a:ext cx="1440160" cy="720080"/>
              <a:chOff x="251520" y="1268760"/>
              <a:chExt cx="1440160" cy="720080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972978" y="1269405"/>
                <a:ext cx="719179" cy="719138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252212" y="1269405"/>
                <a:ext cx="720766" cy="719138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12" name="组合 20"/>
            <p:cNvGrpSpPr>
              <a:grpSpLocks/>
            </p:cNvGrpSpPr>
            <p:nvPr/>
          </p:nvGrpSpPr>
          <p:grpSpPr bwMode="auto">
            <a:xfrm>
              <a:off x="3923928" y="1988840"/>
              <a:ext cx="1440160" cy="720080"/>
              <a:chOff x="251520" y="1268760"/>
              <a:chExt cx="1440160" cy="720080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972883" y="1269405"/>
                <a:ext cx="719179" cy="719138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252117" y="1269405"/>
                <a:ext cx="720766" cy="719138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13" name="组合 22"/>
            <p:cNvGrpSpPr>
              <a:grpSpLocks/>
            </p:cNvGrpSpPr>
            <p:nvPr/>
          </p:nvGrpSpPr>
          <p:grpSpPr bwMode="auto">
            <a:xfrm>
              <a:off x="6012160" y="1988840"/>
              <a:ext cx="1440160" cy="720080"/>
              <a:chOff x="251520" y="1268760"/>
              <a:chExt cx="1440160" cy="720080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972333" y="1269405"/>
                <a:ext cx="719178" cy="719138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251567" y="1269405"/>
                <a:ext cx="720766" cy="719138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14" name="矩形 13"/>
            <p:cNvSpPr/>
            <p:nvPr/>
          </p:nvSpPr>
          <p:spPr>
            <a:xfrm>
              <a:off x="8892097" y="1989485"/>
              <a:ext cx="252426" cy="71913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15" name="矩形 14"/>
            <p:cNvSpPr/>
            <p:nvPr/>
          </p:nvSpPr>
          <p:spPr>
            <a:xfrm>
              <a:off x="8172918" y="1989485"/>
              <a:ext cx="719179" cy="71913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16" name="矩形 15"/>
            <p:cNvSpPr/>
            <p:nvPr/>
          </p:nvSpPr>
          <p:spPr>
            <a:xfrm>
              <a:off x="0" y="2708623"/>
              <a:ext cx="250839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grpSp>
          <p:nvGrpSpPr>
            <p:cNvPr id="17" name="组合 26"/>
            <p:cNvGrpSpPr>
              <a:grpSpLocks/>
            </p:cNvGrpSpPr>
            <p:nvPr/>
          </p:nvGrpSpPr>
          <p:grpSpPr bwMode="auto">
            <a:xfrm>
              <a:off x="971600" y="2708920"/>
              <a:ext cx="1440160" cy="720080"/>
              <a:chOff x="251520" y="1268760"/>
              <a:chExt cx="1440160" cy="720080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972292" y="1268463"/>
                <a:ext cx="719179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251526" y="1268463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18" name="组合 27"/>
            <p:cNvGrpSpPr>
              <a:grpSpLocks/>
            </p:cNvGrpSpPr>
            <p:nvPr/>
          </p:nvGrpSpPr>
          <p:grpSpPr bwMode="auto">
            <a:xfrm>
              <a:off x="3131840" y="2708920"/>
              <a:ext cx="1440160" cy="720080"/>
              <a:chOff x="251520" y="1268760"/>
              <a:chExt cx="1440160" cy="720080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972763" y="1268463"/>
                <a:ext cx="719178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251997" y="1268463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19" name="组合 28"/>
            <p:cNvGrpSpPr>
              <a:grpSpLocks/>
            </p:cNvGrpSpPr>
            <p:nvPr/>
          </p:nvGrpSpPr>
          <p:grpSpPr bwMode="auto">
            <a:xfrm>
              <a:off x="5292080" y="2708920"/>
              <a:ext cx="1440160" cy="720080"/>
              <a:chOff x="251520" y="1268760"/>
              <a:chExt cx="1440160" cy="720080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971647" y="1268463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250881" y="1268463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0" name="组合 30"/>
            <p:cNvGrpSpPr>
              <a:grpSpLocks/>
            </p:cNvGrpSpPr>
            <p:nvPr/>
          </p:nvGrpSpPr>
          <p:grpSpPr bwMode="auto">
            <a:xfrm>
              <a:off x="7452320" y="2708920"/>
              <a:ext cx="1440160" cy="720080"/>
              <a:chOff x="251520" y="1268760"/>
              <a:chExt cx="1440160" cy="720080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972118" y="1268463"/>
                <a:ext cx="719179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251352" y="1268463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1" name="组合 31"/>
            <p:cNvGrpSpPr>
              <a:grpSpLocks/>
            </p:cNvGrpSpPr>
            <p:nvPr/>
          </p:nvGrpSpPr>
          <p:grpSpPr bwMode="auto">
            <a:xfrm>
              <a:off x="251520" y="3429000"/>
              <a:ext cx="1440160" cy="720080"/>
              <a:chOff x="251520" y="1268760"/>
              <a:chExt cx="1440160" cy="720080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971605" y="1269108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250839" y="1269108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2" name="组合 32"/>
            <p:cNvGrpSpPr>
              <a:grpSpLocks/>
            </p:cNvGrpSpPr>
            <p:nvPr/>
          </p:nvGrpSpPr>
          <p:grpSpPr bwMode="auto">
            <a:xfrm>
              <a:off x="2411760" y="3429000"/>
              <a:ext cx="1440160" cy="720080"/>
              <a:chOff x="251520" y="1268760"/>
              <a:chExt cx="1440160" cy="720080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972077" y="1269108"/>
                <a:ext cx="719178" cy="719137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251311" y="1269108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3" name="组合 33"/>
            <p:cNvGrpSpPr>
              <a:grpSpLocks/>
            </p:cNvGrpSpPr>
            <p:nvPr/>
          </p:nvGrpSpPr>
          <p:grpSpPr bwMode="auto">
            <a:xfrm>
              <a:off x="4572000" y="3429000"/>
              <a:ext cx="1440160" cy="720080"/>
              <a:chOff x="251520" y="1268760"/>
              <a:chExt cx="1440160" cy="720080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972548" y="1269108"/>
                <a:ext cx="719179" cy="719137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251782" y="1269108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4" name="组合 34"/>
            <p:cNvGrpSpPr>
              <a:grpSpLocks/>
            </p:cNvGrpSpPr>
            <p:nvPr/>
          </p:nvGrpSpPr>
          <p:grpSpPr bwMode="auto">
            <a:xfrm>
              <a:off x="6732240" y="3429000"/>
              <a:ext cx="1440160" cy="720080"/>
              <a:chOff x="251520" y="1268760"/>
              <a:chExt cx="1440160" cy="720080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973020" y="1269108"/>
                <a:ext cx="719178" cy="719137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252254" y="1269108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8892097" y="3429348"/>
              <a:ext cx="252426" cy="719137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26" name="矩形 25"/>
            <p:cNvSpPr/>
            <p:nvPr/>
          </p:nvSpPr>
          <p:spPr>
            <a:xfrm>
              <a:off x="250839" y="4148485"/>
              <a:ext cx="720766" cy="9048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27" name="矩形 26"/>
            <p:cNvSpPr/>
            <p:nvPr/>
          </p:nvSpPr>
          <p:spPr>
            <a:xfrm>
              <a:off x="0" y="4148485"/>
              <a:ext cx="250839" cy="9048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grpSp>
          <p:nvGrpSpPr>
            <p:cNvPr id="28" name="组合 38"/>
            <p:cNvGrpSpPr>
              <a:grpSpLocks/>
            </p:cNvGrpSpPr>
            <p:nvPr/>
          </p:nvGrpSpPr>
          <p:grpSpPr bwMode="auto">
            <a:xfrm>
              <a:off x="1691680" y="4131088"/>
              <a:ext cx="1440160" cy="90000"/>
              <a:chOff x="251520" y="1268760"/>
              <a:chExt cx="1440160" cy="720080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972978" y="1268240"/>
                <a:ext cx="719179" cy="723976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252212" y="1268240"/>
                <a:ext cx="720766" cy="723976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9" name="组合 39"/>
            <p:cNvGrpSpPr>
              <a:grpSpLocks/>
            </p:cNvGrpSpPr>
            <p:nvPr/>
          </p:nvGrpSpPr>
          <p:grpSpPr bwMode="auto">
            <a:xfrm>
              <a:off x="3851920" y="4149080"/>
              <a:ext cx="1440160" cy="72000"/>
              <a:chOff x="251520" y="1268760"/>
              <a:chExt cx="1440160" cy="720080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971862" y="1262809"/>
                <a:ext cx="719179" cy="730331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251096" y="1262809"/>
                <a:ext cx="720766" cy="730331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30" name="组合 40"/>
            <p:cNvGrpSpPr>
              <a:grpSpLocks/>
            </p:cNvGrpSpPr>
            <p:nvPr/>
          </p:nvGrpSpPr>
          <p:grpSpPr bwMode="auto">
            <a:xfrm>
              <a:off x="6012160" y="4149080"/>
              <a:ext cx="1440160" cy="72000"/>
              <a:chOff x="251520" y="1268760"/>
              <a:chExt cx="1440160" cy="720080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972333" y="1262809"/>
                <a:ext cx="719178" cy="730331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51567" y="1262809"/>
                <a:ext cx="720766" cy="730331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8892097" y="4148485"/>
              <a:ext cx="360383" cy="730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32" name="矩形 31"/>
            <p:cNvSpPr/>
            <p:nvPr/>
          </p:nvSpPr>
          <p:spPr>
            <a:xfrm>
              <a:off x="8172918" y="4148485"/>
              <a:ext cx="719179" cy="730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sp>
        <p:nvSpPr>
          <p:cNvPr id="69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2017-04-23</a:t>
            </a:fld>
            <a:endParaRPr lang="zh-CN" altLang="en-US"/>
          </a:p>
        </p:txBody>
      </p:sp>
      <p:sp>
        <p:nvSpPr>
          <p:cNvPr id="70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39333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2411414" y="1268417"/>
            <a:ext cx="5056525" cy="769937"/>
            <a:chOff x="2411760" y="1268760"/>
            <a:chExt cx="5056841" cy="769441"/>
          </a:xfrm>
        </p:grpSpPr>
        <p:sp>
          <p:nvSpPr>
            <p:cNvPr id="3" name="文本框 10"/>
            <p:cNvSpPr txBox="1">
              <a:spLocks noChangeArrowheads="1"/>
            </p:cNvSpPr>
            <p:nvPr/>
          </p:nvSpPr>
          <p:spPr bwMode="auto">
            <a:xfrm>
              <a:off x="2411760" y="1268760"/>
              <a:ext cx="2160240" cy="599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7F7F7F"/>
                  </a:solidFill>
                  <a:latin typeface="Impact" panose="020B0806030902050204" pitchFamily="34" charset="0"/>
                </a:rPr>
                <a:t>Zhangl</a:t>
              </a:r>
              <a:r>
                <a:rPr lang="en-US" altLang="zh-CN" sz="1800">
                  <a:latin typeface="Impact" panose="020B0806030902050204" pitchFamily="34" charset="0"/>
                </a:rPr>
                <a:t> Design</a:t>
              </a:r>
            </a:p>
            <a:p>
              <a:pPr eaLnBrk="1" hangingPunct="1"/>
              <a:endParaRPr lang="en-US" altLang="zh-CN" sz="600">
                <a:latin typeface="Impact" panose="020B0806030902050204" pitchFamily="34" charset="0"/>
              </a:endParaRPr>
            </a:p>
            <a:p>
              <a:pPr eaLnBrk="1" hangingPunct="1"/>
              <a:r>
                <a:rPr lang="en-US" altLang="zh-CN" sz="900">
                  <a:solidFill>
                    <a:srgbClr val="7F7F7F"/>
                  </a:solidFill>
                  <a:latin typeface="Calibri" panose="020F0502020204030204" pitchFamily="34" charset="0"/>
                </a:rPr>
                <a:t>zhangl179@nenu.edu.cn</a:t>
              </a:r>
              <a:endParaRPr lang="zh-CN" altLang="en-US" sz="1350">
                <a:solidFill>
                  <a:srgbClr val="7F7F7F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4572482" y="1268760"/>
              <a:ext cx="0" cy="769441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12"/>
            <p:cNvSpPr txBox="1">
              <a:spLocks noChangeArrowheads="1"/>
            </p:cNvSpPr>
            <p:nvPr/>
          </p:nvSpPr>
          <p:spPr bwMode="auto">
            <a:xfrm>
              <a:off x="4860032" y="1351801"/>
              <a:ext cx="2608569" cy="230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900">
                  <a:latin typeface="华文细黑" panose="02010600040101010101" pitchFamily="2" charset="-122"/>
                  <a:ea typeface="华文细黑" panose="02010600040101010101" pitchFamily="2" charset="-122"/>
                </a:rPr>
                <a:t>本模板仅供校内教学使用，请勿用于商业使用！</a:t>
              </a:r>
              <a:endParaRPr lang="zh-CN" altLang="en-US" sz="135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2017-04-23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979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667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138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image" Target="../media/image3.jpeg"/><Relationship Id="rId5" Type="http://schemas.openxmlformats.org/officeDocument/2006/relationships/slideLayout" Target="../slideLayouts/slideLayout71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259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5"/>
            <a:ext cx="822960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TW"/>
          </a:p>
        </p:txBody>
      </p:sp>
      <p:sp>
        <p:nvSpPr>
          <p:cNvPr id="991260" name="Rectangle 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24602"/>
            <a:ext cx="172720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fld id="{CE8D5F43-11FC-4A47-8AB9-3C569A0CF75E}" type="datetimeFigureOut">
              <a:rPr lang="zh-CN" altLang="en-US" smtClean="0"/>
              <a:pPr/>
              <a:t>2017-04-23</a:t>
            </a:fld>
            <a:endParaRPr lang="zh-CN" altLang="en-US"/>
          </a:p>
        </p:txBody>
      </p:sp>
      <p:sp>
        <p:nvSpPr>
          <p:cNvPr id="991261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324600"/>
            <a:ext cx="495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991262" name="Rectangle 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324602"/>
            <a:ext cx="106680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91263" name="Freeform 31"/>
          <p:cNvSpPr>
            <a:spLocks noChangeArrowheads="1"/>
          </p:cNvSpPr>
          <p:nvPr/>
        </p:nvSpPr>
        <p:spPr bwMode="auto">
          <a:xfrm>
            <a:off x="381000" y="228600"/>
            <a:ext cx="8229600" cy="8382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8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 sz="135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991264" name="Line 32"/>
          <p:cNvSpPr>
            <a:spLocks noChangeShapeType="1"/>
          </p:cNvSpPr>
          <p:nvPr/>
        </p:nvSpPr>
        <p:spPr bwMode="auto">
          <a:xfrm>
            <a:off x="457200" y="6307138"/>
            <a:ext cx="82296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350">
              <a:solidFill>
                <a:srgbClr val="FF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37361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82000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TW"/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8263"/>
            <a:ext cx="41910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1306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62600" y="6418263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81306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18263"/>
            <a:ext cx="6096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fld id="{E40F9B95-6704-49C0-A00E-946891BA317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13063" name="Line 7"/>
          <p:cNvSpPr>
            <a:spLocks noChangeShapeType="1"/>
          </p:cNvSpPr>
          <p:nvPr/>
        </p:nvSpPr>
        <p:spPr bwMode="auto">
          <a:xfrm>
            <a:off x="1114426" y="6400800"/>
            <a:ext cx="7953375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350">
              <a:solidFill>
                <a:srgbClr val="000000"/>
              </a:solidFill>
            </a:endParaRPr>
          </a:p>
        </p:txBody>
      </p:sp>
      <p:pic>
        <p:nvPicPr>
          <p:cNvPr id="23559" name="Picture 9" descr="culogo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5100" y="6311902"/>
            <a:ext cx="68580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2284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82000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TW"/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8263"/>
            <a:ext cx="41910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1306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62600" y="6418263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81306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18263"/>
            <a:ext cx="6096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fld id="{E40F9B95-6704-49C0-A00E-946891BA317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13063" name="Line 7"/>
          <p:cNvSpPr>
            <a:spLocks noChangeShapeType="1"/>
          </p:cNvSpPr>
          <p:nvPr/>
        </p:nvSpPr>
        <p:spPr bwMode="auto">
          <a:xfrm>
            <a:off x="1114426" y="6400800"/>
            <a:ext cx="7953375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350">
              <a:solidFill>
                <a:srgbClr val="000000"/>
              </a:solidFill>
            </a:endParaRPr>
          </a:p>
        </p:txBody>
      </p:sp>
      <p:pic>
        <p:nvPicPr>
          <p:cNvPr id="23559" name="Picture 9" descr="culogo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5100" y="6311902"/>
            <a:ext cx="68580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1700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259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5"/>
            <a:ext cx="822960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TW"/>
          </a:p>
        </p:txBody>
      </p:sp>
      <p:sp>
        <p:nvSpPr>
          <p:cNvPr id="991260" name="Rectangle 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24602"/>
            <a:ext cx="172720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fld id="{CE8D5F43-11FC-4A47-8AB9-3C569A0CF75E}" type="datetimeFigureOut">
              <a:rPr lang="zh-CN" altLang="en-US" smtClean="0"/>
              <a:pPr/>
              <a:t>2017-04-23</a:t>
            </a:fld>
            <a:endParaRPr lang="zh-CN" altLang="en-US"/>
          </a:p>
        </p:txBody>
      </p:sp>
      <p:sp>
        <p:nvSpPr>
          <p:cNvPr id="991261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324600"/>
            <a:ext cx="495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991262" name="Rectangle 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324602"/>
            <a:ext cx="106680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91263" name="Freeform 31"/>
          <p:cNvSpPr>
            <a:spLocks noChangeArrowheads="1"/>
          </p:cNvSpPr>
          <p:nvPr/>
        </p:nvSpPr>
        <p:spPr bwMode="auto">
          <a:xfrm>
            <a:off x="381000" y="228600"/>
            <a:ext cx="8229600" cy="8382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8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 sz="135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991264" name="Line 32"/>
          <p:cNvSpPr>
            <a:spLocks noChangeShapeType="1"/>
          </p:cNvSpPr>
          <p:nvPr/>
        </p:nvSpPr>
        <p:spPr bwMode="auto">
          <a:xfrm>
            <a:off x="457200" y="6307138"/>
            <a:ext cx="82296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350">
              <a:solidFill>
                <a:srgbClr val="FF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23816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82000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TW"/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8263"/>
            <a:ext cx="41910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1306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62600" y="6418263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81306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18263"/>
            <a:ext cx="6096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fld id="{E40F9B95-6704-49C0-A00E-946891BA317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13063" name="Line 7"/>
          <p:cNvSpPr>
            <a:spLocks noChangeShapeType="1"/>
          </p:cNvSpPr>
          <p:nvPr/>
        </p:nvSpPr>
        <p:spPr bwMode="auto">
          <a:xfrm>
            <a:off x="1114426" y="6400800"/>
            <a:ext cx="7953375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350">
              <a:solidFill>
                <a:srgbClr val="000000"/>
              </a:solidFill>
            </a:endParaRPr>
          </a:p>
        </p:txBody>
      </p:sp>
      <p:pic>
        <p:nvPicPr>
          <p:cNvPr id="23559" name="Picture 9" descr="culogo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5100" y="6311902"/>
            <a:ext cx="68580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3770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82000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TW"/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8263"/>
            <a:ext cx="41910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1306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62600" y="6418263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81306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18263"/>
            <a:ext cx="6096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fld id="{E40F9B95-6704-49C0-A00E-946891BA317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13063" name="Line 7"/>
          <p:cNvSpPr>
            <a:spLocks noChangeShapeType="1"/>
          </p:cNvSpPr>
          <p:nvPr/>
        </p:nvSpPr>
        <p:spPr bwMode="auto">
          <a:xfrm>
            <a:off x="1114426" y="6400800"/>
            <a:ext cx="7953375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350">
              <a:solidFill>
                <a:srgbClr val="000000"/>
              </a:solidFill>
            </a:endParaRPr>
          </a:p>
        </p:txBody>
      </p:sp>
      <p:pic>
        <p:nvPicPr>
          <p:cNvPr id="23559" name="Picture 9" descr="culogo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5100" y="6311902"/>
            <a:ext cx="68580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1993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027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7" y="6408742"/>
            <a:ext cx="1588591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050" smtClean="0">
                <a:solidFill>
                  <a:schemeClr val="tx1"/>
                </a:solidFill>
                <a:latin typeface="Arial" charset="0"/>
              </a:defRPr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2017-04-23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42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50">
                <a:solidFill>
                  <a:schemeClr val="tx1"/>
                </a:solidFill>
                <a:latin typeface="Arial" charset="0"/>
              </a:defRPr>
            </a:lvl1pPr>
            <a:extLst/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429590" y="6408742"/>
            <a:ext cx="58423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50" b="0" smtClean="0">
                <a:solidFill>
                  <a:schemeClr val="tx1"/>
                </a:solidFill>
                <a:latin typeface="Arial" charset="0"/>
              </a:defRPr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1" name="图片 16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38" y="6428355"/>
            <a:ext cx="25542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1463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75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9pPr>
      <a:extLst/>
    </p:titleStyle>
    <p:bodyStyle>
      <a:lvl1pPr marL="273844" indent="-191691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65535" indent="-171450" algn="l" rtl="0" eaLnBrk="1" fontAlgn="base" hangingPunct="1">
        <a:spcBef>
          <a:spcPts val="244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44129" indent="-171450" algn="l" rtl="0" eaLnBrk="1" fontAlgn="base" hangingPunct="1">
        <a:spcBef>
          <a:spcPts val="263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1575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857250" indent="-171450" algn="l" rtl="0" eaLnBrk="1" fontAlgn="base" hangingPunct="1">
        <a:spcBef>
          <a:spcPts val="263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425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028700" indent="-171450" algn="l" rtl="0" eaLnBrk="1" fontAlgn="base" hangingPunct="1">
        <a:spcBef>
          <a:spcPts val="263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20015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8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8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8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04192" y="958119"/>
            <a:ext cx="5819055" cy="994122"/>
          </a:xfrm>
        </p:spPr>
        <p:txBody>
          <a:bodyPr>
            <a:normAutofit/>
          </a:bodyPr>
          <a:lstStyle/>
          <a:p>
            <a:r>
              <a:rPr lang="zh-CN" altLang="zh-CN" dirty="0">
                <a:effectLst/>
              </a:rPr>
              <a:t>第五章：守恒量与对称性</a:t>
            </a:r>
          </a:p>
        </p:txBody>
      </p:sp>
      <p:sp>
        <p:nvSpPr>
          <p:cNvPr id="7" name="矩形 6"/>
          <p:cNvSpPr/>
          <p:nvPr/>
        </p:nvSpPr>
        <p:spPr>
          <a:xfrm>
            <a:off x="589723" y="2113219"/>
            <a:ext cx="487892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7030A0"/>
                </a:solidFill>
                <a:ea typeface="微软雅黑" panose="020B0503020204020204" pitchFamily="34" charset="-122"/>
              </a:rPr>
              <a:t>力学量随时间的变化</a:t>
            </a:r>
            <a:r>
              <a:rPr lang="en-US" altLang="zh-CN" sz="2400" dirty="0">
                <a:solidFill>
                  <a:srgbClr val="7030A0"/>
                </a:solidFill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rgbClr val="7030A0"/>
                </a:solidFill>
                <a:ea typeface="微软雅黑" panose="020B0503020204020204" pitchFamily="34" charset="-122"/>
              </a:rPr>
              <a:t>守恒量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7030A0"/>
                </a:solidFill>
                <a:ea typeface="微软雅黑" panose="020B0503020204020204" pitchFamily="34" charset="-122"/>
              </a:rPr>
              <a:t>Virial</a:t>
            </a:r>
            <a:r>
              <a:rPr lang="zh-CN" altLang="en-US" sz="2400" dirty="0">
                <a:solidFill>
                  <a:srgbClr val="7030A0"/>
                </a:solidFill>
                <a:ea typeface="微软雅黑" panose="020B0503020204020204" pitchFamily="34" charset="-122"/>
              </a:rPr>
              <a:t>定理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400" dirty="0" err="1">
                <a:solidFill>
                  <a:srgbClr val="7030A0"/>
                </a:solidFill>
                <a:ea typeface="微软雅黑" panose="020B0503020204020204" pitchFamily="34" charset="-122"/>
              </a:rPr>
              <a:t>Ehrenfest</a:t>
            </a:r>
            <a:r>
              <a:rPr lang="en-US" altLang="zh-CN" sz="2400" dirty="0">
                <a:solidFill>
                  <a:srgbClr val="7030A0"/>
                </a:solidFill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7030A0"/>
                </a:solidFill>
                <a:ea typeface="微软雅黑" panose="020B0503020204020204" pitchFamily="34" charset="-122"/>
              </a:rPr>
              <a:t>定理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7030A0"/>
                </a:solidFill>
                <a:ea typeface="微软雅黑" panose="020B0503020204020204" pitchFamily="34" charset="-122"/>
              </a:rPr>
              <a:t>守恒量与对称性</a:t>
            </a:r>
            <a:endParaRPr lang="zh-CN" altLang="en-US" sz="2400" dirty="0">
              <a:solidFill>
                <a:srgbClr val="7030A0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563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/>
                  <a:t>若</a:t>
                </a: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zh-CN" dirty="0"/>
                  <a:t>是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</m:oMath>
                </a14:m>
                <a:r>
                  <a:rPr lang="zh-CN" altLang="zh-CN" dirty="0"/>
                  <a:t>中的一个参数，则对其束缚态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zh-CN" dirty="0"/>
                  <a:t>而言，必有</a:t>
                </a:r>
                <a:endParaRPr lang="en-US" altLang="zh-CN" dirty="0"/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zh-CN" altLang="zh-CN" dirty="0"/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x-IV_matha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f>
                            <m:fPr>
                              <m:ctrlPr>
                                <a:rPr lang="x-IV_mathan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x-IV_mathan" altLang="zh-C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̂"/>
                                  <m:ctrlPr>
                                    <a:rPr lang="x-IV_mathan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x-IV_mathan" altLang="zh-CN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x-IV_mathan" altLang="zh-C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x-IV_mathan" altLang="zh-C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acc>
                      <m:r>
                        <a:rPr lang="x-IV_mathan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x-IV_matha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x-IV_mathan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IV_mathan" altLang="zh-C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x-IV_mathan" altLang="zh-C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𝜕𝜆</m:t>
                          </m:r>
                        </m:den>
                      </m:f>
                    </m:oMath>
                  </m:oMathPara>
                </a14:m>
                <a:endParaRPr lang="x-IV_mathan" altLang="zh-CN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" t="-6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effectLst/>
              </a:rPr>
              <a:t>F</a:t>
            </a:r>
            <a:r>
              <a:rPr lang="en-US" altLang="zh-CN" dirty="0">
                <a:effectLst/>
              </a:rPr>
              <a:t>e</a:t>
            </a:r>
            <a:r>
              <a:rPr lang="zh-CN" altLang="zh-CN" dirty="0">
                <a:effectLst/>
              </a:rPr>
              <a:t>ynman</a:t>
            </a:r>
            <a:r>
              <a:rPr lang="en-US" altLang="zh-CN" dirty="0">
                <a:effectLst/>
              </a:rPr>
              <a:t>-Hellmann </a:t>
            </a:r>
            <a:r>
              <a:rPr lang="zh-CN" altLang="zh-CN" dirty="0">
                <a:effectLst/>
              </a:rPr>
              <a:t>定理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8174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利用对称性可以使问题大大简化，有时不用求解</a:t>
            </a:r>
            <a:r>
              <a:rPr lang="en-US" altLang="zh-CN" dirty="0" err="1"/>
              <a:t>Schödinger</a:t>
            </a:r>
            <a:r>
              <a:rPr lang="zh-CN" altLang="zh-CN" dirty="0"/>
              <a:t>方程仅利用对称性也能得到重要结论。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effectLst/>
              </a:rPr>
              <a:t>守恒量与对称性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233"/>
          <a:stretch/>
        </p:blipFill>
        <p:spPr>
          <a:xfrm>
            <a:off x="790112" y="2265106"/>
            <a:ext cx="6400801" cy="416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448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039"/>
          <a:stretch/>
        </p:blipFill>
        <p:spPr>
          <a:xfrm>
            <a:off x="213065" y="209480"/>
            <a:ext cx="6631618" cy="2142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4655"/>
          <a:stretch/>
        </p:blipFill>
        <p:spPr>
          <a:xfrm>
            <a:off x="166457" y="2521848"/>
            <a:ext cx="6889071" cy="126220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567"/>
          <a:stretch/>
        </p:blipFill>
        <p:spPr>
          <a:xfrm>
            <a:off x="350669" y="3874019"/>
            <a:ext cx="6041254" cy="255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908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970"/>
          <a:stretch/>
        </p:blipFill>
        <p:spPr>
          <a:xfrm>
            <a:off x="204187" y="631273"/>
            <a:ext cx="7492753" cy="207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879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5986516"/>
              </p:ext>
            </p:extLst>
          </p:nvPr>
        </p:nvGraphicFramePr>
        <p:xfrm>
          <a:off x="554855" y="106388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234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x-IV_matha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acc>
                        <m:accPr>
                          <m:chr m:val="̅"/>
                          <m:ctrlPr>
                            <a:rPr lang="x-IV_matha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d>
                        <m:dPr>
                          <m:ctrlPr>
                            <a:rPr lang="x-IV_matha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x-IV_mathan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x-IV_matha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f>
                            <m:fPr>
                              <m:ctrlPr>
                                <a:rPr lang="x-IV_mathan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x-IV_mathan" altLang="zh-C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̂"/>
                                  <m:ctrlPr>
                                    <a:rPr lang="x-IV_mathan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x-IV_mathan" altLang="zh-CN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x-IV_mathan" altLang="zh-C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x-IV_mathan" altLang="zh-C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acc>
                      <m:r>
                        <a:rPr lang="x-IV_mathan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x-IV_matha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r>
                        <a:rPr lang="x-IV_mathan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x-IV_matha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acc>
                            <m:accPr>
                              <m:chr m:val="̂"/>
                              <m:ctrlPr>
                                <a:rPr lang="x-IV_mathan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x-IV_mathan" altLang="zh-C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x-IV_mathan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x-IV_mathan" altLang="zh-C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acc>
                    </m:oMath>
                  </m:oMathPara>
                </a14:m>
                <a:endParaRPr lang="x-IV_mathan" altLang="zh-CN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x-IV_mathan" altLang="zh-CN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ea typeface="Microsoft YaHei" panose="020B0503020204020204" pitchFamily="34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zh-CN" dirty="0"/>
                  <a:t>不显含</a:t>
                </a: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 (</a:t>
                </a:r>
                <a:r>
                  <a:rPr lang="zh-CN" altLang="zh-CN" dirty="0"/>
                  <a:t>即算符表达式中不含</a:t>
                </a: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zh-CN" dirty="0"/>
                  <a:t>以后未作特殊说明，都指这种力学量</a:t>
                </a:r>
                <a:r>
                  <a:rPr lang="en-US" altLang="zh-CN" dirty="0"/>
                  <a:t>)</a:t>
                </a:r>
                <a:r>
                  <a:rPr lang="zh-CN" altLang="zh-CN" dirty="0"/>
                  <a:t>，则有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num>
                      <m:den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zh-CN" altLang="zh-CN"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endParaRPr lang="zh-CN" altLang="zh-CN" dirty="0"/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ea typeface="Microsoft YaHei" panose="020B0503020204020204" pitchFamily="34" charset="-122"/>
                  </a:rPr>
                  <a:t>于是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x-IV_mathan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altLang="zh-CN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x-IV_mathan" altLang="zh-CN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acc>
                        <m:accPr>
                          <m:chr m:val="̅"/>
                          <m:ctrlPr>
                            <a:rPr lang="x-IV_mathan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x-IV_mathan" altLang="zh-CN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d>
                        <m:dPr>
                          <m:ctrlPr>
                            <a:rPr lang="x-IV_mathan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altLang="zh-CN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x-IV_mathan" altLang="zh-CN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x-IV_mathan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altLang="zh-CN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x-IV_mathan" altLang="zh-CN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x-IV_mathan" altLang="zh-CN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r>
                        <a:rPr lang="x-IV_mathan" altLang="zh-CN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x-IV_mathan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x-IV_mathan" altLang="zh-CN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acc>
                            <m:accPr>
                              <m:chr m:val="̂"/>
                              <m:ctrlPr>
                                <a:rPr lang="x-IV_mathan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x-IV_mathan" altLang="zh-CN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x-IV_mathan" altLang="zh-CN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x-IV_mathan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x-IV_mathan" altLang="zh-CN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  <m:r>
                            <a:rPr lang="x-IV_mathan" altLang="zh-CN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acc>
                    </m:oMath>
                  </m:oMathPara>
                </a14:m>
                <a:endParaRPr lang="x-IV_mathan" altLang="zh-CN" dirty="0">
                  <a:solidFill>
                    <a:srgbClr val="0070C0"/>
                  </a:solidFill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sz="2400" b="1" dirty="0">
                    <a:solidFill>
                      <a:srgbClr val="2E75B5"/>
                    </a:solidFill>
                    <a:effectLst/>
                    <a:ea typeface="Microsoft YaHei" panose="020B0503020204020204" pitchFamily="34" charset="-122"/>
                  </a:rPr>
                  <a:t>守恒量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acc>
                        <m:accPr>
                          <m:chr m:val="̅"/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=0⇒</m:t>
                      </m:r>
                      <m:d>
                        <m:dPr>
                          <m:begChr m:val="["/>
                          <m:endChr m:val="]"/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</m:d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effectLst/>
              </a:rPr>
              <a:t>力学量平均值随时间的变化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315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79394"/>
                <a:ext cx="8229600" cy="5527706"/>
              </a:xfrm>
            </p:spPr>
            <p:txBody>
              <a:bodyPr/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ea typeface="Microsoft YaHei" panose="020B0503020204020204" pitchFamily="34" charset="-122"/>
                  </a:rPr>
                  <a:t>态叠加原理，对于任一量子态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>
                    <a:ea typeface="Microsoft YaHei" panose="020B0503020204020204" pitchFamily="34" charset="-122"/>
                  </a:rPr>
                  <a:t>可以按照能量本征态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:r>
                  <a:rPr lang="zh-CN" altLang="zh-CN" dirty="0">
                    <a:ea typeface="Microsoft YaHei" panose="020B0503020204020204" pitchFamily="34" charset="-122"/>
                  </a:rPr>
                  <a:t>做展开</a:t>
                </a:r>
                <a:endParaRPr lang="zh-CN" altLang="zh-CN" dirty="0"/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x-IV_matha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x-IV_matha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x-IV_matha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x-IV_matha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x-IV_matha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x-IV_matha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</m:e>
                    </m:nary>
                  </m:oMath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/>
                  <a:t>其中</a:t>
                </a:r>
                <a:r>
                  <a:rPr lang="en-US" altLang="zh-CN" dirty="0"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𝜓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zh-CN" altLang="zh-CN" dirty="0">
                    <a:ea typeface="Microsoft YaHei" panose="020B0503020204020204" pitchFamily="34" charset="-122"/>
                  </a:rPr>
                  <a:t>，那么在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:r>
                  <a:rPr lang="zh-CN" altLang="zh-CN" dirty="0">
                    <a:ea typeface="Microsoft YaHei" panose="020B0503020204020204" pitchFamily="34" charset="-122"/>
                  </a:rPr>
                  <a:t>下测量</a:t>
                </a:r>
                <a:r>
                  <a:rPr lang="en-US" altLang="zh-CN" dirty="0"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/>
                  <a:t>可得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:r>
                  <a:rPr lang="zh-CN" altLang="zh-CN" dirty="0"/>
                  <a:t>（</a:t>
                </a:r>
                <a:r>
                  <a:rPr lang="zh-CN" altLang="zh-CN" dirty="0">
                    <a:solidFill>
                      <a:srgbClr val="C00000"/>
                    </a:solidFill>
                  </a:rPr>
                  <a:t>注意，涉及到测量力学量，或者力学量平均值，一定是以在某个态下为前提，这两个概念都与量子态相关</a:t>
                </a:r>
                <a:r>
                  <a:rPr lang="zh-CN" altLang="zh-CN" dirty="0"/>
                  <a:t>）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79394"/>
                <a:ext cx="8229600" cy="5527706"/>
              </a:xfrm>
              <a:blipFill>
                <a:blip r:embed="rId2"/>
                <a:stretch>
                  <a:fillRect l="-741" t="-3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C:\Users\liuhd\AppData\Local\Temp\msohtmlclip1\02\clip_image001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35" y="2159679"/>
            <a:ext cx="5019675" cy="319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457200" y="5509893"/>
                <a:ext cx="7710256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dirty="0">
                    <a:solidFill>
                      <a:srgbClr val="C00000"/>
                    </a:solidFill>
                    <a:ea typeface="微软雅黑" panose="020B0503020204020204" pitchFamily="34" charset="-122"/>
                  </a:rPr>
                  <a:t>在量子力学中，如力学量</a:t>
                </a:r>
                <a:r>
                  <a:rPr lang="en-US" altLang="zh-CN" dirty="0">
                    <a:solidFill>
                      <a:srgbClr val="C00000"/>
                    </a:solidFill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zh-CN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</m:t>
                    </m:r>
                  </m:oMath>
                </a14:m>
                <a:r>
                  <a:rPr lang="zh-CN" altLang="zh-CN" dirty="0">
                    <a:solidFill>
                      <a:srgbClr val="C00000"/>
                    </a:solidFill>
                    <a:ea typeface="微软雅黑" panose="020B0503020204020204" pitchFamily="34" charset="-122"/>
                  </a:rPr>
                  <a:t> 与体系的</a:t>
                </a:r>
                <a:r>
                  <a:rPr lang="en-US" altLang="zh-CN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zh-CN" altLang="zh-CN" dirty="0">
                    <a:solidFill>
                      <a:srgbClr val="C00000"/>
                    </a:solidFill>
                    <a:ea typeface="微软雅黑" panose="020B0503020204020204" pitchFamily="34" charset="-122"/>
                  </a:rPr>
                  <a:t>Hamilton 量对易，则称为体系的一个守恒量。按上述分析，量子体系的守恒量，无论在什么态下，平均值和几率分布都不随时间改变</a:t>
                </a:r>
                <a:r>
                  <a:rPr lang="zh-CN" altLang="zh-CN" dirty="0">
                    <a:solidFill>
                      <a:srgbClr val="C00000"/>
                    </a:solidFill>
                    <a:ea typeface="Microsoft YaHei" panose="020B0503020204020204" pitchFamily="34" charset="-122"/>
                  </a:rPr>
                  <a:t>。</a:t>
                </a:r>
                <a:endParaRPr lang="zh-CN" altLang="zh-CN" dirty="0">
                  <a:solidFill>
                    <a:srgbClr val="C00000"/>
                  </a:solidFill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509893"/>
                <a:ext cx="7710256" cy="923330"/>
              </a:xfrm>
              <a:prstGeom prst="rect">
                <a:avLst/>
              </a:prstGeom>
              <a:blipFill>
                <a:blip r:embed="rId4"/>
                <a:stretch>
                  <a:fillRect l="-632" t="-3974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0270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370642" y="1197051"/>
                <a:ext cx="8402715" cy="5132727"/>
              </a:xfrm>
            </p:spPr>
            <p:txBody>
              <a:bodyPr/>
              <a:lstStyle/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b="1" dirty="0">
                    <a:solidFill>
                      <a:srgbClr val="000000"/>
                    </a:solidFill>
                    <a:ea typeface="Microsoft YaHei" panose="020B0503020204020204" pitchFamily="34" charset="-122"/>
                  </a:rPr>
                  <a:t>如果体系</a:t>
                </a:r>
                <a:r>
                  <a:rPr lang="en-US" altLang="zh-CN" b="1" dirty="0">
                    <a:solidFill>
                      <a:srgbClr val="000000"/>
                    </a:solidFill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zh-CN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zh-CN" b="1" dirty="0">
                    <a:solidFill>
                      <a:srgbClr val="000000"/>
                    </a:solidFill>
                    <a:ea typeface="Calibri" panose="020F0502020204030204" pitchFamily="34" charset="0"/>
                  </a:rPr>
                  <a:t> </a:t>
                </a:r>
                <a:r>
                  <a:rPr lang="zh-CN" altLang="zh-CN" b="1" dirty="0">
                    <a:solidFill>
                      <a:srgbClr val="000000"/>
                    </a:solidFill>
                    <a:ea typeface="Microsoft YaHei" panose="020B0503020204020204" pitchFamily="34" charset="-122"/>
                  </a:rPr>
                  <a:t>不显含时间，那么能量守恒。</a:t>
                </a:r>
                <a:endParaRPr lang="zh-CN" altLang="zh-CN" b="1" dirty="0">
                  <a:solidFill>
                    <a:srgbClr val="000000"/>
                  </a:solidFill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000000"/>
                    </a:solidFill>
                  </a:rPr>
                  <a:t>对于自由粒子，动量守恒，角动量守恒。</a:t>
                </a: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000000"/>
                    </a:solidFill>
                  </a:rPr>
                  <a:t>对于中心力场中的粒子，</a:t>
                </a:r>
                <a14:m>
                  <m:oMath xmlns:m="http://schemas.openxmlformats.org/officeDocument/2006/math"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r>
                              <a:rPr lang="zh-C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</a:rPr>
                  <a:t>, </a:t>
                </a:r>
                <a:r>
                  <a:rPr lang="zh-CN" altLang="zh-CN" dirty="0">
                    <a:solidFill>
                      <a:srgbClr val="000000"/>
                    </a:solidFill>
                  </a:rPr>
                  <a:t>角动量守恒，动量不守恒。</a:t>
                </a: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000000"/>
                    </a:solidFill>
                  </a:rPr>
                  <a:t>不同于经典体系，量子体系的守恒量并不一定取确定值（平均值和几率分布不变，并不等于取确定值），因为体系的状态不一定是这个守恒量的本征态。</a:t>
                </a: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/>
                  <a:t>若初始时刻体系处于守恒量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/>
                  <a:t>的本征态，则体系将保持在其本征态．由于守恒址具有此特点，它的量子数称为</a:t>
                </a:r>
                <a:r>
                  <a:rPr lang="zh-CN" altLang="zh-CN" dirty="0">
                    <a:solidFill>
                      <a:srgbClr val="C00000"/>
                    </a:solidFill>
                  </a:rPr>
                  <a:t>好最子数</a:t>
                </a:r>
                <a:r>
                  <a:rPr lang="zh-CN" altLang="zh-CN" dirty="0"/>
                  <a:t>．反之，若初始时刻体系并不处于守恒量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/>
                  <a:t>的本征态，则以后的状态也不是其本征态，但测值几率分布不随时间变化</a:t>
                </a: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002060"/>
                    </a:solidFill>
                  </a:rPr>
                  <a:t>量子体系的守恒量不一定能够同时取确定值，除非相互对易</a:t>
                </a:r>
              </a:p>
              <a:p>
                <a:pPr>
                  <a:lnSpc>
                    <a:spcPct val="150000"/>
                  </a:lnSpc>
                </a:pPr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0642" y="1197051"/>
                <a:ext cx="8402715" cy="5132727"/>
              </a:xfrm>
              <a:blipFill>
                <a:blip r:embed="rId2"/>
                <a:stretch>
                  <a:fillRect l="-798" r="-3701" b="-8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关于守恒量的讨论</a:t>
            </a:r>
          </a:p>
        </p:txBody>
      </p:sp>
    </p:spTree>
    <p:extLst>
      <p:ext uri="{BB962C8B-B14F-4D97-AF65-F5344CB8AC3E}">
        <p14:creationId xmlns:p14="http://schemas.microsoft.com/office/powerpoint/2010/main" val="937581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设粒子处于势场V(r)中，Hamilton量表为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effectLst/>
              </a:rPr>
              <a:t>位力（virial）定理</a:t>
            </a:r>
            <a:endParaRPr lang="zh-CN" altLang="en-US" dirty="0"/>
          </a:p>
        </p:txBody>
      </p:sp>
      <p:pic>
        <p:nvPicPr>
          <p:cNvPr id="2050" name="Picture 2" descr="H 一 2 / 2 十 V(r) ， &#10;考 虑 ， 叩 的 平 均 值 随 时 间 的 变 化 · 按 式 （ 3 ） ， 有 &#10;1 &#10;2 &#10;—ih —P —r•VV &#10;对 于 定 态 ， 一 &#10;山 尸 P &#10;或 &#10;一 0 ， 所 以 &#10;2 &#10;2 丆 一 ， · Vv 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071"/>
          <a:stretch/>
        </p:blipFill>
        <p:spPr bwMode="auto">
          <a:xfrm>
            <a:off x="807869" y="2033590"/>
            <a:ext cx="5634176" cy="457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344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 descr="cz) &#10;nV = 2T &#10;(b) Coulomb — 1 'fi V &#10;—1 (5 Coulomb &#10;(12) 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8" y="1148627"/>
            <a:ext cx="8602462" cy="311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640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zh-CN" dirty="0"/>
                  <a:t>设体系有两个彼此不对易的守恒量F和G, 即</a:t>
                </a:r>
                <a14:m>
                  <m:oMath xmlns:m="http://schemas.openxmlformats.org/officeDocument/2006/math">
                    <m:r>
                      <a:rPr lang="zh-CN" altLang="zh-CN"/>
                      <m:t>[</m:t>
                    </m:r>
                    <m:r>
                      <a:rPr lang="zh-CN" altLang="zh-CN"/>
                      <m:t>𝐹</m:t>
                    </m:r>
                    <m:r>
                      <a:rPr lang="zh-CN" altLang="zh-CN"/>
                      <m:t>,</m:t>
                    </m:r>
                    <m:r>
                      <a:rPr lang="zh-CN" altLang="zh-CN"/>
                      <m:t>𝐻</m:t>
                    </m:r>
                    <m:r>
                      <a:rPr lang="zh-CN" altLang="zh-CN"/>
                      <m:t>]=0,</m:t>
                    </m:r>
                    <m:r>
                      <a:rPr lang="zh-CN" altLang="en-US" i="1"/>
                      <m:t> </m:t>
                    </m:r>
                    <m:r>
                      <a:rPr lang="zh-CN" altLang="zh-CN"/>
                      <m:t>[</m:t>
                    </m:r>
                    <m:r>
                      <a:rPr lang="zh-CN" altLang="zh-CN"/>
                      <m:t>𝐺</m:t>
                    </m:r>
                    <m:r>
                      <a:rPr lang="zh-CN" altLang="zh-CN"/>
                      <m:t>,</m:t>
                    </m:r>
                    <m:r>
                      <a:rPr lang="zh-CN" altLang="zh-CN"/>
                      <m:t>𝐻</m:t>
                    </m:r>
                    <m:r>
                      <a:rPr lang="zh-CN" altLang="zh-CN"/>
                      <m:t>]=0</m:t>
                    </m:r>
                  </m:oMath>
                </a14:m>
                <a:r>
                  <a:rPr lang="zh-CN" altLang="zh-CN" dirty="0"/>
                  <a:t>, 但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i="1"/>
                        </m:ctrlPr>
                      </m:dPr>
                      <m:e>
                        <m:r>
                          <a:rPr lang="zh-CN" altLang="zh-CN"/>
                          <m:t>𝐹</m:t>
                        </m:r>
                        <m:r>
                          <a:rPr lang="zh-CN" altLang="zh-CN"/>
                          <m:t>,</m:t>
                        </m:r>
                        <m:r>
                          <a:rPr lang="zh-CN" altLang="zh-CN"/>
                          <m:t>𝐺</m:t>
                        </m:r>
                      </m:e>
                    </m:d>
                    <m:r>
                      <a:rPr lang="zh-CN" altLang="zh-CN"/>
                      <m:t>|≠0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zh-CN" dirty="0"/>
                  <a:t>则体系 能级一般是简并的．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zh-CN" dirty="0"/>
                  <a:t>如</a:t>
                </a:r>
                <a14:m>
                  <m:oMath xmlns:m="http://schemas.openxmlformats.org/officeDocument/2006/math">
                    <m:r>
                      <a:rPr lang="zh-CN" altLang="zh-CN"/>
                      <m:t>[</m:t>
                    </m:r>
                    <m:r>
                      <a:rPr lang="zh-CN" altLang="zh-CN"/>
                      <m:t>𝐹</m:t>
                    </m:r>
                    <m:r>
                      <a:rPr lang="zh-CN" altLang="zh-CN"/>
                      <m:t>,</m:t>
                    </m:r>
                    <m:r>
                      <a:rPr lang="zh-CN" altLang="zh-CN"/>
                      <m:t>𝐺</m:t>
                    </m:r>
                    <m:r>
                      <a:rPr lang="zh-CN" altLang="zh-CN"/>
                      <m:t>]=</m:t>
                    </m:r>
                    <m:r>
                      <a:rPr lang="zh-CN" altLang="zh-CN"/>
                      <m:t>𝐶</m:t>
                    </m:r>
                  </m:oMath>
                </a14:m>
                <a:r>
                  <a:rPr lang="zh-CN" altLang="zh-CN" dirty="0"/>
                  <a:t>(常数），则体系所有能级都简并，而且简并度为无穷大． 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zh-CN" dirty="0"/>
                  <a:t>如果体系有一个守恒量</a:t>
                </a:r>
                <a14:m>
                  <m:oMath xmlns:m="http://schemas.openxmlformats.org/officeDocument/2006/math">
                    <m:r>
                      <a:rPr lang="zh-CN" altLang="zh-CN"/>
                      <m:t>𝐹</m:t>
                    </m:r>
                  </m:oMath>
                </a14:m>
                <a:r>
                  <a:rPr lang="zh-CN" altLang="zh-CN" dirty="0"/>
                  <a:t>, 而体系的某条能级不简并，即对应于某能量本征值</a:t>
                </a:r>
                <a14:m>
                  <m:oMath xmlns:m="http://schemas.openxmlformats.org/officeDocument/2006/math">
                    <m:r>
                      <a:rPr lang="zh-CN" altLang="zh-CN"/>
                      <m:t>𝐸</m:t>
                    </m:r>
                  </m:oMath>
                </a14:m>
                <a:r>
                  <a:rPr lang="zh-CN" altLang="zh-CN" dirty="0"/>
                  <a:t>只有一个本征态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zh-CN" altLang="zh-CN"/>
                          <m:t>𝜓</m:t>
                        </m:r>
                      </m:e>
                      <m:sub>
                        <m:r>
                          <a:rPr lang="zh-CN" altLang="zh-CN"/>
                          <m:t>𝐸</m:t>
                        </m:r>
                      </m:sub>
                    </m:sSub>
                  </m:oMath>
                </a14:m>
                <a:r>
                  <a:rPr lang="zh-CN" altLang="zh-CN" dirty="0"/>
                  <a:t>，则其必为</a:t>
                </a:r>
                <a14:m>
                  <m:oMath xmlns:m="http://schemas.openxmlformats.org/officeDocument/2006/math">
                    <m:r>
                      <a:rPr lang="zh-CN" altLang="zh-CN"/>
                      <m:t>𝐹</m:t>
                    </m:r>
                  </m:oMath>
                </a14:m>
                <a:r>
                  <a:rPr lang="zh-CN" altLang="zh-CN" dirty="0"/>
                  <a:t>的本征态</a:t>
                </a:r>
              </a:p>
              <a:p>
                <a:pPr>
                  <a:lnSpc>
                    <a:spcPct val="150000"/>
                  </a:lnSpc>
                </a:pPr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对易关系与简并</a:t>
            </a:r>
          </a:p>
        </p:txBody>
      </p:sp>
    </p:spTree>
    <p:extLst>
      <p:ext uri="{BB962C8B-B14F-4D97-AF65-F5344CB8AC3E}">
        <p14:creationId xmlns:p14="http://schemas.microsoft.com/office/powerpoint/2010/main" val="1990000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effectLst/>
              </a:rPr>
              <a:t>Ehrenfest定理</a:t>
            </a:r>
            <a:endParaRPr lang="zh-CN" altLang="en-US" dirty="0"/>
          </a:p>
        </p:txBody>
      </p:sp>
      <p:pic>
        <p:nvPicPr>
          <p:cNvPr id="4098" name="Picture 2" descr="2 &#10;按 5 · 1 节 （ 3 ） 式 ， 粒 子 坐 标 和 动 量 的 平 均 值 随 时 间 变 化 如 下 ： &#10;1 &#10;Cr,H) 一 p/m, &#10;d &#10;1 &#10;它 们 与 经 典 粒 子 运 动 满 足 的 正 则 方 程 &#10;dt 一 叨 dt 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7" y="1136010"/>
            <a:ext cx="6968971" cy="383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Ehrenfest 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7" y="4684504"/>
            <a:ext cx="6578355" cy="1322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589996"/>
      </p:ext>
    </p:extLst>
  </p:cSld>
  <p:clrMapOvr>
    <a:masterClrMapping/>
  </p:clrMapOvr>
</p:sld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ountian top">
  <a:themeElements>
    <a:clrScheme name="Mountain Top 5">
      <a:dk1>
        <a:srgbClr val="463416"/>
      </a:dk1>
      <a:lt1>
        <a:srgbClr val="FFFFFF"/>
      </a:lt1>
      <a:dk2>
        <a:srgbClr val="003399"/>
      </a:dk2>
      <a:lt2>
        <a:srgbClr val="E3E3FF"/>
      </a:lt2>
      <a:accent1>
        <a:srgbClr val="3399FF"/>
      </a:accent1>
      <a:accent2>
        <a:srgbClr val="33CCCC"/>
      </a:accent2>
      <a:accent3>
        <a:srgbClr val="AAADCA"/>
      </a:accent3>
      <a:accent4>
        <a:srgbClr val="DADADA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Mountain Top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ountian top" id="{379B01D1-CBBF-45AF-A54B-B40B69C98B7F}" vid="{C7FC04EE-FCF3-40E5-8787-E350F9FD009F}"/>
    </a:ext>
  </a:extLst>
</a:theme>
</file>

<file path=ppt/theme/theme2.xml><?xml version="1.0" encoding="utf-8"?>
<a:theme xmlns:a="http://schemas.openxmlformats.org/drawingml/2006/main" name="16_Mountain Top">
  <a:themeElements>
    <a:clrScheme name="11_Mountain Top 12">
      <a:dk1>
        <a:srgbClr val="000000"/>
      </a:dk1>
      <a:lt1>
        <a:srgbClr val="FFFFFF"/>
      </a:lt1>
      <a:dk2>
        <a:srgbClr val="FFFFFF"/>
      </a:dk2>
      <a:lt2>
        <a:srgbClr val="463416"/>
      </a:lt2>
      <a:accent1>
        <a:srgbClr val="3399FF"/>
      </a:accent1>
      <a:accent2>
        <a:srgbClr val="33CC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11_Mountain Top">
      <a:majorFont>
        <a:latin typeface="Times New Roman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1_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0">
        <a:dk1>
          <a:srgbClr val="000000"/>
        </a:dk1>
        <a:lt1>
          <a:srgbClr val="CCEC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E2F4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1">
        <a:dk1>
          <a:srgbClr val="000000"/>
        </a:dk1>
        <a:lt1>
          <a:srgbClr val="FFFF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2">
        <a:dk1>
          <a:srgbClr val="000000"/>
        </a:dk1>
        <a:lt1>
          <a:srgbClr val="FFFFFF"/>
        </a:lt1>
        <a:dk2>
          <a:srgbClr val="FFFFFF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7_Mountain Top">
  <a:themeElements>
    <a:clrScheme name="11_Mountain Top 12">
      <a:dk1>
        <a:srgbClr val="000000"/>
      </a:dk1>
      <a:lt1>
        <a:srgbClr val="FFFFFF"/>
      </a:lt1>
      <a:dk2>
        <a:srgbClr val="FFFFFF"/>
      </a:dk2>
      <a:lt2>
        <a:srgbClr val="463416"/>
      </a:lt2>
      <a:accent1>
        <a:srgbClr val="3399FF"/>
      </a:accent1>
      <a:accent2>
        <a:srgbClr val="33CC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11_Mountain Top">
      <a:majorFont>
        <a:latin typeface="Times New Roman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1_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0">
        <a:dk1>
          <a:srgbClr val="000000"/>
        </a:dk1>
        <a:lt1>
          <a:srgbClr val="CCEC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E2F4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1">
        <a:dk1>
          <a:srgbClr val="000000"/>
        </a:dk1>
        <a:lt1>
          <a:srgbClr val="FFFF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2">
        <a:dk1>
          <a:srgbClr val="000000"/>
        </a:dk1>
        <a:lt1>
          <a:srgbClr val="FFFFFF"/>
        </a:lt1>
        <a:dk2>
          <a:srgbClr val="FFFFFF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mountian top">
  <a:themeElements>
    <a:clrScheme name="Mountain Top 5">
      <a:dk1>
        <a:srgbClr val="463416"/>
      </a:dk1>
      <a:lt1>
        <a:srgbClr val="FFFFFF"/>
      </a:lt1>
      <a:dk2>
        <a:srgbClr val="003399"/>
      </a:dk2>
      <a:lt2>
        <a:srgbClr val="E3E3FF"/>
      </a:lt2>
      <a:accent1>
        <a:srgbClr val="3399FF"/>
      </a:accent1>
      <a:accent2>
        <a:srgbClr val="33CCCC"/>
      </a:accent2>
      <a:accent3>
        <a:srgbClr val="AAADCA"/>
      </a:accent3>
      <a:accent4>
        <a:srgbClr val="DADADA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Mountain Top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ountian top" id="{379B01D1-CBBF-45AF-A54B-B40B69C98B7F}" vid="{C7FC04EE-FCF3-40E5-8787-E350F9FD009F}"/>
    </a:ext>
  </a:extLst>
</a:theme>
</file>

<file path=ppt/theme/theme5.xml><?xml version="1.0" encoding="utf-8"?>
<a:theme xmlns:a="http://schemas.openxmlformats.org/drawingml/2006/main" name="18_Mountain Top">
  <a:themeElements>
    <a:clrScheme name="11_Mountain Top 12">
      <a:dk1>
        <a:srgbClr val="000000"/>
      </a:dk1>
      <a:lt1>
        <a:srgbClr val="FFFFFF"/>
      </a:lt1>
      <a:dk2>
        <a:srgbClr val="FFFFFF"/>
      </a:dk2>
      <a:lt2>
        <a:srgbClr val="463416"/>
      </a:lt2>
      <a:accent1>
        <a:srgbClr val="3399FF"/>
      </a:accent1>
      <a:accent2>
        <a:srgbClr val="33CC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11_Mountain Top">
      <a:majorFont>
        <a:latin typeface="Times New Roman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1_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0">
        <a:dk1>
          <a:srgbClr val="000000"/>
        </a:dk1>
        <a:lt1>
          <a:srgbClr val="CCEC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E2F4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1">
        <a:dk1>
          <a:srgbClr val="000000"/>
        </a:dk1>
        <a:lt1>
          <a:srgbClr val="FFFF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2">
        <a:dk1>
          <a:srgbClr val="000000"/>
        </a:dk1>
        <a:lt1>
          <a:srgbClr val="FFFFFF"/>
        </a:lt1>
        <a:dk2>
          <a:srgbClr val="FFFFFF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9_Mountain Top">
  <a:themeElements>
    <a:clrScheme name="11_Mountain Top 12">
      <a:dk1>
        <a:srgbClr val="000000"/>
      </a:dk1>
      <a:lt1>
        <a:srgbClr val="FFFFFF"/>
      </a:lt1>
      <a:dk2>
        <a:srgbClr val="FFFFFF"/>
      </a:dk2>
      <a:lt2>
        <a:srgbClr val="463416"/>
      </a:lt2>
      <a:accent1>
        <a:srgbClr val="3399FF"/>
      </a:accent1>
      <a:accent2>
        <a:srgbClr val="33CC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11_Mountain Top">
      <a:majorFont>
        <a:latin typeface="Times New Roman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1_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0">
        <a:dk1>
          <a:srgbClr val="000000"/>
        </a:dk1>
        <a:lt1>
          <a:srgbClr val="CCEC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E2F4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1">
        <a:dk1>
          <a:srgbClr val="000000"/>
        </a:dk1>
        <a:lt1>
          <a:srgbClr val="FFFF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2">
        <a:dk1>
          <a:srgbClr val="000000"/>
        </a:dk1>
        <a:lt1>
          <a:srgbClr val="FFFFFF"/>
        </a:lt1>
        <a:dk2>
          <a:srgbClr val="FFFFFF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Times New Roman"/>
        <a:ea typeface="黑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53DC2220-3434-419D-9210-E9FE3546A59C}" vid="{07DED40F-BE99-4C5A-9505-9CB02F53FA72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mountian top</Template>
  <TotalTime>8714</TotalTime>
  <Words>729</Words>
  <Application>Microsoft Office PowerPoint</Application>
  <PresentationFormat>全屏显示(4:3)</PresentationFormat>
  <Paragraphs>54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13</vt:i4>
      </vt:variant>
    </vt:vector>
  </HeadingPairs>
  <TitlesOfParts>
    <vt:vector size="37" baseType="lpstr">
      <vt:lpstr>新細明體</vt:lpstr>
      <vt:lpstr>黑体</vt:lpstr>
      <vt:lpstr>华文细黑</vt:lpstr>
      <vt:lpstr>宋体</vt:lpstr>
      <vt:lpstr>微软雅黑</vt:lpstr>
      <vt:lpstr>微软雅黑</vt:lpstr>
      <vt:lpstr>Arial</vt:lpstr>
      <vt:lpstr>Calibri</vt:lpstr>
      <vt:lpstr>Cambria Math</vt:lpstr>
      <vt:lpstr>Garamond</vt:lpstr>
      <vt:lpstr>Impact</vt:lpstr>
      <vt:lpstr>Lucida Sans Unicode</vt:lpstr>
      <vt:lpstr>Times New Roman</vt:lpstr>
      <vt:lpstr>Verdana</vt:lpstr>
      <vt:lpstr>Wingdings</vt:lpstr>
      <vt:lpstr>Wingdings 2</vt:lpstr>
      <vt:lpstr>Wingdings 3</vt:lpstr>
      <vt:lpstr>mountian top</vt:lpstr>
      <vt:lpstr>16_Mountain Top</vt:lpstr>
      <vt:lpstr>17_Mountain Top</vt:lpstr>
      <vt:lpstr>1_mountian top</vt:lpstr>
      <vt:lpstr>18_Mountain Top</vt:lpstr>
      <vt:lpstr>19_Mountain Top</vt:lpstr>
      <vt:lpstr>主题1</vt:lpstr>
      <vt:lpstr>第五章：守恒量与对称性</vt:lpstr>
      <vt:lpstr>PowerPoint 演示文稿</vt:lpstr>
      <vt:lpstr>力学量平均值随时间的变化</vt:lpstr>
      <vt:lpstr>PowerPoint 演示文稿</vt:lpstr>
      <vt:lpstr>关于守恒量的讨论</vt:lpstr>
      <vt:lpstr>位力（virial）定理</vt:lpstr>
      <vt:lpstr>PowerPoint 演示文稿</vt:lpstr>
      <vt:lpstr>对易关系与简并</vt:lpstr>
      <vt:lpstr>Ehrenfest定理</vt:lpstr>
      <vt:lpstr>Feynman-Hellmann 定理</vt:lpstr>
      <vt:lpstr>守恒量与对称性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刘昊迪</dc:creator>
  <cp:lastModifiedBy>刘昊迪</cp:lastModifiedBy>
  <cp:revision>300</cp:revision>
  <dcterms:created xsi:type="dcterms:W3CDTF">2015-02-16T02:36:18Z</dcterms:created>
  <dcterms:modified xsi:type="dcterms:W3CDTF">2017-04-23T16:11:01Z</dcterms:modified>
</cp:coreProperties>
</file>