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26" r:id="rId4"/>
    <p:sldMasterId id="2147483738" r:id="rId5"/>
    <p:sldMasterId id="2147483750" r:id="rId6"/>
    <p:sldMasterId id="2147483861" r:id="rId7"/>
  </p:sldMasterIdLst>
  <p:notesMasterIdLst>
    <p:notesMasterId r:id="rId41"/>
  </p:notesMasterIdLst>
  <p:handoutMasterIdLst>
    <p:handoutMasterId r:id="rId42"/>
  </p:handoutMasterIdLst>
  <p:sldIdLst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8" r:id="rId34"/>
    <p:sldId id="399" r:id="rId35"/>
    <p:sldId id="393" r:id="rId36"/>
    <p:sldId id="394" r:id="rId37"/>
    <p:sldId id="395" r:id="rId38"/>
    <p:sldId id="396" r:id="rId39"/>
    <p:sldId id="397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昊迪" initials="刘昊迪" lastIdx="1" clrIdx="0">
    <p:extLst>
      <p:ext uri="{19B8F6BF-5375-455C-9EA6-DF929625EA0E}">
        <p15:presenceInfo xmlns:p15="http://schemas.microsoft.com/office/powerpoint/2012/main" userId="7e5ec5efd422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FC6D45"/>
    <a:srgbClr val="FC805D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9" autoAdjust="0"/>
    <p:restoredTop sz="94588" autoAdjust="0"/>
  </p:normalViewPr>
  <p:slideViewPr>
    <p:cSldViewPr snapToGrid="0">
      <p:cViewPr varScale="1">
        <p:scale>
          <a:sx n="108" d="100"/>
          <a:sy n="108" d="100"/>
        </p:scale>
        <p:origin x="8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860A5-41A2-4C57-AD70-0A4E2A668C34}" type="datetimeFigureOut">
              <a:rPr lang="zh-CN" altLang="en-US" smtClean="0"/>
              <a:t>2017-06-24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BB0C-EDE3-4A91-BF75-871B1A7A8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37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B1AA-EE1E-4817-9997-AD9BDEBB4191}" type="datetimeFigureOut">
              <a:rPr lang="zh-CN" altLang="en-US" smtClean="0"/>
              <a:t>2017-06-24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A3712-69C7-47DC-B581-3E1490B93B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2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6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39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561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585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2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118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100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8064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239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95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801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47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6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446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93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472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462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370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2969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2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4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6653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256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481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42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9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57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56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104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0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36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644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664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90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502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177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700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8970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8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149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991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1082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08464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5209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337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175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C2D9-84D2-4C4F-841A-6C1653FE24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8186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81F4F-2A28-4C3C-8086-9E2AF00B8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01110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0344-7FC7-48FA-BBC4-D711E04B92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7889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9261-2F30-46A8-8E93-135DE7187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4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14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9F20B-CA02-42AC-BDFA-7C0240108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1852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2B2F-84D5-49F5-B934-1611FF721D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12953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36906-24FF-482A-85B9-E6A4D6769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34304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B0B8-DC82-4F60-923B-AE9CC1E571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19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6AD14-DACC-4F0C-BEB0-EE667FD0DF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87749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D8757-92A8-4B16-895E-ED683DC53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585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2"/>
            <a:ext cx="2095500" cy="6049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2"/>
            <a:ext cx="61341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344F-941A-4F26-B8D9-C9A5E7714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095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468315" y="333375"/>
            <a:ext cx="2016125" cy="431800"/>
            <a:chOff x="467544" y="332704"/>
            <a:chExt cx="2016224" cy="432000"/>
          </a:xfrm>
        </p:grpSpPr>
        <p:pic>
          <p:nvPicPr>
            <p:cNvPr id="6" name="图片 11" descr="nenu3.jp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CFDFF"/>
                </a:clrFrom>
                <a:clrTo>
                  <a:srgbClr val="FCFD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32704"/>
              <a:ext cx="531975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23" descr="nen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702" y="404704"/>
              <a:ext cx="1406066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13"/>
          <p:cNvGrpSpPr>
            <a:grpSpLocks/>
          </p:cNvGrpSpPr>
          <p:nvPr/>
        </p:nvGrpSpPr>
        <p:grpSpPr bwMode="auto">
          <a:xfrm>
            <a:off x="171452" y="920750"/>
            <a:ext cx="8721725" cy="553998"/>
            <a:chOff x="171712" y="-171400"/>
            <a:chExt cx="8720768" cy="5538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1078" y="188892"/>
              <a:ext cx="864140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>
              <a:spLocks noChangeArrowheads="1"/>
            </p:cNvSpPr>
            <p:nvPr/>
          </p:nvSpPr>
          <p:spPr bwMode="auto">
            <a:xfrm>
              <a:off x="171712" y="-171400"/>
              <a:ext cx="721593" cy="553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>
                  <a:solidFill>
                    <a:srgbClr val="7F7F7F"/>
                  </a:solidFill>
                </a:rPr>
                <a:t>.....</a:t>
              </a:r>
              <a:endParaRPr lang="zh-CN" altLang="en-US" sz="3000">
                <a:solidFill>
                  <a:srgbClr val="7F7F7F"/>
                </a:solidFill>
              </a:endParaRPr>
            </a:p>
          </p:txBody>
        </p:sp>
      </p:grpSp>
      <p:pic>
        <p:nvPicPr>
          <p:cNvPr id="14" name="图片 19" descr="Untitled-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268413"/>
            <a:ext cx="9143476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20"/>
          <p:cNvGrpSpPr>
            <a:grpSpLocks/>
          </p:cNvGrpSpPr>
          <p:nvPr/>
        </p:nvGrpSpPr>
        <p:grpSpPr bwMode="auto">
          <a:xfrm>
            <a:off x="251508" y="1268413"/>
            <a:ext cx="1440078" cy="720080"/>
            <a:chOff x="251520" y="1268760"/>
            <a:chExt cx="1440160" cy="720080"/>
          </a:xfrm>
        </p:grpSpPr>
        <p:sp>
          <p:nvSpPr>
            <p:cNvPr id="79" name="矩形 78"/>
            <p:cNvSpPr/>
            <p:nvPr/>
          </p:nvSpPr>
          <p:spPr>
            <a:xfrm>
              <a:off x="971605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50839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6" name="组合 22"/>
          <p:cNvGrpSpPr>
            <a:grpSpLocks/>
          </p:cNvGrpSpPr>
          <p:nvPr/>
        </p:nvGrpSpPr>
        <p:grpSpPr bwMode="auto">
          <a:xfrm>
            <a:off x="2411624" y="1268413"/>
            <a:ext cx="1440078" cy="720080"/>
            <a:chOff x="251520" y="1268760"/>
            <a:chExt cx="1440160" cy="720080"/>
          </a:xfrm>
        </p:grpSpPr>
        <p:sp>
          <p:nvSpPr>
            <p:cNvPr id="77" name="矩形 76"/>
            <p:cNvSpPr/>
            <p:nvPr/>
          </p:nvSpPr>
          <p:spPr>
            <a:xfrm>
              <a:off x="972077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251311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8" name="组合 23"/>
          <p:cNvGrpSpPr>
            <a:grpSpLocks/>
          </p:cNvGrpSpPr>
          <p:nvPr/>
        </p:nvGrpSpPr>
        <p:grpSpPr bwMode="auto">
          <a:xfrm>
            <a:off x="4571740" y="1268413"/>
            <a:ext cx="1440078" cy="720080"/>
            <a:chOff x="251520" y="1268760"/>
            <a:chExt cx="1440160" cy="720080"/>
          </a:xfrm>
        </p:grpSpPr>
        <p:sp>
          <p:nvSpPr>
            <p:cNvPr id="75" name="矩形 74"/>
            <p:cNvSpPr/>
            <p:nvPr/>
          </p:nvSpPr>
          <p:spPr>
            <a:xfrm>
              <a:off x="972548" y="1268760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1782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19" name="组合 24"/>
          <p:cNvGrpSpPr>
            <a:grpSpLocks/>
          </p:cNvGrpSpPr>
          <p:nvPr/>
        </p:nvGrpSpPr>
        <p:grpSpPr bwMode="auto">
          <a:xfrm>
            <a:off x="6731856" y="1268413"/>
            <a:ext cx="1440078" cy="720080"/>
            <a:chOff x="251520" y="1268760"/>
            <a:chExt cx="1440160" cy="720080"/>
          </a:xfrm>
        </p:grpSpPr>
        <p:sp>
          <p:nvSpPr>
            <p:cNvPr id="73" name="矩形 72"/>
            <p:cNvSpPr/>
            <p:nvPr/>
          </p:nvSpPr>
          <p:spPr>
            <a:xfrm>
              <a:off x="973020" y="1268760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254" y="1268760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8891590" y="1268413"/>
            <a:ext cx="252412" cy="7207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1" name="矩形 20"/>
          <p:cNvSpPr/>
          <p:nvPr/>
        </p:nvSpPr>
        <p:spPr bwMode="auto">
          <a:xfrm>
            <a:off x="250827" y="1989138"/>
            <a:ext cx="720725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2" name="矩形 21"/>
          <p:cNvSpPr/>
          <p:nvPr/>
        </p:nvSpPr>
        <p:spPr bwMode="auto">
          <a:xfrm>
            <a:off x="2" y="1989138"/>
            <a:ext cx="250825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3" name="组合 28"/>
          <p:cNvGrpSpPr>
            <a:grpSpLocks/>
          </p:cNvGrpSpPr>
          <p:nvPr/>
        </p:nvGrpSpPr>
        <p:grpSpPr bwMode="auto">
          <a:xfrm>
            <a:off x="1691585" y="1988493"/>
            <a:ext cx="1440078" cy="720080"/>
            <a:chOff x="251520" y="1268760"/>
            <a:chExt cx="1440160" cy="720080"/>
          </a:xfrm>
        </p:grpSpPr>
        <p:sp>
          <p:nvSpPr>
            <p:cNvPr id="71" name="矩形 70"/>
            <p:cNvSpPr/>
            <p:nvPr/>
          </p:nvSpPr>
          <p:spPr>
            <a:xfrm>
              <a:off x="972978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252212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4" name="组合 30"/>
          <p:cNvGrpSpPr>
            <a:grpSpLocks/>
          </p:cNvGrpSpPr>
          <p:nvPr/>
        </p:nvGrpSpPr>
        <p:grpSpPr bwMode="auto">
          <a:xfrm>
            <a:off x="3923705" y="1988493"/>
            <a:ext cx="1440078" cy="720080"/>
            <a:chOff x="251520" y="1268760"/>
            <a:chExt cx="1440160" cy="720080"/>
          </a:xfrm>
        </p:grpSpPr>
        <p:sp>
          <p:nvSpPr>
            <p:cNvPr id="69" name="矩形 68"/>
            <p:cNvSpPr/>
            <p:nvPr/>
          </p:nvSpPr>
          <p:spPr>
            <a:xfrm>
              <a:off x="972883" y="1269405"/>
              <a:ext cx="719179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211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25" name="组合 31"/>
          <p:cNvGrpSpPr>
            <a:grpSpLocks/>
          </p:cNvGrpSpPr>
          <p:nvPr/>
        </p:nvGrpSpPr>
        <p:grpSpPr bwMode="auto">
          <a:xfrm>
            <a:off x="6011818" y="1988493"/>
            <a:ext cx="1440078" cy="720080"/>
            <a:chOff x="251520" y="1268760"/>
            <a:chExt cx="1440160" cy="720080"/>
          </a:xfrm>
        </p:grpSpPr>
        <p:sp>
          <p:nvSpPr>
            <p:cNvPr id="67" name="矩形 66"/>
            <p:cNvSpPr/>
            <p:nvPr/>
          </p:nvSpPr>
          <p:spPr>
            <a:xfrm>
              <a:off x="972333" y="1269405"/>
              <a:ext cx="719178" cy="719137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8" name="矩形 67"/>
            <p:cNvSpPr/>
            <p:nvPr/>
          </p:nvSpPr>
          <p:spPr>
            <a:xfrm>
              <a:off x="251567" y="1269405"/>
              <a:ext cx="72076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8891590" y="1989138"/>
            <a:ext cx="252412" cy="71913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7" name="矩形 26"/>
          <p:cNvSpPr/>
          <p:nvPr/>
        </p:nvSpPr>
        <p:spPr bwMode="auto">
          <a:xfrm>
            <a:off x="8172452" y="1989138"/>
            <a:ext cx="719138" cy="71913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28" name="矩形 27"/>
          <p:cNvSpPr/>
          <p:nvPr/>
        </p:nvSpPr>
        <p:spPr bwMode="auto">
          <a:xfrm>
            <a:off x="2" y="2708275"/>
            <a:ext cx="250825" cy="7207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29" name="组合 35"/>
          <p:cNvGrpSpPr>
            <a:grpSpLocks/>
          </p:cNvGrpSpPr>
          <p:nvPr/>
        </p:nvGrpSpPr>
        <p:grpSpPr bwMode="auto">
          <a:xfrm>
            <a:off x="971546" y="2708573"/>
            <a:ext cx="1440078" cy="720080"/>
            <a:chOff x="251520" y="1268760"/>
            <a:chExt cx="1440160" cy="720080"/>
          </a:xfrm>
        </p:grpSpPr>
        <p:sp>
          <p:nvSpPr>
            <p:cNvPr id="65" name="矩形 64"/>
            <p:cNvSpPr/>
            <p:nvPr/>
          </p:nvSpPr>
          <p:spPr>
            <a:xfrm>
              <a:off x="972292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1526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0" name="组合 36"/>
          <p:cNvGrpSpPr>
            <a:grpSpLocks/>
          </p:cNvGrpSpPr>
          <p:nvPr/>
        </p:nvGrpSpPr>
        <p:grpSpPr bwMode="auto">
          <a:xfrm>
            <a:off x="3131663" y="2708573"/>
            <a:ext cx="1440078" cy="720080"/>
            <a:chOff x="251520" y="1268760"/>
            <a:chExt cx="1440160" cy="720080"/>
          </a:xfrm>
        </p:grpSpPr>
        <p:sp>
          <p:nvSpPr>
            <p:cNvPr id="63" name="矩形 62"/>
            <p:cNvSpPr/>
            <p:nvPr/>
          </p:nvSpPr>
          <p:spPr>
            <a:xfrm>
              <a:off x="972763" y="1268462"/>
              <a:ext cx="719178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4" name="矩形 63"/>
            <p:cNvSpPr/>
            <p:nvPr/>
          </p:nvSpPr>
          <p:spPr>
            <a:xfrm>
              <a:off x="25199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1" name="组合 37"/>
          <p:cNvGrpSpPr>
            <a:grpSpLocks/>
          </p:cNvGrpSpPr>
          <p:nvPr/>
        </p:nvGrpSpPr>
        <p:grpSpPr bwMode="auto">
          <a:xfrm>
            <a:off x="5291779" y="2708573"/>
            <a:ext cx="1440078" cy="720080"/>
            <a:chOff x="251520" y="1268760"/>
            <a:chExt cx="1440160" cy="720080"/>
          </a:xfrm>
        </p:grpSpPr>
        <p:sp>
          <p:nvSpPr>
            <p:cNvPr id="61" name="矩形 60"/>
            <p:cNvSpPr/>
            <p:nvPr/>
          </p:nvSpPr>
          <p:spPr>
            <a:xfrm>
              <a:off x="971647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0881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2" name="组合 38"/>
          <p:cNvGrpSpPr>
            <a:grpSpLocks/>
          </p:cNvGrpSpPr>
          <p:nvPr/>
        </p:nvGrpSpPr>
        <p:grpSpPr bwMode="auto">
          <a:xfrm>
            <a:off x="7451895" y="2708573"/>
            <a:ext cx="1440078" cy="720080"/>
            <a:chOff x="251520" y="1268760"/>
            <a:chExt cx="1440160" cy="720080"/>
          </a:xfrm>
        </p:grpSpPr>
        <p:sp>
          <p:nvSpPr>
            <p:cNvPr id="59" name="矩形 58"/>
            <p:cNvSpPr/>
            <p:nvPr/>
          </p:nvSpPr>
          <p:spPr>
            <a:xfrm>
              <a:off x="972118" y="1268462"/>
              <a:ext cx="71917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1352" y="1268462"/>
              <a:ext cx="72076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3" name="组合 39"/>
          <p:cNvGrpSpPr>
            <a:grpSpLocks/>
          </p:cNvGrpSpPr>
          <p:nvPr/>
        </p:nvGrpSpPr>
        <p:grpSpPr bwMode="auto">
          <a:xfrm>
            <a:off x="251508" y="3428653"/>
            <a:ext cx="1440078" cy="720080"/>
            <a:chOff x="251520" y="1268760"/>
            <a:chExt cx="1440160" cy="720080"/>
          </a:xfrm>
        </p:grpSpPr>
        <p:sp>
          <p:nvSpPr>
            <p:cNvPr id="57" name="矩形 56"/>
            <p:cNvSpPr/>
            <p:nvPr/>
          </p:nvSpPr>
          <p:spPr>
            <a:xfrm>
              <a:off x="971605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8" name="矩形 57"/>
            <p:cNvSpPr/>
            <p:nvPr/>
          </p:nvSpPr>
          <p:spPr>
            <a:xfrm>
              <a:off x="250839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4" name="组合 40"/>
          <p:cNvGrpSpPr>
            <a:grpSpLocks/>
          </p:cNvGrpSpPr>
          <p:nvPr/>
        </p:nvGrpSpPr>
        <p:grpSpPr bwMode="auto">
          <a:xfrm>
            <a:off x="2411624" y="3428653"/>
            <a:ext cx="1440078" cy="720080"/>
            <a:chOff x="251520" y="1268760"/>
            <a:chExt cx="1440160" cy="720080"/>
          </a:xfrm>
        </p:grpSpPr>
        <p:sp>
          <p:nvSpPr>
            <p:cNvPr id="55" name="矩形 54"/>
            <p:cNvSpPr/>
            <p:nvPr/>
          </p:nvSpPr>
          <p:spPr>
            <a:xfrm>
              <a:off x="972077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1311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5" name="组合 41"/>
          <p:cNvGrpSpPr>
            <a:grpSpLocks/>
          </p:cNvGrpSpPr>
          <p:nvPr/>
        </p:nvGrpSpPr>
        <p:grpSpPr bwMode="auto">
          <a:xfrm>
            <a:off x="4571740" y="3428653"/>
            <a:ext cx="1440078" cy="720080"/>
            <a:chOff x="251520" y="1268760"/>
            <a:chExt cx="1440160" cy="720080"/>
          </a:xfrm>
        </p:grpSpPr>
        <p:sp>
          <p:nvSpPr>
            <p:cNvPr id="53" name="矩形 52"/>
            <p:cNvSpPr/>
            <p:nvPr/>
          </p:nvSpPr>
          <p:spPr>
            <a:xfrm>
              <a:off x="972548" y="1269107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1782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36" name="组合 42"/>
          <p:cNvGrpSpPr>
            <a:grpSpLocks/>
          </p:cNvGrpSpPr>
          <p:nvPr/>
        </p:nvGrpSpPr>
        <p:grpSpPr bwMode="auto">
          <a:xfrm>
            <a:off x="6731856" y="3428653"/>
            <a:ext cx="1440078" cy="720080"/>
            <a:chOff x="251520" y="1268760"/>
            <a:chExt cx="1440160" cy="720080"/>
          </a:xfrm>
        </p:grpSpPr>
        <p:sp>
          <p:nvSpPr>
            <p:cNvPr id="51" name="矩形 50"/>
            <p:cNvSpPr/>
            <p:nvPr/>
          </p:nvSpPr>
          <p:spPr>
            <a:xfrm>
              <a:off x="973020" y="1269107"/>
              <a:ext cx="719178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52254" y="1269107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37" name="矩形 36"/>
          <p:cNvSpPr/>
          <p:nvPr/>
        </p:nvSpPr>
        <p:spPr bwMode="auto">
          <a:xfrm>
            <a:off x="8891590" y="3429000"/>
            <a:ext cx="252412" cy="719138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8" name="矩形 37"/>
          <p:cNvSpPr/>
          <p:nvPr/>
        </p:nvSpPr>
        <p:spPr bwMode="auto">
          <a:xfrm>
            <a:off x="250827" y="4148138"/>
            <a:ext cx="720725" cy="90487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39" name="矩形 38"/>
          <p:cNvSpPr/>
          <p:nvPr/>
        </p:nvSpPr>
        <p:spPr bwMode="auto">
          <a:xfrm>
            <a:off x="2" y="4148138"/>
            <a:ext cx="250825" cy="90487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grpSp>
        <p:nvGrpSpPr>
          <p:cNvPr id="40" name="组合 46"/>
          <p:cNvGrpSpPr>
            <a:grpSpLocks/>
          </p:cNvGrpSpPr>
          <p:nvPr/>
        </p:nvGrpSpPr>
        <p:grpSpPr bwMode="auto">
          <a:xfrm>
            <a:off x="1691585" y="4130741"/>
            <a:ext cx="1440078" cy="90000"/>
            <a:chOff x="251520" y="1268760"/>
            <a:chExt cx="1440160" cy="720080"/>
          </a:xfrm>
        </p:grpSpPr>
        <p:sp>
          <p:nvSpPr>
            <p:cNvPr id="49" name="矩形 48"/>
            <p:cNvSpPr/>
            <p:nvPr/>
          </p:nvSpPr>
          <p:spPr>
            <a:xfrm>
              <a:off x="972978" y="1268232"/>
              <a:ext cx="719179" cy="723984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2212" y="1268232"/>
              <a:ext cx="720766" cy="723984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1" name="组合 47"/>
          <p:cNvGrpSpPr>
            <a:grpSpLocks/>
          </p:cNvGrpSpPr>
          <p:nvPr/>
        </p:nvGrpSpPr>
        <p:grpSpPr bwMode="auto">
          <a:xfrm>
            <a:off x="3851701" y="4148733"/>
            <a:ext cx="1440078" cy="72000"/>
            <a:chOff x="251520" y="1268760"/>
            <a:chExt cx="1440160" cy="720080"/>
          </a:xfrm>
        </p:grpSpPr>
        <p:sp>
          <p:nvSpPr>
            <p:cNvPr id="47" name="矩形 46"/>
            <p:cNvSpPr/>
            <p:nvPr/>
          </p:nvSpPr>
          <p:spPr>
            <a:xfrm>
              <a:off x="971862" y="1262809"/>
              <a:ext cx="719179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51096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grpSp>
        <p:nvGrpSpPr>
          <p:cNvPr id="42" name="组合 48"/>
          <p:cNvGrpSpPr>
            <a:grpSpLocks/>
          </p:cNvGrpSpPr>
          <p:nvPr/>
        </p:nvGrpSpPr>
        <p:grpSpPr bwMode="auto">
          <a:xfrm>
            <a:off x="6011818" y="4148733"/>
            <a:ext cx="1440078" cy="72000"/>
            <a:chOff x="251520" y="1268760"/>
            <a:chExt cx="1440160" cy="720080"/>
          </a:xfrm>
        </p:grpSpPr>
        <p:sp>
          <p:nvSpPr>
            <p:cNvPr id="45" name="矩形 44"/>
            <p:cNvSpPr/>
            <p:nvPr/>
          </p:nvSpPr>
          <p:spPr>
            <a:xfrm>
              <a:off x="972333" y="1262809"/>
              <a:ext cx="719178" cy="730331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51567" y="1262809"/>
              <a:ext cx="720766" cy="730331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8891587" y="4148138"/>
            <a:ext cx="360362" cy="7302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44" name="矩形 43"/>
          <p:cNvSpPr/>
          <p:nvPr/>
        </p:nvSpPr>
        <p:spPr bwMode="auto">
          <a:xfrm>
            <a:off x="8172451" y="4148138"/>
            <a:ext cx="719138" cy="73025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8518" y="4287332"/>
            <a:ext cx="8640960" cy="1013876"/>
          </a:xfrm>
        </p:spPr>
        <p:txBody>
          <a:bodyPr anchor="b"/>
          <a:lstStyle>
            <a:lvl1pPr algn="r"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51520" y="5358409"/>
            <a:ext cx="8640960" cy="590875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1050" smtClean="0">
                <a:solidFill>
                  <a:srgbClr val="FFFFFF"/>
                </a:solidFill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8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8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25" smtClean="0">
                <a:solidFill>
                  <a:srgbClr val="FFFFFF"/>
                </a:solidFill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59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50"/>
            </a:lvl4pPr>
            <a:lvl5pPr>
              <a:defRPr sz="1100"/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 rtlCol="0"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727827" y="6408742"/>
            <a:ext cx="1588591" cy="365125"/>
          </a:xfrm>
        </p:spPr>
        <p:txBody>
          <a:bodyPr/>
          <a:lstStyle>
            <a:lvl1pPr algn="ctr">
              <a:defRPr sz="1050"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2" y="6408742"/>
            <a:ext cx="481385" cy="365125"/>
          </a:xfrm>
        </p:spPr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95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95710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8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8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444298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780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451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26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843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3455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0" y="-1133475"/>
            <a:ext cx="9251950" cy="2978150"/>
            <a:chOff x="0" y="1268760"/>
            <a:chExt cx="9252480" cy="2978150"/>
          </a:xfrm>
        </p:grpSpPr>
        <p:pic>
          <p:nvPicPr>
            <p:cNvPr id="3" name="图片 10" descr="Untitled-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9144000" cy="297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>
              <a:grpSpLocks/>
            </p:cNvGrpSpPr>
            <p:nvPr/>
          </p:nvGrpSpPr>
          <p:grpSpPr bwMode="auto">
            <a:xfrm>
              <a:off x="251520" y="1268760"/>
              <a:ext cx="1440160" cy="720080"/>
              <a:chOff x="251520" y="1268760"/>
              <a:chExt cx="1440160" cy="72008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971605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50839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5" name="组合 12"/>
            <p:cNvGrpSpPr>
              <a:grpSpLocks/>
            </p:cNvGrpSpPr>
            <p:nvPr/>
          </p:nvGrpSpPr>
          <p:grpSpPr bwMode="auto">
            <a:xfrm>
              <a:off x="2411760" y="1268760"/>
              <a:ext cx="1440160" cy="720080"/>
              <a:chOff x="251520" y="1268760"/>
              <a:chExt cx="1440160" cy="72008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972077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311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6" name="组合 13"/>
            <p:cNvGrpSpPr>
              <a:grpSpLocks/>
            </p:cNvGrpSpPr>
            <p:nvPr/>
          </p:nvGrpSpPr>
          <p:grpSpPr bwMode="auto">
            <a:xfrm>
              <a:off x="4572000" y="1268760"/>
              <a:ext cx="1440160" cy="720080"/>
              <a:chOff x="251520" y="1268760"/>
              <a:chExt cx="1440160" cy="72008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972548" y="1268760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782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7" name="组合 14"/>
            <p:cNvGrpSpPr>
              <a:grpSpLocks/>
            </p:cNvGrpSpPr>
            <p:nvPr/>
          </p:nvGrpSpPr>
          <p:grpSpPr bwMode="auto">
            <a:xfrm>
              <a:off x="6732240" y="1268760"/>
              <a:ext cx="1440160" cy="720080"/>
              <a:chOff x="251520" y="1268760"/>
              <a:chExt cx="1440160" cy="72008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973020" y="1268760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2254" y="1268760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8892097" y="1268760"/>
              <a:ext cx="252426" cy="7207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250839" y="1989485"/>
              <a:ext cx="72076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989485"/>
              <a:ext cx="25083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1" name="组合 19"/>
            <p:cNvGrpSpPr>
              <a:grpSpLocks/>
            </p:cNvGrpSpPr>
            <p:nvPr/>
          </p:nvGrpSpPr>
          <p:grpSpPr bwMode="auto">
            <a:xfrm>
              <a:off x="1691680" y="1988840"/>
              <a:ext cx="1440160" cy="720080"/>
              <a:chOff x="251520" y="1268760"/>
              <a:chExt cx="1440160" cy="72008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972978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2212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2" name="组合 20"/>
            <p:cNvGrpSpPr>
              <a:grpSpLocks/>
            </p:cNvGrpSpPr>
            <p:nvPr/>
          </p:nvGrpSpPr>
          <p:grpSpPr bwMode="auto">
            <a:xfrm>
              <a:off x="3923928" y="1988840"/>
              <a:ext cx="1440160" cy="720080"/>
              <a:chOff x="251520" y="1268760"/>
              <a:chExt cx="1440160" cy="72008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972883" y="1269405"/>
                <a:ext cx="719179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5211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3" name="组合 22"/>
            <p:cNvGrpSpPr>
              <a:grpSpLocks/>
            </p:cNvGrpSpPr>
            <p:nvPr/>
          </p:nvGrpSpPr>
          <p:grpSpPr bwMode="auto">
            <a:xfrm>
              <a:off x="6012160" y="1988840"/>
              <a:ext cx="1440160" cy="720080"/>
              <a:chOff x="251520" y="1268760"/>
              <a:chExt cx="1440160" cy="72008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972333" y="1269405"/>
                <a:ext cx="719178" cy="719138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51567" y="1269405"/>
                <a:ext cx="720766" cy="719138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892097" y="1989485"/>
              <a:ext cx="252426" cy="71913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72918" y="1989485"/>
              <a:ext cx="719179" cy="71913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2708623"/>
              <a:ext cx="250839" cy="7207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17" name="组合 26"/>
            <p:cNvGrpSpPr>
              <a:grpSpLocks/>
            </p:cNvGrpSpPr>
            <p:nvPr/>
          </p:nvGrpSpPr>
          <p:grpSpPr bwMode="auto">
            <a:xfrm>
              <a:off x="971600" y="2708920"/>
              <a:ext cx="1440160" cy="720080"/>
              <a:chOff x="251520" y="1268760"/>
              <a:chExt cx="1440160" cy="72008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972292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51526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3131840" y="2708920"/>
              <a:ext cx="1440160" cy="720080"/>
              <a:chOff x="251520" y="1268760"/>
              <a:chExt cx="1440160" cy="72008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972763" y="1268463"/>
                <a:ext cx="719178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5199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19" name="组合 28"/>
            <p:cNvGrpSpPr>
              <a:grpSpLocks/>
            </p:cNvGrpSpPr>
            <p:nvPr/>
          </p:nvGrpSpPr>
          <p:grpSpPr bwMode="auto">
            <a:xfrm>
              <a:off x="5292080" y="2708920"/>
              <a:ext cx="1440160" cy="720080"/>
              <a:chOff x="251520" y="1268760"/>
              <a:chExt cx="1440160" cy="72008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971647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50881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0" name="组合 30"/>
            <p:cNvGrpSpPr>
              <a:grpSpLocks/>
            </p:cNvGrpSpPr>
            <p:nvPr/>
          </p:nvGrpSpPr>
          <p:grpSpPr bwMode="auto">
            <a:xfrm>
              <a:off x="7452320" y="2708920"/>
              <a:ext cx="1440160" cy="720080"/>
              <a:chOff x="251520" y="1268760"/>
              <a:chExt cx="1440160" cy="72008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972118" y="1268463"/>
                <a:ext cx="719179" cy="720725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51352" y="1268463"/>
                <a:ext cx="720766" cy="720725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1" name="组合 31"/>
            <p:cNvGrpSpPr>
              <a:grpSpLocks/>
            </p:cNvGrpSpPr>
            <p:nvPr/>
          </p:nvGrpSpPr>
          <p:grpSpPr bwMode="auto">
            <a:xfrm>
              <a:off x="251520" y="3429000"/>
              <a:ext cx="1440160" cy="720080"/>
              <a:chOff x="251520" y="1268760"/>
              <a:chExt cx="1440160" cy="72008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71605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0839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2" name="组合 32"/>
            <p:cNvGrpSpPr>
              <a:grpSpLocks/>
            </p:cNvGrpSpPr>
            <p:nvPr/>
          </p:nvGrpSpPr>
          <p:grpSpPr bwMode="auto">
            <a:xfrm>
              <a:off x="2411760" y="3429000"/>
              <a:ext cx="1440160" cy="720080"/>
              <a:chOff x="251520" y="1268760"/>
              <a:chExt cx="1440160" cy="72008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972077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51311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3" name="组合 33"/>
            <p:cNvGrpSpPr>
              <a:grpSpLocks/>
            </p:cNvGrpSpPr>
            <p:nvPr/>
          </p:nvGrpSpPr>
          <p:grpSpPr bwMode="auto">
            <a:xfrm>
              <a:off x="4572000" y="3429000"/>
              <a:ext cx="1440160" cy="720080"/>
              <a:chOff x="251520" y="1268760"/>
              <a:chExt cx="1440160" cy="7200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972548" y="1269108"/>
                <a:ext cx="719179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782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4" name="组合 34"/>
            <p:cNvGrpSpPr>
              <a:grpSpLocks/>
            </p:cNvGrpSpPr>
            <p:nvPr/>
          </p:nvGrpSpPr>
          <p:grpSpPr bwMode="auto">
            <a:xfrm>
              <a:off x="6732240" y="3429000"/>
              <a:ext cx="1440160" cy="720080"/>
              <a:chOff x="251520" y="1268760"/>
              <a:chExt cx="1440160" cy="72008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973020" y="1269108"/>
                <a:ext cx="719178" cy="719137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52254" y="1269108"/>
                <a:ext cx="720766" cy="719137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8892097" y="3429348"/>
              <a:ext cx="252426" cy="719137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0839" y="4148485"/>
              <a:ext cx="720766" cy="90488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4148485"/>
              <a:ext cx="250839" cy="90488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1691680" y="4131088"/>
              <a:ext cx="1440160" cy="90000"/>
              <a:chOff x="251520" y="1268760"/>
              <a:chExt cx="1440160" cy="7200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972978" y="1268240"/>
                <a:ext cx="719179" cy="723976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52212" y="1268240"/>
                <a:ext cx="720766" cy="723976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29" name="组合 39"/>
            <p:cNvGrpSpPr>
              <a:grpSpLocks/>
            </p:cNvGrpSpPr>
            <p:nvPr/>
          </p:nvGrpSpPr>
          <p:grpSpPr bwMode="auto">
            <a:xfrm>
              <a:off x="3851920" y="4149080"/>
              <a:ext cx="1440160" cy="72000"/>
              <a:chOff x="251520" y="1268760"/>
              <a:chExt cx="1440160" cy="72008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1862" y="1262809"/>
                <a:ext cx="719179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096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grpSp>
          <p:nvGrpSpPr>
            <p:cNvPr id="30" name="组合 40"/>
            <p:cNvGrpSpPr>
              <a:grpSpLocks/>
            </p:cNvGrpSpPr>
            <p:nvPr/>
          </p:nvGrpSpPr>
          <p:grpSpPr bwMode="auto">
            <a:xfrm>
              <a:off x="6012160" y="4149080"/>
              <a:ext cx="1440160" cy="72000"/>
              <a:chOff x="251520" y="1268760"/>
              <a:chExt cx="1440160" cy="72008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972333" y="1262809"/>
                <a:ext cx="719178" cy="730331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51567" y="1262809"/>
                <a:ext cx="720766" cy="730331"/>
              </a:xfrm>
              <a:prstGeom prst="rect">
                <a:avLst/>
              </a:prstGeom>
              <a:solidFill>
                <a:schemeClr val="bg1">
                  <a:lumMod val="8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sz="1350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8892097" y="4148485"/>
              <a:ext cx="360383" cy="73025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  <p:sp>
          <p:nvSpPr>
            <p:cNvPr id="32" name="矩形 31"/>
            <p:cNvSpPr/>
            <p:nvPr/>
          </p:nvSpPr>
          <p:spPr>
            <a:xfrm>
              <a:off x="8172918" y="4148485"/>
              <a:ext cx="719179" cy="73025"/>
            </a:xfrm>
            <a:prstGeom prst="rect">
              <a:avLst/>
            </a:prstGeom>
            <a:solidFill>
              <a:schemeClr val="bg1">
                <a:lumMod val="8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350"/>
            </a:p>
          </p:txBody>
        </p:sp>
      </p:grpSp>
      <p:sp>
        <p:nvSpPr>
          <p:cNvPr id="6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7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933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411414" y="1268417"/>
            <a:ext cx="5056525" cy="769937"/>
            <a:chOff x="2411760" y="1268760"/>
            <a:chExt cx="5056841" cy="769441"/>
          </a:xfrm>
        </p:grpSpPr>
        <p:sp>
          <p:nvSpPr>
            <p:cNvPr id="3" name="文本框 10"/>
            <p:cNvSpPr txBox="1">
              <a:spLocks noChangeArrowheads="1"/>
            </p:cNvSpPr>
            <p:nvPr/>
          </p:nvSpPr>
          <p:spPr bwMode="auto">
            <a:xfrm>
              <a:off x="2411760" y="1268760"/>
              <a:ext cx="2160240" cy="599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solidFill>
                    <a:srgbClr val="7F7F7F"/>
                  </a:solidFill>
                  <a:latin typeface="Impact" panose="020B0806030902050204" pitchFamily="34" charset="0"/>
                </a:rPr>
                <a:t>Zhangl</a:t>
              </a:r>
              <a:r>
                <a:rPr lang="en-US" altLang="zh-CN" sz="1800">
                  <a:latin typeface="Impact" panose="020B0806030902050204" pitchFamily="34" charset="0"/>
                </a:rPr>
                <a:t> Design</a:t>
              </a:r>
            </a:p>
            <a:p>
              <a:pPr eaLnBrk="1" hangingPunct="1"/>
              <a:endParaRPr lang="en-US" altLang="zh-CN" sz="600">
                <a:latin typeface="Impact" panose="020B0806030902050204" pitchFamily="34" charset="0"/>
              </a:endParaRPr>
            </a:p>
            <a:p>
              <a:pPr eaLnBrk="1" hangingPunct="1"/>
              <a:r>
                <a:rPr lang="en-US" altLang="zh-CN" sz="900">
                  <a:solidFill>
                    <a:srgbClr val="7F7F7F"/>
                  </a:solidFill>
                  <a:latin typeface="Calibri" panose="020F0502020204030204" pitchFamily="34" charset="0"/>
                </a:rPr>
                <a:t>zhangl179@nenu.edu.cn</a:t>
              </a:r>
              <a:endParaRPr lang="zh-CN" altLang="en-US" sz="1350">
                <a:solidFill>
                  <a:srgbClr val="7F7F7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4572482" y="1268760"/>
              <a:ext cx="0" cy="769441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12"/>
            <p:cNvSpPr txBox="1">
              <a:spLocks noChangeArrowheads="1"/>
            </p:cNvSpPr>
            <p:nvPr/>
          </p:nvSpPr>
          <p:spPr bwMode="auto">
            <a:xfrm>
              <a:off x="4860032" y="1351801"/>
              <a:ext cx="2608569" cy="230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900">
                  <a:latin typeface="华文细黑" panose="02010600040101010101" pitchFamily="2" charset="-122"/>
                  <a:ea typeface="华文细黑" panose="02010600040101010101" pitchFamily="2" charset="-122"/>
                </a:rPr>
                <a:t>本模板仅供校内教学使用，请勿用于商业使用！</a:t>
              </a:r>
              <a:endParaRPr lang="zh-CN" altLang="en-US" sz="135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6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36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70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59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99126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2"/>
            <a:ext cx="17272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991261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324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99126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324602"/>
            <a:ext cx="10668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91263" name="Freeform 31"/>
          <p:cNvSpPr>
            <a:spLocks noChangeArrowheads="1"/>
          </p:cNvSpPr>
          <p:nvPr/>
        </p:nvSpPr>
        <p:spPr bwMode="auto">
          <a:xfrm>
            <a:off x="381000" y="228600"/>
            <a:ext cx="8229600" cy="8382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91264" name="Line 32"/>
          <p:cNvSpPr>
            <a:spLocks noChangeShapeType="1"/>
          </p:cNvSpPr>
          <p:nvPr/>
        </p:nvSpPr>
        <p:spPr bwMode="auto">
          <a:xfrm>
            <a:off x="457200" y="6307138"/>
            <a:ext cx="822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381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7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820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TW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8263"/>
            <a:ext cx="41910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IAPCM 29 May 2013</a:t>
            </a:r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418263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66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www.phy.cuhk.edu.hk/rbliu</a:t>
            </a:r>
          </a:p>
        </p:txBody>
      </p:sp>
      <p:sp>
        <p:nvSpPr>
          <p:cNvPr id="8130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18263"/>
            <a:ext cx="6096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66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E40F9B95-6704-49C0-A00E-946891BA3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3063" name="Line 7"/>
          <p:cNvSpPr>
            <a:spLocks noChangeShapeType="1"/>
          </p:cNvSpPr>
          <p:nvPr/>
        </p:nvSpPr>
        <p:spPr bwMode="auto">
          <a:xfrm>
            <a:off x="1114426" y="6400800"/>
            <a:ext cx="7953375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solidFill>
                <a:srgbClr val="000000"/>
              </a:solidFill>
            </a:endParaRPr>
          </a:p>
        </p:txBody>
      </p:sp>
      <p:pic>
        <p:nvPicPr>
          <p:cNvPr id="23559" name="Picture 9" descr="culogo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5100" y="6311902"/>
            <a:ext cx="685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9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7" y="6408742"/>
            <a:ext cx="1588591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5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E8D5F43-11FC-4A47-8AB9-3C569A0CF75E}" type="datetimeFigureOut">
              <a:rPr lang="zh-CN" altLang="en-US" smtClean="0"/>
              <a:pPr/>
              <a:t>2017-06-24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42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29590" y="6408742"/>
            <a:ext cx="58423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50" b="0" smtClean="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90D828E9-83C5-4984-96D7-CAB79F9D1FB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8" y="6428355"/>
            <a:ext cx="25542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6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  <a:extLst/>
    </p:titleStyle>
    <p:bodyStyle>
      <a:lvl1pPr marL="273844" indent="-191691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5535" indent="-171450" algn="l" rtl="0" eaLnBrk="1" fontAlgn="base" hangingPunct="1">
        <a:spcBef>
          <a:spcPts val="244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44129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7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2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28700" indent="-171450" algn="l" rtl="0" eaLnBrk="1" fontAlgn="base" hangingPunct="1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png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0" Type="http://schemas.openxmlformats.org/officeDocument/2006/relationships/image" Target="../media/image73.emf"/><Relationship Id="rId4" Type="http://schemas.openxmlformats.org/officeDocument/2006/relationships/image" Target="../media/image67.png"/><Relationship Id="rId9" Type="http://schemas.openxmlformats.org/officeDocument/2006/relationships/image" Target="../media/image7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7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8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7" Type="http://schemas.openxmlformats.org/officeDocument/2006/relationships/image" Target="../media/image130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9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5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5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161.emf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6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png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72.emf"/><Relationship Id="rId5" Type="http://schemas.openxmlformats.org/officeDocument/2006/relationships/image" Target="../media/image171.emf"/><Relationship Id="rId4" Type="http://schemas.openxmlformats.org/officeDocument/2006/relationships/image" Target="../media/image17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76.emf"/><Relationship Id="rId4" Type="http://schemas.openxmlformats.org/officeDocument/2006/relationships/image" Target="../media/image17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7.emf"/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61.png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6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60"/>
            <a:ext cx="9144000" cy="7222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68" y="996846"/>
            <a:ext cx="6951750" cy="119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68" y="2407624"/>
            <a:ext cx="3498300" cy="29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972" y="2407624"/>
            <a:ext cx="1659450" cy="795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408" y="3226756"/>
            <a:ext cx="3677700" cy="716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0472" y="3359235"/>
            <a:ext cx="762450" cy="358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5864" y="3226756"/>
            <a:ext cx="1838850" cy="862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5272" y="4065999"/>
            <a:ext cx="2197650" cy="358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1979" y="4135862"/>
            <a:ext cx="1749150" cy="78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5522" y="5301470"/>
            <a:ext cx="1569750" cy="358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4932" y="5319264"/>
            <a:ext cx="3184350" cy="4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5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76"/>
            <a:ext cx="9144000" cy="9176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94" y="1064725"/>
            <a:ext cx="4134356" cy="11197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24287" y="2031749"/>
                <a:ext cx="8442664" cy="6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⟩=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7" y="2031749"/>
                <a:ext cx="8442664" cy="613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03" y="2576373"/>
            <a:ext cx="4754100" cy="1209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87" y="5772403"/>
            <a:ext cx="3588000" cy="5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1940" y="3794999"/>
            <a:ext cx="3558177" cy="7418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051" y="3997948"/>
            <a:ext cx="403650" cy="336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725" y="3997948"/>
            <a:ext cx="2691000" cy="784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6160" y="4686003"/>
            <a:ext cx="4754100" cy="1276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1964" y="4362285"/>
            <a:ext cx="4350700" cy="11473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9150" y="5664751"/>
            <a:ext cx="3588000" cy="5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8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611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8080"/>
            <a:ext cx="3812250" cy="1052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00" y="2363258"/>
            <a:ext cx="3274050" cy="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8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6" y="274638"/>
            <a:ext cx="7983301" cy="77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11" y="1259816"/>
            <a:ext cx="3722550" cy="30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66" y="1774594"/>
            <a:ext cx="2466750" cy="660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158" y="1707394"/>
            <a:ext cx="3543150" cy="795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000" y="1774594"/>
            <a:ext cx="2691000" cy="660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83" y="2647772"/>
            <a:ext cx="4978350" cy="61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736" y="3100950"/>
            <a:ext cx="3498300" cy="61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983" y="4170128"/>
            <a:ext cx="8028151" cy="3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3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4" y="575699"/>
            <a:ext cx="4709250" cy="39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2" y="1280325"/>
            <a:ext cx="2287350" cy="30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31" y="2109621"/>
            <a:ext cx="4754100" cy="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4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5" y="277264"/>
            <a:ext cx="7624501" cy="12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28" y="1959260"/>
            <a:ext cx="2421900" cy="3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0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190"/>
            <a:ext cx="9144000" cy="45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853"/>
            <a:ext cx="6498454" cy="1346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6713"/>
            <a:ext cx="9144000" cy="1247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33" y="2523880"/>
            <a:ext cx="6418555" cy="39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" y="322608"/>
            <a:ext cx="8342101" cy="127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46" y="1915959"/>
            <a:ext cx="2556450" cy="59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651" y="2596510"/>
            <a:ext cx="4754100" cy="45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46" y="3142661"/>
            <a:ext cx="4798950" cy="109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746" y="4327212"/>
            <a:ext cx="1524900" cy="772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899" y="4537363"/>
            <a:ext cx="1928550" cy="3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3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412"/>
            <a:ext cx="9144000" cy="1746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73" y="2093623"/>
            <a:ext cx="3229200" cy="76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35" y="2954647"/>
            <a:ext cx="3901950" cy="59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46" y="2093623"/>
            <a:ext cx="2646150" cy="61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447" y="4349248"/>
            <a:ext cx="1166100" cy="1142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84" y="4656704"/>
            <a:ext cx="941850" cy="403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573" y="4415904"/>
            <a:ext cx="3498300" cy="1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3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232"/>
            <a:ext cx="9144000" cy="1433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6" y="1867470"/>
            <a:ext cx="7624501" cy="76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66" y="2720549"/>
            <a:ext cx="3857100" cy="58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66" y="3394428"/>
            <a:ext cx="3229200" cy="6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969" y="2686949"/>
            <a:ext cx="2287350" cy="61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66" y="4090707"/>
            <a:ext cx="6996600" cy="1131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703" y="5539265"/>
            <a:ext cx="4754100" cy="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60"/>
            <a:ext cx="9144000" cy="6829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9" y="1106149"/>
            <a:ext cx="6323850" cy="5376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3613212" y="435594"/>
            <a:ext cx="1260629" cy="83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34" y="1842337"/>
            <a:ext cx="3543150" cy="324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384" y="2354525"/>
            <a:ext cx="1659450" cy="772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508" y="3314713"/>
            <a:ext cx="3677700" cy="694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2263" y="4274901"/>
            <a:ext cx="941850" cy="291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1362" y="4274901"/>
            <a:ext cx="941850" cy="268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394" y="4908969"/>
            <a:ext cx="2287350" cy="324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4400" y="4925769"/>
            <a:ext cx="1435200" cy="291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0793" y="4690569"/>
            <a:ext cx="1704300" cy="7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3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59"/>
            <a:ext cx="9144000" cy="9433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88" y="1630809"/>
            <a:ext cx="3274050" cy="159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22" y="3404262"/>
            <a:ext cx="1569750" cy="79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964" y="3611462"/>
            <a:ext cx="1973400" cy="38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964" y="4023009"/>
            <a:ext cx="5426850" cy="72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314" y="4841015"/>
            <a:ext cx="2287350" cy="425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4814" y="4908215"/>
            <a:ext cx="448500" cy="28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4959" y="2214959"/>
            <a:ext cx="3588000" cy="403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864" y="1198483"/>
            <a:ext cx="3812250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6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003"/>
            <a:ext cx="9144000" cy="11895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0" y="1776914"/>
            <a:ext cx="4619550" cy="90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00" y="2684114"/>
            <a:ext cx="3722550" cy="8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305" y="2684114"/>
            <a:ext cx="1794000" cy="75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663" y="3689764"/>
            <a:ext cx="4485000" cy="851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663" y="4971377"/>
            <a:ext cx="2780700" cy="7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85"/>
            <a:ext cx="9144000" cy="608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" r="57270"/>
          <a:stretch/>
        </p:blipFill>
        <p:spPr>
          <a:xfrm>
            <a:off x="1208251" y="1209155"/>
            <a:ext cx="1437296" cy="81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250" y="2146911"/>
            <a:ext cx="3901950" cy="80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14" y="1489155"/>
            <a:ext cx="717600" cy="257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514" y="2404511"/>
            <a:ext cx="672750" cy="291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264" y="3073467"/>
            <a:ext cx="4619550" cy="61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114" y="3945728"/>
            <a:ext cx="3677700" cy="683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5130" y="3945728"/>
            <a:ext cx="1435200" cy="660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793" y="4722789"/>
            <a:ext cx="5516550" cy="750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142" y="5610145"/>
            <a:ext cx="5740800" cy="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66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603"/>
            <a:ext cx="9144000" cy="12650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3" y="1749194"/>
            <a:ext cx="5695950" cy="66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48" y="2490685"/>
            <a:ext cx="2691000" cy="6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8" y="3372852"/>
            <a:ext cx="3543150" cy="62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76" y="4033370"/>
            <a:ext cx="1076400" cy="291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48" y="4422061"/>
            <a:ext cx="6413550" cy="61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974" y="5118752"/>
            <a:ext cx="8656051" cy="1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2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5" y="240650"/>
            <a:ext cx="4619550" cy="172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1" y="2303827"/>
            <a:ext cx="3857100" cy="14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17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407"/>
            <a:ext cx="9144000" cy="1275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0" y="2286367"/>
            <a:ext cx="3901950" cy="40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12" y="1719563"/>
            <a:ext cx="8252401" cy="3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3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7" y="937373"/>
            <a:ext cx="7489950" cy="31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78" y="1558794"/>
            <a:ext cx="7131150" cy="104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97" y="2810002"/>
            <a:ext cx="7579650" cy="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3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6" y="2822981"/>
            <a:ext cx="3767400" cy="75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2" y="215912"/>
            <a:ext cx="7265700" cy="25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80" y="5398981"/>
            <a:ext cx="1569750" cy="64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80" y="3573381"/>
            <a:ext cx="7714201" cy="182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5444" y="2800764"/>
            <a:ext cx="2780700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7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46" y="248969"/>
            <a:ext cx="6727500" cy="232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50" y="2681629"/>
            <a:ext cx="3677700" cy="35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50" y="3290631"/>
            <a:ext cx="3139500" cy="64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65" y="4101909"/>
            <a:ext cx="5606250" cy="8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2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" y="0"/>
            <a:ext cx="6637800" cy="246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4" y="2549240"/>
            <a:ext cx="6657827" cy="23079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50" y="4774800"/>
            <a:ext cx="6548100" cy="20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6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60"/>
            <a:ext cx="9144000" cy="1007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0" y="1252419"/>
            <a:ext cx="1794000" cy="78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70" y="2195950"/>
            <a:ext cx="3318900" cy="85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121" y="2378833"/>
            <a:ext cx="1300650" cy="32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771" y="2378833"/>
            <a:ext cx="2332200" cy="403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781" y="3047150"/>
            <a:ext cx="2063100" cy="72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781" y="3898350"/>
            <a:ext cx="2825550" cy="336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9"/>
          <a:srcRect l="1" r="488"/>
          <a:stretch/>
        </p:blipFill>
        <p:spPr>
          <a:xfrm>
            <a:off x="355781" y="4150350"/>
            <a:ext cx="4775512" cy="952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8881" y="1204137"/>
            <a:ext cx="3495675" cy="981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5781" y="5102350"/>
            <a:ext cx="6099600" cy="358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9720" y="5880750"/>
            <a:ext cx="807300" cy="3472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1331" y="5613685"/>
            <a:ext cx="2691000" cy="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7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2" y="347726"/>
            <a:ext cx="6906900" cy="18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2" y="2564984"/>
            <a:ext cx="2018250" cy="62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416" y="2531384"/>
            <a:ext cx="1569750" cy="660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02" y="3527842"/>
            <a:ext cx="6817200" cy="232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041" y="6051600"/>
            <a:ext cx="2018250" cy="8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86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0" y="429140"/>
            <a:ext cx="6009900" cy="127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99" y="1625979"/>
            <a:ext cx="6323850" cy="1635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086" y="4312502"/>
            <a:ext cx="1749150" cy="705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515" y="4642902"/>
            <a:ext cx="1883700" cy="7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55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0" y="227757"/>
            <a:ext cx="8342101" cy="428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48" y="4517357"/>
            <a:ext cx="574080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15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3" y="406476"/>
            <a:ext cx="2825550" cy="896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9" y="1438181"/>
            <a:ext cx="8970001" cy="1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91"/>
            <a:ext cx="9144000" cy="650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5" y="1763128"/>
            <a:ext cx="5382000" cy="52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5" y="2438746"/>
            <a:ext cx="5606250" cy="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31"/>
            <a:ext cx="9144000" cy="5868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567"/>
            <a:ext cx="9144000" cy="592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76371"/>
            <a:ext cx="6996600" cy="1612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413171"/>
            <a:ext cx="7400250" cy="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3296"/>
            <a:ext cx="9144000" cy="12114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165" y="4364958"/>
            <a:ext cx="804742" cy="3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5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879"/>
            <a:ext cx="9144000" cy="605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07" y="1481138"/>
            <a:ext cx="4350450" cy="32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44" y="2084356"/>
            <a:ext cx="3274050" cy="89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109" y="3258774"/>
            <a:ext cx="1794000" cy="31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207" y="3169174"/>
            <a:ext cx="1569750" cy="492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9617" y="3219574"/>
            <a:ext cx="1614600" cy="39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7201" y="1272316"/>
            <a:ext cx="2646150" cy="873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0381" y="3799745"/>
            <a:ext cx="4686825" cy="12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7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0" y="195443"/>
            <a:ext cx="5382000" cy="6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49" y="1268760"/>
            <a:ext cx="3857100" cy="57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0" y="1989277"/>
            <a:ext cx="1883700" cy="57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158" y="2006077"/>
            <a:ext cx="358800" cy="26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958" y="1744259"/>
            <a:ext cx="2856762" cy="8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34" y="1458010"/>
            <a:ext cx="1345500" cy="51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66" y="1458010"/>
            <a:ext cx="3812250" cy="36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084"/>
            <a:ext cx="9144000" cy="6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1055"/>
      </p:ext>
    </p:extLst>
  </p:cSld>
  <p:clrMapOvr>
    <a:masterClrMapping/>
  </p:clrMapOvr>
</p:sld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2.xml><?xml version="1.0" encoding="utf-8"?>
<a:theme xmlns:a="http://schemas.openxmlformats.org/drawingml/2006/main" name="16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7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ountia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untian top" id="{379B01D1-CBBF-45AF-A54B-B40B69C98B7F}" vid="{C7FC04EE-FCF3-40E5-8787-E350F9FD009F}"/>
    </a:ext>
  </a:extLst>
</a:theme>
</file>

<file path=ppt/theme/theme5.xml><?xml version="1.0" encoding="utf-8"?>
<a:theme xmlns:a="http://schemas.openxmlformats.org/drawingml/2006/main" name="18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Mountain Top">
  <a:themeElements>
    <a:clrScheme name="11_Mountain Top 12">
      <a:dk1>
        <a:srgbClr val="000000"/>
      </a:dk1>
      <a:lt1>
        <a:srgbClr val="FFFFFF"/>
      </a:lt1>
      <a:dk2>
        <a:srgbClr val="FFFFFF"/>
      </a:dk2>
      <a:lt2>
        <a:srgbClr val="463416"/>
      </a:lt2>
      <a:accent1>
        <a:srgbClr val="3399FF"/>
      </a:accent1>
      <a:accent2>
        <a:srgbClr val="33CC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11_Mountain Top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1_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0">
        <a:dk1>
          <a:srgbClr val="000000"/>
        </a:dk1>
        <a:lt1>
          <a:srgbClr val="CCEC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E2F4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1">
        <a:dk1>
          <a:srgbClr val="000000"/>
        </a:dk1>
        <a:lt1>
          <a:srgbClr val="FFFFFF"/>
        </a:lt1>
        <a:dk2>
          <a:srgbClr val="000099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Mountain Top 12">
        <a:dk1>
          <a:srgbClr val="000000"/>
        </a:dk1>
        <a:lt1>
          <a:srgbClr val="FFFFFF"/>
        </a:lt1>
        <a:dk2>
          <a:srgbClr val="FFFFFF"/>
        </a:dk2>
        <a:lt2>
          <a:srgbClr val="463416"/>
        </a:lt2>
        <a:accent1>
          <a:srgbClr val="3399FF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Times New Roman"/>
        <a:ea typeface="黑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53DC2220-3434-419D-9210-E9FE3546A59C}" vid="{07DED40F-BE99-4C5A-9505-9CB02F53FA72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mountian top</Template>
  <TotalTime>11249</TotalTime>
  <Words>69</Words>
  <Application>Microsoft Office PowerPoint</Application>
  <PresentationFormat>全屏显示(4:3)</PresentationFormat>
  <Paragraphs>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33</vt:i4>
      </vt:variant>
    </vt:vector>
  </HeadingPairs>
  <TitlesOfParts>
    <vt:vector size="55" baseType="lpstr">
      <vt:lpstr>新細明體</vt:lpstr>
      <vt:lpstr>黑体</vt:lpstr>
      <vt:lpstr>华文细黑</vt:lpstr>
      <vt:lpstr>宋体</vt:lpstr>
      <vt:lpstr>微软雅黑</vt:lpstr>
      <vt:lpstr>Arial</vt:lpstr>
      <vt:lpstr>Calibri</vt:lpstr>
      <vt:lpstr>Cambria Math</vt:lpstr>
      <vt:lpstr>Garamond</vt:lpstr>
      <vt:lpstr>Impact</vt:lpstr>
      <vt:lpstr>Lucida Sans Unicode</vt:lpstr>
      <vt:lpstr>Times New Roman</vt:lpstr>
      <vt:lpstr>Verdana</vt:lpstr>
      <vt:lpstr>Wingdings 2</vt:lpstr>
      <vt:lpstr>Wingdings 3</vt:lpstr>
      <vt:lpstr>mountian top</vt:lpstr>
      <vt:lpstr>16_Mountain Top</vt:lpstr>
      <vt:lpstr>17_Mountain Top</vt:lpstr>
      <vt:lpstr>1_mountian top</vt:lpstr>
      <vt:lpstr>18_Mountain Top</vt:lpstr>
      <vt:lpstr>19_Mountain Top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刘昊迪</dc:creator>
  <cp:lastModifiedBy>刘昊迪</cp:lastModifiedBy>
  <cp:revision>355</cp:revision>
  <dcterms:created xsi:type="dcterms:W3CDTF">2015-02-16T02:36:18Z</dcterms:created>
  <dcterms:modified xsi:type="dcterms:W3CDTF">2017-06-24T03:23:19Z</dcterms:modified>
</cp:coreProperties>
</file>