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27" r:id="rId2"/>
    <p:sldId id="300" r:id="rId3"/>
    <p:sldId id="301" r:id="rId4"/>
    <p:sldId id="349" r:id="rId5"/>
    <p:sldId id="310" r:id="rId6"/>
    <p:sldId id="302" r:id="rId7"/>
    <p:sldId id="303" r:id="rId8"/>
    <p:sldId id="311" r:id="rId9"/>
    <p:sldId id="312" r:id="rId10"/>
    <p:sldId id="353" r:id="rId11"/>
    <p:sldId id="322" r:id="rId12"/>
    <p:sldId id="323" r:id="rId13"/>
    <p:sldId id="304" r:id="rId14"/>
    <p:sldId id="305" r:id="rId15"/>
    <p:sldId id="306" r:id="rId16"/>
    <p:sldId id="308" r:id="rId17"/>
    <p:sldId id="309" r:id="rId18"/>
    <p:sldId id="318" r:id="rId19"/>
    <p:sldId id="319" r:id="rId20"/>
    <p:sldId id="320" r:id="rId21"/>
    <p:sldId id="321"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3" r:id="rId37"/>
    <p:sldId id="344" r:id="rId38"/>
    <p:sldId id="345" r:id="rId39"/>
    <p:sldId id="346" r:id="rId40"/>
    <p:sldId id="347" r:id="rId41"/>
    <p:sldId id="348" r:id="rId42"/>
    <p:sldId id="350" r:id="rId43"/>
    <p:sldId id="351" r:id="rId44"/>
    <p:sldId id="352" r:id="rId45"/>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FF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snapToGrid="0">
      <p:cViewPr varScale="1">
        <p:scale>
          <a:sx n="83" d="100"/>
          <a:sy n="83" d="100"/>
        </p:scale>
        <p:origin x="14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wmf"/><Relationship Id="rId7" Type="http://schemas.openxmlformats.org/officeDocument/2006/relationships/image" Target="../media/image49.e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59.wmf"/><Relationship Id="rId1" Type="http://schemas.openxmlformats.org/officeDocument/2006/relationships/image" Target="../media/image58.wmf"/><Relationship Id="rId5" Type="http://schemas.openxmlformats.org/officeDocument/2006/relationships/image" Target="../media/image60.wmf"/><Relationship Id="rId4"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59.wmf"/><Relationship Id="rId7" Type="http://schemas.openxmlformats.org/officeDocument/2006/relationships/image" Target="../media/image65.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emf"/><Relationship Id="rId2" Type="http://schemas.openxmlformats.org/officeDocument/2006/relationships/image" Target="../media/image68.wmf"/><Relationship Id="rId1" Type="http://schemas.openxmlformats.org/officeDocument/2006/relationships/image" Target="../media/image67.emf"/><Relationship Id="rId6" Type="http://schemas.openxmlformats.org/officeDocument/2006/relationships/image" Target="../media/image72.emf"/><Relationship Id="rId5" Type="http://schemas.openxmlformats.org/officeDocument/2006/relationships/image" Target="../media/image71.wmf"/><Relationship Id="rId10" Type="http://schemas.openxmlformats.org/officeDocument/2006/relationships/image" Target="../media/image76.emf"/><Relationship Id="rId4" Type="http://schemas.openxmlformats.org/officeDocument/2006/relationships/image" Target="../media/image70.wmf"/><Relationship Id="rId9"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5.wmf"/><Relationship Id="rId7" Type="http://schemas.openxmlformats.org/officeDocument/2006/relationships/image" Target="../media/image99.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emf"/><Relationship Id="rId4"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e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emf"/><Relationship Id="rId6" Type="http://schemas.openxmlformats.org/officeDocument/2006/relationships/image" Target="../media/image106.emf"/><Relationship Id="rId5" Type="http://schemas.openxmlformats.org/officeDocument/2006/relationships/image" Target="../media/image105.wmf"/><Relationship Id="rId4" Type="http://schemas.openxmlformats.org/officeDocument/2006/relationships/image" Target="../media/image104.wmf"/><Relationship Id="rId9" Type="http://schemas.openxmlformats.org/officeDocument/2006/relationships/image" Target="../media/image109.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image" Target="../media/image110.e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9.wmf"/><Relationship Id="rId7" Type="http://schemas.openxmlformats.org/officeDocument/2006/relationships/image" Target="../media/image123.e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5.wmf"/><Relationship Id="rId7" Type="http://schemas.openxmlformats.org/officeDocument/2006/relationships/image" Target="../media/image129.emf"/><Relationship Id="rId2" Type="http://schemas.openxmlformats.org/officeDocument/2006/relationships/image" Target="../media/image124.wmf"/><Relationship Id="rId1" Type="http://schemas.openxmlformats.org/officeDocument/2006/relationships/image" Target="../media/image119.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0.wmf"/><Relationship Id="rId7" Type="http://schemas.openxmlformats.org/officeDocument/2006/relationships/image" Target="../media/image133.emf"/><Relationship Id="rId2" Type="http://schemas.openxmlformats.org/officeDocument/2006/relationships/image" Target="../media/image119.wmf"/><Relationship Id="rId1" Type="http://schemas.openxmlformats.org/officeDocument/2006/relationships/image" Target="../media/image107.wmf"/><Relationship Id="rId6" Type="http://schemas.openxmlformats.org/officeDocument/2006/relationships/image" Target="../media/image132.emf"/><Relationship Id="rId5" Type="http://schemas.openxmlformats.org/officeDocument/2006/relationships/image" Target="../media/image131.wmf"/><Relationship Id="rId4" Type="http://schemas.openxmlformats.org/officeDocument/2006/relationships/image" Target="../media/image130.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media/image10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6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image" Target="../media/image14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image" Target="../media/image144.wmf"/><Relationship Id="rId7" Type="http://schemas.openxmlformats.org/officeDocument/2006/relationships/image" Target="../media/image148.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7.wmf"/><Relationship Id="rId5" Type="http://schemas.openxmlformats.org/officeDocument/2006/relationships/image" Target="../media/image146.emf"/><Relationship Id="rId10" Type="http://schemas.openxmlformats.org/officeDocument/2006/relationships/image" Target="../media/image151.wmf"/><Relationship Id="rId4" Type="http://schemas.openxmlformats.org/officeDocument/2006/relationships/image" Target="../media/image145.wmf"/><Relationship Id="rId9" Type="http://schemas.openxmlformats.org/officeDocument/2006/relationships/image" Target="../media/image15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emf"/><Relationship Id="rId1" Type="http://schemas.openxmlformats.org/officeDocument/2006/relationships/image" Target="../media/image152.wmf"/><Relationship Id="rId4" Type="http://schemas.openxmlformats.org/officeDocument/2006/relationships/image" Target="../media/image155.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image" Target="../media/image168.wmf"/><Relationship Id="rId3" Type="http://schemas.openxmlformats.org/officeDocument/2006/relationships/image" Target="../media/image158.wmf"/><Relationship Id="rId7" Type="http://schemas.openxmlformats.org/officeDocument/2006/relationships/image" Target="../media/image162.wmf"/><Relationship Id="rId12" Type="http://schemas.openxmlformats.org/officeDocument/2006/relationships/image" Target="../media/image167.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1.wmf"/><Relationship Id="rId11" Type="http://schemas.openxmlformats.org/officeDocument/2006/relationships/image" Target="../media/image166.wmf"/><Relationship Id="rId5" Type="http://schemas.openxmlformats.org/officeDocument/2006/relationships/image" Target="../media/image160.wmf"/><Relationship Id="rId10" Type="http://schemas.openxmlformats.org/officeDocument/2006/relationships/image" Target="../media/image165.wmf"/><Relationship Id="rId4" Type="http://schemas.openxmlformats.org/officeDocument/2006/relationships/image" Target="../media/image159.wmf"/><Relationship Id="rId9" Type="http://schemas.openxmlformats.org/officeDocument/2006/relationships/image" Target="../media/image164.wmf"/><Relationship Id="rId14" Type="http://schemas.openxmlformats.org/officeDocument/2006/relationships/image" Target="../media/image16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81.wmf"/><Relationship Id="rId13" Type="http://schemas.openxmlformats.org/officeDocument/2006/relationships/image" Target="../media/image186.wmf"/><Relationship Id="rId3" Type="http://schemas.openxmlformats.org/officeDocument/2006/relationships/image" Target="../media/image176.wmf"/><Relationship Id="rId7" Type="http://schemas.openxmlformats.org/officeDocument/2006/relationships/image" Target="../media/image180.wmf"/><Relationship Id="rId12" Type="http://schemas.openxmlformats.org/officeDocument/2006/relationships/image" Target="../media/image185.wmf"/><Relationship Id="rId2" Type="http://schemas.openxmlformats.org/officeDocument/2006/relationships/image" Target="../media/image175.wmf"/><Relationship Id="rId1" Type="http://schemas.openxmlformats.org/officeDocument/2006/relationships/image" Target="../media/image174.wmf"/><Relationship Id="rId6" Type="http://schemas.openxmlformats.org/officeDocument/2006/relationships/image" Target="../media/image179.wmf"/><Relationship Id="rId11" Type="http://schemas.openxmlformats.org/officeDocument/2006/relationships/image" Target="../media/image184.wmf"/><Relationship Id="rId5" Type="http://schemas.openxmlformats.org/officeDocument/2006/relationships/image" Target="../media/image178.wmf"/><Relationship Id="rId10" Type="http://schemas.openxmlformats.org/officeDocument/2006/relationships/image" Target="../media/image183.wmf"/><Relationship Id="rId4" Type="http://schemas.openxmlformats.org/officeDocument/2006/relationships/image" Target="../media/image177.wmf"/><Relationship Id="rId9" Type="http://schemas.openxmlformats.org/officeDocument/2006/relationships/image" Target="../media/image18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 Id="rId5" Type="http://schemas.openxmlformats.org/officeDocument/2006/relationships/image" Target="../media/image191.wmf"/><Relationship Id="rId4" Type="http://schemas.openxmlformats.org/officeDocument/2006/relationships/image" Target="../media/image19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 Id="rId4" Type="http://schemas.openxmlformats.org/officeDocument/2006/relationships/image" Target="../media/image19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 Id="rId6" Type="http://schemas.openxmlformats.org/officeDocument/2006/relationships/image" Target="../media/image201.wmf"/><Relationship Id="rId5" Type="http://schemas.openxmlformats.org/officeDocument/2006/relationships/image" Target="../media/image200.wmf"/><Relationship Id="rId4" Type="http://schemas.openxmlformats.org/officeDocument/2006/relationships/image" Target="../media/image19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04.wmf"/><Relationship Id="rId7" Type="http://schemas.openxmlformats.org/officeDocument/2006/relationships/image" Target="../media/image208.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wmf"/><Relationship Id="rId5" Type="http://schemas.openxmlformats.org/officeDocument/2006/relationships/image" Target="../media/image206.wmf"/><Relationship Id="rId4" Type="http://schemas.openxmlformats.org/officeDocument/2006/relationships/image" Target="../media/image20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9C3CABB-6485-4C1C-8BB5-9C67DBE7F9D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a typeface="宋体" pitchFamily="2" charset="-122"/>
              </a:defRPr>
            </a:lvl1pPr>
          </a:lstStyle>
          <a:p>
            <a:pPr>
              <a:defRPr/>
            </a:pPr>
            <a:endParaRPr lang="en-US" altLang="zh-CN"/>
          </a:p>
        </p:txBody>
      </p:sp>
      <p:sp>
        <p:nvSpPr>
          <p:cNvPr id="5123" name="Rectangle 3">
            <a:extLst>
              <a:ext uri="{FF2B5EF4-FFF2-40B4-BE49-F238E27FC236}">
                <a16:creationId xmlns:a16="http://schemas.microsoft.com/office/drawing/2014/main" id="{DBAA3952-A0E6-4DF3-BB0B-055D801D664C}"/>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a typeface="宋体" pitchFamily="2" charset="-122"/>
              </a:defRPr>
            </a:lvl1pPr>
          </a:lstStyle>
          <a:p>
            <a:pPr>
              <a:defRPr/>
            </a:pPr>
            <a:endParaRPr lang="en-US" altLang="zh-CN"/>
          </a:p>
        </p:txBody>
      </p:sp>
      <p:sp>
        <p:nvSpPr>
          <p:cNvPr id="47108" name="Rectangle 4">
            <a:extLst>
              <a:ext uri="{FF2B5EF4-FFF2-40B4-BE49-F238E27FC236}">
                <a16:creationId xmlns:a16="http://schemas.microsoft.com/office/drawing/2014/main" id="{B56A9C69-C19B-43F6-9D89-DF0BECC10E91}"/>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63614CE1-B280-43DA-8A9D-CFAEDB3F4F9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3E9A95BE-2436-4962-B124-7DD002593A3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a typeface="宋体" pitchFamily="2" charset="-122"/>
              </a:defRPr>
            </a:lvl1pPr>
          </a:lstStyle>
          <a:p>
            <a:pPr>
              <a:defRPr/>
            </a:pPr>
            <a:endParaRPr lang="en-US" altLang="zh-CN"/>
          </a:p>
        </p:txBody>
      </p:sp>
      <p:sp>
        <p:nvSpPr>
          <p:cNvPr id="5127" name="Rectangle 7">
            <a:extLst>
              <a:ext uri="{FF2B5EF4-FFF2-40B4-BE49-F238E27FC236}">
                <a16:creationId xmlns:a16="http://schemas.microsoft.com/office/drawing/2014/main" id="{038BFDE0-B8B6-4014-B894-3D84BB2FD2DA}"/>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a typeface="宋体" panose="02010600030101010101" pitchFamily="2" charset="-122"/>
              </a:defRPr>
            </a:lvl1pPr>
          </a:lstStyle>
          <a:p>
            <a:fld id="{3F51C53D-EB0D-4019-9498-24DCB38BAF9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759745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03712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0019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8681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5757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2116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188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769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8424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64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203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9231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51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155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2114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938" name="Group 83">
            <a:extLst>
              <a:ext uri="{FF2B5EF4-FFF2-40B4-BE49-F238E27FC236}">
                <a16:creationId xmlns:a16="http://schemas.microsoft.com/office/drawing/2014/main" id="{6A2EF6C6-C006-46AC-9430-F5986469C423}"/>
              </a:ext>
            </a:extLst>
          </p:cNvPr>
          <p:cNvGrpSpPr>
            <a:grpSpLocks/>
          </p:cNvGrpSpPr>
          <p:nvPr userDrawn="1"/>
        </p:nvGrpSpPr>
        <p:grpSpPr bwMode="auto">
          <a:xfrm>
            <a:off x="0" y="0"/>
            <a:ext cx="9144000" cy="6858000"/>
            <a:chOff x="0" y="384"/>
            <a:chExt cx="5760" cy="3792"/>
          </a:xfrm>
        </p:grpSpPr>
        <p:sp>
          <p:nvSpPr>
            <p:cNvPr id="1108" name="Rectangle 84">
              <a:extLst>
                <a:ext uri="{FF2B5EF4-FFF2-40B4-BE49-F238E27FC236}">
                  <a16:creationId xmlns:a16="http://schemas.microsoft.com/office/drawing/2014/main" id="{5EF1D2B0-BBD5-4E63-AF09-F4005952B5D8}"/>
                </a:ext>
              </a:extLst>
            </p:cNvPr>
            <p:cNvSpPr>
              <a:spLocks noChangeArrowheads="1"/>
            </p:cNvSpPr>
            <p:nvPr userDrawn="1"/>
          </p:nvSpPr>
          <p:spPr bwMode="auto">
            <a:xfrm>
              <a:off x="0" y="384"/>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09" name="Rectangle 85">
              <a:extLst>
                <a:ext uri="{FF2B5EF4-FFF2-40B4-BE49-F238E27FC236}">
                  <a16:creationId xmlns:a16="http://schemas.microsoft.com/office/drawing/2014/main" id="{C48D4390-9DD7-4F89-A6D3-5E27C5719F3F}"/>
                </a:ext>
              </a:extLst>
            </p:cNvPr>
            <p:cNvSpPr>
              <a:spLocks noChangeArrowheads="1"/>
            </p:cNvSpPr>
            <p:nvPr userDrawn="1"/>
          </p:nvSpPr>
          <p:spPr bwMode="auto">
            <a:xfrm>
              <a:off x="0" y="531"/>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0" name="Rectangle 86">
              <a:extLst>
                <a:ext uri="{FF2B5EF4-FFF2-40B4-BE49-F238E27FC236}">
                  <a16:creationId xmlns:a16="http://schemas.microsoft.com/office/drawing/2014/main" id="{AA099774-FDA6-4F42-990C-2C5A39E3EE0B}"/>
                </a:ext>
              </a:extLst>
            </p:cNvPr>
            <p:cNvSpPr>
              <a:spLocks noChangeArrowheads="1"/>
            </p:cNvSpPr>
            <p:nvPr userDrawn="1"/>
          </p:nvSpPr>
          <p:spPr bwMode="auto">
            <a:xfrm>
              <a:off x="0" y="679"/>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1" name="Rectangle 87">
              <a:extLst>
                <a:ext uri="{FF2B5EF4-FFF2-40B4-BE49-F238E27FC236}">
                  <a16:creationId xmlns:a16="http://schemas.microsoft.com/office/drawing/2014/main" id="{36C76B5B-DA3F-4950-8339-FD182AE13420}"/>
                </a:ext>
              </a:extLst>
            </p:cNvPr>
            <p:cNvSpPr>
              <a:spLocks noChangeArrowheads="1"/>
            </p:cNvSpPr>
            <p:nvPr userDrawn="1"/>
          </p:nvSpPr>
          <p:spPr bwMode="auto">
            <a:xfrm>
              <a:off x="0" y="82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2" name="Rectangle 88">
              <a:extLst>
                <a:ext uri="{FF2B5EF4-FFF2-40B4-BE49-F238E27FC236}">
                  <a16:creationId xmlns:a16="http://schemas.microsoft.com/office/drawing/2014/main" id="{C8EE6EE4-FF31-4CDA-8798-014D06FF9C26}"/>
                </a:ext>
              </a:extLst>
            </p:cNvPr>
            <p:cNvSpPr>
              <a:spLocks noChangeArrowheads="1"/>
            </p:cNvSpPr>
            <p:nvPr userDrawn="1"/>
          </p:nvSpPr>
          <p:spPr bwMode="auto">
            <a:xfrm>
              <a:off x="0" y="97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3" name="Rectangle 89">
              <a:extLst>
                <a:ext uri="{FF2B5EF4-FFF2-40B4-BE49-F238E27FC236}">
                  <a16:creationId xmlns:a16="http://schemas.microsoft.com/office/drawing/2014/main" id="{DF12A7CB-A0D6-4592-BB32-BE7F3EBF32CB}"/>
                </a:ext>
              </a:extLst>
            </p:cNvPr>
            <p:cNvSpPr>
              <a:spLocks noChangeArrowheads="1"/>
            </p:cNvSpPr>
            <p:nvPr userDrawn="1"/>
          </p:nvSpPr>
          <p:spPr bwMode="auto">
            <a:xfrm>
              <a:off x="0" y="112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4" name="Rectangle 90">
              <a:extLst>
                <a:ext uri="{FF2B5EF4-FFF2-40B4-BE49-F238E27FC236}">
                  <a16:creationId xmlns:a16="http://schemas.microsoft.com/office/drawing/2014/main" id="{9B50465A-C812-4808-BA2D-1024378E5AD9}"/>
                </a:ext>
              </a:extLst>
            </p:cNvPr>
            <p:cNvSpPr>
              <a:spLocks noChangeArrowheads="1"/>
            </p:cNvSpPr>
            <p:nvPr userDrawn="1"/>
          </p:nvSpPr>
          <p:spPr bwMode="auto">
            <a:xfrm>
              <a:off x="0" y="127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5" name="Rectangle 91">
              <a:extLst>
                <a:ext uri="{FF2B5EF4-FFF2-40B4-BE49-F238E27FC236}">
                  <a16:creationId xmlns:a16="http://schemas.microsoft.com/office/drawing/2014/main" id="{A4244489-2A6D-4931-90A1-F37CB480D2D5}"/>
                </a:ext>
              </a:extLst>
            </p:cNvPr>
            <p:cNvSpPr>
              <a:spLocks noChangeArrowheads="1"/>
            </p:cNvSpPr>
            <p:nvPr userDrawn="1"/>
          </p:nvSpPr>
          <p:spPr bwMode="auto">
            <a:xfrm>
              <a:off x="0" y="141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6" name="Rectangle 92">
              <a:extLst>
                <a:ext uri="{FF2B5EF4-FFF2-40B4-BE49-F238E27FC236}">
                  <a16:creationId xmlns:a16="http://schemas.microsoft.com/office/drawing/2014/main" id="{3C6DB68C-9C2A-4A64-951A-2A6FA0CCE6E5}"/>
                </a:ext>
              </a:extLst>
            </p:cNvPr>
            <p:cNvSpPr>
              <a:spLocks noChangeArrowheads="1"/>
            </p:cNvSpPr>
            <p:nvPr userDrawn="1"/>
          </p:nvSpPr>
          <p:spPr bwMode="auto">
            <a:xfrm>
              <a:off x="0" y="156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7" name="Rectangle 93">
              <a:extLst>
                <a:ext uri="{FF2B5EF4-FFF2-40B4-BE49-F238E27FC236}">
                  <a16:creationId xmlns:a16="http://schemas.microsoft.com/office/drawing/2014/main" id="{9E4AA759-4D9B-4EFD-A013-D2C09BF02511}"/>
                </a:ext>
              </a:extLst>
            </p:cNvPr>
            <p:cNvSpPr>
              <a:spLocks noChangeArrowheads="1"/>
            </p:cNvSpPr>
            <p:nvPr userDrawn="1"/>
          </p:nvSpPr>
          <p:spPr bwMode="auto">
            <a:xfrm>
              <a:off x="0" y="171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8" name="Rectangle 94">
              <a:extLst>
                <a:ext uri="{FF2B5EF4-FFF2-40B4-BE49-F238E27FC236}">
                  <a16:creationId xmlns:a16="http://schemas.microsoft.com/office/drawing/2014/main" id="{8D36E5B5-6ECF-424C-B135-A4028ED14008}"/>
                </a:ext>
              </a:extLst>
            </p:cNvPr>
            <p:cNvSpPr>
              <a:spLocks noChangeArrowheads="1"/>
            </p:cNvSpPr>
            <p:nvPr userDrawn="1"/>
          </p:nvSpPr>
          <p:spPr bwMode="auto">
            <a:xfrm>
              <a:off x="0" y="186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19" name="Rectangle 95">
              <a:extLst>
                <a:ext uri="{FF2B5EF4-FFF2-40B4-BE49-F238E27FC236}">
                  <a16:creationId xmlns:a16="http://schemas.microsoft.com/office/drawing/2014/main" id="{6761F26C-A245-4894-AC19-58D2E2143B82}"/>
                </a:ext>
              </a:extLst>
            </p:cNvPr>
            <p:cNvSpPr>
              <a:spLocks noChangeArrowheads="1"/>
            </p:cNvSpPr>
            <p:nvPr userDrawn="1"/>
          </p:nvSpPr>
          <p:spPr bwMode="auto">
            <a:xfrm>
              <a:off x="0" y="2010"/>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0" name="Rectangle 96">
              <a:extLst>
                <a:ext uri="{FF2B5EF4-FFF2-40B4-BE49-F238E27FC236}">
                  <a16:creationId xmlns:a16="http://schemas.microsoft.com/office/drawing/2014/main" id="{D60A8833-5BC7-448E-9A2E-42B6719F891E}"/>
                </a:ext>
              </a:extLst>
            </p:cNvPr>
            <p:cNvSpPr>
              <a:spLocks noChangeArrowheads="1"/>
            </p:cNvSpPr>
            <p:nvPr userDrawn="1"/>
          </p:nvSpPr>
          <p:spPr bwMode="auto">
            <a:xfrm>
              <a:off x="0" y="2158"/>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1" name="Rectangle 97">
              <a:extLst>
                <a:ext uri="{FF2B5EF4-FFF2-40B4-BE49-F238E27FC236}">
                  <a16:creationId xmlns:a16="http://schemas.microsoft.com/office/drawing/2014/main" id="{FC6DAEE3-3C46-4841-8710-5B819407C23F}"/>
                </a:ext>
              </a:extLst>
            </p:cNvPr>
            <p:cNvSpPr>
              <a:spLocks noChangeArrowheads="1"/>
            </p:cNvSpPr>
            <p:nvPr userDrawn="1"/>
          </p:nvSpPr>
          <p:spPr bwMode="auto">
            <a:xfrm>
              <a:off x="0" y="2305"/>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2" name="Rectangle 98">
              <a:extLst>
                <a:ext uri="{FF2B5EF4-FFF2-40B4-BE49-F238E27FC236}">
                  <a16:creationId xmlns:a16="http://schemas.microsoft.com/office/drawing/2014/main" id="{60053AB6-3565-4345-ABF9-5CB63275337D}"/>
                </a:ext>
              </a:extLst>
            </p:cNvPr>
            <p:cNvSpPr>
              <a:spLocks noChangeArrowheads="1"/>
            </p:cNvSpPr>
            <p:nvPr userDrawn="1"/>
          </p:nvSpPr>
          <p:spPr bwMode="auto">
            <a:xfrm>
              <a:off x="0" y="2453"/>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3" name="Rectangle 99">
              <a:extLst>
                <a:ext uri="{FF2B5EF4-FFF2-40B4-BE49-F238E27FC236}">
                  <a16:creationId xmlns:a16="http://schemas.microsoft.com/office/drawing/2014/main" id="{A89F98F1-AADD-4CB9-BAEC-5C6880590F41}"/>
                </a:ext>
              </a:extLst>
            </p:cNvPr>
            <p:cNvSpPr>
              <a:spLocks noChangeArrowheads="1"/>
            </p:cNvSpPr>
            <p:nvPr userDrawn="1"/>
          </p:nvSpPr>
          <p:spPr bwMode="auto">
            <a:xfrm>
              <a:off x="0" y="2601"/>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4" name="Rectangle 100">
              <a:extLst>
                <a:ext uri="{FF2B5EF4-FFF2-40B4-BE49-F238E27FC236}">
                  <a16:creationId xmlns:a16="http://schemas.microsoft.com/office/drawing/2014/main" id="{C58B4FD4-5EC8-4077-9840-42CBAA861C68}"/>
                </a:ext>
              </a:extLst>
            </p:cNvPr>
            <p:cNvSpPr>
              <a:spLocks noChangeArrowheads="1"/>
            </p:cNvSpPr>
            <p:nvPr userDrawn="1"/>
          </p:nvSpPr>
          <p:spPr bwMode="auto">
            <a:xfrm>
              <a:off x="0" y="2749"/>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5" name="Rectangle 101">
              <a:extLst>
                <a:ext uri="{FF2B5EF4-FFF2-40B4-BE49-F238E27FC236}">
                  <a16:creationId xmlns:a16="http://schemas.microsoft.com/office/drawing/2014/main" id="{4305C1A1-617F-4B6B-AD00-6D06899A443A}"/>
                </a:ext>
              </a:extLst>
            </p:cNvPr>
            <p:cNvSpPr>
              <a:spLocks noChangeArrowheads="1"/>
            </p:cNvSpPr>
            <p:nvPr userDrawn="1"/>
          </p:nvSpPr>
          <p:spPr bwMode="auto">
            <a:xfrm>
              <a:off x="0" y="2897"/>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6" name="Rectangle 102">
              <a:extLst>
                <a:ext uri="{FF2B5EF4-FFF2-40B4-BE49-F238E27FC236}">
                  <a16:creationId xmlns:a16="http://schemas.microsoft.com/office/drawing/2014/main" id="{B5B4ADBC-66BE-4A15-94E2-3D5A62443AD7}"/>
                </a:ext>
              </a:extLst>
            </p:cNvPr>
            <p:cNvSpPr>
              <a:spLocks noChangeArrowheads="1"/>
            </p:cNvSpPr>
            <p:nvPr userDrawn="1"/>
          </p:nvSpPr>
          <p:spPr bwMode="auto">
            <a:xfrm>
              <a:off x="0" y="3045"/>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7" name="Rectangle 103">
              <a:extLst>
                <a:ext uri="{FF2B5EF4-FFF2-40B4-BE49-F238E27FC236}">
                  <a16:creationId xmlns:a16="http://schemas.microsoft.com/office/drawing/2014/main" id="{AB34B14E-6219-4E81-9C14-C4B6D1F47AC5}"/>
                </a:ext>
              </a:extLst>
            </p:cNvPr>
            <p:cNvSpPr>
              <a:spLocks noChangeArrowheads="1"/>
            </p:cNvSpPr>
            <p:nvPr userDrawn="1"/>
          </p:nvSpPr>
          <p:spPr bwMode="auto">
            <a:xfrm>
              <a:off x="0" y="319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8" name="Rectangle 104">
              <a:extLst>
                <a:ext uri="{FF2B5EF4-FFF2-40B4-BE49-F238E27FC236}">
                  <a16:creationId xmlns:a16="http://schemas.microsoft.com/office/drawing/2014/main" id="{F55A8F28-5F0E-4040-9386-D5B6F8A60A65}"/>
                </a:ext>
              </a:extLst>
            </p:cNvPr>
            <p:cNvSpPr>
              <a:spLocks noChangeArrowheads="1"/>
            </p:cNvSpPr>
            <p:nvPr userDrawn="1"/>
          </p:nvSpPr>
          <p:spPr bwMode="auto">
            <a:xfrm>
              <a:off x="0" y="334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29" name="Rectangle 105">
              <a:extLst>
                <a:ext uri="{FF2B5EF4-FFF2-40B4-BE49-F238E27FC236}">
                  <a16:creationId xmlns:a16="http://schemas.microsoft.com/office/drawing/2014/main" id="{F312AB29-471F-41AB-83BF-C7575A622210}"/>
                </a:ext>
              </a:extLst>
            </p:cNvPr>
            <p:cNvSpPr>
              <a:spLocks noChangeArrowheads="1"/>
            </p:cNvSpPr>
            <p:nvPr userDrawn="1"/>
          </p:nvSpPr>
          <p:spPr bwMode="auto">
            <a:xfrm>
              <a:off x="0" y="3488"/>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0" name="Rectangle 106">
              <a:extLst>
                <a:ext uri="{FF2B5EF4-FFF2-40B4-BE49-F238E27FC236}">
                  <a16:creationId xmlns:a16="http://schemas.microsoft.com/office/drawing/2014/main" id="{2E4FED35-B455-4C7C-BD97-9E0591A45B14}"/>
                </a:ext>
              </a:extLst>
            </p:cNvPr>
            <p:cNvSpPr>
              <a:spLocks noChangeArrowheads="1"/>
            </p:cNvSpPr>
            <p:nvPr userDrawn="1"/>
          </p:nvSpPr>
          <p:spPr bwMode="auto">
            <a:xfrm>
              <a:off x="0" y="3636"/>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1" name="Rectangle 107">
              <a:extLst>
                <a:ext uri="{FF2B5EF4-FFF2-40B4-BE49-F238E27FC236}">
                  <a16:creationId xmlns:a16="http://schemas.microsoft.com/office/drawing/2014/main" id="{D21B44EE-D329-4090-9C6A-373913F45230}"/>
                </a:ext>
              </a:extLst>
            </p:cNvPr>
            <p:cNvSpPr>
              <a:spLocks noChangeArrowheads="1"/>
            </p:cNvSpPr>
            <p:nvPr userDrawn="1"/>
          </p:nvSpPr>
          <p:spPr bwMode="auto">
            <a:xfrm>
              <a:off x="0" y="3784"/>
              <a:ext cx="5760" cy="97"/>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2" name="Rectangle 108">
              <a:extLst>
                <a:ext uri="{FF2B5EF4-FFF2-40B4-BE49-F238E27FC236}">
                  <a16:creationId xmlns:a16="http://schemas.microsoft.com/office/drawing/2014/main" id="{15DADC8C-CA43-4B26-BC2B-247EF4B6DB42}"/>
                </a:ext>
              </a:extLst>
            </p:cNvPr>
            <p:cNvSpPr>
              <a:spLocks noChangeArrowheads="1"/>
            </p:cNvSpPr>
            <p:nvPr userDrawn="1"/>
          </p:nvSpPr>
          <p:spPr bwMode="auto">
            <a:xfrm>
              <a:off x="0" y="4080"/>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sp>
          <p:nvSpPr>
            <p:cNvPr id="1133" name="Rectangle 109">
              <a:extLst>
                <a:ext uri="{FF2B5EF4-FFF2-40B4-BE49-F238E27FC236}">
                  <a16:creationId xmlns:a16="http://schemas.microsoft.com/office/drawing/2014/main" id="{E07C797D-BA41-41A4-88A7-3031F3A57353}"/>
                </a:ext>
              </a:extLst>
            </p:cNvPr>
            <p:cNvSpPr>
              <a:spLocks noChangeArrowheads="1"/>
            </p:cNvSpPr>
            <p:nvPr userDrawn="1"/>
          </p:nvSpPr>
          <p:spPr bwMode="auto">
            <a:xfrm>
              <a:off x="0" y="3932"/>
              <a:ext cx="5760" cy="96"/>
            </a:xfrm>
            <a:prstGeom prst="rect">
              <a:avLst/>
            </a:prstGeom>
            <a:gradFill rotWithShape="0">
              <a:gsLst>
                <a:gs pos="0">
                  <a:srgbClr val="EBFFEB">
                    <a:gamma/>
                    <a:tint val="0"/>
                    <a:invGamma/>
                  </a:srgbClr>
                </a:gs>
                <a:gs pos="50000">
                  <a:srgbClr val="EBFFEB"/>
                </a:gs>
                <a:gs pos="100000">
                  <a:srgbClr val="EBFFEB">
                    <a:gamma/>
                    <a:tint val="0"/>
                    <a:invGamma/>
                  </a:srgbClr>
                </a:gs>
              </a:gsLst>
              <a:lin ang="5400000" scaled="1"/>
            </a:gradFill>
            <a:ln w="9525">
              <a:noFill/>
              <a:miter lim="800000"/>
              <a:headEnd/>
              <a:tailEnd/>
            </a:ln>
            <a:effectLst/>
          </p:spPr>
          <p:txBody>
            <a:bodyPr wrap="none" anchor="ctr"/>
            <a:lstStyle/>
            <a:p>
              <a:pPr>
                <a:defRPr/>
              </a:pPr>
              <a:endParaRPr lang="zh-CN" altLang="en-US"/>
            </a:p>
          </p:txBody>
        </p:sp>
      </p:grpSp>
      <p:sp>
        <p:nvSpPr>
          <p:cNvPr id="1134" name="Line 110">
            <a:extLst>
              <a:ext uri="{FF2B5EF4-FFF2-40B4-BE49-F238E27FC236}">
                <a16:creationId xmlns:a16="http://schemas.microsoft.com/office/drawing/2014/main" id="{28EEEBB3-9CB2-4BA2-BCA0-1B05E962B938}"/>
              </a:ext>
            </a:extLst>
          </p:cNvPr>
          <p:cNvSpPr>
            <a:spLocks noChangeShapeType="1"/>
          </p:cNvSpPr>
          <p:nvPr userDrawn="1"/>
        </p:nvSpPr>
        <p:spPr bwMode="auto">
          <a:xfrm>
            <a:off x="0" y="457200"/>
            <a:ext cx="9144000" cy="0"/>
          </a:xfrm>
          <a:prstGeom prst="line">
            <a:avLst/>
          </a:prstGeom>
          <a:noFill/>
          <a:ln w="57150">
            <a:pattFill prst="solidDmnd">
              <a:fgClr>
                <a:schemeClr val="accent1"/>
              </a:fgClr>
              <a:bgClr>
                <a:srgbClr val="FFFFFF"/>
              </a:bgClr>
            </a:pattFill>
            <a:round/>
            <a:headEnd/>
            <a:tailEnd/>
          </a:ln>
          <a:effectLst/>
        </p:spPr>
        <p:txBody>
          <a:bodyPr/>
          <a:lstStyle/>
          <a:p>
            <a:pPr>
              <a:defRPr/>
            </a:pPr>
            <a:endParaRPr lang="zh-CN" altLang="en-US"/>
          </a:p>
        </p:txBody>
      </p:sp>
      <p:sp>
        <p:nvSpPr>
          <p:cNvPr id="1135" name="Line 111">
            <a:extLst>
              <a:ext uri="{FF2B5EF4-FFF2-40B4-BE49-F238E27FC236}">
                <a16:creationId xmlns:a16="http://schemas.microsoft.com/office/drawing/2014/main" id="{87D8F5A5-E151-4D64-85C9-D867E00540D7}"/>
              </a:ext>
            </a:extLst>
          </p:cNvPr>
          <p:cNvSpPr>
            <a:spLocks noChangeShapeType="1"/>
          </p:cNvSpPr>
          <p:nvPr userDrawn="1"/>
        </p:nvSpPr>
        <p:spPr bwMode="auto">
          <a:xfrm>
            <a:off x="0" y="6419850"/>
            <a:ext cx="9144000" cy="0"/>
          </a:xfrm>
          <a:prstGeom prst="line">
            <a:avLst/>
          </a:prstGeom>
          <a:noFill/>
          <a:ln w="38100">
            <a:pattFill prst="sphere">
              <a:fgClr>
                <a:srgbClr val="33CC33"/>
              </a:fgClr>
              <a:bgClr>
                <a:srgbClr val="FFFFFF"/>
              </a:bgClr>
            </a:pattFill>
            <a:round/>
            <a:headEnd/>
            <a:tailEnd/>
          </a:ln>
          <a:effectLst/>
        </p:spPr>
        <p:txBody>
          <a:bodyPr/>
          <a:lstStyle/>
          <a:p>
            <a:pPr>
              <a:defRPr/>
            </a:pPr>
            <a:endParaRPr lang="zh-CN" altLang="en-US"/>
          </a:p>
        </p:txBody>
      </p:sp>
      <p:sp>
        <p:nvSpPr>
          <p:cNvPr id="1136" name="Oval 112">
            <a:extLst>
              <a:ext uri="{FF2B5EF4-FFF2-40B4-BE49-F238E27FC236}">
                <a16:creationId xmlns:a16="http://schemas.microsoft.com/office/drawing/2014/main" id="{250BAF4E-0EF3-4D53-B83F-29217C70BB31}"/>
              </a:ext>
            </a:extLst>
          </p:cNvPr>
          <p:cNvSpPr>
            <a:spLocks noChangeArrowheads="1"/>
          </p:cNvSpPr>
          <p:nvPr userDrawn="1"/>
        </p:nvSpPr>
        <p:spPr bwMode="auto">
          <a:xfrm>
            <a:off x="4376738"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上 页</a:t>
            </a:r>
          </a:p>
        </p:txBody>
      </p:sp>
      <p:sp>
        <p:nvSpPr>
          <p:cNvPr id="1137" name="Oval 113">
            <a:extLst>
              <a:ext uri="{FF2B5EF4-FFF2-40B4-BE49-F238E27FC236}">
                <a16:creationId xmlns:a16="http://schemas.microsoft.com/office/drawing/2014/main" id="{CE63DB56-2C08-45C0-A26D-13830A26FB46}"/>
              </a:ext>
            </a:extLst>
          </p:cNvPr>
          <p:cNvSpPr>
            <a:spLocks noChangeArrowheads="1"/>
          </p:cNvSpPr>
          <p:nvPr userDrawn="1"/>
        </p:nvSpPr>
        <p:spPr bwMode="auto">
          <a:xfrm>
            <a:off x="54673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下 页</a:t>
            </a:r>
          </a:p>
        </p:txBody>
      </p:sp>
      <p:sp>
        <p:nvSpPr>
          <p:cNvPr id="1138" name="Oval 114">
            <a:extLst>
              <a:ext uri="{FF2B5EF4-FFF2-40B4-BE49-F238E27FC236}">
                <a16:creationId xmlns:a16="http://schemas.microsoft.com/office/drawing/2014/main" id="{0C2D0A41-17A6-4E18-925C-38B48A29C866}"/>
              </a:ext>
            </a:extLst>
          </p:cNvPr>
          <p:cNvSpPr>
            <a:spLocks noChangeArrowheads="1"/>
          </p:cNvSpPr>
          <p:nvPr userDrawn="1"/>
        </p:nvSpPr>
        <p:spPr bwMode="auto">
          <a:xfrm>
            <a:off x="7642225"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结 束</a:t>
            </a:r>
          </a:p>
        </p:txBody>
      </p:sp>
      <p:sp>
        <p:nvSpPr>
          <p:cNvPr id="1139" name="Oval 115">
            <a:extLst>
              <a:ext uri="{FF2B5EF4-FFF2-40B4-BE49-F238E27FC236}">
                <a16:creationId xmlns:a16="http://schemas.microsoft.com/office/drawing/2014/main" id="{0EC92E48-110A-4112-9375-5F4FF8614AB2}"/>
              </a:ext>
            </a:extLst>
          </p:cNvPr>
          <p:cNvSpPr>
            <a:spLocks noChangeArrowheads="1"/>
          </p:cNvSpPr>
          <p:nvPr userDrawn="1"/>
        </p:nvSpPr>
        <p:spPr bwMode="auto">
          <a:xfrm>
            <a:off x="6559550" y="6496050"/>
            <a:ext cx="908050" cy="234950"/>
          </a:xfrm>
          <a:prstGeom prst="ellipse">
            <a:avLst/>
          </a:prstGeom>
          <a:solidFill>
            <a:srgbClr val="FF0000"/>
          </a:solidFill>
          <a:ln w="9525">
            <a:solidFill>
              <a:srgbClr val="CCCCFF"/>
            </a:solidFill>
            <a:round/>
            <a:headEnd/>
            <a:tailEnd/>
          </a:ln>
          <a:effectLst/>
        </p:spPr>
        <p:txBody>
          <a:bodyPr wrap="none" anchor="ctr"/>
          <a:lstStyle/>
          <a:p>
            <a:pPr algn="ctr">
              <a:defRPr/>
            </a:pPr>
            <a:r>
              <a:rPr lang="zh-CN" altLang="en-US" sz="1800">
                <a:solidFill>
                  <a:schemeClr val="bg1"/>
                </a:solidFill>
                <a:ea typeface="华文新魏" pitchFamily="2" charset="-122"/>
              </a:rPr>
              <a:t>返 回</a:t>
            </a:r>
          </a:p>
        </p:txBody>
      </p:sp>
      <p:sp>
        <p:nvSpPr>
          <p:cNvPr id="1140" name="AutoShape 116">
            <a:hlinkClick r:id="" action="ppaction://hlinkshowjump?jump=previousslide" highlightClick="1"/>
            <a:extLst>
              <a:ext uri="{FF2B5EF4-FFF2-40B4-BE49-F238E27FC236}">
                <a16:creationId xmlns:a16="http://schemas.microsoft.com/office/drawing/2014/main" id="{3C5A00C0-42EA-4E6F-A778-1D2170175DF2}"/>
              </a:ext>
            </a:extLst>
          </p:cNvPr>
          <p:cNvSpPr>
            <a:spLocks noChangeArrowheads="1"/>
          </p:cNvSpPr>
          <p:nvPr userDrawn="1"/>
        </p:nvSpPr>
        <p:spPr bwMode="auto">
          <a:xfrm>
            <a:off x="4376738" y="6343650"/>
            <a:ext cx="838200" cy="457200"/>
          </a:xfrm>
          <a:prstGeom prst="actionButtonBackPrevious">
            <a:avLst/>
          </a:prstGeom>
          <a:noFill/>
          <a:ln w="22225">
            <a:noFill/>
            <a:miter lim="800000"/>
            <a:headEnd/>
            <a:tailEnd/>
          </a:ln>
          <a:effectLst/>
        </p:spPr>
        <p:txBody>
          <a:bodyPr wrap="none" anchor="ctr"/>
          <a:lstStyle/>
          <a:p>
            <a:pPr>
              <a:defRPr/>
            </a:pPr>
            <a:endParaRPr lang="zh-CN" altLang="en-US"/>
          </a:p>
        </p:txBody>
      </p:sp>
      <p:sp>
        <p:nvSpPr>
          <p:cNvPr id="1141" name="AutoShape 117">
            <a:hlinkClick r:id="" action="ppaction://hlinkshowjump?jump=nextslide" highlightClick="1"/>
            <a:extLst>
              <a:ext uri="{FF2B5EF4-FFF2-40B4-BE49-F238E27FC236}">
                <a16:creationId xmlns:a16="http://schemas.microsoft.com/office/drawing/2014/main" id="{1A0C73FD-3550-4651-B0C7-B691F03C09B3}"/>
              </a:ext>
            </a:extLst>
          </p:cNvPr>
          <p:cNvSpPr>
            <a:spLocks noChangeArrowheads="1"/>
          </p:cNvSpPr>
          <p:nvPr userDrawn="1"/>
        </p:nvSpPr>
        <p:spPr bwMode="auto">
          <a:xfrm>
            <a:off x="5519738" y="6343650"/>
            <a:ext cx="838200" cy="457200"/>
          </a:xfrm>
          <a:prstGeom prst="actionButtonForwardNext">
            <a:avLst/>
          </a:prstGeom>
          <a:noFill/>
          <a:ln w="22225">
            <a:noFill/>
            <a:miter lim="800000"/>
            <a:headEnd/>
            <a:tailEnd/>
          </a:ln>
          <a:effectLst/>
        </p:spPr>
        <p:txBody>
          <a:bodyPr wrap="none" anchor="ctr"/>
          <a:lstStyle/>
          <a:p>
            <a:pPr>
              <a:defRPr/>
            </a:pPr>
            <a:endParaRPr lang="zh-CN" altLang="en-US"/>
          </a:p>
        </p:txBody>
      </p:sp>
      <p:sp>
        <p:nvSpPr>
          <p:cNvPr id="1142" name="AutoShape 118">
            <a:hlinkClick r:id="" action="ppaction://hlinkshowjump?jump=lastslideviewed" highlightClick="1"/>
            <a:extLst>
              <a:ext uri="{FF2B5EF4-FFF2-40B4-BE49-F238E27FC236}">
                <a16:creationId xmlns:a16="http://schemas.microsoft.com/office/drawing/2014/main" id="{9D6FD673-91BC-498A-888E-D4295688F01B}"/>
              </a:ext>
            </a:extLst>
          </p:cNvPr>
          <p:cNvSpPr>
            <a:spLocks noChangeArrowheads="1"/>
          </p:cNvSpPr>
          <p:nvPr userDrawn="1"/>
        </p:nvSpPr>
        <p:spPr bwMode="auto">
          <a:xfrm>
            <a:off x="6586538" y="6343650"/>
            <a:ext cx="844550" cy="411163"/>
          </a:xfrm>
          <a:prstGeom prst="actionButtonInformation">
            <a:avLst/>
          </a:prstGeom>
          <a:noFill/>
          <a:ln w="9525">
            <a:noFill/>
            <a:miter lim="800000"/>
            <a:headEnd/>
            <a:tailEnd/>
          </a:ln>
          <a:effectLst/>
        </p:spPr>
        <p:txBody>
          <a:bodyPr wrap="none" anchor="ctr"/>
          <a:lstStyle/>
          <a:p>
            <a:pPr>
              <a:defRPr/>
            </a:pPr>
            <a:endParaRPr lang="zh-CN" altLang="en-US"/>
          </a:p>
        </p:txBody>
      </p:sp>
      <p:sp>
        <p:nvSpPr>
          <p:cNvPr id="1143" name="AutoShape 119">
            <a:hlinkClick r:id="" action="ppaction://hlinkshowjump?jump=endshow" highlightClick="1"/>
            <a:extLst>
              <a:ext uri="{FF2B5EF4-FFF2-40B4-BE49-F238E27FC236}">
                <a16:creationId xmlns:a16="http://schemas.microsoft.com/office/drawing/2014/main" id="{5D20FADE-4DB8-4C6A-AC2F-41B34589FB64}"/>
              </a:ext>
            </a:extLst>
          </p:cNvPr>
          <p:cNvSpPr>
            <a:spLocks noChangeArrowheads="1"/>
          </p:cNvSpPr>
          <p:nvPr userDrawn="1"/>
        </p:nvSpPr>
        <p:spPr bwMode="auto">
          <a:xfrm>
            <a:off x="7696200" y="6419850"/>
            <a:ext cx="838200" cy="457200"/>
          </a:xfrm>
          <a:prstGeom prst="actionButtonEnd">
            <a:avLst/>
          </a:prstGeom>
          <a:noFill/>
          <a:ln w="22225">
            <a:noFill/>
            <a:miter lim="800000"/>
            <a:headEnd/>
            <a:tailEnd/>
          </a:ln>
          <a:effectLst/>
        </p:spPr>
        <p:txBody>
          <a:bodyPr wrap="none" anchor="ctr"/>
          <a:lstStyle/>
          <a:p>
            <a:pPr>
              <a:defRPr/>
            </a:pPr>
            <a:endParaRPr lang="zh-CN" altLang="en-US"/>
          </a:p>
        </p:txBody>
      </p:sp>
      <p:sp>
        <p:nvSpPr>
          <p:cNvPr id="39949" name="WordArt 120">
            <a:extLst>
              <a:ext uri="{FF2B5EF4-FFF2-40B4-BE49-F238E27FC236}">
                <a16:creationId xmlns:a16="http://schemas.microsoft.com/office/drawing/2014/main" id="{1A9223BA-59A8-4616-9AC7-181C311BDDCE}"/>
              </a:ext>
            </a:extLst>
          </p:cNvPr>
          <p:cNvSpPr>
            <a:spLocks noChangeArrowheads="1" noChangeShapeType="1" noTextEdit="1"/>
          </p:cNvSpPr>
          <p:nvPr userDrawn="1"/>
        </p:nvSpPr>
        <p:spPr bwMode="auto">
          <a:xfrm>
            <a:off x="428625" y="0"/>
            <a:ext cx="1857375" cy="381000"/>
          </a:xfrm>
          <a:prstGeom prst="rect">
            <a:avLst/>
          </a:prstGeom>
        </p:spPr>
        <p:txBody>
          <a:bodyPr wrap="none" fromWordArt="1">
            <a:prstTxWarp prst="textPlain">
              <a:avLst>
                <a:gd name="adj" fmla="val 50000"/>
              </a:avLst>
            </a:prstTxWarp>
          </a:bodyPr>
          <a:lstStyle/>
          <a:p>
            <a:pPr algn="ctr"/>
            <a:r>
              <a:rPr lang="en-US" altLang="zh-CN"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rPr>
              <a:t> Mechanics</a:t>
            </a:r>
            <a:endParaRPr lang="zh-CN" altLang="en-US" sz="3600" kern="10">
              <a:ln w="19050">
                <a:solidFill>
                  <a:srgbClr val="00FF00"/>
                </a:solidFill>
                <a:round/>
                <a:headEnd/>
                <a:tailEnd/>
              </a:ln>
              <a:solidFill>
                <a:srgbClr val="FF0000"/>
              </a:solidFill>
              <a:effectLst>
                <a:outerShdw dist="35921" dir="2700000" algn="ctr" rotWithShape="0">
                  <a:schemeClr val="tx1"/>
                </a:outerShdw>
              </a:effectLst>
              <a:latin typeface="Monotype Corsiva" panose="03010101010201010101" pitchFamily="66" charset="0"/>
            </a:endParaRPr>
          </a:p>
        </p:txBody>
      </p:sp>
      <p:sp>
        <p:nvSpPr>
          <p:cNvPr id="1145" name="Text Box 121">
            <a:extLst>
              <a:ext uri="{FF2B5EF4-FFF2-40B4-BE49-F238E27FC236}">
                <a16:creationId xmlns:a16="http://schemas.microsoft.com/office/drawing/2014/main" id="{08103361-B561-4769-B681-71B706CA6D88}"/>
              </a:ext>
            </a:extLst>
          </p:cNvPr>
          <p:cNvSpPr txBox="1">
            <a:spLocks noChangeArrowheads="1"/>
          </p:cNvSpPr>
          <p:nvPr userDrawn="1"/>
        </p:nvSpPr>
        <p:spPr bwMode="auto">
          <a:xfrm>
            <a:off x="4953000" y="60325"/>
            <a:ext cx="3886200" cy="396875"/>
          </a:xfrm>
          <a:prstGeom prst="rect">
            <a:avLst/>
          </a:prstGeom>
          <a:noFill/>
          <a:ln w="9525">
            <a:noFill/>
            <a:miter lim="800000"/>
            <a:headEnd/>
            <a:tailEnd/>
          </a:ln>
          <a:effectLst>
            <a:prstShdw prst="shdw17" dist="17961" dir="2700000">
              <a:srgbClr val="FFCC99">
                <a:gamma/>
                <a:shade val="60000"/>
                <a:invGamma/>
              </a:srgbClr>
            </a:prstShdw>
          </a:effectLst>
        </p:spPr>
        <p:txBody>
          <a:bodyPr/>
          <a:lstStyle/>
          <a:p>
            <a:pPr>
              <a:defRPr/>
            </a:pPr>
            <a:r>
              <a:rPr lang="zh-CN" altLang="en-US">
                <a:solidFill>
                  <a:srgbClr val="33CC33"/>
                </a:solidFill>
                <a:latin typeface="华文行楷" pitchFamily="2" charset="-122"/>
                <a:ea typeface="华文行楷" pitchFamily="2" charset="-122"/>
              </a:rPr>
              <a:t>第三章 动量 牛顿运动定律</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s>
</file>

<file path=ppt/slides/_rels/slide11.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37.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9.bin"/></Relationships>
</file>

<file path=ppt/slides/_rels/slide12.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image" Target="../media/image41.wmf"/><Relationship Id="rId5" Type="http://schemas.openxmlformats.org/officeDocument/2006/relationships/oleObject" Target="../embeddings/oleObject41.bin"/><Relationship Id="rId4" Type="http://schemas.openxmlformats.org/officeDocument/2006/relationships/image" Target="../media/image40.wmf"/></Relationships>
</file>

<file path=ppt/slides/_rels/slide13.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8.bin"/><Relationship Id="rId18" Type="http://schemas.openxmlformats.org/officeDocument/2006/relationships/image" Target="../media/image49.e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47.wmf"/><Relationship Id="rId17" Type="http://schemas.openxmlformats.org/officeDocument/2006/relationships/oleObject" Target="../embeddings/oleObject51.bin"/><Relationship Id="rId2" Type="http://schemas.openxmlformats.org/officeDocument/2006/relationships/slideLayout" Target="../slideLayouts/slideLayout7.xml"/><Relationship Id="rId16" Type="http://schemas.openxmlformats.org/officeDocument/2006/relationships/oleObject" Target="../embeddings/oleObject50.bin"/><Relationship Id="rId20" Type="http://schemas.openxmlformats.org/officeDocument/2006/relationships/image" Target="../media/image50.emf"/><Relationship Id="rId1" Type="http://schemas.openxmlformats.org/officeDocument/2006/relationships/vmlDrawing" Target="../drawings/vmlDrawing12.vml"/><Relationship Id="rId6" Type="http://schemas.openxmlformats.org/officeDocument/2006/relationships/image" Target="../media/image44.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46.wmf"/><Relationship Id="rId19" Type="http://schemas.openxmlformats.org/officeDocument/2006/relationships/oleObject" Target="../embeddings/oleObject52.bin"/><Relationship Id="rId4" Type="http://schemas.openxmlformats.org/officeDocument/2006/relationships/image" Target="../media/image43.wmf"/><Relationship Id="rId9" Type="http://schemas.openxmlformats.org/officeDocument/2006/relationships/oleObject" Target="../embeddings/oleObject46.bin"/><Relationship Id="rId14" Type="http://schemas.openxmlformats.org/officeDocument/2006/relationships/image" Target="../media/image48.wmf"/></Relationships>
</file>

<file path=ppt/slides/_rels/slide14.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2.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7.wmf"/><Relationship Id="rId5" Type="http://schemas.openxmlformats.org/officeDocument/2006/relationships/oleObject" Target="../embeddings/oleObject59.bin"/><Relationship Id="rId4" Type="http://schemas.openxmlformats.org/officeDocument/2006/relationships/image" Target="../media/image56.wmf"/></Relationships>
</file>

<file path=ppt/slides/_rels/slide1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9.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44.wmf"/><Relationship Id="rId4" Type="http://schemas.openxmlformats.org/officeDocument/2006/relationships/image" Target="../media/image58.wmf"/><Relationship Id="rId9" Type="http://schemas.openxmlformats.org/officeDocument/2006/relationships/oleObject" Target="../embeddings/oleObject63.bin"/></Relationships>
</file>

<file path=ppt/slides/_rels/slide17.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70.bin"/><Relationship Id="rId18" Type="http://schemas.openxmlformats.org/officeDocument/2006/relationships/image" Target="../media/image66.wmf"/><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63.wmf"/><Relationship Id="rId17" Type="http://schemas.openxmlformats.org/officeDocument/2006/relationships/oleObject" Target="../embeddings/oleObject72.bin"/><Relationship Id="rId2" Type="http://schemas.openxmlformats.org/officeDocument/2006/relationships/slideLayout" Target="../slideLayouts/slideLayout7.xml"/><Relationship Id="rId16" Type="http://schemas.openxmlformats.org/officeDocument/2006/relationships/image" Target="../media/image65.wmf"/><Relationship Id="rId1" Type="http://schemas.openxmlformats.org/officeDocument/2006/relationships/vmlDrawing" Target="../drawings/vmlDrawing16.vml"/><Relationship Id="rId6" Type="http://schemas.openxmlformats.org/officeDocument/2006/relationships/image" Target="../media/image62.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58.wmf"/><Relationship Id="rId4" Type="http://schemas.openxmlformats.org/officeDocument/2006/relationships/image" Target="../media/image61.wmf"/><Relationship Id="rId9" Type="http://schemas.openxmlformats.org/officeDocument/2006/relationships/oleObject" Target="../embeddings/oleObject68.bin"/><Relationship Id="rId14" Type="http://schemas.openxmlformats.org/officeDocument/2006/relationships/image" Target="../media/image64.wmf"/></Relationships>
</file>

<file path=ppt/slides/_rels/slide18.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78.bin"/><Relationship Id="rId18" Type="http://schemas.openxmlformats.org/officeDocument/2006/relationships/image" Target="../media/image74.wmf"/><Relationship Id="rId3" Type="http://schemas.openxmlformats.org/officeDocument/2006/relationships/oleObject" Target="../embeddings/oleObject73.bin"/><Relationship Id="rId21" Type="http://schemas.openxmlformats.org/officeDocument/2006/relationships/oleObject" Target="../embeddings/oleObject82.bin"/><Relationship Id="rId7" Type="http://schemas.openxmlformats.org/officeDocument/2006/relationships/oleObject" Target="../embeddings/oleObject75.bin"/><Relationship Id="rId12" Type="http://schemas.openxmlformats.org/officeDocument/2006/relationships/image" Target="../media/image71.wmf"/><Relationship Id="rId17" Type="http://schemas.openxmlformats.org/officeDocument/2006/relationships/oleObject" Target="../embeddings/oleObject80.bin"/><Relationship Id="rId2" Type="http://schemas.openxmlformats.org/officeDocument/2006/relationships/slideLayout" Target="../slideLayouts/slideLayout7.xml"/><Relationship Id="rId16" Type="http://schemas.openxmlformats.org/officeDocument/2006/relationships/image" Target="../media/image73.emf"/><Relationship Id="rId20" Type="http://schemas.openxmlformats.org/officeDocument/2006/relationships/image" Target="../media/image75.wmf"/><Relationship Id="rId1" Type="http://schemas.openxmlformats.org/officeDocument/2006/relationships/vmlDrawing" Target="../drawings/vmlDrawing17.vml"/><Relationship Id="rId6" Type="http://schemas.openxmlformats.org/officeDocument/2006/relationships/image" Target="../media/image68.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70.wmf"/><Relationship Id="rId19" Type="http://schemas.openxmlformats.org/officeDocument/2006/relationships/oleObject" Target="../embeddings/oleObject81.bin"/><Relationship Id="rId4" Type="http://schemas.openxmlformats.org/officeDocument/2006/relationships/image" Target="../media/image67.emf"/><Relationship Id="rId9" Type="http://schemas.openxmlformats.org/officeDocument/2006/relationships/oleObject" Target="../embeddings/oleObject76.bin"/><Relationship Id="rId14" Type="http://schemas.openxmlformats.org/officeDocument/2006/relationships/image" Target="../media/image72.emf"/><Relationship Id="rId22" Type="http://schemas.openxmlformats.org/officeDocument/2006/relationships/image" Target="../media/image76.emf"/></Relationships>
</file>

<file path=ppt/slides/_rels/slide19.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88.bin"/><Relationship Id="rId18" Type="http://schemas.openxmlformats.org/officeDocument/2006/relationships/image" Target="../media/image84.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81.wmf"/><Relationship Id="rId17" Type="http://schemas.openxmlformats.org/officeDocument/2006/relationships/oleObject" Target="../embeddings/oleObject90.bin"/><Relationship Id="rId2" Type="http://schemas.openxmlformats.org/officeDocument/2006/relationships/slideLayout" Target="../slideLayouts/slideLayout7.xml"/><Relationship Id="rId16" Type="http://schemas.openxmlformats.org/officeDocument/2006/relationships/image" Target="../media/image83.wmf"/><Relationship Id="rId1" Type="http://schemas.openxmlformats.org/officeDocument/2006/relationships/vmlDrawing" Target="../drawings/vmlDrawing18.vml"/><Relationship Id="rId6" Type="http://schemas.openxmlformats.org/officeDocument/2006/relationships/image" Target="../media/image78.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86.bin"/><Relationship Id="rId14" Type="http://schemas.openxmlformats.org/officeDocument/2006/relationships/image" Target="../media/image8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86.wmf"/><Relationship Id="rId5" Type="http://schemas.openxmlformats.org/officeDocument/2006/relationships/oleObject" Target="../embeddings/oleObject92.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94.bin"/></Relationships>
</file>

<file path=ppt/slides/_rels/slide21.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90.wmf"/><Relationship Id="rId5" Type="http://schemas.openxmlformats.org/officeDocument/2006/relationships/oleObject" Target="../embeddings/oleObject96.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9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image" Target="../media/image97.emf"/><Relationship Id="rId3" Type="http://schemas.openxmlformats.org/officeDocument/2006/relationships/image" Target="../media/image100.jpeg"/><Relationship Id="rId7" Type="http://schemas.openxmlformats.org/officeDocument/2006/relationships/image" Target="../media/image94.wmf"/><Relationship Id="rId12" Type="http://schemas.openxmlformats.org/officeDocument/2006/relationships/oleObject" Target="../embeddings/oleObject103.bin"/><Relationship Id="rId17" Type="http://schemas.openxmlformats.org/officeDocument/2006/relationships/image" Target="../media/image99.wmf"/><Relationship Id="rId2" Type="http://schemas.openxmlformats.org/officeDocument/2006/relationships/slideLayout" Target="../slideLayouts/slideLayout7.xml"/><Relationship Id="rId16" Type="http://schemas.openxmlformats.org/officeDocument/2006/relationships/oleObject" Target="../embeddings/oleObject105.bin"/><Relationship Id="rId1" Type="http://schemas.openxmlformats.org/officeDocument/2006/relationships/vmlDrawing" Target="../drawings/vmlDrawing21.vml"/><Relationship Id="rId6" Type="http://schemas.openxmlformats.org/officeDocument/2006/relationships/oleObject" Target="../embeddings/oleObject100.bin"/><Relationship Id="rId11" Type="http://schemas.openxmlformats.org/officeDocument/2006/relationships/image" Target="../media/image96.wmf"/><Relationship Id="rId5" Type="http://schemas.openxmlformats.org/officeDocument/2006/relationships/image" Target="../media/image93.wmf"/><Relationship Id="rId15" Type="http://schemas.openxmlformats.org/officeDocument/2006/relationships/image" Target="../media/image98.wmf"/><Relationship Id="rId10" Type="http://schemas.openxmlformats.org/officeDocument/2006/relationships/oleObject" Target="../embeddings/oleObject102.bin"/><Relationship Id="rId4" Type="http://schemas.openxmlformats.org/officeDocument/2006/relationships/oleObject" Target="../embeddings/oleObject99.bin"/><Relationship Id="rId9" Type="http://schemas.openxmlformats.org/officeDocument/2006/relationships/image" Target="../media/image95.wmf"/><Relationship Id="rId14" Type="http://schemas.openxmlformats.org/officeDocument/2006/relationships/oleObject" Target="../embeddings/oleObject104.bin"/></Relationships>
</file>

<file path=ppt/slides/_rels/slide24.xml.rels><?xml version="1.0" encoding="UTF-8" standalone="yes"?>
<Relationships xmlns="http://schemas.openxmlformats.org/package/2006/relationships"><Relationship Id="rId8" Type="http://schemas.openxmlformats.org/officeDocument/2006/relationships/image" Target="../media/image103.emf"/><Relationship Id="rId13" Type="http://schemas.openxmlformats.org/officeDocument/2006/relationships/oleObject" Target="../embeddings/oleObject111.bin"/><Relationship Id="rId18" Type="http://schemas.openxmlformats.org/officeDocument/2006/relationships/image" Target="../media/image108.wmf"/><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05.wmf"/><Relationship Id="rId17" Type="http://schemas.openxmlformats.org/officeDocument/2006/relationships/oleObject" Target="../embeddings/oleObject113.bin"/><Relationship Id="rId2" Type="http://schemas.openxmlformats.org/officeDocument/2006/relationships/slideLayout" Target="../slideLayouts/slideLayout7.xml"/><Relationship Id="rId16" Type="http://schemas.openxmlformats.org/officeDocument/2006/relationships/image" Target="../media/image107.wmf"/><Relationship Id="rId20" Type="http://schemas.openxmlformats.org/officeDocument/2006/relationships/image" Target="../media/image109.emf"/><Relationship Id="rId1" Type="http://schemas.openxmlformats.org/officeDocument/2006/relationships/vmlDrawing" Target="../drawings/vmlDrawing22.vml"/><Relationship Id="rId6" Type="http://schemas.openxmlformats.org/officeDocument/2006/relationships/image" Target="../media/image102.w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104.wmf"/><Relationship Id="rId19" Type="http://schemas.openxmlformats.org/officeDocument/2006/relationships/oleObject" Target="../embeddings/oleObject114.bin"/><Relationship Id="rId4" Type="http://schemas.openxmlformats.org/officeDocument/2006/relationships/image" Target="../media/image101.emf"/><Relationship Id="rId9" Type="http://schemas.openxmlformats.org/officeDocument/2006/relationships/oleObject" Target="../embeddings/oleObject109.bin"/><Relationship Id="rId14" Type="http://schemas.openxmlformats.org/officeDocument/2006/relationships/image" Target="../media/image106.emf"/></Relationships>
</file>

<file path=ppt/slides/_rels/slide25.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20.bin"/><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14.wmf"/><Relationship Id="rId2" Type="http://schemas.openxmlformats.org/officeDocument/2006/relationships/slideLayout" Target="../slideLayouts/slideLayout7.xml"/><Relationship Id="rId16" Type="http://schemas.openxmlformats.org/officeDocument/2006/relationships/image" Target="../media/image116.wmf"/><Relationship Id="rId1" Type="http://schemas.openxmlformats.org/officeDocument/2006/relationships/vmlDrawing" Target="../drawings/vmlDrawing23.vml"/><Relationship Id="rId6" Type="http://schemas.openxmlformats.org/officeDocument/2006/relationships/image" Target="../media/image111.wmf"/><Relationship Id="rId11" Type="http://schemas.openxmlformats.org/officeDocument/2006/relationships/oleObject" Target="../embeddings/oleObject119.bin"/><Relationship Id="rId5" Type="http://schemas.openxmlformats.org/officeDocument/2006/relationships/oleObject" Target="../embeddings/oleObject116.bin"/><Relationship Id="rId15" Type="http://schemas.openxmlformats.org/officeDocument/2006/relationships/oleObject" Target="../embeddings/oleObject121.bin"/><Relationship Id="rId10" Type="http://schemas.openxmlformats.org/officeDocument/2006/relationships/image" Target="../media/image113.wmf"/><Relationship Id="rId4" Type="http://schemas.openxmlformats.org/officeDocument/2006/relationships/image" Target="../media/image110.emf"/><Relationship Id="rId9" Type="http://schemas.openxmlformats.org/officeDocument/2006/relationships/oleObject" Target="../embeddings/oleObject118.bin"/><Relationship Id="rId14" Type="http://schemas.openxmlformats.org/officeDocument/2006/relationships/image" Target="../media/image115.wmf"/></Relationships>
</file>

<file path=ppt/slides/_rels/slide26.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27.bin"/><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21.wmf"/><Relationship Id="rId2" Type="http://schemas.openxmlformats.org/officeDocument/2006/relationships/slideLayout" Target="../slideLayouts/slideLayout7.xml"/><Relationship Id="rId16" Type="http://schemas.openxmlformats.org/officeDocument/2006/relationships/image" Target="../media/image123.emf"/><Relationship Id="rId1" Type="http://schemas.openxmlformats.org/officeDocument/2006/relationships/vmlDrawing" Target="../drawings/vmlDrawing24.vml"/><Relationship Id="rId6" Type="http://schemas.openxmlformats.org/officeDocument/2006/relationships/image" Target="../media/image118.w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25.bin"/><Relationship Id="rId14" Type="http://schemas.openxmlformats.org/officeDocument/2006/relationships/image" Target="../media/image122.wmf"/></Relationships>
</file>

<file path=ppt/slides/_rels/slide27.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34.bin"/><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27.wmf"/><Relationship Id="rId2" Type="http://schemas.openxmlformats.org/officeDocument/2006/relationships/slideLayout" Target="../slideLayouts/slideLayout7.xml"/><Relationship Id="rId16" Type="http://schemas.openxmlformats.org/officeDocument/2006/relationships/image" Target="../media/image129.emf"/><Relationship Id="rId1" Type="http://schemas.openxmlformats.org/officeDocument/2006/relationships/vmlDrawing" Target="../drawings/vmlDrawing25.vml"/><Relationship Id="rId6" Type="http://schemas.openxmlformats.org/officeDocument/2006/relationships/image" Target="../media/image124.wmf"/><Relationship Id="rId11" Type="http://schemas.openxmlformats.org/officeDocument/2006/relationships/oleObject" Target="../embeddings/oleObject133.bin"/><Relationship Id="rId5" Type="http://schemas.openxmlformats.org/officeDocument/2006/relationships/oleObject" Target="../embeddings/oleObject130.bin"/><Relationship Id="rId15" Type="http://schemas.openxmlformats.org/officeDocument/2006/relationships/oleObject" Target="../embeddings/oleObject135.bin"/><Relationship Id="rId10" Type="http://schemas.openxmlformats.org/officeDocument/2006/relationships/image" Target="../media/image126.wmf"/><Relationship Id="rId4" Type="http://schemas.openxmlformats.org/officeDocument/2006/relationships/image" Target="../media/image119.wmf"/><Relationship Id="rId9" Type="http://schemas.openxmlformats.org/officeDocument/2006/relationships/oleObject" Target="../embeddings/oleObject132.bin"/><Relationship Id="rId14" Type="http://schemas.openxmlformats.org/officeDocument/2006/relationships/image" Target="../media/image128.wmf"/></Relationships>
</file>

<file path=ppt/slides/_rels/slide28.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41.bin"/><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31.wmf"/><Relationship Id="rId2" Type="http://schemas.openxmlformats.org/officeDocument/2006/relationships/slideLayout" Target="../slideLayouts/slideLayout7.xml"/><Relationship Id="rId16" Type="http://schemas.openxmlformats.org/officeDocument/2006/relationships/image" Target="../media/image133.emf"/><Relationship Id="rId1" Type="http://schemas.openxmlformats.org/officeDocument/2006/relationships/vmlDrawing" Target="../drawings/vmlDrawing26.vml"/><Relationship Id="rId6" Type="http://schemas.openxmlformats.org/officeDocument/2006/relationships/image" Target="../media/image119.wmf"/><Relationship Id="rId11" Type="http://schemas.openxmlformats.org/officeDocument/2006/relationships/oleObject" Target="../embeddings/oleObject140.bin"/><Relationship Id="rId5" Type="http://schemas.openxmlformats.org/officeDocument/2006/relationships/oleObject" Target="../embeddings/oleObject137.bin"/><Relationship Id="rId15" Type="http://schemas.openxmlformats.org/officeDocument/2006/relationships/oleObject" Target="../embeddings/oleObject142.bin"/><Relationship Id="rId10" Type="http://schemas.openxmlformats.org/officeDocument/2006/relationships/image" Target="../media/image130.emf"/><Relationship Id="rId4" Type="http://schemas.openxmlformats.org/officeDocument/2006/relationships/image" Target="../media/image107.wmf"/><Relationship Id="rId9" Type="http://schemas.openxmlformats.org/officeDocument/2006/relationships/oleObject" Target="../embeddings/oleObject139.bin"/><Relationship Id="rId14" Type="http://schemas.openxmlformats.org/officeDocument/2006/relationships/image" Target="../media/image132.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34.emf"/><Relationship Id="rId5" Type="http://schemas.openxmlformats.org/officeDocument/2006/relationships/oleObject" Target="../embeddings/oleObject144.bin"/><Relationship Id="rId4" Type="http://schemas.openxmlformats.org/officeDocument/2006/relationships/image" Target="../media/image102.wmf"/></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7.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9.bin"/></Relationships>
</file>

<file path=ppt/slides/_rels/slide30.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50.bin"/><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38.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36.wmf"/><Relationship Id="rId11" Type="http://schemas.openxmlformats.org/officeDocument/2006/relationships/oleObject" Target="../embeddings/oleObject149.bin"/><Relationship Id="rId5" Type="http://schemas.openxmlformats.org/officeDocument/2006/relationships/oleObject" Target="../embeddings/oleObject146.bin"/><Relationship Id="rId10" Type="http://schemas.openxmlformats.org/officeDocument/2006/relationships/image" Target="../media/image68.wmf"/><Relationship Id="rId4" Type="http://schemas.openxmlformats.org/officeDocument/2006/relationships/image" Target="../media/image135.wmf"/><Relationship Id="rId9" Type="http://schemas.openxmlformats.org/officeDocument/2006/relationships/oleObject" Target="../embeddings/oleObject148.bin"/><Relationship Id="rId14" Type="http://schemas.openxmlformats.org/officeDocument/2006/relationships/image" Target="../media/image139.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41.emf"/><Relationship Id="rId5" Type="http://schemas.openxmlformats.org/officeDocument/2006/relationships/oleObject" Target="../embeddings/oleObject152.bin"/><Relationship Id="rId4" Type="http://schemas.openxmlformats.org/officeDocument/2006/relationships/image" Target="../media/image14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144.wmf"/><Relationship Id="rId13" Type="http://schemas.openxmlformats.org/officeDocument/2006/relationships/oleObject" Target="../embeddings/oleObject158.bin"/><Relationship Id="rId18" Type="http://schemas.openxmlformats.org/officeDocument/2006/relationships/image" Target="../media/image149.wmf"/><Relationship Id="rId3" Type="http://schemas.openxmlformats.org/officeDocument/2006/relationships/oleObject" Target="../embeddings/oleObject153.bin"/><Relationship Id="rId21" Type="http://schemas.openxmlformats.org/officeDocument/2006/relationships/oleObject" Target="../embeddings/oleObject162.bin"/><Relationship Id="rId7" Type="http://schemas.openxmlformats.org/officeDocument/2006/relationships/oleObject" Target="../embeddings/oleObject155.bin"/><Relationship Id="rId12" Type="http://schemas.openxmlformats.org/officeDocument/2006/relationships/image" Target="../media/image146.emf"/><Relationship Id="rId17" Type="http://schemas.openxmlformats.org/officeDocument/2006/relationships/oleObject" Target="../embeddings/oleObject160.bin"/><Relationship Id="rId2" Type="http://schemas.openxmlformats.org/officeDocument/2006/relationships/slideLayout" Target="../slideLayouts/slideLayout2.xml"/><Relationship Id="rId16" Type="http://schemas.openxmlformats.org/officeDocument/2006/relationships/image" Target="../media/image148.wmf"/><Relationship Id="rId20" Type="http://schemas.openxmlformats.org/officeDocument/2006/relationships/image" Target="../media/image150.wmf"/><Relationship Id="rId1" Type="http://schemas.openxmlformats.org/officeDocument/2006/relationships/vmlDrawing" Target="../drawings/vmlDrawing30.vml"/><Relationship Id="rId6" Type="http://schemas.openxmlformats.org/officeDocument/2006/relationships/image" Target="../media/image143.wmf"/><Relationship Id="rId11" Type="http://schemas.openxmlformats.org/officeDocument/2006/relationships/oleObject" Target="../embeddings/oleObject157.bin"/><Relationship Id="rId5" Type="http://schemas.openxmlformats.org/officeDocument/2006/relationships/oleObject" Target="../embeddings/oleObject154.bin"/><Relationship Id="rId15" Type="http://schemas.openxmlformats.org/officeDocument/2006/relationships/oleObject" Target="../embeddings/oleObject159.bin"/><Relationship Id="rId10" Type="http://schemas.openxmlformats.org/officeDocument/2006/relationships/image" Target="../media/image145.wmf"/><Relationship Id="rId19" Type="http://schemas.openxmlformats.org/officeDocument/2006/relationships/oleObject" Target="../embeddings/oleObject161.bin"/><Relationship Id="rId4" Type="http://schemas.openxmlformats.org/officeDocument/2006/relationships/image" Target="../media/image142.wmf"/><Relationship Id="rId9" Type="http://schemas.openxmlformats.org/officeDocument/2006/relationships/oleObject" Target="../embeddings/oleObject156.bin"/><Relationship Id="rId14" Type="http://schemas.openxmlformats.org/officeDocument/2006/relationships/image" Target="../media/image147.wmf"/><Relationship Id="rId22" Type="http://schemas.openxmlformats.org/officeDocument/2006/relationships/image" Target="../media/image151.wmf"/></Relationships>
</file>

<file path=ppt/slides/_rels/slide34.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63.bin"/><Relationship Id="rId7"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53.emf"/><Relationship Id="rId5" Type="http://schemas.openxmlformats.org/officeDocument/2006/relationships/oleObject" Target="../embeddings/oleObject164.bin"/><Relationship Id="rId10" Type="http://schemas.openxmlformats.org/officeDocument/2006/relationships/image" Target="../media/image155.wmf"/><Relationship Id="rId4" Type="http://schemas.openxmlformats.org/officeDocument/2006/relationships/image" Target="../media/image152.wmf"/><Relationship Id="rId9" Type="http://schemas.openxmlformats.org/officeDocument/2006/relationships/oleObject" Target="../embeddings/oleObject16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172.bin"/><Relationship Id="rId18" Type="http://schemas.openxmlformats.org/officeDocument/2006/relationships/image" Target="../media/image163.wmf"/><Relationship Id="rId26" Type="http://schemas.openxmlformats.org/officeDocument/2006/relationships/image" Target="../media/image167.wmf"/><Relationship Id="rId3" Type="http://schemas.openxmlformats.org/officeDocument/2006/relationships/oleObject" Target="../embeddings/oleObject167.bin"/><Relationship Id="rId21" Type="http://schemas.openxmlformats.org/officeDocument/2006/relationships/oleObject" Target="../embeddings/oleObject176.bin"/><Relationship Id="rId34" Type="http://schemas.openxmlformats.org/officeDocument/2006/relationships/oleObject" Target="../embeddings/oleObject185.bin"/><Relationship Id="rId7" Type="http://schemas.openxmlformats.org/officeDocument/2006/relationships/oleObject" Target="../embeddings/oleObject169.bin"/><Relationship Id="rId12" Type="http://schemas.openxmlformats.org/officeDocument/2006/relationships/image" Target="../media/image160.wmf"/><Relationship Id="rId17" Type="http://schemas.openxmlformats.org/officeDocument/2006/relationships/oleObject" Target="../embeddings/oleObject174.bin"/><Relationship Id="rId25" Type="http://schemas.openxmlformats.org/officeDocument/2006/relationships/oleObject" Target="../embeddings/oleObject178.bin"/><Relationship Id="rId33" Type="http://schemas.openxmlformats.org/officeDocument/2006/relationships/oleObject" Target="../embeddings/oleObject184.bin"/><Relationship Id="rId2" Type="http://schemas.openxmlformats.org/officeDocument/2006/relationships/slideLayout" Target="../slideLayouts/slideLayout7.xml"/><Relationship Id="rId16" Type="http://schemas.openxmlformats.org/officeDocument/2006/relationships/image" Target="../media/image162.wmf"/><Relationship Id="rId20" Type="http://schemas.openxmlformats.org/officeDocument/2006/relationships/image" Target="../media/image164.wmf"/><Relationship Id="rId29" Type="http://schemas.openxmlformats.org/officeDocument/2006/relationships/oleObject" Target="../embeddings/oleObject181.bin"/><Relationship Id="rId1" Type="http://schemas.openxmlformats.org/officeDocument/2006/relationships/vmlDrawing" Target="../drawings/vmlDrawing32.vml"/><Relationship Id="rId6" Type="http://schemas.openxmlformats.org/officeDocument/2006/relationships/image" Target="../media/image157.wmf"/><Relationship Id="rId11" Type="http://schemas.openxmlformats.org/officeDocument/2006/relationships/oleObject" Target="../embeddings/oleObject171.bin"/><Relationship Id="rId24" Type="http://schemas.openxmlformats.org/officeDocument/2006/relationships/image" Target="../media/image166.wmf"/><Relationship Id="rId32" Type="http://schemas.openxmlformats.org/officeDocument/2006/relationships/oleObject" Target="../embeddings/oleObject183.bin"/><Relationship Id="rId5" Type="http://schemas.openxmlformats.org/officeDocument/2006/relationships/oleObject" Target="../embeddings/oleObject168.bin"/><Relationship Id="rId15" Type="http://schemas.openxmlformats.org/officeDocument/2006/relationships/oleObject" Target="../embeddings/oleObject173.bin"/><Relationship Id="rId23" Type="http://schemas.openxmlformats.org/officeDocument/2006/relationships/oleObject" Target="../embeddings/oleObject177.bin"/><Relationship Id="rId28" Type="http://schemas.openxmlformats.org/officeDocument/2006/relationships/oleObject" Target="../embeddings/oleObject180.bin"/><Relationship Id="rId36" Type="http://schemas.openxmlformats.org/officeDocument/2006/relationships/image" Target="../media/image169.wmf"/><Relationship Id="rId10" Type="http://schemas.openxmlformats.org/officeDocument/2006/relationships/image" Target="../media/image159.wmf"/><Relationship Id="rId19" Type="http://schemas.openxmlformats.org/officeDocument/2006/relationships/oleObject" Target="../embeddings/oleObject175.bin"/><Relationship Id="rId31" Type="http://schemas.openxmlformats.org/officeDocument/2006/relationships/oleObject" Target="../embeddings/oleObject182.bin"/><Relationship Id="rId4" Type="http://schemas.openxmlformats.org/officeDocument/2006/relationships/image" Target="../media/image156.wmf"/><Relationship Id="rId9" Type="http://schemas.openxmlformats.org/officeDocument/2006/relationships/oleObject" Target="../embeddings/oleObject170.bin"/><Relationship Id="rId14" Type="http://schemas.openxmlformats.org/officeDocument/2006/relationships/image" Target="../media/image161.wmf"/><Relationship Id="rId22" Type="http://schemas.openxmlformats.org/officeDocument/2006/relationships/image" Target="../media/image165.wmf"/><Relationship Id="rId27" Type="http://schemas.openxmlformats.org/officeDocument/2006/relationships/oleObject" Target="../embeddings/oleObject179.bin"/><Relationship Id="rId30" Type="http://schemas.openxmlformats.org/officeDocument/2006/relationships/image" Target="../media/image168.wmf"/><Relationship Id="rId35" Type="http://schemas.openxmlformats.org/officeDocument/2006/relationships/oleObject" Target="../embeddings/oleObject186.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187.bin"/><Relationship Id="rId7"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71.wmf"/><Relationship Id="rId5" Type="http://schemas.openxmlformats.org/officeDocument/2006/relationships/oleObject" Target="../embeddings/oleObject188.bin"/><Relationship Id="rId4" Type="http://schemas.openxmlformats.org/officeDocument/2006/relationships/image" Target="../media/image170.wmf"/></Relationships>
</file>

<file path=ppt/slides/_rels/slide39.xml.rels><?xml version="1.0" encoding="UTF-8" standalone="yes"?>
<Relationships xmlns="http://schemas.openxmlformats.org/package/2006/relationships"><Relationship Id="rId2" Type="http://schemas.openxmlformats.org/officeDocument/2006/relationships/image" Target="../media/image17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4.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3.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92.bin"/><Relationship Id="rId13" Type="http://schemas.openxmlformats.org/officeDocument/2006/relationships/image" Target="../media/image178.wmf"/><Relationship Id="rId18" Type="http://schemas.openxmlformats.org/officeDocument/2006/relationships/oleObject" Target="../embeddings/oleObject197.bin"/><Relationship Id="rId26" Type="http://schemas.openxmlformats.org/officeDocument/2006/relationships/oleObject" Target="../embeddings/oleObject201.bin"/><Relationship Id="rId3" Type="http://schemas.openxmlformats.org/officeDocument/2006/relationships/image" Target="../media/image173.jpeg"/><Relationship Id="rId21" Type="http://schemas.openxmlformats.org/officeDocument/2006/relationships/image" Target="../media/image182.wmf"/><Relationship Id="rId7" Type="http://schemas.openxmlformats.org/officeDocument/2006/relationships/image" Target="../media/image175.wmf"/><Relationship Id="rId12" Type="http://schemas.openxmlformats.org/officeDocument/2006/relationships/oleObject" Target="../embeddings/oleObject194.bin"/><Relationship Id="rId17" Type="http://schemas.openxmlformats.org/officeDocument/2006/relationships/image" Target="../media/image180.wmf"/><Relationship Id="rId25" Type="http://schemas.openxmlformats.org/officeDocument/2006/relationships/image" Target="../media/image184.wmf"/><Relationship Id="rId2" Type="http://schemas.openxmlformats.org/officeDocument/2006/relationships/slideLayout" Target="../slideLayouts/slideLayout7.xml"/><Relationship Id="rId16" Type="http://schemas.openxmlformats.org/officeDocument/2006/relationships/oleObject" Target="../embeddings/oleObject196.bin"/><Relationship Id="rId20" Type="http://schemas.openxmlformats.org/officeDocument/2006/relationships/oleObject" Target="../embeddings/oleObject198.bin"/><Relationship Id="rId29" Type="http://schemas.openxmlformats.org/officeDocument/2006/relationships/image" Target="../media/image186.wmf"/><Relationship Id="rId1" Type="http://schemas.openxmlformats.org/officeDocument/2006/relationships/vmlDrawing" Target="../drawings/vmlDrawing34.vml"/><Relationship Id="rId6" Type="http://schemas.openxmlformats.org/officeDocument/2006/relationships/oleObject" Target="../embeddings/oleObject191.bin"/><Relationship Id="rId11" Type="http://schemas.openxmlformats.org/officeDocument/2006/relationships/image" Target="../media/image177.wmf"/><Relationship Id="rId24" Type="http://schemas.openxmlformats.org/officeDocument/2006/relationships/oleObject" Target="../embeddings/oleObject200.bin"/><Relationship Id="rId5" Type="http://schemas.openxmlformats.org/officeDocument/2006/relationships/image" Target="../media/image174.wmf"/><Relationship Id="rId15" Type="http://schemas.openxmlformats.org/officeDocument/2006/relationships/image" Target="../media/image179.wmf"/><Relationship Id="rId23" Type="http://schemas.openxmlformats.org/officeDocument/2006/relationships/image" Target="../media/image183.wmf"/><Relationship Id="rId28" Type="http://schemas.openxmlformats.org/officeDocument/2006/relationships/oleObject" Target="../embeddings/oleObject202.bin"/><Relationship Id="rId10" Type="http://schemas.openxmlformats.org/officeDocument/2006/relationships/oleObject" Target="../embeddings/oleObject193.bin"/><Relationship Id="rId19" Type="http://schemas.openxmlformats.org/officeDocument/2006/relationships/image" Target="../media/image181.wmf"/><Relationship Id="rId4" Type="http://schemas.openxmlformats.org/officeDocument/2006/relationships/oleObject" Target="../embeddings/oleObject190.bin"/><Relationship Id="rId9" Type="http://schemas.openxmlformats.org/officeDocument/2006/relationships/image" Target="../media/image176.wmf"/><Relationship Id="rId14" Type="http://schemas.openxmlformats.org/officeDocument/2006/relationships/oleObject" Target="../embeddings/oleObject195.bin"/><Relationship Id="rId22" Type="http://schemas.openxmlformats.org/officeDocument/2006/relationships/oleObject" Target="../embeddings/oleObject199.bin"/><Relationship Id="rId27" Type="http://schemas.openxmlformats.org/officeDocument/2006/relationships/image" Target="../media/image185.wmf"/></Relationships>
</file>

<file path=ppt/slides/_rels/slide41.x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oleObject" Target="../embeddings/oleObject203.bin"/><Relationship Id="rId7" Type="http://schemas.openxmlformats.org/officeDocument/2006/relationships/oleObject" Target="../embeddings/oleObject205.bin"/><Relationship Id="rId12" Type="http://schemas.openxmlformats.org/officeDocument/2006/relationships/image" Target="../media/image191.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88.wmf"/><Relationship Id="rId11" Type="http://schemas.openxmlformats.org/officeDocument/2006/relationships/oleObject" Target="../embeddings/oleObject207.bin"/><Relationship Id="rId5" Type="http://schemas.openxmlformats.org/officeDocument/2006/relationships/oleObject" Target="../embeddings/oleObject204.bin"/><Relationship Id="rId10" Type="http://schemas.openxmlformats.org/officeDocument/2006/relationships/image" Target="../media/image190.wmf"/><Relationship Id="rId4" Type="http://schemas.openxmlformats.org/officeDocument/2006/relationships/image" Target="../media/image187.wmf"/><Relationship Id="rId9" Type="http://schemas.openxmlformats.org/officeDocument/2006/relationships/oleObject" Target="../embeddings/oleObject206.bin"/></Relationships>
</file>

<file path=ppt/slides/_rels/slide42.x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oleObject" Target="../embeddings/oleObject208.bin"/><Relationship Id="rId7" Type="http://schemas.openxmlformats.org/officeDocument/2006/relationships/oleObject" Target="../embeddings/oleObject210.bin"/><Relationship Id="rId2" Type="http://schemas.openxmlformats.org/officeDocument/2006/relationships/slideLayout" Target="../slideLayouts/slideLayout13.xml"/><Relationship Id="rId1" Type="http://schemas.openxmlformats.org/officeDocument/2006/relationships/vmlDrawing" Target="../drawings/vmlDrawing36.vml"/><Relationship Id="rId6" Type="http://schemas.openxmlformats.org/officeDocument/2006/relationships/image" Target="../media/image193.wmf"/><Relationship Id="rId5" Type="http://schemas.openxmlformats.org/officeDocument/2006/relationships/oleObject" Target="../embeddings/oleObject209.bin"/><Relationship Id="rId10" Type="http://schemas.openxmlformats.org/officeDocument/2006/relationships/image" Target="../media/image195.wmf"/><Relationship Id="rId4" Type="http://schemas.openxmlformats.org/officeDocument/2006/relationships/image" Target="../media/image192.wmf"/><Relationship Id="rId9" Type="http://schemas.openxmlformats.org/officeDocument/2006/relationships/oleObject" Target="../embeddings/oleObject211.bin"/></Relationships>
</file>

<file path=ppt/slides/_rels/slide43.xml.rels><?xml version="1.0" encoding="UTF-8" standalone="yes"?>
<Relationships xmlns="http://schemas.openxmlformats.org/package/2006/relationships"><Relationship Id="rId8" Type="http://schemas.openxmlformats.org/officeDocument/2006/relationships/image" Target="../media/image198.wmf"/><Relationship Id="rId13" Type="http://schemas.openxmlformats.org/officeDocument/2006/relationships/oleObject" Target="../embeddings/oleObject217.bin"/><Relationship Id="rId3" Type="http://schemas.openxmlformats.org/officeDocument/2006/relationships/oleObject" Target="../embeddings/oleObject212.bin"/><Relationship Id="rId7" Type="http://schemas.openxmlformats.org/officeDocument/2006/relationships/oleObject" Target="../embeddings/oleObject214.bin"/><Relationship Id="rId12" Type="http://schemas.openxmlformats.org/officeDocument/2006/relationships/image" Target="../media/image200.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97.wmf"/><Relationship Id="rId11" Type="http://schemas.openxmlformats.org/officeDocument/2006/relationships/oleObject" Target="../embeddings/oleObject216.bin"/><Relationship Id="rId5" Type="http://schemas.openxmlformats.org/officeDocument/2006/relationships/oleObject" Target="../embeddings/oleObject213.bin"/><Relationship Id="rId10" Type="http://schemas.openxmlformats.org/officeDocument/2006/relationships/image" Target="../media/image199.wmf"/><Relationship Id="rId4" Type="http://schemas.openxmlformats.org/officeDocument/2006/relationships/image" Target="../media/image196.wmf"/><Relationship Id="rId9" Type="http://schemas.openxmlformats.org/officeDocument/2006/relationships/oleObject" Target="../embeddings/oleObject215.bin"/><Relationship Id="rId14" Type="http://schemas.openxmlformats.org/officeDocument/2006/relationships/image" Target="../media/image201.wmf"/></Relationships>
</file>

<file path=ppt/slides/_rels/slide44.xml.rels><?xml version="1.0" encoding="UTF-8" standalone="yes"?>
<Relationships xmlns="http://schemas.openxmlformats.org/package/2006/relationships"><Relationship Id="rId8" Type="http://schemas.openxmlformats.org/officeDocument/2006/relationships/image" Target="../media/image204.wmf"/><Relationship Id="rId13" Type="http://schemas.openxmlformats.org/officeDocument/2006/relationships/oleObject" Target="../embeddings/oleObject223.bin"/><Relationship Id="rId3" Type="http://schemas.openxmlformats.org/officeDocument/2006/relationships/oleObject" Target="../embeddings/oleObject218.bin"/><Relationship Id="rId7" Type="http://schemas.openxmlformats.org/officeDocument/2006/relationships/oleObject" Target="../embeddings/oleObject220.bin"/><Relationship Id="rId12" Type="http://schemas.openxmlformats.org/officeDocument/2006/relationships/image" Target="../media/image206.wmf"/><Relationship Id="rId2" Type="http://schemas.openxmlformats.org/officeDocument/2006/relationships/slideLayout" Target="../slideLayouts/slideLayout14.xml"/><Relationship Id="rId16" Type="http://schemas.openxmlformats.org/officeDocument/2006/relationships/image" Target="../media/image208.wmf"/><Relationship Id="rId1" Type="http://schemas.openxmlformats.org/officeDocument/2006/relationships/vmlDrawing" Target="../drawings/vmlDrawing38.vml"/><Relationship Id="rId6" Type="http://schemas.openxmlformats.org/officeDocument/2006/relationships/image" Target="../media/image203.wmf"/><Relationship Id="rId11" Type="http://schemas.openxmlformats.org/officeDocument/2006/relationships/oleObject" Target="../embeddings/oleObject222.bin"/><Relationship Id="rId5" Type="http://schemas.openxmlformats.org/officeDocument/2006/relationships/oleObject" Target="../embeddings/oleObject219.bin"/><Relationship Id="rId15" Type="http://schemas.openxmlformats.org/officeDocument/2006/relationships/oleObject" Target="../embeddings/oleObject224.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221.bin"/><Relationship Id="rId14" Type="http://schemas.openxmlformats.org/officeDocument/2006/relationships/image" Target="../media/image207.wmf"/></Relationships>
</file>

<file path=ppt/slides/_rels/slide5.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9.wmf"/><Relationship Id="rId2" Type="http://schemas.openxmlformats.org/officeDocument/2006/relationships/slideLayout" Target="../slideLayouts/slideLayout7.xml"/><Relationship Id="rId16" Type="http://schemas.openxmlformats.org/officeDocument/2006/relationships/image" Target="../media/image21.wmf"/><Relationship Id="rId1" Type="http://schemas.openxmlformats.org/officeDocument/2006/relationships/vmlDrawing" Target="../drawings/vmlDrawing4.vml"/><Relationship Id="rId6" Type="http://schemas.openxmlformats.org/officeDocument/2006/relationships/image" Target="../media/image16.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8.bin"/><Relationship Id="rId14" Type="http://schemas.openxmlformats.org/officeDocument/2006/relationships/image" Target="../media/image20.wmf"/></Relationships>
</file>

<file path=ppt/slides/_rels/slide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6.wmf"/></Relationships>
</file>

<file path=ppt/slides/_rels/slide9.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3.w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2.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1" name="Text Box 2">
            <a:extLst>
              <a:ext uri="{FF2B5EF4-FFF2-40B4-BE49-F238E27FC236}">
                <a16:creationId xmlns:a16="http://schemas.microsoft.com/office/drawing/2014/main" id="{F291AFD1-BD2B-4A4A-A2BF-8006DC796180}"/>
              </a:ext>
            </a:extLst>
          </p:cNvPr>
          <p:cNvSpPr txBox="1">
            <a:spLocks noChangeArrowheads="1"/>
          </p:cNvSpPr>
          <p:nvPr/>
        </p:nvSpPr>
        <p:spPr bwMode="auto">
          <a:xfrm>
            <a:off x="0" y="441325"/>
            <a:ext cx="187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800">
                <a:ea typeface="黑体" panose="02010609060101010101" pitchFamily="49" charset="-122"/>
              </a:rPr>
              <a:t>动量定理   </a:t>
            </a:r>
          </a:p>
        </p:txBody>
      </p:sp>
      <p:graphicFrame>
        <p:nvGraphicFramePr>
          <p:cNvPr id="1026" name="Object 3">
            <a:extLst>
              <a:ext uri="{FF2B5EF4-FFF2-40B4-BE49-F238E27FC236}">
                <a16:creationId xmlns:a16="http://schemas.microsoft.com/office/drawing/2014/main" id="{3EAAEE72-25E4-4C9B-82E2-AAC367C2A018}"/>
              </a:ext>
            </a:extLst>
          </p:cNvPr>
          <p:cNvGraphicFramePr>
            <a:graphicFrameLocks noChangeAspect="1"/>
          </p:cNvGraphicFramePr>
          <p:nvPr/>
        </p:nvGraphicFramePr>
        <p:xfrm>
          <a:off x="3625850" y="2519363"/>
          <a:ext cx="2133600" cy="755650"/>
        </p:xfrm>
        <a:graphic>
          <a:graphicData uri="http://schemas.openxmlformats.org/presentationml/2006/ole">
            <mc:AlternateContent xmlns:mc="http://schemas.openxmlformats.org/markup-compatibility/2006">
              <mc:Choice xmlns:v="urn:schemas-microsoft-com:vml" Requires="v">
                <p:oleObj spid="_x0000_s1041" name="Equation" r:id="rId3" imgW="1028520" imgH="368280" progId="Equation.3">
                  <p:embed/>
                </p:oleObj>
              </mc:Choice>
              <mc:Fallback>
                <p:oleObj name="Equation" r:id="rId3" imgW="1028520" imgH="3682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5850" y="2519363"/>
                        <a:ext cx="2133600" cy="75565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2" name="Text Box 5">
            <a:extLst>
              <a:ext uri="{FF2B5EF4-FFF2-40B4-BE49-F238E27FC236}">
                <a16:creationId xmlns:a16="http://schemas.microsoft.com/office/drawing/2014/main" id="{F92AE697-53EB-4853-84E5-351427D76E31}"/>
              </a:ext>
            </a:extLst>
          </p:cNvPr>
          <p:cNvSpPr txBox="1">
            <a:spLocks noChangeArrowheads="1"/>
          </p:cNvSpPr>
          <p:nvPr/>
        </p:nvSpPr>
        <p:spPr bwMode="auto">
          <a:xfrm>
            <a:off x="1754188" y="233363"/>
            <a:ext cx="7086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0000FF"/>
                </a:solidFill>
                <a:ea typeface="宋体" panose="02010600030101010101" pitchFamily="2" charset="-122"/>
              </a:rPr>
              <a:t>力在时间上的积累作用产生的效果是使质点（系）的动量增加</a:t>
            </a:r>
            <a:r>
              <a:rPr lang="en-US" altLang="zh-CN">
                <a:solidFill>
                  <a:srgbClr val="0000FF"/>
                </a:solidFill>
                <a:ea typeface="宋体" panose="02010600030101010101" pitchFamily="2" charset="-122"/>
              </a:rPr>
              <a:t>.</a:t>
            </a:r>
          </a:p>
        </p:txBody>
      </p:sp>
      <p:graphicFrame>
        <p:nvGraphicFramePr>
          <p:cNvPr id="1027" name="Object 6">
            <a:extLst>
              <a:ext uri="{FF2B5EF4-FFF2-40B4-BE49-F238E27FC236}">
                <a16:creationId xmlns:a16="http://schemas.microsoft.com/office/drawing/2014/main" id="{96160559-5B04-48FE-AFEE-60A0DD82384D}"/>
              </a:ext>
            </a:extLst>
          </p:cNvPr>
          <p:cNvGraphicFramePr>
            <a:graphicFrameLocks noChangeAspect="1"/>
          </p:cNvGraphicFramePr>
          <p:nvPr/>
        </p:nvGraphicFramePr>
        <p:xfrm>
          <a:off x="5849938" y="2484438"/>
          <a:ext cx="2286000" cy="825500"/>
        </p:xfrm>
        <a:graphic>
          <a:graphicData uri="http://schemas.openxmlformats.org/presentationml/2006/ole">
            <mc:AlternateContent xmlns:mc="http://schemas.openxmlformats.org/markup-compatibility/2006">
              <mc:Choice xmlns:v="urn:schemas-microsoft-com:vml" Requires="v">
                <p:oleObj spid="_x0000_s1042" name="Equation" r:id="rId5" imgW="1054080" imgH="380880" progId="Equation.3">
                  <p:embed/>
                </p:oleObj>
              </mc:Choice>
              <mc:Fallback>
                <p:oleObj name="Equation" r:id="rId5" imgW="1054080" imgH="3808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9938" y="2484438"/>
                        <a:ext cx="22860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8">
            <a:extLst>
              <a:ext uri="{FF2B5EF4-FFF2-40B4-BE49-F238E27FC236}">
                <a16:creationId xmlns:a16="http://schemas.microsoft.com/office/drawing/2014/main" id="{3B26D46A-8DAE-4FF1-8899-15E85A10C1D4}"/>
              </a:ext>
            </a:extLst>
          </p:cNvPr>
          <p:cNvGraphicFramePr>
            <a:graphicFrameLocks noChangeAspect="1"/>
          </p:cNvGraphicFramePr>
          <p:nvPr/>
        </p:nvGraphicFramePr>
        <p:xfrm>
          <a:off x="3938588" y="1658938"/>
          <a:ext cx="2895600" cy="860425"/>
        </p:xfrm>
        <a:graphic>
          <a:graphicData uri="http://schemas.openxmlformats.org/presentationml/2006/ole">
            <mc:AlternateContent xmlns:mc="http://schemas.openxmlformats.org/markup-compatibility/2006">
              <mc:Choice xmlns:v="urn:schemas-microsoft-com:vml" Requires="v">
                <p:oleObj spid="_x0000_s1043" name="公式" r:id="rId7" imgW="1333440" imgH="393480" progId="Equation.3">
                  <p:embed/>
                </p:oleObj>
              </mc:Choice>
              <mc:Fallback>
                <p:oleObj name="公式" r:id="rId7" imgW="133344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8588" y="1658938"/>
                        <a:ext cx="289560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3" name="Text Box 9">
            <a:extLst>
              <a:ext uri="{FF2B5EF4-FFF2-40B4-BE49-F238E27FC236}">
                <a16:creationId xmlns:a16="http://schemas.microsoft.com/office/drawing/2014/main" id="{0F940A35-8412-4910-B036-5C07666D9768}"/>
              </a:ext>
            </a:extLst>
          </p:cNvPr>
          <p:cNvSpPr txBox="1">
            <a:spLocks noChangeArrowheads="1"/>
          </p:cNvSpPr>
          <p:nvPr/>
        </p:nvSpPr>
        <p:spPr bwMode="auto">
          <a:xfrm>
            <a:off x="2057400" y="1865313"/>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微分形式  </a:t>
            </a:r>
          </a:p>
        </p:txBody>
      </p:sp>
      <p:sp>
        <p:nvSpPr>
          <p:cNvPr id="1034" name="Rectangle 10">
            <a:extLst>
              <a:ext uri="{FF2B5EF4-FFF2-40B4-BE49-F238E27FC236}">
                <a16:creationId xmlns:a16="http://schemas.microsoft.com/office/drawing/2014/main" id="{03170D8D-B2EE-48E0-BDFC-D1E3FC49DC86}"/>
              </a:ext>
            </a:extLst>
          </p:cNvPr>
          <p:cNvSpPr>
            <a:spLocks noChangeArrowheads="1"/>
          </p:cNvSpPr>
          <p:nvPr/>
        </p:nvSpPr>
        <p:spPr bwMode="auto">
          <a:xfrm>
            <a:off x="1995488" y="2611438"/>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积分形式  </a:t>
            </a:r>
          </a:p>
        </p:txBody>
      </p:sp>
      <p:sp>
        <p:nvSpPr>
          <p:cNvPr id="1035" name="Text Box 12">
            <a:extLst>
              <a:ext uri="{FF2B5EF4-FFF2-40B4-BE49-F238E27FC236}">
                <a16:creationId xmlns:a16="http://schemas.microsoft.com/office/drawing/2014/main" id="{C7696763-D223-47BC-8D1C-AB9ACC5FBC98}"/>
              </a:ext>
            </a:extLst>
          </p:cNvPr>
          <p:cNvSpPr txBox="1">
            <a:spLocks noChangeArrowheads="1"/>
          </p:cNvSpPr>
          <p:nvPr/>
        </p:nvSpPr>
        <p:spPr bwMode="auto">
          <a:xfrm>
            <a:off x="288925" y="2193925"/>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质点</a:t>
            </a:r>
          </a:p>
        </p:txBody>
      </p:sp>
      <p:sp>
        <p:nvSpPr>
          <p:cNvPr id="1036" name="Text Box 13">
            <a:extLst>
              <a:ext uri="{FF2B5EF4-FFF2-40B4-BE49-F238E27FC236}">
                <a16:creationId xmlns:a16="http://schemas.microsoft.com/office/drawing/2014/main" id="{8DC22972-50CF-4300-9CCF-203C43FD2255}"/>
              </a:ext>
            </a:extLst>
          </p:cNvPr>
          <p:cNvSpPr txBox="1">
            <a:spLocks noChangeArrowheads="1"/>
          </p:cNvSpPr>
          <p:nvPr/>
        </p:nvSpPr>
        <p:spPr bwMode="auto">
          <a:xfrm>
            <a:off x="550863" y="3643313"/>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质点系</a:t>
            </a:r>
          </a:p>
        </p:txBody>
      </p:sp>
      <p:sp>
        <p:nvSpPr>
          <p:cNvPr id="1037" name="Text Box 15">
            <a:extLst>
              <a:ext uri="{FF2B5EF4-FFF2-40B4-BE49-F238E27FC236}">
                <a16:creationId xmlns:a16="http://schemas.microsoft.com/office/drawing/2014/main" id="{F325DF30-3006-429F-A67B-2F6A5B4BFFE9}"/>
              </a:ext>
            </a:extLst>
          </p:cNvPr>
          <p:cNvSpPr txBox="1">
            <a:spLocks noChangeArrowheads="1"/>
          </p:cNvSpPr>
          <p:nvPr/>
        </p:nvSpPr>
        <p:spPr bwMode="auto">
          <a:xfrm>
            <a:off x="2152650" y="3683000"/>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微分形式  </a:t>
            </a:r>
          </a:p>
        </p:txBody>
      </p:sp>
      <p:graphicFrame>
        <p:nvGraphicFramePr>
          <p:cNvPr id="1029" name="Object 16">
            <a:extLst>
              <a:ext uri="{FF2B5EF4-FFF2-40B4-BE49-F238E27FC236}">
                <a16:creationId xmlns:a16="http://schemas.microsoft.com/office/drawing/2014/main" id="{DDC3C161-735F-4CFE-A51C-D6DA9560308F}"/>
              </a:ext>
            </a:extLst>
          </p:cNvPr>
          <p:cNvGraphicFramePr>
            <a:graphicFrameLocks noChangeAspect="1"/>
          </p:cNvGraphicFramePr>
          <p:nvPr/>
        </p:nvGraphicFramePr>
        <p:xfrm>
          <a:off x="3916363" y="3443288"/>
          <a:ext cx="2667000" cy="1019175"/>
        </p:xfrm>
        <a:graphic>
          <a:graphicData uri="http://schemas.openxmlformats.org/presentationml/2006/ole">
            <mc:AlternateContent xmlns:mc="http://schemas.openxmlformats.org/markup-compatibility/2006">
              <mc:Choice xmlns:v="urn:schemas-microsoft-com:vml" Requires="v">
                <p:oleObj spid="_x0000_s1044" name="公式" r:id="rId9" imgW="1091880" imgH="469800" progId="Equation.3">
                  <p:embed/>
                </p:oleObj>
              </mc:Choice>
              <mc:Fallback>
                <p:oleObj name="公式" r:id="rId9" imgW="1091880" imgH="4698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6363" y="3443288"/>
                        <a:ext cx="2667000" cy="1019175"/>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8" name="Text Box 17">
            <a:extLst>
              <a:ext uri="{FF2B5EF4-FFF2-40B4-BE49-F238E27FC236}">
                <a16:creationId xmlns:a16="http://schemas.microsoft.com/office/drawing/2014/main" id="{DF6F1AB7-12A7-47EC-9328-92AB63CF55A6}"/>
              </a:ext>
            </a:extLst>
          </p:cNvPr>
          <p:cNvSpPr txBox="1">
            <a:spLocks noChangeArrowheads="1"/>
          </p:cNvSpPr>
          <p:nvPr/>
        </p:nvSpPr>
        <p:spPr bwMode="auto">
          <a:xfrm>
            <a:off x="1708150" y="4378325"/>
            <a:ext cx="654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质点系动量对时间的变化率等于外力的矢量和</a:t>
            </a:r>
            <a:r>
              <a:rPr lang="en-US" altLang="zh-CN">
                <a:ea typeface="宋体" panose="02010600030101010101" pitchFamily="2" charset="-122"/>
              </a:rPr>
              <a:t>.  </a:t>
            </a:r>
            <a:endParaRPr lang="en-US" altLang="zh-CN"/>
          </a:p>
        </p:txBody>
      </p:sp>
      <p:sp>
        <p:nvSpPr>
          <p:cNvPr id="1039" name="Rectangle 18">
            <a:extLst>
              <a:ext uri="{FF2B5EF4-FFF2-40B4-BE49-F238E27FC236}">
                <a16:creationId xmlns:a16="http://schemas.microsoft.com/office/drawing/2014/main" id="{C0CE322A-4A13-4464-9B18-D425D965B593}"/>
              </a:ext>
            </a:extLst>
          </p:cNvPr>
          <p:cNvSpPr>
            <a:spLocks noChangeArrowheads="1"/>
          </p:cNvSpPr>
          <p:nvPr/>
        </p:nvSpPr>
        <p:spPr bwMode="auto">
          <a:xfrm>
            <a:off x="2027238" y="4960938"/>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积分形式  </a:t>
            </a:r>
          </a:p>
        </p:txBody>
      </p:sp>
      <p:graphicFrame>
        <p:nvGraphicFramePr>
          <p:cNvPr id="1030" name="Object 19">
            <a:extLst>
              <a:ext uri="{FF2B5EF4-FFF2-40B4-BE49-F238E27FC236}">
                <a16:creationId xmlns:a16="http://schemas.microsoft.com/office/drawing/2014/main" id="{DEAC6C2E-2EEE-439B-B076-20A9FDC5D007}"/>
              </a:ext>
            </a:extLst>
          </p:cNvPr>
          <p:cNvGraphicFramePr>
            <a:graphicFrameLocks noChangeAspect="1"/>
          </p:cNvGraphicFramePr>
          <p:nvPr/>
        </p:nvGraphicFramePr>
        <p:xfrm>
          <a:off x="3900488" y="4691063"/>
          <a:ext cx="2819400" cy="941387"/>
        </p:xfrm>
        <a:graphic>
          <a:graphicData uri="http://schemas.openxmlformats.org/presentationml/2006/ole">
            <mc:AlternateContent xmlns:mc="http://schemas.openxmlformats.org/markup-compatibility/2006">
              <mc:Choice xmlns:v="urn:schemas-microsoft-com:vml" Requires="v">
                <p:oleObj spid="_x0000_s1045" name="公式" r:id="rId11" imgW="1371600" imgH="457200" progId="Equation.3">
                  <p:embed/>
                </p:oleObj>
              </mc:Choice>
              <mc:Fallback>
                <p:oleObj name="公式" r:id="rId11" imgW="1371600" imgH="4572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0488" y="4691063"/>
                        <a:ext cx="281940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Text Box 20">
            <a:extLst>
              <a:ext uri="{FF2B5EF4-FFF2-40B4-BE49-F238E27FC236}">
                <a16:creationId xmlns:a16="http://schemas.microsoft.com/office/drawing/2014/main" id="{BB5DA5B9-CB84-4F16-8CBC-A506EE7EB443}"/>
              </a:ext>
            </a:extLst>
          </p:cNvPr>
          <p:cNvSpPr txBox="1">
            <a:spLocks noChangeArrowheads="1"/>
          </p:cNvSpPr>
          <p:nvPr/>
        </p:nvSpPr>
        <p:spPr bwMode="auto">
          <a:xfrm>
            <a:off x="1493838" y="5665788"/>
            <a:ext cx="72247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质点系动量的增量等于作用于质点系外力矢量和</a:t>
            </a:r>
          </a:p>
          <a:p>
            <a:pPr eaLnBrk="1" hangingPunct="1"/>
            <a:r>
              <a:rPr lang="zh-CN" altLang="en-US">
                <a:ea typeface="宋体" panose="02010600030101010101" pitchFamily="2" charset="-122"/>
              </a:rPr>
              <a:t>在这段时间内的冲量，</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9" name="Rectangle 3">
            <a:extLst>
              <a:ext uri="{FF2B5EF4-FFF2-40B4-BE49-F238E27FC236}">
                <a16:creationId xmlns:a16="http://schemas.microsoft.com/office/drawing/2014/main" id="{5413916F-A965-4BBC-8165-40835C20F92D}"/>
              </a:ext>
            </a:extLst>
          </p:cNvPr>
          <p:cNvSpPr>
            <a:spLocks noGrp="1" noChangeArrowheads="1"/>
          </p:cNvSpPr>
          <p:nvPr>
            <p:ph type="body" sz="half" idx="1"/>
          </p:nvPr>
        </p:nvSpPr>
        <p:spPr bwMode="auto">
          <a:xfrm>
            <a:off x="242888" y="533400"/>
            <a:ext cx="8289925" cy="1004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zh-CN" altLang="en-US" sz="2400">
                <a:latin typeface="黑体" panose="02010609060101010101" pitchFamily="49" charset="-122"/>
                <a:ea typeface="黑体" panose="02010609060101010101" pitchFamily="49" charset="-122"/>
              </a:rPr>
              <a:t>例质量为</a:t>
            </a:r>
            <a:r>
              <a:rPr lang="en-US" altLang="zh-CN" sz="2400">
                <a:latin typeface="黑体" panose="02010609060101010101" pitchFamily="49" charset="-122"/>
                <a:ea typeface="黑体" panose="02010609060101010101" pitchFamily="49" charset="-122"/>
              </a:rPr>
              <a:t>M,</a:t>
            </a:r>
            <a:r>
              <a:rPr lang="zh-CN" altLang="en-US" sz="2400">
                <a:latin typeface="黑体" panose="02010609060101010101" pitchFamily="49" charset="-122"/>
                <a:ea typeface="黑体" panose="02010609060101010101" pitchFamily="49" charset="-122"/>
              </a:rPr>
              <a:t>长为</a:t>
            </a:r>
            <a:r>
              <a:rPr lang="en-US" altLang="zh-CN" sz="2400">
                <a:latin typeface="黑体" panose="02010609060101010101" pitchFamily="49" charset="-122"/>
                <a:ea typeface="黑体" panose="02010609060101010101" pitchFamily="49" charset="-122"/>
              </a:rPr>
              <a:t>L</a:t>
            </a:r>
            <a:r>
              <a:rPr lang="zh-CN" altLang="en-US" sz="2400">
                <a:latin typeface="黑体" panose="02010609060101010101" pitchFamily="49" charset="-122"/>
                <a:ea typeface="黑体" panose="02010609060101010101" pitchFamily="49" charset="-122"/>
              </a:rPr>
              <a:t>的小船静浮于河中</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分别站在船两头质量为</a:t>
            </a:r>
            <a:r>
              <a:rPr lang="en-US" altLang="zh-CN" sz="2400">
                <a:latin typeface="黑体" panose="02010609060101010101" pitchFamily="49" charset="-122"/>
                <a:ea typeface="黑体" panose="02010609060101010101" pitchFamily="49" charset="-122"/>
              </a:rPr>
              <a:t>M</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m </a:t>
            </a:r>
            <a:r>
              <a:rPr lang="zh-CN" altLang="en-US" sz="2400">
                <a:latin typeface="黑体" panose="02010609060101010101" pitchFamily="49" charset="-122"/>
                <a:ea typeface="黑体" panose="02010609060101010101" pitchFamily="49" charset="-122"/>
              </a:rPr>
              <a:t>的甲乙两人匀速率</a:t>
            </a:r>
            <a:r>
              <a:rPr lang="en-US" altLang="zh-CN" sz="2400">
                <a:latin typeface="黑体" panose="02010609060101010101" pitchFamily="49" charset="-122"/>
                <a:ea typeface="黑体" panose="02010609060101010101" pitchFamily="49" charset="-122"/>
              </a:rPr>
              <a:t>u</a:t>
            </a:r>
            <a:r>
              <a:rPr lang="zh-CN" altLang="en-US" sz="2400">
                <a:latin typeface="黑体" panose="02010609060101010101" pitchFamily="49" charset="-122"/>
                <a:ea typeface="黑体" panose="02010609060101010101" pitchFamily="49" charset="-122"/>
              </a:rPr>
              <a:t>向船中间固定水中的木桩走去</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若忽略水对船的阻力作用</a:t>
            </a:r>
            <a:r>
              <a:rPr lang="en-US" altLang="zh-CN" sz="2400">
                <a:latin typeface="黑体" panose="02010609060101010101" pitchFamily="49" charset="-122"/>
                <a:ea typeface="黑体" panose="02010609060101010101" pitchFamily="49" charset="-122"/>
              </a:rPr>
              <a:t>,</a:t>
            </a:r>
          </a:p>
        </p:txBody>
      </p:sp>
      <p:graphicFrame>
        <p:nvGraphicFramePr>
          <p:cNvPr id="111638" name="Object 22">
            <a:extLst>
              <a:ext uri="{FF2B5EF4-FFF2-40B4-BE49-F238E27FC236}">
                <a16:creationId xmlns:a16="http://schemas.microsoft.com/office/drawing/2014/main" id="{73DD9612-A489-4A6E-BAB6-27EA814FDD74}"/>
              </a:ext>
            </a:extLst>
          </p:cNvPr>
          <p:cNvGraphicFramePr>
            <a:graphicFrameLocks noGrp="1" noChangeAspect="1"/>
          </p:cNvGraphicFramePr>
          <p:nvPr>
            <p:ph sz="quarter" idx="3"/>
          </p:nvPr>
        </p:nvGraphicFramePr>
        <p:xfrm>
          <a:off x="2028825" y="3130550"/>
          <a:ext cx="5567363" cy="3516313"/>
        </p:xfrm>
        <a:graphic>
          <a:graphicData uri="http://schemas.openxmlformats.org/presentationml/2006/ole">
            <mc:AlternateContent xmlns:mc="http://schemas.openxmlformats.org/markup-compatibility/2006">
              <mc:Choice xmlns:v="urn:schemas-microsoft-com:vml" Requires="v">
                <p:oleObj spid="_x0000_s9223" name="Equation" r:id="rId3" imgW="2793960" imgH="1765080" progId="Equation.DSMT4">
                  <p:embed/>
                </p:oleObj>
              </mc:Choice>
              <mc:Fallback>
                <p:oleObj name="Equation" r:id="rId3" imgW="2793960" imgH="1765080" progId="Equation.DSMT4">
                  <p:embed/>
                  <p:pic>
                    <p:nvPicPr>
                      <p:cNvPr id="0" name="Object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3130550"/>
                        <a:ext cx="5567363" cy="351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0" name="Text Box 4">
            <a:extLst>
              <a:ext uri="{FF2B5EF4-FFF2-40B4-BE49-F238E27FC236}">
                <a16:creationId xmlns:a16="http://schemas.microsoft.com/office/drawing/2014/main" id="{B5F49642-9259-4156-BE99-81248B7E581B}"/>
              </a:ext>
            </a:extLst>
          </p:cNvPr>
          <p:cNvSpPr txBox="1">
            <a:spLocks noChangeArrowheads="1"/>
          </p:cNvSpPr>
          <p:nvPr/>
        </p:nvSpPr>
        <p:spPr bwMode="auto">
          <a:xfrm>
            <a:off x="547688" y="1393825"/>
            <a:ext cx="77263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a:t>
            </a:r>
            <a:r>
              <a:rPr lang="zh-CN" altLang="en-US"/>
              <a:t>分析   甲乙和船质点组 水平方向无外力 动量守恒</a:t>
            </a:r>
          </a:p>
          <a:p>
            <a:pPr eaLnBrk="1" hangingPunct="1">
              <a:spcBef>
                <a:spcPct val="50000"/>
              </a:spcBef>
            </a:pPr>
            <a:r>
              <a:rPr lang="zh-CN" altLang="en-US"/>
              <a:t>       甲乙和船质点组初状态静止 </a:t>
            </a:r>
          </a:p>
        </p:txBody>
      </p:sp>
      <p:sp>
        <p:nvSpPr>
          <p:cNvPr id="111629" name="Rectangle 13">
            <a:extLst>
              <a:ext uri="{FF2B5EF4-FFF2-40B4-BE49-F238E27FC236}">
                <a16:creationId xmlns:a16="http://schemas.microsoft.com/office/drawing/2014/main" id="{7E8C5DF1-3207-40B0-888C-16219DFB24EF}"/>
              </a:ext>
            </a:extLst>
          </p:cNvPr>
          <p:cNvSpPr>
            <a:spLocks noChangeArrowheads="1"/>
          </p:cNvSpPr>
          <p:nvPr/>
        </p:nvSpPr>
        <p:spPr bwMode="auto">
          <a:xfrm>
            <a:off x="1195388" y="2212975"/>
            <a:ext cx="7750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FF0000"/>
                </a:solidFill>
              </a:rPr>
              <a:t>各质点的动量都应该相对于同一惯性系选地面为参照系</a:t>
            </a:r>
            <a:r>
              <a:rPr lang="en-US" altLang="zh-CN">
                <a:solidFill>
                  <a:srgbClr val="FF0000"/>
                </a:solidFill>
              </a:rPr>
              <a:t>.</a:t>
            </a:r>
          </a:p>
        </p:txBody>
      </p:sp>
      <p:graphicFrame>
        <p:nvGraphicFramePr>
          <p:cNvPr id="111645" name="Object 29">
            <a:extLst>
              <a:ext uri="{FF2B5EF4-FFF2-40B4-BE49-F238E27FC236}">
                <a16:creationId xmlns:a16="http://schemas.microsoft.com/office/drawing/2014/main" id="{F0DADB3D-4854-4DE5-84E1-06138E588BF4}"/>
              </a:ext>
            </a:extLst>
          </p:cNvPr>
          <p:cNvGraphicFramePr>
            <a:graphicFrameLocks noGrp="1" noChangeAspect="1"/>
          </p:cNvGraphicFramePr>
          <p:nvPr>
            <p:ph sz="quarter" idx="2"/>
          </p:nvPr>
        </p:nvGraphicFramePr>
        <p:xfrm>
          <a:off x="663575" y="2552700"/>
          <a:ext cx="7061200" cy="606425"/>
        </p:xfrm>
        <a:graphic>
          <a:graphicData uri="http://schemas.openxmlformats.org/presentationml/2006/ole">
            <mc:AlternateContent xmlns:mc="http://schemas.openxmlformats.org/markup-compatibility/2006">
              <mc:Choice xmlns:v="urn:schemas-microsoft-com:vml" Requires="v">
                <p:oleObj spid="_x0000_s9224" name="Equation" r:id="rId5" imgW="2781000" imgH="241200" progId="Equation.DSMT4">
                  <p:embed/>
                </p:oleObj>
              </mc:Choice>
              <mc:Fallback>
                <p:oleObj name="Equation" r:id="rId5" imgW="2781000" imgH="241200" progId="Equation.DSMT4">
                  <p:embed/>
                  <p:pic>
                    <p:nvPicPr>
                      <p:cNvPr id="0" name="Object 2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575" y="2552700"/>
                        <a:ext cx="706120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linds(horizontal)">
                                      <p:cBhvr>
                                        <p:cTn id="7" dur="500"/>
                                        <p:tgtEl>
                                          <p:spTgt spid="11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1620"/>
                                        </p:tgtEl>
                                        <p:attrNameLst>
                                          <p:attrName>style.visibility</p:attrName>
                                        </p:attrNameLst>
                                      </p:cBhvr>
                                      <p:to>
                                        <p:strVal val="visible"/>
                                      </p:to>
                                    </p:set>
                                    <p:anim calcmode="lin" valueType="num">
                                      <p:cBhvr additive="base">
                                        <p:cTn id="12" dur="500" fill="hold"/>
                                        <p:tgtEl>
                                          <p:spTgt spid="111620"/>
                                        </p:tgtEl>
                                        <p:attrNameLst>
                                          <p:attrName>ppt_x</p:attrName>
                                        </p:attrNameLst>
                                      </p:cBhvr>
                                      <p:tavLst>
                                        <p:tav tm="0">
                                          <p:val>
                                            <p:strVal val="0-#ppt_w/2"/>
                                          </p:val>
                                        </p:tav>
                                        <p:tav tm="100000">
                                          <p:val>
                                            <p:strVal val="#ppt_x"/>
                                          </p:val>
                                        </p:tav>
                                      </p:tavLst>
                                    </p:anim>
                                    <p:anim calcmode="lin" valueType="num">
                                      <p:cBhvr additive="base">
                                        <p:cTn id="13" dur="500" fill="hold"/>
                                        <p:tgtEl>
                                          <p:spTgt spid="11162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11629"/>
                                        </p:tgtEl>
                                        <p:attrNameLst>
                                          <p:attrName>style.visibility</p:attrName>
                                        </p:attrNameLst>
                                      </p:cBhvr>
                                      <p:to>
                                        <p:strVal val="visible"/>
                                      </p:to>
                                    </p:set>
                                    <p:anim calcmode="lin" valueType="num">
                                      <p:cBhvr additive="base">
                                        <p:cTn id="18" dur="500" fill="hold"/>
                                        <p:tgtEl>
                                          <p:spTgt spid="111629"/>
                                        </p:tgtEl>
                                        <p:attrNameLst>
                                          <p:attrName>ppt_x</p:attrName>
                                        </p:attrNameLst>
                                      </p:cBhvr>
                                      <p:tavLst>
                                        <p:tav tm="0">
                                          <p:val>
                                            <p:strVal val="1+#ppt_w/2"/>
                                          </p:val>
                                        </p:tav>
                                        <p:tav tm="100000">
                                          <p:val>
                                            <p:strVal val="#ppt_x"/>
                                          </p:val>
                                        </p:tav>
                                      </p:tavLst>
                                    </p:anim>
                                    <p:anim calcmode="lin" valueType="num">
                                      <p:cBhvr additive="base">
                                        <p:cTn id="19" dur="500" fill="hold"/>
                                        <p:tgtEl>
                                          <p:spTgt spid="11162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11638"/>
                                        </p:tgtEl>
                                        <p:attrNameLst>
                                          <p:attrName>style.visibility</p:attrName>
                                        </p:attrNameLst>
                                      </p:cBhvr>
                                      <p:to>
                                        <p:strVal val="visible"/>
                                      </p:to>
                                    </p:set>
                                    <p:anim calcmode="lin" valueType="num">
                                      <p:cBhvr additive="base">
                                        <p:cTn id="24" dur="500" fill="hold"/>
                                        <p:tgtEl>
                                          <p:spTgt spid="111638"/>
                                        </p:tgtEl>
                                        <p:attrNameLst>
                                          <p:attrName>ppt_x</p:attrName>
                                        </p:attrNameLst>
                                      </p:cBhvr>
                                      <p:tavLst>
                                        <p:tav tm="0">
                                          <p:val>
                                            <p:strVal val="#ppt_x"/>
                                          </p:val>
                                        </p:tav>
                                        <p:tav tm="100000">
                                          <p:val>
                                            <p:strVal val="#ppt_x"/>
                                          </p:val>
                                        </p:tav>
                                      </p:tavLst>
                                    </p:anim>
                                    <p:anim calcmode="lin" valueType="num">
                                      <p:cBhvr additive="base">
                                        <p:cTn id="25" dur="500" fill="hold"/>
                                        <p:tgtEl>
                                          <p:spTgt spid="11163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11645"/>
                                        </p:tgtEl>
                                        <p:attrNameLst>
                                          <p:attrName>style.visibility</p:attrName>
                                        </p:attrNameLst>
                                      </p:cBhvr>
                                      <p:to>
                                        <p:strVal val="visible"/>
                                      </p:to>
                                    </p:set>
                                    <p:anim calcmode="lin" valueType="num">
                                      <p:cBhvr additive="base">
                                        <p:cTn id="28" dur="500" fill="hold"/>
                                        <p:tgtEl>
                                          <p:spTgt spid="111645"/>
                                        </p:tgtEl>
                                        <p:attrNameLst>
                                          <p:attrName>ppt_x</p:attrName>
                                        </p:attrNameLst>
                                      </p:cBhvr>
                                      <p:tavLst>
                                        <p:tav tm="0">
                                          <p:val>
                                            <p:strVal val="#ppt_x"/>
                                          </p:val>
                                        </p:tav>
                                        <p:tav tm="100000">
                                          <p:val>
                                            <p:strVal val="#ppt_x"/>
                                          </p:val>
                                        </p:tav>
                                      </p:tavLst>
                                    </p:anim>
                                    <p:anim calcmode="lin" valueType="num">
                                      <p:cBhvr additive="base">
                                        <p:cTn id="29" dur="500" fill="hold"/>
                                        <p:tgtEl>
                                          <p:spTgt spid="1116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P spid="111620" grpId="0"/>
      <p:bldP spid="11162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6" name="Rectangle 2">
            <a:extLst>
              <a:ext uri="{FF2B5EF4-FFF2-40B4-BE49-F238E27FC236}">
                <a16:creationId xmlns:a16="http://schemas.microsoft.com/office/drawing/2014/main" id="{BCC9427C-82BA-496A-9D5C-0EDD2BF8AA58}"/>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2400">
                <a:latin typeface="黑体" panose="02010609060101010101" pitchFamily="49" charset="-122"/>
                <a:ea typeface="黑体" panose="02010609060101010101" pitchFamily="49" charset="-122"/>
              </a:rPr>
              <a:t>例</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质量为</a:t>
            </a:r>
            <a:r>
              <a:rPr lang="en-US" altLang="zh-CN" sz="2400">
                <a:latin typeface="黑体" panose="02010609060101010101" pitchFamily="49" charset="-122"/>
                <a:ea typeface="黑体" panose="02010609060101010101" pitchFamily="49" charset="-122"/>
              </a:rPr>
              <a:t>m</a:t>
            </a:r>
            <a:r>
              <a:rPr lang="zh-CN" altLang="en-US" sz="2400">
                <a:latin typeface="黑体" panose="02010609060101010101" pitchFamily="49" charset="-122"/>
                <a:ea typeface="黑体" panose="02010609060101010101" pitchFamily="49" charset="-122"/>
              </a:rPr>
              <a:t>质点，放在质量为</a:t>
            </a:r>
            <a:r>
              <a:rPr lang="en-US" altLang="zh-CN" sz="2400">
                <a:latin typeface="黑体" panose="02010609060101010101" pitchFamily="49" charset="-122"/>
                <a:ea typeface="黑体" panose="02010609060101010101" pitchFamily="49" charset="-122"/>
              </a:rPr>
              <a:t>M</a:t>
            </a:r>
            <a:r>
              <a:rPr lang="zh-CN" altLang="en-US" sz="2400">
                <a:latin typeface="黑体" panose="02010609060101010101" pitchFamily="49" charset="-122"/>
                <a:ea typeface="黑体" panose="02010609060101010101" pitchFamily="49" charset="-122"/>
              </a:rPr>
              <a:t>的光滑楔子顶端，这楔子又放在一光滑水平面上，若让质点自由下滑，问当质点滑到楔子下端时，楔子移动多少距离？</a:t>
            </a:r>
            <a:br>
              <a:rPr lang="zh-CN" altLang="en-US" sz="3600"/>
            </a:br>
            <a:endParaRPr lang="zh-CN" altLang="en-US" sz="3600"/>
          </a:p>
        </p:txBody>
      </p:sp>
      <p:graphicFrame>
        <p:nvGraphicFramePr>
          <p:cNvPr id="140291" name="Object 3">
            <a:extLst>
              <a:ext uri="{FF2B5EF4-FFF2-40B4-BE49-F238E27FC236}">
                <a16:creationId xmlns:a16="http://schemas.microsoft.com/office/drawing/2014/main" id="{184EE3C1-41AE-4DEF-A318-612C175A92E8}"/>
              </a:ext>
            </a:extLst>
          </p:cNvPr>
          <p:cNvGraphicFramePr>
            <a:graphicFrameLocks noGrp="1" noChangeAspect="1"/>
          </p:cNvGraphicFramePr>
          <p:nvPr>
            <p:ph sz="quarter" idx="2"/>
          </p:nvPr>
        </p:nvGraphicFramePr>
        <p:xfrm>
          <a:off x="744538" y="2322513"/>
          <a:ext cx="2192337" cy="906462"/>
        </p:xfrm>
        <a:graphic>
          <a:graphicData uri="http://schemas.openxmlformats.org/presentationml/2006/ole">
            <mc:AlternateContent xmlns:mc="http://schemas.openxmlformats.org/markup-compatibility/2006">
              <mc:Choice xmlns:v="urn:schemas-microsoft-com:vml" Requires="v">
                <p:oleObj spid="_x0000_s10279" name="公式" r:id="rId3" imgW="952200" imgH="393480" progId="Equation.3">
                  <p:embed/>
                </p:oleObj>
              </mc:Choice>
              <mc:Fallback>
                <p:oleObj name="公式" r:id="rId3" imgW="952200" imgH="393480"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538" y="2322513"/>
                        <a:ext cx="2192337"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0292" name="Object 4">
            <a:extLst>
              <a:ext uri="{FF2B5EF4-FFF2-40B4-BE49-F238E27FC236}">
                <a16:creationId xmlns:a16="http://schemas.microsoft.com/office/drawing/2014/main" id="{ABEB4616-81BF-42BB-8C12-003504A79606}"/>
              </a:ext>
            </a:extLst>
          </p:cNvPr>
          <p:cNvGraphicFramePr>
            <a:graphicFrameLocks noGrp="1" noChangeAspect="1"/>
          </p:cNvGraphicFramePr>
          <p:nvPr>
            <p:ph sz="quarter" idx="3"/>
          </p:nvPr>
        </p:nvGraphicFramePr>
        <p:xfrm>
          <a:off x="668338" y="3314700"/>
          <a:ext cx="3281362" cy="1058863"/>
        </p:xfrm>
        <a:graphic>
          <a:graphicData uri="http://schemas.openxmlformats.org/presentationml/2006/ole">
            <mc:AlternateContent xmlns:mc="http://schemas.openxmlformats.org/markup-compatibility/2006">
              <mc:Choice xmlns:v="urn:schemas-microsoft-com:vml" Requires="v">
                <p:oleObj spid="_x0000_s10280" name="公式" r:id="rId5" imgW="1218960" imgH="393480" progId="Equation.3">
                  <p:embed/>
                </p:oleObj>
              </mc:Choice>
              <mc:Fallback>
                <p:oleObj name="公式" r:id="rId5" imgW="1218960" imgH="39348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338" y="3314700"/>
                        <a:ext cx="3281362"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0293" name="Object 5">
            <a:extLst>
              <a:ext uri="{FF2B5EF4-FFF2-40B4-BE49-F238E27FC236}">
                <a16:creationId xmlns:a16="http://schemas.microsoft.com/office/drawing/2014/main" id="{E6391407-78B2-4313-9946-708F3F286234}"/>
              </a:ext>
            </a:extLst>
          </p:cNvPr>
          <p:cNvGraphicFramePr>
            <a:graphicFrameLocks noChangeAspect="1"/>
          </p:cNvGraphicFramePr>
          <p:nvPr/>
        </p:nvGraphicFramePr>
        <p:xfrm>
          <a:off x="676275" y="4606925"/>
          <a:ext cx="3937000" cy="508000"/>
        </p:xfrm>
        <a:graphic>
          <a:graphicData uri="http://schemas.openxmlformats.org/presentationml/2006/ole">
            <mc:AlternateContent xmlns:mc="http://schemas.openxmlformats.org/markup-compatibility/2006">
              <mc:Choice xmlns:v="urn:schemas-microsoft-com:vml" Requires="v">
                <p:oleObj spid="_x0000_s10281" name="公式" r:id="rId7" imgW="1574640" imgH="203040" progId="Equation.3">
                  <p:embed/>
                </p:oleObj>
              </mc:Choice>
              <mc:Fallback>
                <p:oleObj name="公式" r:id="rId7" imgW="1574640" imgH="2030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275" y="4606925"/>
                        <a:ext cx="3937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0294" name="Object 6">
            <a:extLst>
              <a:ext uri="{FF2B5EF4-FFF2-40B4-BE49-F238E27FC236}">
                <a16:creationId xmlns:a16="http://schemas.microsoft.com/office/drawing/2014/main" id="{774EBE61-794C-4DC4-9F6C-70A824037787}"/>
              </a:ext>
            </a:extLst>
          </p:cNvPr>
          <p:cNvGraphicFramePr>
            <a:graphicFrameLocks noChangeAspect="1"/>
          </p:cNvGraphicFramePr>
          <p:nvPr/>
        </p:nvGraphicFramePr>
        <p:xfrm>
          <a:off x="747713" y="5275263"/>
          <a:ext cx="2287587" cy="1090612"/>
        </p:xfrm>
        <a:graphic>
          <a:graphicData uri="http://schemas.openxmlformats.org/presentationml/2006/ole">
            <mc:AlternateContent xmlns:mc="http://schemas.openxmlformats.org/markup-compatibility/2006">
              <mc:Choice xmlns:v="urn:schemas-microsoft-com:vml" Requires="v">
                <p:oleObj spid="_x0000_s10282" name="公式" r:id="rId9" imgW="825480" imgH="393480" progId="Equation.3">
                  <p:embed/>
                </p:oleObj>
              </mc:Choice>
              <mc:Fallback>
                <p:oleObj name="公式" r:id="rId9" imgW="825480" imgH="3934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7713" y="5275263"/>
                        <a:ext cx="2287587" cy="109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47" name="Group 7">
            <a:extLst>
              <a:ext uri="{FF2B5EF4-FFF2-40B4-BE49-F238E27FC236}">
                <a16:creationId xmlns:a16="http://schemas.microsoft.com/office/drawing/2014/main" id="{35D3F26B-DCCF-41A5-85DA-3E7980283F28}"/>
              </a:ext>
            </a:extLst>
          </p:cNvPr>
          <p:cNvGrpSpPr>
            <a:grpSpLocks noChangeAspect="1"/>
          </p:cNvGrpSpPr>
          <p:nvPr/>
        </p:nvGrpSpPr>
        <p:grpSpPr bwMode="auto">
          <a:xfrm>
            <a:off x="5518150" y="2135188"/>
            <a:ext cx="2514600" cy="2079625"/>
            <a:chOff x="2617" y="5401"/>
            <a:chExt cx="3443" cy="2853"/>
          </a:xfrm>
        </p:grpSpPr>
        <p:sp>
          <p:nvSpPr>
            <p:cNvPr id="10263" name="AutoShape 8">
              <a:extLst>
                <a:ext uri="{FF2B5EF4-FFF2-40B4-BE49-F238E27FC236}">
                  <a16:creationId xmlns:a16="http://schemas.microsoft.com/office/drawing/2014/main" id="{DE3699EE-6C74-43D0-AF4F-07AB1252A62C}"/>
                </a:ext>
              </a:extLst>
            </p:cNvPr>
            <p:cNvSpPr>
              <a:spLocks noChangeAspect="1" noChangeArrowheads="1"/>
            </p:cNvSpPr>
            <p:nvPr/>
          </p:nvSpPr>
          <p:spPr bwMode="auto">
            <a:xfrm>
              <a:off x="2617" y="5401"/>
              <a:ext cx="3443" cy="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264" name="Line 9">
              <a:extLst>
                <a:ext uri="{FF2B5EF4-FFF2-40B4-BE49-F238E27FC236}">
                  <a16:creationId xmlns:a16="http://schemas.microsoft.com/office/drawing/2014/main" id="{3E21FF04-80C1-4A2A-96E2-9E12C1938518}"/>
                </a:ext>
              </a:extLst>
            </p:cNvPr>
            <p:cNvSpPr>
              <a:spLocks noChangeShapeType="1"/>
            </p:cNvSpPr>
            <p:nvPr/>
          </p:nvSpPr>
          <p:spPr bwMode="auto">
            <a:xfrm>
              <a:off x="2774" y="7575"/>
              <a:ext cx="2817"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5" name="Line 10">
              <a:extLst>
                <a:ext uri="{FF2B5EF4-FFF2-40B4-BE49-F238E27FC236}">
                  <a16:creationId xmlns:a16="http://schemas.microsoft.com/office/drawing/2014/main" id="{C7ADA7AD-1E90-41EF-89DB-F62C67AE8F49}"/>
                </a:ext>
              </a:extLst>
            </p:cNvPr>
            <p:cNvSpPr>
              <a:spLocks noChangeShapeType="1"/>
            </p:cNvSpPr>
            <p:nvPr/>
          </p:nvSpPr>
          <p:spPr bwMode="auto">
            <a:xfrm>
              <a:off x="3243" y="6080"/>
              <a:ext cx="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6" name="Line 11">
              <a:extLst>
                <a:ext uri="{FF2B5EF4-FFF2-40B4-BE49-F238E27FC236}">
                  <a16:creationId xmlns:a16="http://schemas.microsoft.com/office/drawing/2014/main" id="{8184EE0D-BA63-4921-8788-0C938509B324}"/>
                </a:ext>
              </a:extLst>
            </p:cNvPr>
            <p:cNvSpPr>
              <a:spLocks noChangeShapeType="1"/>
            </p:cNvSpPr>
            <p:nvPr/>
          </p:nvSpPr>
          <p:spPr bwMode="auto">
            <a:xfrm flipV="1">
              <a:off x="3087" y="5945"/>
              <a:ext cx="0" cy="163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7" name="Line 12">
              <a:extLst>
                <a:ext uri="{FF2B5EF4-FFF2-40B4-BE49-F238E27FC236}">
                  <a16:creationId xmlns:a16="http://schemas.microsoft.com/office/drawing/2014/main" id="{60A4F320-1920-4A0B-8202-54803F87E018}"/>
                </a:ext>
              </a:extLst>
            </p:cNvPr>
            <p:cNvSpPr>
              <a:spLocks noChangeShapeType="1"/>
            </p:cNvSpPr>
            <p:nvPr/>
          </p:nvSpPr>
          <p:spPr bwMode="auto">
            <a:xfrm flipV="1">
              <a:off x="3087" y="6488"/>
              <a:ext cx="1408" cy="10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Line 13">
              <a:extLst>
                <a:ext uri="{FF2B5EF4-FFF2-40B4-BE49-F238E27FC236}">
                  <a16:creationId xmlns:a16="http://schemas.microsoft.com/office/drawing/2014/main" id="{2B9B9DE7-236C-4BEE-9547-0BA0B42CB4A8}"/>
                </a:ext>
              </a:extLst>
            </p:cNvPr>
            <p:cNvSpPr>
              <a:spLocks noChangeShapeType="1"/>
            </p:cNvSpPr>
            <p:nvPr/>
          </p:nvSpPr>
          <p:spPr bwMode="auto">
            <a:xfrm>
              <a:off x="4495" y="6488"/>
              <a:ext cx="0" cy="10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Line 14">
              <a:extLst>
                <a:ext uri="{FF2B5EF4-FFF2-40B4-BE49-F238E27FC236}">
                  <a16:creationId xmlns:a16="http://schemas.microsoft.com/office/drawing/2014/main" id="{3B83AD02-DDE1-4AA8-85C9-D3F4636973C6}"/>
                </a:ext>
              </a:extLst>
            </p:cNvPr>
            <p:cNvSpPr>
              <a:spLocks noChangeShapeType="1"/>
            </p:cNvSpPr>
            <p:nvPr/>
          </p:nvSpPr>
          <p:spPr bwMode="auto">
            <a:xfrm>
              <a:off x="3087" y="7575"/>
              <a:ext cx="14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0" name="Line 15">
              <a:extLst>
                <a:ext uri="{FF2B5EF4-FFF2-40B4-BE49-F238E27FC236}">
                  <a16:creationId xmlns:a16="http://schemas.microsoft.com/office/drawing/2014/main" id="{40B6DA9B-7B69-4A40-B5DF-E4925CC384F3}"/>
                </a:ext>
              </a:extLst>
            </p:cNvPr>
            <p:cNvSpPr>
              <a:spLocks noChangeShapeType="1"/>
            </p:cNvSpPr>
            <p:nvPr/>
          </p:nvSpPr>
          <p:spPr bwMode="auto">
            <a:xfrm>
              <a:off x="3087" y="7575"/>
              <a:ext cx="140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1" name="Line 16">
              <a:extLst>
                <a:ext uri="{FF2B5EF4-FFF2-40B4-BE49-F238E27FC236}">
                  <a16:creationId xmlns:a16="http://schemas.microsoft.com/office/drawing/2014/main" id="{5B75BA97-2D27-4F30-A999-BC0F70DA1ABC}"/>
                </a:ext>
              </a:extLst>
            </p:cNvPr>
            <p:cNvSpPr>
              <a:spLocks noChangeShapeType="1"/>
            </p:cNvSpPr>
            <p:nvPr/>
          </p:nvSpPr>
          <p:spPr bwMode="auto">
            <a:xfrm flipH="1" flipV="1">
              <a:off x="4339" y="6352"/>
              <a:ext cx="156" cy="1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2" name="Line 17">
              <a:extLst>
                <a:ext uri="{FF2B5EF4-FFF2-40B4-BE49-F238E27FC236}">
                  <a16:creationId xmlns:a16="http://schemas.microsoft.com/office/drawing/2014/main" id="{1918BF20-4A65-4338-A037-6F42888BEF07}"/>
                </a:ext>
              </a:extLst>
            </p:cNvPr>
            <p:cNvSpPr>
              <a:spLocks noChangeShapeType="1"/>
            </p:cNvSpPr>
            <p:nvPr/>
          </p:nvSpPr>
          <p:spPr bwMode="auto">
            <a:xfrm flipH="1">
              <a:off x="4182" y="6352"/>
              <a:ext cx="157" cy="1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3" name="Line 18">
              <a:extLst>
                <a:ext uri="{FF2B5EF4-FFF2-40B4-BE49-F238E27FC236}">
                  <a16:creationId xmlns:a16="http://schemas.microsoft.com/office/drawing/2014/main" id="{AC4A177B-A410-4F60-A433-D7540BB62EC8}"/>
                </a:ext>
              </a:extLst>
            </p:cNvPr>
            <p:cNvSpPr>
              <a:spLocks noChangeShapeType="1"/>
            </p:cNvSpPr>
            <p:nvPr/>
          </p:nvSpPr>
          <p:spPr bwMode="auto">
            <a:xfrm>
              <a:off x="4182" y="6488"/>
              <a:ext cx="157" cy="1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4" name="Line 19">
              <a:extLst>
                <a:ext uri="{FF2B5EF4-FFF2-40B4-BE49-F238E27FC236}">
                  <a16:creationId xmlns:a16="http://schemas.microsoft.com/office/drawing/2014/main" id="{E0788A20-F3A0-4737-B029-20857C673972}"/>
                </a:ext>
              </a:extLst>
            </p:cNvPr>
            <p:cNvSpPr>
              <a:spLocks noChangeShapeType="1"/>
            </p:cNvSpPr>
            <p:nvPr/>
          </p:nvSpPr>
          <p:spPr bwMode="auto">
            <a:xfrm>
              <a:off x="3087" y="7711"/>
              <a:ext cx="1408"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5" name="Text Box 20">
              <a:extLst>
                <a:ext uri="{FF2B5EF4-FFF2-40B4-BE49-F238E27FC236}">
                  <a16:creationId xmlns:a16="http://schemas.microsoft.com/office/drawing/2014/main" id="{294CE064-906C-4390-86FE-479FE27CA5FE}"/>
                </a:ext>
              </a:extLst>
            </p:cNvPr>
            <p:cNvSpPr txBox="1">
              <a:spLocks noChangeArrowheads="1"/>
            </p:cNvSpPr>
            <p:nvPr/>
          </p:nvSpPr>
          <p:spPr bwMode="auto">
            <a:xfrm>
              <a:off x="3400" y="7847"/>
              <a:ext cx="311"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sz="2000" b="0">
                  <a:ea typeface="宋体" panose="02010600030101010101" pitchFamily="2" charset="-122"/>
                </a:rPr>
                <a:t>L</a:t>
              </a:r>
              <a:endParaRPr lang="en-US" altLang="zh-CN" sz="2000"/>
            </a:p>
          </p:txBody>
        </p:sp>
        <p:sp>
          <p:nvSpPr>
            <p:cNvPr id="10276" name="Text Box 21">
              <a:extLst>
                <a:ext uri="{FF2B5EF4-FFF2-40B4-BE49-F238E27FC236}">
                  <a16:creationId xmlns:a16="http://schemas.microsoft.com/office/drawing/2014/main" id="{5E49DE5E-2343-4BD7-96AD-FBB931F4236F}"/>
                </a:ext>
              </a:extLst>
            </p:cNvPr>
            <p:cNvSpPr txBox="1">
              <a:spLocks noChangeArrowheads="1"/>
            </p:cNvSpPr>
            <p:nvPr/>
          </p:nvSpPr>
          <p:spPr bwMode="auto">
            <a:xfrm>
              <a:off x="4026" y="594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sz="2000" b="0">
                  <a:ea typeface="宋体" panose="02010600030101010101" pitchFamily="2" charset="-122"/>
                </a:rPr>
                <a:t>m</a:t>
              </a:r>
              <a:endParaRPr lang="en-US" altLang="zh-CN" sz="2000"/>
            </a:p>
          </p:txBody>
        </p:sp>
        <p:sp>
          <p:nvSpPr>
            <p:cNvPr id="10277" name="Text Box 22">
              <a:extLst>
                <a:ext uri="{FF2B5EF4-FFF2-40B4-BE49-F238E27FC236}">
                  <a16:creationId xmlns:a16="http://schemas.microsoft.com/office/drawing/2014/main" id="{EFC0FA5F-AD39-47A1-92B4-7280BD566970}"/>
                </a:ext>
              </a:extLst>
            </p:cNvPr>
            <p:cNvSpPr txBox="1">
              <a:spLocks noChangeArrowheads="1"/>
            </p:cNvSpPr>
            <p:nvPr/>
          </p:nvSpPr>
          <p:spPr bwMode="auto">
            <a:xfrm>
              <a:off x="5591" y="7439"/>
              <a:ext cx="313"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sz="2000" b="0">
                  <a:ea typeface="宋体" panose="02010600030101010101" pitchFamily="2" charset="-122"/>
                </a:rPr>
                <a:t>x</a:t>
              </a:r>
              <a:endParaRPr lang="en-US" altLang="zh-CN" sz="2000"/>
            </a:p>
          </p:txBody>
        </p:sp>
        <p:sp>
          <p:nvSpPr>
            <p:cNvPr id="10278" name="Text Box 23">
              <a:extLst>
                <a:ext uri="{FF2B5EF4-FFF2-40B4-BE49-F238E27FC236}">
                  <a16:creationId xmlns:a16="http://schemas.microsoft.com/office/drawing/2014/main" id="{A2136403-6926-4A6D-9933-7C162CA4A4CC}"/>
                </a:ext>
              </a:extLst>
            </p:cNvPr>
            <p:cNvSpPr txBox="1">
              <a:spLocks noChangeArrowheads="1"/>
            </p:cNvSpPr>
            <p:nvPr/>
          </p:nvSpPr>
          <p:spPr bwMode="auto">
            <a:xfrm>
              <a:off x="2930" y="5537"/>
              <a:ext cx="313"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sz="2000" b="0">
                  <a:ea typeface="宋体" panose="02010600030101010101" pitchFamily="2" charset="-122"/>
                </a:rPr>
                <a:t>y</a:t>
              </a:r>
              <a:endParaRPr lang="en-US" altLang="zh-CN" sz="2000"/>
            </a:p>
          </p:txBody>
        </p:sp>
      </p:grpSp>
      <p:grpSp>
        <p:nvGrpSpPr>
          <p:cNvPr id="10248" name="Group 24">
            <a:extLst>
              <a:ext uri="{FF2B5EF4-FFF2-40B4-BE49-F238E27FC236}">
                <a16:creationId xmlns:a16="http://schemas.microsoft.com/office/drawing/2014/main" id="{C8B636A0-2143-4BF2-A9AA-34140FA7FB05}"/>
              </a:ext>
            </a:extLst>
          </p:cNvPr>
          <p:cNvGrpSpPr>
            <a:grpSpLocks noChangeAspect="1"/>
          </p:cNvGrpSpPr>
          <p:nvPr/>
        </p:nvGrpSpPr>
        <p:grpSpPr bwMode="auto">
          <a:xfrm>
            <a:off x="5484813" y="4256088"/>
            <a:ext cx="2400300" cy="2081212"/>
            <a:chOff x="6060" y="5401"/>
            <a:chExt cx="3287" cy="2854"/>
          </a:xfrm>
        </p:grpSpPr>
        <p:sp>
          <p:nvSpPr>
            <p:cNvPr id="10251" name="AutoShape 25">
              <a:extLst>
                <a:ext uri="{FF2B5EF4-FFF2-40B4-BE49-F238E27FC236}">
                  <a16:creationId xmlns:a16="http://schemas.microsoft.com/office/drawing/2014/main" id="{3286A88A-0671-4B6E-9973-CE0004C1E00D}"/>
                </a:ext>
              </a:extLst>
            </p:cNvPr>
            <p:cNvSpPr>
              <a:spLocks noChangeAspect="1" noChangeArrowheads="1"/>
            </p:cNvSpPr>
            <p:nvPr/>
          </p:nvSpPr>
          <p:spPr bwMode="auto">
            <a:xfrm>
              <a:off x="6060" y="5401"/>
              <a:ext cx="3287" cy="2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252" name="Line 26">
              <a:extLst>
                <a:ext uri="{FF2B5EF4-FFF2-40B4-BE49-F238E27FC236}">
                  <a16:creationId xmlns:a16="http://schemas.microsoft.com/office/drawing/2014/main" id="{EA86C0E5-97A7-477C-8472-598B69D74093}"/>
                </a:ext>
              </a:extLst>
            </p:cNvPr>
            <p:cNvSpPr>
              <a:spLocks noChangeShapeType="1"/>
            </p:cNvSpPr>
            <p:nvPr/>
          </p:nvSpPr>
          <p:spPr bwMode="auto">
            <a:xfrm>
              <a:off x="6217" y="7575"/>
              <a:ext cx="2661"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3" name="Line 27">
              <a:extLst>
                <a:ext uri="{FF2B5EF4-FFF2-40B4-BE49-F238E27FC236}">
                  <a16:creationId xmlns:a16="http://schemas.microsoft.com/office/drawing/2014/main" id="{41DD71B4-B251-4019-8566-83D74BDC5CBE}"/>
                </a:ext>
              </a:extLst>
            </p:cNvPr>
            <p:cNvSpPr>
              <a:spLocks noChangeShapeType="1"/>
            </p:cNvSpPr>
            <p:nvPr/>
          </p:nvSpPr>
          <p:spPr bwMode="auto">
            <a:xfrm flipV="1">
              <a:off x="6530" y="5945"/>
              <a:ext cx="0" cy="163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4" name="Line 28">
              <a:extLst>
                <a:ext uri="{FF2B5EF4-FFF2-40B4-BE49-F238E27FC236}">
                  <a16:creationId xmlns:a16="http://schemas.microsoft.com/office/drawing/2014/main" id="{062A5DE3-1E40-4832-B770-64587F88BACF}"/>
                </a:ext>
              </a:extLst>
            </p:cNvPr>
            <p:cNvSpPr>
              <a:spLocks noChangeShapeType="1"/>
            </p:cNvSpPr>
            <p:nvPr/>
          </p:nvSpPr>
          <p:spPr bwMode="auto">
            <a:xfrm flipV="1">
              <a:off x="7156" y="6488"/>
              <a:ext cx="1409" cy="10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Line 29">
              <a:extLst>
                <a:ext uri="{FF2B5EF4-FFF2-40B4-BE49-F238E27FC236}">
                  <a16:creationId xmlns:a16="http://schemas.microsoft.com/office/drawing/2014/main" id="{9DF9E078-0F39-4980-AC96-1AB215AE5293}"/>
                </a:ext>
              </a:extLst>
            </p:cNvPr>
            <p:cNvSpPr>
              <a:spLocks noChangeShapeType="1"/>
            </p:cNvSpPr>
            <p:nvPr/>
          </p:nvSpPr>
          <p:spPr bwMode="auto">
            <a:xfrm>
              <a:off x="8565" y="6488"/>
              <a:ext cx="0" cy="10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 name="Line 30">
              <a:extLst>
                <a:ext uri="{FF2B5EF4-FFF2-40B4-BE49-F238E27FC236}">
                  <a16:creationId xmlns:a16="http://schemas.microsoft.com/office/drawing/2014/main" id="{76986EFE-92FF-43A3-BF14-32BBF4E95035}"/>
                </a:ext>
              </a:extLst>
            </p:cNvPr>
            <p:cNvSpPr>
              <a:spLocks noChangeShapeType="1"/>
            </p:cNvSpPr>
            <p:nvPr/>
          </p:nvSpPr>
          <p:spPr bwMode="auto">
            <a:xfrm flipH="1" flipV="1">
              <a:off x="7000" y="7439"/>
              <a:ext cx="156" cy="1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 name="Line 31">
              <a:extLst>
                <a:ext uri="{FF2B5EF4-FFF2-40B4-BE49-F238E27FC236}">
                  <a16:creationId xmlns:a16="http://schemas.microsoft.com/office/drawing/2014/main" id="{594E0303-A9AF-48C7-B4AA-2E2E34C5CA54}"/>
                </a:ext>
              </a:extLst>
            </p:cNvPr>
            <p:cNvSpPr>
              <a:spLocks noChangeShapeType="1"/>
            </p:cNvSpPr>
            <p:nvPr/>
          </p:nvSpPr>
          <p:spPr bwMode="auto">
            <a:xfrm flipV="1">
              <a:off x="7000" y="7303"/>
              <a:ext cx="156" cy="1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 name="Line 32">
              <a:extLst>
                <a:ext uri="{FF2B5EF4-FFF2-40B4-BE49-F238E27FC236}">
                  <a16:creationId xmlns:a16="http://schemas.microsoft.com/office/drawing/2014/main" id="{4647E194-3785-48AC-9DE2-BAC41556C0DB}"/>
                </a:ext>
              </a:extLst>
            </p:cNvPr>
            <p:cNvSpPr>
              <a:spLocks noChangeShapeType="1"/>
            </p:cNvSpPr>
            <p:nvPr/>
          </p:nvSpPr>
          <p:spPr bwMode="auto">
            <a:xfrm>
              <a:off x="7156" y="7303"/>
              <a:ext cx="157" cy="1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 name="Line 33">
              <a:extLst>
                <a:ext uri="{FF2B5EF4-FFF2-40B4-BE49-F238E27FC236}">
                  <a16:creationId xmlns:a16="http://schemas.microsoft.com/office/drawing/2014/main" id="{C0305DF0-B310-4C72-B864-04A29C5CEAF9}"/>
                </a:ext>
              </a:extLst>
            </p:cNvPr>
            <p:cNvSpPr>
              <a:spLocks noChangeShapeType="1"/>
            </p:cNvSpPr>
            <p:nvPr/>
          </p:nvSpPr>
          <p:spPr bwMode="auto">
            <a:xfrm>
              <a:off x="6530" y="7711"/>
              <a:ext cx="626"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0" name="Text Box 34">
              <a:extLst>
                <a:ext uri="{FF2B5EF4-FFF2-40B4-BE49-F238E27FC236}">
                  <a16:creationId xmlns:a16="http://schemas.microsoft.com/office/drawing/2014/main" id="{478884DC-276F-4E77-8AC8-DFB9EF5FB7D0}"/>
                </a:ext>
              </a:extLst>
            </p:cNvPr>
            <p:cNvSpPr txBox="1">
              <a:spLocks noChangeArrowheads="1"/>
            </p:cNvSpPr>
            <p:nvPr/>
          </p:nvSpPr>
          <p:spPr bwMode="auto">
            <a:xfrm>
              <a:off x="6686" y="7847"/>
              <a:ext cx="312"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sz="2000" b="0">
                  <a:ea typeface="宋体" panose="02010600030101010101" pitchFamily="2" charset="-122"/>
                </a:rPr>
                <a:t>s</a:t>
              </a:r>
              <a:endParaRPr lang="en-US" altLang="zh-CN" sz="2000"/>
            </a:p>
          </p:txBody>
        </p:sp>
        <p:sp>
          <p:nvSpPr>
            <p:cNvPr id="10261" name="Text Box 35">
              <a:extLst>
                <a:ext uri="{FF2B5EF4-FFF2-40B4-BE49-F238E27FC236}">
                  <a16:creationId xmlns:a16="http://schemas.microsoft.com/office/drawing/2014/main" id="{15850317-C3B6-4F3A-B3D3-4CF3620F2037}"/>
                </a:ext>
              </a:extLst>
            </p:cNvPr>
            <p:cNvSpPr txBox="1">
              <a:spLocks noChangeArrowheads="1"/>
            </p:cNvSpPr>
            <p:nvPr/>
          </p:nvSpPr>
          <p:spPr bwMode="auto">
            <a:xfrm>
              <a:off x="9034" y="7439"/>
              <a:ext cx="313"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sz="2000" b="0">
                  <a:ea typeface="宋体" panose="02010600030101010101" pitchFamily="2" charset="-122"/>
                </a:rPr>
                <a:t>x</a:t>
              </a:r>
              <a:endParaRPr lang="en-US" altLang="zh-CN" sz="2000"/>
            </a:p>
          </p:txBody>
        </p:sp>
        <p:sp>
          <p:nvSpPr>
            <p:cNvPr id="10262" name="Text Box 36">
              <a:extLst>
                <a:ext uri="{FF2B5EF4-FFF2-40B4-BE49-F238E27FC236}">
                  <a16:creationId xmlns:a16="http://schemas.microsoft.com/office/drawing/2014/main" id="{F9537EF7-42EF-484E-AE7D-614FBA2A07DA}"/>
                </a:ext>
              </a:extLst>
            </p:cNvPr>
            <p:cNvSpPr txBox="1">
              <a:spLocks noChangeArrowheads="1"/>
            </p:cNvSpPr>
            <p:nvPr/>
          </p:nvSpPr>
          <p:spPr bwMode="auto">
            <a:xfrm>
              <a:off x="6374" y="5537"/>
              <a:ext cx="313"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sz="1800" b="0">
                  <a:ea typeface="宋体" panose="02010600030101010101" pitchFamily="2" charset="-122"/>
                </a:rPr>
                <a:t>y</a:t>
              </a:r>
              <a:endParaRPr lang="en-US" altLang="zh-CN" sz="1800"/>
            </a:p>
          </p:txBody>
        </p:sp>
      </p:grpSp>
      <p:sp>
        <p:nvSpPr>
          <p:cNvPr id="10249" name="Line 37">
            <a:extLst>
              <a:ext uri="{FF2B5EF4-FFF2-40B4-BE49-F238E27FC236}">
                <a16:creationId xmlns:a16="http://schemas.microsoft.com/office/drawing/2014/main" id="{2B5BDB43-294B-441A-855D-20FB41C9E752}"/>
              </a:ext>
            </a:extLst>
          </p:cNvPr>
          <p:cNvSpPr>
            <a:spLocks noChangeShapeType="1"/>
          </p:cNvSpPr>
          <p:nvPr/>
        </p:nvSpPr>
        <p:spPr bwMode="auto">
          <a:xfrm flipH="1">
            <a:off x="5883275" y="3687763"/>
            <a:ext cx="990600" cy="0"/>
          </a:xfrm>
          <a:prstGeom prst="line">
            <a:avLst/>
          </a:prstGeom>
          <a:noFill/>
          <a:ln w="2540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0250" name="Line 38">
            <a:extLst>
              <a:ext uri="{FF2B5EF4-FFF2-40B4-BE49-F238E27FC236}">
                <a16:creationId xmlns:a16="http://schemas.microsoft.com/office/drawing/2014/main" id="{EEEA8B7D-4359-4005-AC0D-AFED421C3413}"/>
              </a:ext>
            </a:extLst>
          </p:cNvPr>
          <p:cNvSpPr>
            <a:spLocks noChangeShapeType="1"/>
          </p:cNvSpPr>
          <p:nvPr/>
        </p:nvSpPr>
        <p:spPr bwMode="auto">
          <a:xfrm flipH="1">
            <a:off x="6340475" y="5821363"/>
            <a:ext cx="974725" cy="0"/>
          </a:xfrm>
          <a:prstGeom prst="line">
            <a:avLst/>
          </a:prstGeom>
          <a:noFill/>
          <a:ln w="2540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2304B39C-6863-4DCD-9057-0E5696DB983D}"/>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800"/>
              <a:t>例</a:t>
            </a:r>
            <a:r>
              <a:rPr lang="en-US" altLang="zh-CN" sz="2800"/>
              <a:t>5.</a:t>
            </a:r>
            <a:r>
              <a:rPr lang="zh-CN" altLang="en-US" sz="2800"/>
              <a:t>用手扶持匀质杆</a:t>
            </a:r>
            <a:r>
              <a:rPr lang="en-US" altLang="zh-CN" sz="2800"/>
              <a:t>AB</a:t>
            </a:r>
            <a:r>
              <a:rPr lang="zh-CN" altLang="en-US" sz="2800"/>
              <a:t>使斜立与光滑水平面上，然后放水任杆倾倒，杆长</a:t>
            </a:r>
            <a:r>
              <a:rPr lang="en-US" altLang="zh-CN" sz="2800"/>
              <a:t>2l</a:t>
            </a:r>
            <a:r>
              <a:rPr lang="zh-CN" altLang="en-US" sz="2800"/>
              <a:t>，求</a:t>
            </a:r>
            <a:r>
              <a:rPr lang="en-US" altLang="zh-CN" sz="2800"/>
              <a:t>B</a:t>
            </a:r>
            <a:r>
              <a:rPr lang="zh-CN" altLang="en-US" sz="2800"/>
              <a:t>点轨迹</a:t>
            </a:r>
          </a:p>
        </p:txBody>
      </p:sp>
      <p:graphicFrame>
        <p:nvGraphicFramePr>
          <p:cNvPr id="11266" name="Object 3">
            <a:extLst>
              <a:ext uri="{FF2B5EF4-FFF2-40B4-BE49-F238E27FC236}">
                <a16:creationId xmlns:a16="http://schemas.microsoft.com/office/drawing/2014/main" id="{79342E06-DEAA-4FBE-99B8-14CE99FFB6B8}"/>
              </a:ext>
            </a:extLst>
          </p:cNvPr>
          <p:cNvGraphicFramePr>
            <a:graphicFrameLocks noGrp="1" noChangeAspect="1"/>
          </p:cNvGraphicFramePr>
          <p:nvPr>
            <p:ph sz="half" idx="1"/>
          </p:nvPr>
        </p:nvGraphicFramePr>
        <p:xfrm>
          <a:off x="2063750" y="3152775"/>
          <a:ext cx="2298700" cy="1273175"/>
        </p:xfrm>
        <a:graphic>
          <a:graphicData uri="http://schemas.openxmlformats.org/presentationml/2006/ole">
            <mc:AlternateContent xmlns:mc="http://schemas.openxmlformats.org/markup-compatibility/2006">
              <mc:Choice xmlns:v="urn:schemas-microsoft-com:vml" Requires="v">
                <p:oleObj spid="_x0000_s11279" name="公式" r:id="rId3" imgW="825480" imgH="457200" progId="Equation.3">
                  <p:embed/>
                </p:oleObj>
              </mc:Choice>
              <mc:Fallback>
                <p:oleObj name="公式" r:id="rId3" imgW="825480" imgH="457200"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3152775"/>
                        <a:ext cx="2298700"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4">
            <a:extLst>
              <a:ext uri="{FF2B5EF4-FFF2-40B4-BE49-F238E27FC236}">
                <a16:creationId xmlns:a16="http://schemas.microsoft.com/office/drawing/2014/main" id="{12F0C439-BFED-4827-9AEA-5A745C0F85FC}"/>
              </a:ext>
            </a:extLst>
          </p:cNvPr>
          <p:cNvGraphicFramePr>
            <a:graphicFrameLocks noGrp="1" noChangeAspect="1"/>
          </p:cNvGraphicFramePr>
          <p:nvPr>
            <p:ph sz="quarter" idx="2"/>
          </p:nvPr>
        </p:nvGraphicFramePr>
        <p:xfrm>
          <a:off x="2055813" y="4814888"/>
          <a:ext cx="1936750" cy="998537"/>
        </p:xfrm>
        <a:graphic>
          <a:graphicData uri="http://schemas.openxmlformats.org/presentationml/2006/ole">
            <mc:AlternateContent xmlns:mc="http://schemas.openxmlformats.org/markup-compatibility/2006">
              <mc:Choice xmlns:v="urn:schemas-microsoft-com:vml" Requires="v">
                <p:oleObj spid="_x0000_s11280" name="公式" r:id="rId5" imgW="812520" imgH="419040" progId="Equation.3">
                  <p:embed/>
                </p:oleObj>
              </mc:Choice>
              <mc:Fallback>
                <p:oleObj name="公式" r:id="rId5" imgW="812520" imgH="41904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5813" y="4814888"/>
                        <a:ext cx="1936750"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70" name="Group 5">
            <a:extLst>
              <a:ext uri="{FF2B5EF4-FFF2-40B4-BE49-F238E27FC236}">
                <a16:creationId xmlns:a16="http://schemas.microsoft.com/office/drawing/2014/main" id="{8C73A6BB-2AB1-4C1E-907B-FADDC01A7184}"/>
              </a:ext>
            </a:extLst>
          </p:cNvPr>
          <p:cNvGrpSpPr>
            <a:grpSpLocks noChangeAspect="1"/>
          </p:cNvGrpSpPr>
          <p:nvPr/>
        </p:nvGrpSpPr>
        <p:grpSpPr bwMode="auto">
          <a:xfrm>
            <a:off x="5945188" y="3490913"/>
            <a:ext cx="3489325" cy="3025775"/>
            <a:chOff x="3865" y="11"/>
            <a:chExt cx="3287" cy="2853"/>
          </a:xfrm>
        </p:grpSpPr>
        <p:sp>
          <p:nvSpPr>
            <p:cNvPr id="11272" name="AutoShape 6">
              <a:extLst>
                <a:ext uri="{FF2B5EF4-FFF2-40B4-BE49-F238E27FC236}">
                  <a16:creationId xmlns:a16="http://schemas.microsoft.com/office/drawing/2014/main" id="{A74117ED-7DAC-4401-89BD-082FECDBC099}"/>
                </a:ext>
              </a:extLst>
            </p:cNvPr>
            <p:cNvSpPr>
              <a:spLocks noChangeAspect="1" noChangeArrowheads="1"/>
            </p:cNvSpPr>
            <p:nvPr/>
          </p:nvSpPr>
          <p:spPr bwMode="auto">
            <a:xfrm>
              <a:off x="3865" y="11"/>
              <a:ext cx="3287" cy="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1273" name="Line 7">
              <a:extLst>
                <a:ext uri="{FF2B5EF4-FFF2-40B4-BE49-F238E27FC236}">
                  <a16:creationId xmlns:a16="http://schemas.microsoft.com/office/drawing/2014/main" id="{6D5ED067-0C8A-41A0-A0CA-4C4A9BF447FC}"/>
                </a:ext>
              </a:extLst>
            </p:cNvPr>
            <p:cNvSpPr>
              <a:spLocks noChangeShapeType="1"/>
            </p:cNvSpPr>
            <p:nvPr/>
          </p:nvSpPr>
          <p:spPr bwMode="auto">
            <a:xfrm>
              <a:off x="4021" y="2185"/>
              <a:ext cx="2974" cy="0"/>
            </a:xfrm>
            <a:prstGeom prst="line">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4" name="Line 8">
              <a:extLst>
                <a:ext uri="{FF2B5EF4-FFF2-40B4-BE49-F238E27FC236}">
                  <a16:creationId xmlns:a16="http://schemas.microsoft.com/office/drawing/2014/main" id="{48AD911B-004C-4292-9F09-D2D29450D75C}"/>
                </a:ext>
              </a:extLst>
            </p:cNvPr>
            <p:cNvSpPr>
              <a:spLocks noChangeShapeType="1"/>
            </p:cNvSpPr>
            <p:nvPr/>
          </p:nvSpPr>
          <p:spPr bwMode="auto">
            <a:xfrm flipV="1">
              <a:off x="5273" y="419"/>
              <a:ext cx="0" cy="1766"/>
            </a:xfrm>
            <a:prstGeom prst="line">
              <a:avLst/>
            </a:prstGeom>
            <a:noFill/>
            <a:ln w="317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5" name="Line 9">
              <a:extLst>
                <a:ext uri="{FF2B5EF4-FFF2-40B4-BE49-F238E27FC236}">
                  <a16:creationId xmlns:a16="http://schemas.microsoft.com/office/drawing/2014/main" id="{6501E6D4-84AE-46D1-B1A6-07B95D62FFB4}"/>
                </a:ext>
              </a:extLst>
            </p:cNvPr>
            <p:cNvSpPr>
              <a:spLocks noChangeShapeType="1"/>
            </p:cNvSpPr>
            <p:nvPr/>
          </p:nvSpPr>
          <p:spPr bwMode="auto">
            <a:xfrm flipV="1">
              <a:off x="4647" y="962"/>
              <a:ext cx="1252" cy="12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10">
              <a:extLst>
                <a:ext uri="{FF2B5EF4-FFF2-40B4-BE49-F238E27FC236}">
                  <a16:creationId xmlns:a16="http://schemas.microsoft.com/office/drawing/2014/main" id="{C15669E7-A0E4-4349-8729-7A3104D09201}"/>
                </a:ext>
              </a:extLst>
            </p:cNvPr>
            <p:cNvSpPr>
              <a:spLocks noChangeShapeType="1"/>
            </p:cNvSpPr>
            <p:nvPr/>
          </p:nvSpPr>
          <p:spPr bwMode="auto">
            <a:xfrm flipV="1">
              <a:off x="4491" y="1370"/>
              <a:ext cx="1565" cy="8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7" name="Text Box 11">
              <a:extLst>
                <a:ext uri="{FF2B5EF4-FFF2-40B4-BE49-F238E27FC236}">
                  <a16:creationId xmlns:a16="http://schemas.microsoft.com/office/drawing/2014/main" id="{F3E6A80D-D22D-4DB2-9DF0-400A9C371186}"/>
                </a:ext>
              </a:extLst>
            </p:cNvPr>
            <p:cNvSpPr txBox="1">
              <a:spLocks noChangeArrowheads="1"/>
            </p:cNvSpPr>
            <p:nvPr/>
          </p:nvSpPr>
          <p:spPr bwMode="auto">
            <a:xfrm>
              <a:off x="4334" y="2321"/>
              <a:ext cx="313"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sz="1800" b="0">
                  <a:ea typeface="宋体" panose="02010600030101010101" pitchFamily="2" charset="-122"/>
                </a:rPr>
                <a:t>A </a:t>
              </a:r>
              <a:endParaRPr lang="en-US" altLang="zh-CN" sz="1800"/>
            </a:p>
          </p:txBody>
        </p:sp>
        <p:sp>
          <p:nvSpPr>
            <p:cNvPr id="11278" name="Text Box 12">
              <a:extLst>
                <a:ext uri="{FF2B5EF4-FFF2-40B4-BE49-F238E27FC236}">
                  <a16:creationId xmlns:a16="http://schemas.microsoft.com/office/drawing/2014/main" id="{CAE44B12-DA6C-4621-AD7B-E9C9BFDF3C73}"/>
                </a:ext>
              </a:extLst>
            </p:cNvPr>
            <p:cNvSpPr txBox="1">
              <a:spLocks noChangeArrowheads="1"/>
            </p:cNvSpPr>
            <p:nvPr/>
          </p:nvSpPr>
          <p:spPr bwMode="auto">
            <a:xfrm>
              <a:off x="5899" y="419"/>
              <a:ext cx="470"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sz="1800" b="0">
                  <a:ea typeface="宋体" panose="02010600030101010101" pitchFamily="2" charset="-122"/>
                </a:rPr>
                <a:t>B </a:t>
              </a:r>
              <a:endParaRPr lang="en-US" altLang="zh-CN" sz="1800"/>
            </a:p>
          </p:txBody>
        </p:sp>
      </p:grpSp>
      <p:sp>
        <p:nvSpPr>
          <p:cNvPr id="11271" name="Text Box 13">
            <a:extLst>
              <a:ext uri="{FF2B5EF4-FFF2-40B4-BE49-F238E27FC236}">
                <a16:creationId xmlns:a16="http://schemas.microsoft.com/office/drawing/2014/main" id="{64C2AA75-2618-4B41-89CC-9182EAAFF4BF}"/>
              </a:ext>
            </a:extLst>
          </p:cNvPr>
          <p:cNvSpPr txBox="1">
            <a:spLocks noChangeArrowheads="1"/>
          </p:cNvSpPr>
          <p:nvPr/>
        </p:nvSpPr>
        <p:spPr bwMode="auto">
          <a:xfrm>
            <a:off x="1401763" y="1250950"/>
            <a:ext cx="409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FF0000"/>
                </a:solidFill>
              </a:rPr>
              <a:t>杆作为质点组</a:t>
            </a:r>
          </a:p>
        </p:txBody>
      </p:sp>
      <p:graphicFrame>
        <p:nvGraphicFramePr>
          <p:cNvPr id="11268" name="Object 14">
            <a:extLst>
              <a:ext uri="{FF2B5EF4-FFF2-40B4-BE49-F238E27FC236}">
                <a16:creationId xmlns:a16="http://schemas.microsoft.com/office/drawing/2014/main" id="{2185ECA4-ACA3-4F8C-BE47-6586C21C2913}"/>
              </a:ext>
            </a:extLst>
          </p:cNvPr>
          <p:cNvGraphicFramePr>
            <a:graphicFrameLocks noGrp="1" noChangeAspect="1"/>
          </p:cNvGraphicFramePr>
          <p:nvPr>
            <p:ph sz="quarter" idx="3"/>
          </p:nvPr>
        </p:nvGraphicFramePr>
        <p:xfrm>
          <a:off x="1939925" y="1706563"/>
          <a:ext cx="4568825" cy="1274762"/>
        </p:xfrm>
        <a:graphic>
          <a:graphicData uri="http://schemas.openxmlformats.org/presentationml/2006/ole">
            <mc:AlternateContent xmlns:mc="http://schemas.openxmlformats.org/markup-compatibility/2006">
              <mc:Choice xmlns:v="urn:schemas-microsoft-com:vml" Requires="v">
                <p:oleObj spid="_x0000_s11281" name="公式" r:id="rId7" imgW="1638000" imgH="457200" progId="Equation.3">
                  <p:embed/>
                </p:oleObj>
              </mc:Choice>
              <mc:Fallback>
                <p:oleObj name="公式" r:id="rId7" imgW="1638000" imgH="457200" progId="Equation.3">
                  <p:embed/>
                  <p:pic>
                    <p:nvPicPr>
                      <p:cNvPr id="0" name="Object 14"/>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9925" y="1706563"/>
                        <a:ext cx="4568825"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00" name="Text Box 2">
            <a:extLst>
              <a:ext uri="{FF2B5EF4-FFF2-40B4-BE49-F238E27FC236}">
                <a16:creationId xmlns:a16="http://schemas.microsoft.com/office/drawing/2014/main" id="{E487A422-A3ED-4669-B626-AF4C7A6330AA}"/>
              </a:ext>
            </a:extLst>
          </p:cNvPr>
          <p:cNvSpPr txBox="1">
            <a:spLocks noChangeArrowheads="1"/>
          </p:cNvSpPr>
          <p:nvPr/>
        </p:nvSpPr>
        <p:spPr bwMode="auto">
          <a:xfrm>
            <a:off x="762000" y="533400"/>
            <a:ext cx="7620000"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1]</a:t>
            </a:r>
            <a:r>
              <a:rPr lang="zh-CN" altLang="en-US">
                <a:ea typeface="宋体" panose="02010600030101010101" pitchFamily="2" charset="-122"/>
              </a:rPr>
              <a:t>自动步枪的质量为</a:t>
            </a:r>
            <a:r>
              <a:rPr lang="en-US" altLang="zh-CN">
                <a:ea typeface="宋体" panose="02010600030101010101" pitchFamily="2" charset="-122"/>
              </a:rPr>
              <a:t>3.87kg</a:t>
            </a:r>
            <a:r>
              <a:rPr lang="zh-CN" altLang="en-US">
                <a:ea typeface="宋体" panose="02010600030101010101" pitchFamily="2" charset="-122"/>
              </a:rPr>
              <a:t>，弹丸质量为</a:t>
            </a:r>
            <a:r>
              <a:rPr lang="en-US" altLang="zh-CN">
                <a:ea typeface="宋体" panose="02010600030101010101" pitchFamily="2" charset="-122"/>
              </a:rPr>
              <a:t>7.9g. </a:t>
            </a:r>
            <a:r>
              <a:rPr lang="zh-CN" altLang="en-US">
                <a:ea typeface="宋体" panose="02010600030101010101" pitchFamily="2" charset="-122"/>
              </a:rPr>
              <a:t>战士以肩窝抵枪，水平射击</a:t>
            </a:r>
            <a:r>
              <a:rPr lang="en-US" altLang="zh-CN">
                <a:ea typeface="宋体" panose="02010600030101010101" pitchFamily="2" charset="-122"/>
              </a:rPr>
              <a:t>.</a:t>
            </a:r>
            <a:r>
              <a:rPr lang="zh-CN" altLang="en-US">
                <a:ea typeface="宋体" panose="02010600030101010101" pitchFamily="2" charset="-122"/>
              </a:rPr>
              <a:t>子弹射出的速率为</a:t>
            </a:r>
            <a:r>
              <a:rPr lang="en-US" altLang="zh-CN">
                <a:ea typeface="宋体" panose="02010600030101010101" pitchFamily="2" charset="-122"/>
              </a:rPr>
              <a:t>735m/s. </a:t>
            </a:r>
            <a:r>
              <a:rPr lang="zh-CN" altLang="en-US">
                <a:ea typeface="宋体" panose="02010600030101010101" pitchFamily="2" charset="-122"/>
              </a:rPr>
              <a:t>自开始击发至子弹离开前枪管经过</a:t>
            </a:r>
            <a:r>
              <a:rPr lang="en-US" altLang="zh-CN">
                <a:ea typeface="宋体" panose="02010600030101010101" pitchFamily="2" charset="-122"/>
              </a:rPr>
              <a:t>0.0015s. </a:t>
            </a:r>
            <a:r>
              <a:rPr lang="zh-CN" altLang="en-US">
                <a:ea typeface="宋体" panose="02010600030101010101" pitchFamily="2" charset="-122"/>
              </a:rPr>
              <a:t>设子弹在枪膛内和对地球作匀加速运动</a:t>
            </a:r>
            <a:r>
              <a:rPr lang="en-US" altLang="zh-CN">
                <a:ea typeface="宋体" panose="02010600030101010101" pitchFamily="2" charset="-122"/>
              </a:rPr>
              <a:t>. </a:t>
            </a:r>
            <a:r>
              <a:rPr lang="zh-CN" altLang="en-US">
                <a:ea typeface="宋体" panose="02010600030101010101" pitchFamily="2" charset="-122"/>
              </a:rPr>
              <a:t>求直到子弹离开枪管为止，枪身后座的距离</a:t>
            </a:r>
            <a:r>
              <a:rPr lang="en-US" altLang="zh-CN">
                <a:ea typeface="宋体" panose="02010600030101010101" pitchFamily="2" charset="-122"/>
              </a:rPr>
              <a:t>.</a:t>
            </a:r>
          </a:p>
        </p:txBody>
      </p:sp>
      <p:sp>
        <p:nvSpPr>
          <p:cNvPr id="12301" name="Text Box 3">
            <a:extLst>
              <a:ext uri="{FF2B5EF4-FFF2-40B4-BE49-F238E27FC236}">
                <a16:creationId xmlns:a16="http://schemas.microsoft.com/office/drawing/2014/main" id="{FEAA3F9A-AA29-4639-92F8-1467CDEA135E}"/>
              </a:ext>
            </a:extLst>
          </p:cNvPr>
          <p:cNvSpPr txBox="1">
            <a:spLocks noChangeArrowheads="1"/>
          </p:cNvSpPr>
          <p:nvPr/>
        </p:nvSpPr>
        <p:spPr bwMode="auto">
          <a:xfrm>
            <a:off x="762000" y="2995613"/>
            <a:ext cx="55943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en-US" altLang="zh-CN">
                <a:ea typeface="宋体" panose="02010600030101010101" pitchFamily="2" charset="-122"/>
              </a:rPr>
              <a:t> 1.</a:t>
            </a:r>
            <a:r>
              <a:rPr lang="zh-CN" altLang="en-US">
                <a:ea typeface="宋体" panose="02010600030101010101" pitchFamily="2" charset="-122"/>
              </a:rPr>
              <a:t>用动量守恒方程求枪后坐速度</a:t>
            </a:r>
            <a:r>
              <a:rPr lang="en-US" altLang="zh-CN">
                <a:ea typeface="宋体" panose="02010600030101010101" pitchFamily="2" charset="-122"/>
              </a:rPr>
              <a:t>.</a:t>
            </a:r>
          </a:p>
        </p:txBody>
      </p:sp>
      <p:grpSp>
        <p:nvGrpSpPr>
          <p:cNvPr id="12302" name="Group 4">
            <a:extLst>
              <a:ext uri="{FF2B5EF4-FFF2-40B4-BE49-F238E27FC236}">
                <a16:creationId xmlns:a16="http://schemas.microsoft.com/office/drawing/2014/main" id="{EA40E590-3F36-4CCB-8F6F-7BA35496A833}"/>
              </a:ext>
            </a:extLst>
          </p:cNvPr>
          <p:cNvGrpSpPr>
            <a:grpSpLocks/>
          </p:cNvGrpSpPr>
          <p:nvPr/>
        </p:nvGrpSpPr>
        <p:grpSpPr bwMode="auto">
          <a:xfrm>
            <a:off x="762000" y="3529013"/>
            <a:ext cx="4892675" cy="585787"/>
            <a:chOff x="480" y="2223"/>
            <a:chExt cx="3082" cy="369"/>
          </a:xfrm>
        </p:grpSpPr>
        <p:sp>
          <p:nvSpPr>
            <p:cNvPr id="12332" name="Text Box 5">
              <a:extLst>
                <a:ext uri="{FF2B5EF4-FFF2-40B4-BE49-F238E27FC236}">
                  <a16:creationId xmlns:a16="http://schemas.microsoft.com/office/drawing/2014/main" id="{01649966-D918-4FB1-BFAE-AA19C5106509}"/>
                </a:ext>
              </a:extLst>
            </p:cNvPr>
            <p:cNvSpPr txBox="1">
              <a:spLocks noChangeArrowheads="1"/>
            </p:cNvSpPr>
            <p:nvPr/>
          </p:nvSpPr>
          <p:spPr bwMode="auto">
            <a:xfrm>
              <a:off x="480" y="2223"/>
              <a:ext cx="3082"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设子弹和枪身质量分别为      和</a:t>
              </a:r>
            </a:p>
          </p:txBody>
        </p:sp>
        <p:graphicFrame>
          <p:nvGraphicFramePr>
            <p:cNvPr id="12298" name="Object 6">
              <a:extLst>
                <a:ext uri="{FF2B5EF4-FFF2-40B4-BE49-F238E27FC236}">
                  <a16:creationId xmlns:a16="http://schemas.microsoft.com/office/drawing/2014/main" id="{2B16DDDE-52C0-4A51-9A9F-D1BB3C2EC40E}"/>
                </a:ext>
              </a:extLst>
            </p:cNvPr>
            <p:cNvGraphicFramePr>
              <a:graphicFrameLocks noChangeAspect="1"/>
            </p:cNvGraphicFramePr>
            <p:nvPr/>
          </p:nvGraphicFramePr>
          <p:xfrm>
            <a:off x="2640" y="2255"/>
            <a:ext cx="327" cy="326"/>
          </p:xfrm>
          <a:graphic>
            <a:graphicData uri="http://schemas.openxmlformats.org/presentationml/2006/ole">
              <mc:AlternateContent xmlns:mc="http://schemas.openxmlformats.org/markup-compatibility/2006">
                <mc:Choice xmlns:v="urn:schemas-microsoft-com:vml" Requires="v">
                  <p:oleObj spid="_x0000_s12333" name="Equation" r:id="rId3" imgW="215640" imgH="215640" progId="Equation.3">
                    <p:embed/>
                  </p:oleObj>
                </mc:Choice>
                <mc:Fallback>
                  <p:oleObj name="Equation" r:id="rId3" imgW="21564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255"/>
                          <a:ext cx="32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7">
              <a:extLst>
                <a:ext uri="{FF2B5EF4-FFF2-40B4-BE49-F238E27FC236}">
                  <a16:creationId xmlns:a16="http://schemas.microsoft.com/office/drawing/2014/main" id="{2818C422-AB2B-4AFE-B84C-4F3569AE43EB}"/>
                </a:ext>
              </a:extLst>
            </p:cNvPr>
            <p:cNvGraphicFramePr>
              <a:graphicFrameLocks noChangeAspect="1"/>
            </p:cNvGraphicFramePr>
            <p:nvPr/>
          </p:nvGraphicFramePr>
          <p:xfrm>
            <a:off x="3168" y="2255"/>
            <a:ext cx="346" cy="326"/>
          </p:xfrm>
          <a:graphic>
            <a:graphicData uri="http://schemas.openxmlformats.org/presentationml/2006/ole">
              <mc:AlternateContent xmlns:mc="http://schemas.openxmlformats.org/markup-compatibility/2006">
                <mc:Choice xmlns:v="urn:schemas-microsoft-com:vml" Requires="v">
                  <p:oleObj spid="_x0000_s12334" name="Equation" r:id="rId5" imgW="228600" imgH="215640" progId="Equation.3">
                    <p:embed/>
                  </p:oleObj>
                </mc:Choice>
                <mc:Fallback>
                  <p:oleObj name="Equation" r:id="rId5" imgW="22860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 y="2255"/>
                          <a:ext cx="34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303" name="Group 8">
            <a:extLst>
              <a:ext uri="{FF2B5EF4-FFF2-40B4-BE49-F238E27FC236}">
                <a16:creationId xmlns:a16="http://schemas.microsoft.com/office/drawing/2014/main" id="{3A6E2F7A-0730-47CD-A8A5-A4085F7C6A73}"/>
              </a:ext>
            </a:extLst>
          </p:cNvPr>
          <p:cNvGrpSpPr>
            <a:grpSpLocks/>
          </p:cNvGrpSpPr>
          <p:nvPr/>
        </p:nvGrpSpPr>
        <p:grpSpPr bwMode="auto">
          <a:xfrm>
            <a:off x="762000" y="4038600"/>
            <a:ext cx="3216275" cy="608013"/>
            <a:chOff x="528" y="2544"/>
            <a:chExt cx="2026" cy="383"/>
          </a:xfrm>
        </p:grpSpPr>
        <p:sp>
          <p:nvSpPr>
            <p:cNvPr id="12331" name="Text Box 9">
              <a:extLst>
                <a:ext uri="{FF2B5EF4-FFF2-40B4-BE49-F238E27FC236}">
                  <a16:creationId xmlns:a16="http://schemas.microsoft.com/office/drawing/2014/main" id="{41F27A21-CB7B-46E8-8874-24F3FB52D69A}"/>
                </a:ext>
              </a:extLst>
            </p:cNvPr>
            <p:cNvSpPr txBox="1">
              <a:spLocks noChangeArrowheads="1"/>
            </p:cNvSpPr>
            <p:nvPr/>
          </p:nvSpPr>
          <p:spPr bwMode="auto">
            <a:xfrm>
              <a:off x="528" y="2544"/>
              <a:ext cx="2026"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末速度分别为     和</a:t>
              </a:r>
            </a:p>
          </p:txBody>
        </p:sp>
        <p:graphicFrame>
          <p:nvGraphicFramePr>
            <p:cNvPr id="12296" name="Object 10">
              <a:extLst>
                <a:ext uri="{FF2B5EF4-FFF2-40B4-BE49-F238E27FC236}">
                  <a16:creationId xmlns:a16="http://schemas.microsoft.com/office/drawing/2014/main" id="{8E123506-7A30-4CE9-9439-C5573AF31307}"/>
                </a:ext>
              </a:extLst>
            </p:cNvPr>
            <p:cNvGraphicFramePr>
              <a:graphicFrameLocks noChangeAspect="1"/>
            </p:cNvGraphicFramePr>
            <p:nvPr/>
          </p:nvGraphicFramePr>
          <p:xfrm>
            <a:off x="1760" y="2625"/>
            <a:ext cx="230" cy="302"/>
          </p:xfrm>
          <a:graphic>
            <a:graphicData uri="http://schemas.openxmlformats.org/presentationml/2006/ole">
              <mc:AlternateContent xmlns:mc="http://schemas.openxmlformats.org/markup-compatibility/2006">
                <mc:Choice xmlns:v="urn:schemas-microsoft-com:vml" Requires="v">
                  <p:oleObj spid="_x0000_s12335" name="Equation" r:id="rId7" imgW="164880" imgH="215640" progId="Equation.3">
                    <p:embed/>
                  </p:oleObj>
                </mc:Choice>
                <mc:Fallback>
                  <p:oleObj name="Equation" r:id="rId7" imgW="164880" imgH="215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0" y="2625"/>
                          <a:ext cx="23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11">
              <a:extLst>
                <a:ext uri="{FF2B5EF4-FFF2-40B4-BE49-F238E27FC236}">
                  <a16:creationId xmlns:a16="http://schemas.microsoft.com/office/drawing/2014/main" id="{FC2A59E1-8170-4F49-9664-95CCE640CCBC}"/>
                </a:ext>
              </a:extLst>
            </p:cNvPr>
            <p:cNvGraphicFramePr>
              <a:graphicFrameLocks noChangeAspect="1"/>
            </p:cNvGraphicFramePr>
            <p:nvPr/>
          </p:nvGraphicFramePr>
          <p:xfrm>
            <a:off x="2218" y="2577"/>
            <a:ext cx="268" cy="326"/>
          </p:xfrm>
          <a:graphic>
            <a:graphicData uri="http://schemas.openxmlformats.org/presentationml/2006/ole">
              <mc:AlternateContent xmlns:mc="http://schemas.openxmlformats.org/markup-compatibility/2006">
                <mc:Choice xmlns:v="urn:schemas-microsoft-com:vml" Requires="v">
                  <p:oleObj spid="_x0000_s12336" name="Equation" r:id="rId9" imgW="177480" imgH="215640" progId="Equation.3">
                    <p:embed/>
                  </p:oleObj>
                </mc:Choice>
                <mc:Fallback>
                  <p:oleObj name="Equation" r:id="rId9" imgW="177480" imgH="2156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8" y="2577"/>
                          <a:ext cx="268"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04" name="Text Box 12">
            <a:extLst>
              <a:ext uri="{FF2B5EF4-FFF2-40B4-BE49-F238E27FC236}">
                <a16:creationId xmlns:a16="http://schemas.microsoft.com/office/drawing/2014/main" id="{090466AE-F95E-43D9-B89E-B2BBE5FDAD66}"/>
              </a:ext>
            </a:extLst>
          </p:cNvPr>
          <p:cNvSpPr txBox="1">
            <a:spLocks noChangeArrowheads="1"/>
          </p:cNvSpPr>
          <p:nvPr/>
        </p:nvSpPr>
        <p:spPr bwMode="auto">
          <a:xfrm>
            <a:off x="800100" y="4689475"/>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动量守恒   </a:t>
            </a:r>
          </a:p>
        </p:txBody>
      </p:sp>
      <p:graphicFrame>
        <p:nvGraphicFramePr>
          <p:cNvPr id="12290" name="Object 13">
            <a:extLst>
              <a:ext uri="{FF2B5EF4-FFF2-40B4-BE49-F238E27FC236}">
                <a16:creationId xmlns:a16="http://schemas.microsoft.com/office/drawing/2014/main" id="{9617FC38-CCD4-4838-A1CD-C037B3321C89}"/>
              </a:ext>
            </a:extLst>
          </p:cNvPr>
          <p:cNvGraphicFramePr>
            <a:graphicFrameLocks noChangeAspect="1"/>
          </p:cNvGraphicFramePr>
          <p:nvPr/>
        </p:nvGraphicFramePr>
        <p:xfrm>
          <a:off x="2362200" y="4689475"/>
          <a:ext cx="2703513" cy="492125"/>
        </p:xfrm>
        <a:graphic>
          <a:graphicData uri="http://schemas.openxmlformats.org/presentationml/2006/ole">
            <mc:AlternateContent xmlns:mc="http://schemas.openxmlformats.org/markup-compatibility/2006">
              <mc:Choice xmlns:v="urn:schemas-microsoft-com:vml" Requires="v">
                <p:oleObj spid="_x0000_s12337" name="Equation" r:id="rId11" imgW="1041120" imgH="215640" progId="Equation.3">
                  <p:embed/>
                </p:oleObj>
              </mc:Choice>
              <mc:Fallback>
                <p:oleObj name="Equation" r:id="rId11" imgW="1041120" imgH="21564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2200" y="4689475"/>
                        <a:ext cx="27035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14">
            <a:extLst>
              <a:ext uri="{FF2B5EF4-FFF2-40B4-BE49-F238E27FC236}">
                <a16:creationId xmlns:a16="http://schemas.microsoft.com/office/drawing/2014/main" id="{22C6FB0A-3A0E-4F85-97C6-77801A6760A0}"/>
              </a:ext>
            </a:extLst>
          </p:cNvPr>
          <p:cNvGraphicFramePr>
            <a:graphicFrameLocks noChangeAspect="1"/>
          </p:cNvGraphicFramePr>
          <p:nvPr/>
        </p:nvGraphicFramePr>
        <p:xfrm>
          <a:off x="2438400" y="5373688"/>
          <a:ext cx="2514600" cy="493712"/>
        </p:xfrm>
        <a:graphic>
          <a:graphicData uri="http://schemas.openxmlformats.org/presentationml/2006/ole">
            <mc:AlternateContent xmlns:mc="http://schemas.openxmlformats.org/markup-compatibility/2006">
              <mc:Choice xmlns:v="urn:schemas-microsoft-com:vml" Requires="v">
                <p:oleObj spid="_x0000_s12338" name="Equation" r:id="rId13" imgW="1168200" imgH="228600" progId="Equation.3">
                  <p:embed/>
                </p:oleObj>
              </mc:Choice>
              <mc:Fallback>
                <p:oleObj name="Equation" r:id="rId13" imgW="1168200" imgH="2286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400" y="5373688"/>
                        <a:ext cx="25146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05" name="Group 15">
            <a:extLst>
              <a:ext uri="{FF2B5EF4-FFF2-40B4-BE49-F238E27FC236}">
                <a16:creationId xmlns:a16="http://schemas.microsoft.com/office/drawing/2014/main" id="{B413B096-A469-4823-A3B9-F78FC3B87EC9}"/>
              </a:ext>
            </a:extLst>
          </p:cNvPr>
          <p:cNvGrpSpPr>
            <a:grpSpLocks/>
          </p:cNvGrpSpPr>
          <p:nvPr/>
        </p:nvGrpSpPr>
        <p:grpSpPr bwMode="auto">
          <a:xfrm>
            <a:off x="5334000" y="3657600"/>
            <a:ext cx="3021013" cy="2270125"/>
            <a:chOff x="3473" y="2160"/>
            <a:chExt cx="1903" cy="1430"/>
          </a:xfrm>
        </p:grpSpPr>
        <p:grpSp>
          <p:nvGrpSpPr>
            <p:cNvPr id="12307" name="Group 16">
              <a:extLst>
                <a:ext uri="{FF2B5EF4-FFF2-40B4-BE49-F238E27FC236}">
                  <a16:creationId xmlns:a16="http://schemas.microsoft.com/office/drawing/2014/main" id="{2AC23793-65AE-421E-91B7-D1CAEE568997}"/>
                </a:ext>
              </a:extLst>
            </p:cNvPr>
            <p:cNvGrpSpPr>
              <a:grpSpLocks/>
            </p:cNvGrpSpPr>
            <p:nvPr/>
          </p:nvGrpSpPr>
          <p:grpSpPr bwMode="auto">
            <a:xfrm flipH="1">
              <a:off x="4148" y="2620"/>
              <a:ext cx="918" cy="480"/>
              <a:chOff x="1526" y="2832"/>
              <a:chExt cx="918" cy="698"/>
            </a:xfrm>
          </p:grpSpPr>
          <p:sp>
            <p:nvSpPr>
              <p:cNvPr id="12316" name="AutoShape 17">
                <a:extLst>
                  <a:ext uri="{FF2B5EF4-FFF2-40B4-BE49-F238E27FC236}">
                    <a16:creationId xmlns:a16="http://schemas.microsoft.com/office/drawing/2014/main" id="{9C27D993-5976-4EF8-9525-77BF9F7F6BEB}"/>
                  </a:ext>
                </a:extLst>
              </p:cNvPr>
              <p:cNvSpPr>
                <a:spLocks noChangeArrowheads="1"/>
              </p:cNvSpPr>
              <p:nvPr/>
            </p:nvSpPr>
            <p:spPr bwMode="auto">
              <a:xfrm rot="1440000">
                <a:off x="1526" y="3092"/>
                <a:ext cx="251" cy="438"/>
              </a:xfrm>
              <a:prstGeom prst="roundRect">
                <a:avLst>
                  <a:gd name="adj" fmla="val 24245"/>
                </a:avLst>
              </a:prstGeom>
              <a:solidFill>
                <a:schemeClr val="tx2"/>
              </a:solidFill>
              <a:ln w="12700">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317" name="Rectangle 18">
                <a:extLst>
                  <a:ext uri="{FF2B5EF4-FFF2-40B4-BE49-F238E27FC236}">
                    <a16:creationId xmlns:a16="http://schemas.microsoft.com/office/drawing/2014/main" id="{D9F2C60A-A543-44FA-92F9-8B5DD37B7B9B}"/>
                  </a:ext>
                </a:extLst>
              </p:cNvPr>
              <p:cNvSpPr>
                <a:spLocks noChangeArrowheads="1"/>
              </p:cNvSpPr>
              <p:nvPr/>
            </p:nvSpPr>
            <p:spPr bwMode="auto">
              <a:xfrm>
                <a:off x="1589" y="2856"/>
                <a:ext cx="823" cy="205"/>
              </a:xfrm>
              <a:prstGeom prst="rect">
                <a:avLst/>
              </a:prstGeom>
              <a:solidFill>
                <a:srgbClr val="4D4D4D"/>
              </a:solidFill>
              <a:ln w="1270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318" name="AutoShape 19">
                <a:extLst>
                  <a:ext uri="{FF2B5EF4-FFF2-40B4-BE49-F238E27FC236}">
                    <a16:creationId xmlns:a16="http://schemas.microsoft.com/office/drawing/2014/main" id="{A6029B80-0C8A-49BB-BF2C-F6C7F1A2052F}"/>
                  </a:ext>
                </a:extLst>
              </p:cNvPr>
              <p:cNvSpPr>
                <a:spLocks noChangeArrowheads="1"/>
              </p:cNvSpPr>
              <p:nvPr/>
            </p:nvSpPr>
            <p:spPr bwMode="auto">
              <a:xfrm rot="-4020000">
                <a:off x="1421" y="3057"/>
                <a:ext cx="518" cy="280"/>
              </a:xfrm>
              <a:prstGeom prst="roundRect">
                <a:avLst>
                  <a:gd name="adj" fmla="val 32343"/>
                </a:avLst>
              </a:pr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319" name="AutoShape 20" descr="点式菱形">
                <a:extLst>
                  <a:ext uri="{FF2B5EF4-FFF2-40B4-BE49-F238E27FC236}">
                    <a16:creationId xmlns:a16="http://schemas.microsoft.com/office/drawing/2014/main" id="{F756812B-FABA-45D4-A5A3-818516100EB1}"/>
                  </a:ext>
                </a:extLst>
              </p:cNvPr>
              <p:cNvSpPr>
                <a:spLocks noChangeArrowheads="1"/>
              </p:cNvSpPr>
              <p:nvPr/>
            </p:nvSpPr>
            <p:spPr bwMode="auto">
              <a:xfrm rot="1320000">
                <a:off x="1568" y="3082"/>
                <a:ext cx="178" cy="393"/>
              </a:xfrm>
              <a:prstGeom prst="roundRect">
                <a:avLst>
                  <a:gd name="adj" fmla="val 32495"/>
                </a:avLst>
              </a:prstGeom>
              <a:pattFill prst="dotDmnd">
                <a:fgClr>
                  <a:schemeClr val="accent1"/>
                </a:fgClr>
                <a:bgClr>
                  <a:schemeClr val="tx2"/>
                </a:bgClr>
              </a:pattFill>
              <a:ln w="12700">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320" name="Arc 21">
                <a:extLst>
                  <a:ext uri="{FF2B5EF4-FFF2-40B4-BE49-F238E27FC236}">
                    <a16:creationId xmlns:a16="http://schemas.microsoft.com/office/drawing/2014/main" id="{96335D12-7063-4817-A7D6-27D8286D70EB}"/>
                  </a:ext>
                </a:extLst>
              </p:cNvPr>
              <p:cNvSpPr>
                <a:spLocks/>
              </p:cNvSpPr>
              <p:nvPr/>
            </p:nvSpPr>
            <p:spPr bwMode="auto">
              <a:xfrm>
                <a:off x="1779" y="2970"/>
                <a:ext cx="192" cy="250"/>
              </a:xfrm>
              <a:custGeom>
                <a:avLst/>
                <a:gdLst>
                  <a:gd name="T0" fmla="*/ 0 w 22802"/>
                  <a:gd name="T1" fmla="*/ 0 h 39878"/>
                  <a:gd name="T2" fmla="*/ 0 w 22802"/>
                  <a:gd name="T3" fmla="*/ 0 h 39878"/>
                  <a:gd name="T4" fmla="*/ 0 w 22802"/>
                  <a:gd name="T5" fmla="*/ 0 h 39878"/>
                  <a:gd name="T6" fmla="*/ 0 60000 65536"/>
                  <a:gd name="T7" fmla="*/ 0 60000 65536"/>
                  <a:gd name="T8" fmla="*/ 0 60000 65536"/>
                  <a:gd name="T9" fmla="*/ 0 w 22802"/>
                  <a:gd name="T10" fmla="*/ 0 h 39878"/>
                  <a:gd name="T11" fmla="*/ 22802 w 22802"/>
                  <a:gd name="T12" fmla="*/ 39878 h 39878"/>
                </a:gdLst>
                <a:ahLst/>
                <a:cxnLst>
                  <a:cxn ang="T6">
                    <a:pos x="T0" y="T1"/>
                  </a:cxn>
                  <a:cxn ang="T7">
                    <a:pos x="T2" y="T3"/>
                  </a:cxn>
                  <a:cxn ang="T8">
                    <a:pos x="T4" y="T5"/>
                  </a:cxn>
                </a:cxnLst>
                <a:rect l="T9" t="T10" r="T11" b="T12"/>
                <a:pathLst>
                  <a:path w="22802" h="39878" fill="none" extrusionOk="0">
                    <a:moveTo>
                      <a:pt x="12711" y="0"/>
                    </a:moveTo>
                    <a:cubicBezTo>
                      <a:pt x="18991" y="3954"/>
                      <a:pt x="22802" y="10856"/>
                      <a:pt x="22802" y="18278"/>
                    </a:cubicBezTo>
                    <a:cubicBezTo>
                      <a:pt x="22802" y="30207"/>
                      <a:pt x="13131" y="39878"/>
                      <a:pt x="1202" y="39878"/>
                    </a:cubicBezTo>
                    <a:cubicBezTo>
                      <a:pt x="801" y="39878"/>
                      <a:pt x="400" y="39866"/>
                      <a:pt x="0" y="39844"/>
                    </a:cubicBezTo>
                  </a:path>
                  <a:path w="22802" h="39878" stroke="0" extrusionOk="0">
                    <a:moveTo>
                      <a:pt x="12711" y="0"/>
                    </a:moveTo>
                    <a:cubicBezTo>
                      <a:pt x="18991" y="3954"/>
                      <a:pt x="22802" y="10856"/>
                      <a:pt x="22802" y="18278"/>
                    </a:cubicBezTo>
                    <a:cubicBezTo>
                      <a:pt x="22802" y="30207"/>
                      <a:pt x="13131" y="39878"/>
                      <a:pt x="1202" y="39878"/>
                    </a:cubicBezTo>
                    <a:cubicBezTo>
                      <a:pt x="801" y="39878"/>
                      <a:pt x="400" y="39866"/>
                      <a:pt x="0" y="39844"/>
                    </a:cubicBezTo>
                    <a:lnTo>
                      <a:pt x="1202" y="18278"/>
                    </a:lnTo>
                    <a:close/>
                  </a:path>
                </a:pathLst>
              </a:custGeom>
              <a:solidFill>
                <a:srgbClr val="5F5F5F"/>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p>
                <a:endParaRPr lang="zh-CN" altLang="en-US"/>
              </a:p>
            </p:txBody>
          </p:sp>
          <p:sp>
            <p:nvSpPr>
              <p:cNvPr id="12321" name="Arc 22">
                <a:extLst>
                  <a:ext uri="{FF2B5EF4-FFF2-40B4-BE49-F238E27FC236}">
                    <a16:creationId xmlns:a16="http://schemas.microsoft.com/office/drawing/2014/main" id="{E29DAE2A-16BC-45D2-AFB0-819FDE5ABBDC}"/>
                  </a:ext>
                </a:extLst>
              </p:cNvPr>
              <p:cNvSpPr>
                <a:spLocks/>
              </p:cNvSpPr>
              <p:nvPr/>
            </p:nvSpPr>
            <p:spPr bwMode="auto">
              <a:xfrm>
                <a:off x="1823" y="3092"/>
                <a:ext cx="99" cy="88"/>
              </a:xfrm>
              <a:custGeom>
                <a:avLst/>
                <a:gdLst>
                  <a:gd name="T0" fmla="*/ 0 w 26790"/>
                  <a:gd name="T1" fmla="*/ 0 h 21853"/>
                  <a:gd name="T2" fmla="*/ 0 w 26790"/>
                  <a:gd name="T3" fmla="*/ 0 h 21853"/>
                  <a:gd name="T4" fmla="*/ 0 w 26790"/>
                  <a:gd name="T5" fmla="*/ 0 h 21853"/>
                  <a:gd name="T6" fmla="*/ 0 60000 65536"/>
                  <a:gd name="T7" fmla="*/ 0 60000 65536"/>
                  <a:gd name="T8" fmla="*/ 0 60000 65536"/>
                  <a:gd name="T9" fmla="*/ 0 w 26790"/>
                  <a:gd name="T10" fmla="*/ 0 h 21853"/>
                  <a:gd name="T11" fmla="*/ 26790 w 26790"/>
                  <a:gd name="T12" fmla="*/ 21853 h 21853"/>
                </a:gdLst>
                <a:ahLst/>
                <a:cxnLst>
                  <a:cxn ang="T6">
                    <a:pos x="T0" y="T1"/>
                  </a:cxn>
                  <a:cxn ang="T7">
                    <a:pos x="T2" y="T3"/>
                  </a:cxn>
                  <a:cxn ang="T8">
                    <a:pos x="T4" y="T5"/>
                  </a:cxn>
                </a:cxnLst>
                <a:rect l="T9" t="T10" r="T11" b="T12"/>
                <a:pathLst>
                  <a:path w="26790" h="21853" fill="none" extrusionOk="0">
                    <a:moveTo>
                      <a:pt x="26788" y="0"/>
                    </a:moveTo>
                    <a:cubicBezTo>
                      <a:pt x="26789" y="84"/>
                      <a:pt x="26790" y="168"/>
                      <a:pt x="26790" y="253"/>
                    </a:cubicBezTo>
                    <a:cubicBezTo>
                      <a:pt x="26790" y="12182"/>
                      <a:pt x="17119" y="21853"/>
                      <a:pt x="5190" y="21853"/>
                    </a:cubicBezTo>
                    <a:cubicBezTo>
                      <a:pt x="3440" y="21853"/>
                      <a:pt x="1697" y="21640"/>
                      <a:pt x="-1" y="21220"/>
                    </a:cubicBezTo>
                  </a:path>
                  <a:path w="26790" h="21853" stroke="0" extrusionOk="0">
                    <a:moveTo>
                      <a:pt x="26788" y="0"/>
                    </a:moveTo>
                    <a:cubicBezTo>
                      <a:pt x="26789" y="84"/>
                      <a:pt x="26790" y="168"/>
                      <a:pt x="26790" y="253"/>
                    </a:cubicBezTo>
                    <a:cubicBezTo>
                      <a:pt x="26790" y="12182"/>
                      <a:pt x="17119" y="21853"/>
                      <a:pt x="5190" y="21853"/>
                    </a:cubicBezTo>
                    <a:cubicBezTo>
                      <a:pt x="3440" y="21853"/>
                      <a:pt x="1697" y="21640"/>
                      <a:pt x="-1" y="21220"/>
                    </a:cubicBezTo>
                    <a:lnTo>
                      <a:pt x="5190" y="253"/>
                    </a:lnTo>
                    <a:close/>
                  </a:path>
                </a:pathLst>
              </a:custGeom>
              <a:solidFill>
                <a:schemeClr val="bg1"/>
              </a:solidFill>
              <a:ln w="12700" cap="rnd">
                <a:solidFill>
                  <a:schemeClr val="tx1"/>
                </a:solidFill>
                <a:round/>
                <a:headEnd/>
                <a:tailEnd/>
              </a:ln>
            </p:spPr>
            <p:txBody>
              <a:bodyPr wrap="none" anchor="ctr"/>
              <a:lstStyle/>
              <a:p>
                <a:endParaRPr lang="zh-CN" altLang="en-US"/>
              </a:p>
            </p:txBody>
          </p:sp>
          <p:sp>
            <p:nvSpPr>
              <p:cNvPr id="12322" name="Arc 23">
                <a:extLst>
                  <a:ext uri="{FF2B5EF4-FFF2-40B4-BE49-F238E27FC236}">
                    <a16:creationId xmlns:a16="http://schemas.microsoft.com/office/drawing/2014/main" id="{DECB654C-A321-4186-B4A8-34D53E27243F}"/>
                  </a:ext>
                </a:extLst>
              </p:cNvPr>
              <p:cNvSpPr>
                <a:spLocks/>
              </p:cNvSpPr>
              <p:nvPr/>
            </p:nvSpPr>
            <p:spPr bwMode="auto">
              <a:xfrm>
                <a:off x="1842" y="3100"/>
                <a:ext cx="65" cy="74"/>
              </a:xfrm>
              <a:custGeom>
                <a:avLst/>
                <a:gdLst>
                  <a:gd name="T0" fmla="*/ 0 w 21600"/>
                  <a:gd name="T1" fmla="*/ 0 h 20554"/>
                  <a:gd name="T2" fmla="*/ 0 w 21600"/>
                  <a:gd name="T3" fmla="*/ 0 h 20554"/>
                  <a:gd name="T4" fmla="*/ 0 w 21600"/>
                  <a:gd name="T5" fmla="*/ 0 h 20554"/>
                  <a:gd name="T6" fmla="*/ 0 60000 65536"/>
                  <a:gd name="T7" fmla="*/ 0 60000 65536"/>
                  <a:gd name="T8" fmla="*/ 0 60000 65536"/>
                  <a:gd name="T9" fmla="*/ 0 w 21600"/>
                  <a:gd name="T10" fmla="*/ 0 h 20554"/>
                  <a:gd name="T11" fmla="*/ 21600 w 21600"/>
                  <a:gd name="T12" fmla="*/ 20554 h 20554"/>
                </a:gdLst>
                <a:ahLst/>
                <a:cxnLst>
                  <a:cxn ang="T6">
                    <a:pos x="T0" y="T1"/>
                  </a:cxn>
                  <a:cxn ang="T7">
                    <a:pos x="T2" y="T3"/>
                  </a:cxn>
                  <a:cxn ang="T8">
                    <a:pos x="T4" y="T5"/>
                  </a:cxn>
                </a:cxnLst>
                <a:rect l="T9" t="T10" r="T11" b="T12"/>
                <a:pathLst>
                  <a:path w="21600" h="20554" fill="none" extrusionOk="0">
                    <a:moveTo>
                      <a:pt x="289" y="20553"/>
                    </a:moveTo>
                    <a:cubicBezTo>
                      <a:pt x="96" y="19389"/>
                      <a:pt x="0" y="18210"/>
                      <a:pt x="0" y="17030"/>
                    </a:cubicBezTo>
                    <a:cubicBezTo>
                      <a:pt x="-1" y="10375"/>
                      <a:pt x="3066" y="4093"/>
                      <a:pt x="8313" y="0"/>
                    </a:cubicBezTo>
                  </a:path>
                  <a:path w="21600" h="20554" stroke="0" extrusionOk="0">
                    <a:moveTo>
                      <a:pt x="289" y="20553"/>
                    </a:moveTo>
                    <a:cubicBezTo>
                      <a:pt x="96" y="19389"/>
                      <a:pt x="0" y="18210"/>
                      <a:pt x="0" y="17030"/>
                    </a:cubicBezTo>
                    <a:cubicBezTo>
                      <a:pt x="-1" y="10375"/>
                      <a:pt x="3066" y="4093"/>
                      <a:pt x="8313" y="0"/>
                    </a:cubicBezTo>
                    <a:lnTo>
                      <a:pt x="21600" y="17030"/>
                    </a:lnTo>
                    <a:close/>
                  </a:path>
                </a:pathLst>
              </a:custGeom>
              <a:solidFill>
                <a:schemeClr val="bg1"/>
              </a:solidFill>
              <a:ln w="12700" cap="rnd">
                <a:solidFill>
                  <a:schemeClr val="tx1"/>
                </a:solidFill>
                <a:round/>
                <a:headEnd/>
                <a:tailEnd/>
              </a:ln>
            </p:spPr>
            <p:txBody>
              <a:bodyPr wrap="none" anchor="ctr"/>
              <a:lstStyle/>
              <a:p>
                <a:endParaRPr lang="zh-CN" altLang="en-US"/>
              </a:p>
            </p:txBody>
          </p:sp>
          <p:sp>
            <p:nvSpPr>
              <p:cNvPr id="12323" name="Freeform 24">
                <a:extLst>
                  <a:ext uri="{FF2B5EF4-FFF2-40B4-BE49-F238E27FC236}">
                    <a16:creationId xmlns:a16="http://schemas.microsoft.com/office/drawing/2014/main" id="{8ED18095-081D-48A5-AF2C-BFBCEDB46350}"/>
                  </a:ext>
                </a:extLst>
              </p:cNvPr>
              <p:cNvSpPr>
                <a:spLocks/>
              </p:cNvSpPr>
              <p:nvPr/>
            </p:nvSpPr>
            <p:spPr bwMode="auto">
              <a:xfrm>
                <a:off x="1815" y="3065"/>
                <a:ext cx="60" cy="114"/>
              </a:xfrm>
              <a:custGeom>
                <a:avLst/>
                <a:gdLst>
                  <a:gd name="T0" fmla="*/ 10 w 60"/>
                  <a:gd name="T1" fmla="*/ 0 h 114"/>
                  <a:gd name="T2" fmla="*/ 31 w 60"/>
                  <a:gd name="T3" fmla="*/ 9 h 114"/>
                  <a:gd name="T4" fmla="*/ 41 w 60"/>
                  <a:gd name="T5" fmla="*/ 9 h 114"/>
                  <a:gd name="T6" fmla="*/ 54 w 60"/>
                  <a:gd name="T7" fmla="*/ 9 h 114"/>
                  <a:gd name="T8" fmla="*/ 59 w 60"/>
                  <a:gd name="T9" fmla="*/ 20 h 114"/>
                  <a:gd name="T10" fmla="*/ 45 w 60"/>
                  <a:gd name="T11" fmla="*/ 36 h 114"/>
                  <a:gd name="T12" fmla="*/ 41 w 60"/>
                  <a:gd name="T13" fmla="*/ 47 h 114"/>
                  <a:gd name="T14" fmla="*/ 31 w 60"/>
                  <a:gd name="T15" fmla="*/ 58 h 114"/>
                  <a:gd name="T16" fmla="*/ 31 w 60"/>
                  <a:gd name="T17" fmla="*/ 74 h 114"/>
                  <a:gd name="T18" fmla="*/ 31 w 60"/>
                  <a:gd name="T19" fmla="*/ 91 h 114"/>
                  <a:gd name="T20" fmla="*/ 31 w 60"/>
                  <a:gd name="T21" fmla="*/ 107 h 114"/>
                  <a:gd name="T22" fmla="*/ 18 w 60"/>
                  <a:gd name="T23" fmla="*/ 113 h 114"/>
                  <a:gd name="T24" fmla="*/ 4 w 60"/>
                  <a:gd name="T25" fmla="*/ 113 h 114"/>
                  <a:gd name="T26" fmla="*/ 0 w 60"/>
                  <a:gd name="T27" fmla="*/ 96 h 114"/>
                  <a:gd name="T28" fmla="*/ 0 w 60"/>
                  <a:gd name="T29" fmla="*/ 85 h 114"/>
                  <a:gd name="T30" fmla="*/ 0 w 60"/>
                  <a:gd name="T31" fmla="*/ 69 h 114"/>
                  <a:gd name="T32" fmla="*/ 0 w 60"/>
                  <a:gd name="T33" fmla="*/ 52 h 114"/>
                  <a:gd name="T34" fmla="*/ 0 w 60"/>
                  <a:gd name="T35" fmla="*/ 36 h 114"/>
                  <a:gd name="T36" fmla="*/ 10 w 60"/>
                  <a:gd name="T37" fmla="*/ 0 h 114"/>
                  <a:gd name="T38" fmla="*/ 10 w 60"/>
                  <a:gd name="T39" fmla="*/ 0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114"/>
                  <a:gd name="T62" fmla="*/ 60 w 60"/>
                  <a:gd name="T63" fmla="*/ 114 h 1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114">
                    <a:moveTo>
                      <a:pt x="10" y="0"/>
                    </a:moveTo>
                    <a:lnTo>
                      <a:pt x="31" y="9"/>
                    </a:lnTo>
                    <a:lnTo>
                      <a:pt x="41" y="9"/>
                    </a:lnTo>
                    <a:lnTo>
                      <a:pt x="54" y="9"/>
                    </a:lnTo>
                    <a:lnTo>
                      <a:pt x="59" y="20"/>
                    </a:lnTo>
                    <a:lnTo>
                      <a:pt x="45" y="36"/>
                    </a:lnTo>
                    <a:lnTo>
                      <a:pt x="41" y="47"/>
                    </a:lnTo>
                    <a:lnTo>
                      <a:pt x="31" y="58"/>
                    </a:lnTo>
                    <a:lnTo>
                      <a:pt x="31" y="74"/>
                    </a:lnTo>
                    <a:lnTo>
                      <a:pt x="31" y="91"/>
                    </a:lnTo>
                    <a:lnTo>
                      <a:pt x="31" y="107"/>
                    </a:lnTo>
                    <a:lnTo>
                      <a:pt x="18" y="113"/>
                    </a:lnTo>
                    <a:lnTo>
                      <a:pt x="4" y="113"/>
                    </a:lnTo>
                    <a:lnTo>
                      <a:pt x="0" y="96"/>
                    </a:lnTo>
                    <a:lnTo>
                      <a:pt x="0" y="85"/>
                    </a:lnTo>
                    <a:lnTo>
                      <a:pt x="0" y="69"/>
                    </a:lnTo>
                    <a:lnTo>
                      <a:pt x="0" y="52"/>
                    </a:lnTo>
                    <a:lnTo>
                      <a:pt x="0" y="36"/>
                    </a:lnTo>
                    <a:lnTo>
                      <a:pt x="10" y="0"/>
                    </a:lnTo>
                  </a:path>
                </a:pathLst>
              </a:custGeom>
              <a:solidFill>
                <a:schemeClr val="tx2"/>
              </a:solidFill>
              <a:ln w="12700" cap="rnd" cmpd="sng">
                <a:solidFill>
                  <a:schemeClr val="tx1"/>
                </a:solidFill>
                <a:prstDash val="solid"/>
                <a:round/>
                <a:headEnd/>
                <a:tailEnd/>
              </a:ln>
            </p:spPr>
            <p:txBody>
              <a:bodyPr/>
              <a:lstStyle/>
              <a:p>
                <a:endParaRPr lang="zh-CN" altLang="en-US"/>
              </a:p>
            </p:txBody>
          </p:sp>
          <p:sp>
            <p:nvSpPr>
              <p:cNvPr id="12324" name="Line 25">
                <a:extLst>
                  <a:ext uri="{FF2B5EF4-FFF2-40B4-BE49-F238E27FC236}">
                    <a16:creationId xmlns:a16="http://schemas.microsoft.com/office/drawing/2014/main" id="{C753BAE1-A2F5-4E8E-8AAD-7799C5C0E0C7}"/>
                  </a:ext>
                </a:extLst>
              </p:cNvPr>
              <p:cNvSpPr>
                <a:spLocks noChangeShapeType="1"/>
              </p:cNvSpPr>
              <p:nvPr/>
            </p:nvSpPr>
            <p:spPr bwMode="auto">
              <a:xfrm>
                <a:off x="1585" y="2909"/>
                <a:ext cx="831"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5" name="Rectangle 26">
                <a:extLst>
                  <a:ext uri="{FF2B5EF4-FFF2-40B4-BE49-F238E27FC236}">
                    <a16:creationId xmlns:a16="http://schemas.microsoft.com/office/drawing/2014/main" id="{8812FB3D-5C06-4E49-8718-667AC1823872}"/>
                  </a:ext>
                </a:extLst>
              </p:cNvPr>
              <p:cNvSpPr>
                <a:spLocks noChangeArrowheads="1"/>
              </p:cNvSpPr>
              <p:nvPr/>
            </p:nvSpPr>
            <p:spPr bwMode="auto">
              <a:xfrm>
                <a:off x="2420" y="2894"/>
                <a:ext cx="24" cy="108"/>
              </a:xfrm>
              <a:prstGeom prst="rect">
                <a:avLst/>
              </a:prstGeom>
              <a:solidFill>
                <a:schemeClr val="tx2"/>
              </a:solidFill>
              <a:ln w="1270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326" name="Freeform 27">
                <a:extLst>
                  <a:ext uri="{FF2B5EF4-FFF2-40B4-BE49-F238E27FC236}">
                    <a16:creationId xmlns:a16="http://schemas.microsoft.com/office/drawing/2014/main" id="{817C5CAE-7ED5-4EC0-AD08-E41458241E3B}"/>
                  </a:ext>
                </a:extLst>
              </p:cNvPr>
              <p:cNvSpPr>
                <a:spLocks/>
              </p:cNvSpPr>
              <p:nvPr/>
            </p:nvSpPr>
            <p:spPr bwMode="auto">
              <a:xfrm>
                <a:off x="1538" y="2843"/>
                <a:ext cx="65" cy="126"/>
              </a:xfrm>
              <a:custGeom>
                <a:avLst/>
                <a:gdLst>
                  <a:gd name="T0" fmla="*/ 64 w 65"/>
                  <a:gd name="T1" fmla="*/ 8 h 126"/>
                  <a:gd name="T2" fmla="*/ 36 w 65"/>
                  <a:gd name="T3" fmla="*/ 5 h 126"/>
                  <a:gd name="T4" fmla="*/ 24 w 65"/>
                  <a:gd name="T5" fmla="*/ 0 h 126"/>
                  <a:gd name="T6" fmla="*/ 12 w 65"/>
                  <a:gd name="T7" fmla="*/ 11 h 126"/>
                  <a:gd name="T8" fmla="*/ 12 w 65"/>
                  <a:gd name="T9" fmla="*/ 27 h 126"/>
                  <a:gd name="T10" fmla="*/ 12 w 65"/>
                  <a:gd name="T11" fmla="*/ 38 h 126"/>
                  <a:gd name="T12" fmla="*/ 6 w 65"/>
                  <a:gd name="T13" fmla="*/ 55 h 126"/>
                  <a:gd name="T14" fmla="*/ 0 w 65"/>
                  <a:gd name="T15" fmla="*/ 71 h 126"/>
                  <a:gd name="T16" fmla="*/ 6 w 65"/>
                  <a:gd name="T17" fmla="*/ 88 h 126"/>
                  <a:gd name="T18" fmla="*/ 24 w 65"/>
                  <a:gd name="T19" fmla="*/ 99 h 126"/>
                  <a:gd name="T20" fmla="*/ 30 w 65"/>
                  <a:gd name="T21" fmla="*/ 115 h 126"/>
                  <a:gd name="T22" fmla="*/ 48 w 65"/>
                  <a:gd name="T23" fmla="*/ 120 h 126"/>
                  <a:gd name="T24" fmla="*/ 64 w 65"/>
                  <a:gd name="T25" fmla="*/ 125 h 126"/>
                  <a:gd name="T26" fmla="*/ 64 w 65"/>
                  <a:gd name="T27" fmla="*/ 8 h 1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
                  <a:gd name="T43" fmla="*/ 0 h 126"/>
                  <a:gd name="T44" fmla="*/ 65 w 65"/>
                  <a:gd name="T45" fmla="*/ 126 h 12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 h="126">
                    <a:moveTo>
                      <a:pt x="64" y="8"/>
                    </a:moveTo>
                    <a:lnTo>
                      <a:pt x="36" y="5"/>
                    </a:lnTo>
                    <a:lnTo>
                      <a:pt x="24" y="0"/>
                    </a:lnTo>
                    <a:lnTo>
                      <a:pt x="12" y="11"/>
                    </a:lnTo>
                    <a:lnTo>
                      <a:pt x="12" y="27"/>
                    </a:lnTo>
                    <a:lnTo>
                      <a:pt x="12" y="38"/>
                    </a:lnTo>
                    <a:lnTo>
                      <a:pt x="6" y="55"/>
                    </a:lnTo>
                    <a:lnTo>
                      <a:pt x="0" y="71"/>
                    </a:lnTo>
                    <a:lnTo>
                      <a:pt x="6" y="88"/>
                    </a:lnTo>
                    <a:lnTo>
                      <a:pt x="24" y="99"/>
                    </a:lnTo>
                    <a:lnTo>
                      <a:pt x="30" y="115"/>
                    </a:lnTo>
                    <a:lnTo>
                      <a:pt x="48" y="120"/>
                    </a:lnTo>
                    <a:lnTo>
                      <a:pt x="64" y="125"/>
                    </a:lnTo>
                    <a:lnTo>
                      <a:pt x="64" y="8"/>
                    </a:lnTo>
                  </a:path>
                </a:pathLst>
              </a:custGeom>
              <a:solidFill>
                <a:schemeClr val="tx1"/>
              </a:solidFill>
              <a:ln w="12700" cap="rnd" cmpd="sng">
                <a:solidFill>
                  <a:schemeClr val="tx1"/>
                </a:solidFill>
                <a:prstDash val="solid"/>
                <a:round/>
                <a:headEnd/>
                <a:tailEnd/>
              </a:ln>
            </p:spPr>
            <p:txBody>
              <a:bodyPr/>
              <a:lstStyle/>
              <a:p>
                <a:endParaRPr lang="zh-CN" altLang="en-US"/>
              </a:p>
            </p:txBody>
          </p:sp>
          <p:sp>
            <p:nvSpPr>
              <p:cNvPr id="12327" name="Rectangle 28">
                <a:extLst>
                  <a:ext uri="{FF2B5EF4-FFF2-40B4-BE49-F238E27FC236}">
                    <a16:creationId xmlns:a16="http://schemas.microsoft.com/office/drawing/2014/main" id="{DE115393-FC96-4B69-8E36-10CC33951977}"/>
                  </a:ext>
                </a:extLst>
              </p:cNvPr>
              <p:cNvSpPr>
                <a:spLocks noChangeArrowheads="1"/>
              </p:cNvSpPr>
              <p:nvPr/>
            </p:nvSpPr>
            <p:spPr bwMode="auto">
              <a:xfrm>
                <a:off x="1841" y="2968"/>
                <a:ext cx="559" cy="77"/>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2429" name="Rectangle 29">
                <a:extLst>
                  <a:ext uri="{FF2B5EF4-FFF2-40B4-BE49-F238E27FC236}">
                    <a16:creationId xmlns:a16="http://schemas.microsoft.com/office/drawing/2014/main" id="{A7481082-E8E4-4061-88F1-904D05D95B19}"/>
                  </a:ext>
                </a:extLst>
              </p:cNvPr>
              <p:cNvSpPr>
                <a:spLocks noChangeArrowheads="1"/>
              </p:cNvSpPr>
              <p:nvPr/>
            </p:nvSpPr>
            <p:spPr bwMode="auto">
              <a:xfrm>
                <a:off x="1925" y="2895"/>
                <a:ext cx="519" cy="90"/>
              </a:xfrm>
              <a:prstGeom prst="rect">
                <a:avLst/>
              </a:prstGeom>
              <a:gradFill rotWithShape="0">
                <a:gsLst>
                  <a:gs pos="0">
                    <a:schemeClr val="tx2"/>
                  </a:gs>
                  <a:gs pos="50000">
                    <a:schemeClr val="tx2">
                      <a:gamma/>
                      <a:tint val="80000"/>
                      <a:invGamma/>
                    </a:schemeClr>
                  </a:gs>
                  <a:gs pos="100000">
                    <a:schemeClr val="tx2"/>
                  </a:gs>
                </a:gsLst>
                <a:lin ang="5400000" scaled="1"/>
              </a:gradFill>
              <a:ln w="12700">
                <a:solidFill>
                  <a:schemeClr val="tx1"/>
                </a:solidFill>
                <a:miter lim="800000"/>
                <a:headEnd/>
                <a:tailEnd/>
              </a:ln>
              <a:effectLst/>
            </p:spPr>
            <p:txBody>
              <a:bodyPr wrap="none" anchor="ctr"/>
              <a:lstStyle/>
              <a:p>
                <a:pPr>
                  <a:defRPr/>
                </a:pPr>
                <a:endParaRPr lang="zh-CN" altLang="en-US"/>
              </a:p>
            </p:txBody>
          </p:sp>
          <p:sp>
            <p:nvSpPr>
              <p:cNvPr id="12329" name="Freeform 30">
                <a:extLst>
                  <a:ext uri="{FF2B5EF4-FFF2-40B4-BE49-F238E27FC236}">
                    <a16:creationId xmlns:a16="http://schemas.microsoft.com/office/drawing/2014/main" id="{7921AE03-5995-4644-8D86-363A1DA91D27}"/>
                  </a:ext>
                </a:extLst>
              </p:cNvPr>
              <p:cNvSpPr>
                <a:spLocks/>
              </p:cNvSpPr>
              <p:nvPr/>
            </p:nvSpPr>
            <p:spPr bwMode="auto">
              <a:xfrm>
                <a:off x="2320" y="2832"/>
                <a:ext cx="49" cy="40"/>
              </a:xfrm>
              <a:custGeom>
                <a:avLst/>
                <a:gdLst>
                  <a:gd name="T0" fmla="*/ 0 w 49"/>
                  <a:gd name="T1" fmla="*/ 39 h 40"/>
                  <a:gd name="T2" fmla="*/ 16 w 49"/>
                  <a:gd name="T3" fmla="*/ 0 h 40"/>
                  <a:gd name="T4" fmla="*/ 48 w 49"/>
                  <a:gd name="T5" fmla="*/ 39 h 40"/>
                  <a:gd name="T6" fmla="*/ 0 w 49"/>
                  <a:gd name="T7" fmla="*/ 39 h 40"/>
                  <a:gd name="T8" fmla="*/ 0 60000 65536"/>
                  <a:gd name="T9" fmla="*/ 0 60000 65536"/>
                  <a:gd name="T10" fmla="*/ 0 60000 65536"/>
                  <a:gd name="T11" fmla="*/ 0 60000 65536"/>
                  <a:gd name="T12" fmla="*/ 0 w 49"/>
                  <a:gd name="T13" fmla="*/ 0 h 40"/>
                  <a:gd name="T14" fmla="*/ 49 w 49"/>
                  <a:gd name="T15" fmla="*/ 40 h 40"/>
                </a:gdLst>
                <a:ahLst/>
                <a:cxnLst>
                  <a:cxn ang="T8">
                    <a:pos x="T0" y="T1"/>
                  </a:cxn>
                  <a:cxn ang="T9">
                    <a:pos x="T2" y="T3"/>
                  </a:cxn>
                  <a:cxn ang="T10">
                    <a:pos x="T4" y="T5"/>
                  </a:cxn>
                  <a:cxn ang="T11">
                    <a:pos x="T6" y="T7"/>
                  </a:cxn>
                </a:cxnLst>
                <a:rect l="T12" t="T13" r="T14" b="T15"/>
                <a:pathLst>
                  <a:path w="49" h="40">
                    <a:moveTo>
                      <a:pt x="0" y="39"/>
                    </a:moveTo>
                    <a:lnTo>
                      <a:pt x="16" y="0"/>
                    </a:lnTo>
                    <a:lnTo>
                      <a:pt x="48" y="39"/>
                    </a:lnTo>
                    <a:lnTo>
                      <a:pt x="0" y="39"/>
                    </a:lnTo>
                  </a:path>
                </a:pathLst>
              </a:custGeom>
              <a:solidFill>
                <a:schemeClr val="tx2"/>
              </a:solidFill>
              <a:ln w="12700" cap="rnd" cmpd="sng">
                <a:solidFill>
                  <a:schemeClr val="tx1"/>
                </a:solidFill>
                <a:prstDash val="solid"/>
                <a:round/>
                <a:headEnd/>
                <a:tailEnd/>
              </a:ln>
            </p:spPr>
            <p:txBody>
              <a:bodyPr/>
              <a:lstStyle/>
              <a:p>
                <a:endParaRPr lang="zh-CN" altLang="en-US"/>
              </a:p>
            </p:txBody>
          </p:sp>
          <p:sp>
            <p:nvSpPr>
              <p:cNvPr id="12330" name="Rectangle 31">
                <a:extLst>
                  <a:ext uri="{FF2B5EF4-FFF2-40B4-BE49-F238E27FC236}">
                    <a16:creationId xmlns:a16="http://schemas.microsoft.com/office/drawing/2014/main" id="{275C77BA-B9BA-47DF-8B31-F8570CA0C377}"/>
                  </a:ext>
                </a:extLst>
              </p:cNvPr>
              <p:cNvSpPr>
                <a:spLocks noChangeArrowheads="1"/>
              </p:cNvSpPr>
              <p:nvPr/>
            </p:nvSpPr>
            <p:spPr bwMode="auto">
              <a:xfrm>
                <a:off x="1653" y="2836"/>
                <a:ext cx="41" cy="12"/>
              </a:xfrm>
              <a:prstGeom prst="rect">
                <a:avLst/>
              </a:prstGeom>
              <a:solidFill>
                <a:schemeClr val="tx2"/>
              </a:solidFill>
              <a:ln w="12700">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2308" name="Group 32">
              <a:extLst>
                <a:ext uri="{FF2B5EF4-FFF2-40B4-BE49-F238E27FC236}">
                  <a16:creationId xmlns:a16="http://schemas.microsoft.com/office/drawing/2014/main" id="{09E3869A-3555-4261-BD2F-1B1C33D0363E}"/>
                </a:ext>
              </a:extLst>
            </p:cNvPr>
            <p:cNvGrpSpPr>
              <a:grpSpLocks/>
            </p:cNvGrpSpPr>
            <p:nvPr/>
          </p:nvGrpSpPr>
          <p:grpSpPr bwMode="auto">
            <a:xfrm flipH="1">
              <a:off x="3859" y="2687"/>
              <a:ext cx="208" cy="74"/>
              <a:chOff x="2544" y="2767"/>
              <a:chExt cx="1179" cy="492"/>
            </a:xfrm>
          </p:grpSpPr>
          <p:sp>
            <p:nvSpPr>
              <p:cNvPr id="12314" name="Rectangle 33">
                <a:extLst>
                  <a:ext uri="{FF2B5EF4-FFF2-40B4-BE49-F238E27FC236}">
                    <a16:creationId xmlns:a16="http://schemas.microsoft.com/office/drawing/2014/main" id="{11B338D4-8CBA-4FE6-B3AF-66F06AA4F464}"/>
                  </a:ext>
                </a:extLst>
              </p:cNvPr>
              <p:cNvSpPr>
                <a:spLocks noChangeArrowheads="1"/>
              </p:cNvSpPr>
              <p:nvPr/>
            </p:nvSpPr>
            <p:spPr bwMode="auto">
              <a:xfrm>
                <a:off x="2544" y="2784"/>
                <a:ext cx="820" cy="475"/>
              </a:xfrm>
              <a:prstGeom prst="rect">
                <a:avLst/>
              </a:prstGeom>
              <a:gradFill rotWithShape="0">
                <a:gsLst>
                  <a:gs pos="0">
                    <a:srgbClr val="B26B24"/>
                  </a:gs>
                  <a:gs pos="50000">
                    <a:srgbClr val="FF9933"/>
                  </a:gs>
                  <a:gs pos="100000">
                    <a:srgbClr val="B26B24"/>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315" name="Arc 34">
                <a:extLst>
                  <a:ext uri="{FF2B5EF4-FFF2-40B4-BE49-F238E27FC236}">
                    <a16:creationId xmlns:a16="http://schemas.microsoft.com/office/drawing/2014/main" id="{0825FD8C-8BD5-46E0-9CA4-C68342925FEE}"/>
                  </a:ext>
                </a:extLst>
              </p:cNvPr>
              <p:cNvSpPr>
                <a:spLocks/>
              </p:cNvSpPr>
              <p:nvPr/>
            </p:nvSpPr>
            <p:spPr bwMode="auto">
              <a:xfrm>
                <a:off x="3209" y="2767"/>
                <a:ext cx="514" cy="475"/>
              </a:xfrm>
              <a:custGeom>
                <a:avLst/>
                <a:gdLst>
                  <a:gd name="T0" fmla="*/ 0 w 30891"/>
                  <a:gd name="T1" fmla="*/ 0 h 43200"/>
                  <a:gd name="T2" fmla="*/ 0 w 30891"/>
                  <a:gd name="T3" fmla="*/ 0 h 43200"/>
                  <a:gd name="T4" fmla="*/ 0 w 30891"/>
                  <a:gd name="T5" fmla="*/ 0 h 43200"/>
                  <a:gd name="T6" fmla="*/ 0 60000 65536"/>
                  <a:gd name="T7" fmla="*/ 0 60000 65536"/>
                  <a:gd name="T8" fmla="*/ 0 60000 65536"/>
                  <a:gd name="T9" fmla="*/ 0 w 30891"/>
                  <a:gd name="T10" fmla="*/ 0 h 43200"/>
                  <a:gd name="T11" fmla="*/ 30891 w 30891"/>
                  <a:gd name="T12" fmla="*/ 43200 h 43200"/>
                </a:gdLst>
                <a:ahLst/>
                <a:cxnLst>
                  <a:cxn ang="T6">
                    <a:pos x="T0" y="T1"/>
                  </a:cxn>
                  <a:cxn ang="T7">
                    <a:pos x="T2" y="T3"/>
                  </a:cxn>
                  <a:cxn ang="T8">
                    <a:pos x="T4" y="T5"/>
                  </a:cxn>
                </a:cxnLst>
                <a:rect l="T9" t="T10" r="T11" b="T12"/>
                <a:pathLst>
                  <a:path w="30891" h="43200" fill="none" extrusionOk="0">
                    <a:moveTo>
                      <a:pt x="0" y="2100"/>
                    </a:moveTo>
                    <a:cubicBezTo>
                      <a:pt x="2902" y="717"/>
                      <a:pt x="6076" y="-1"/>
                      <a:pt x="9291" y="0"/>
                    </a:cubicBezTo>
                    <a:cubicBezTo>
                      <a:pt x="21220" y="0"/>
                      <a:pt x="30891" y="9670"/>
                      <a:pt x="30891" y="21600"/>
                    </a:cubicBezTo>
                    <a:cubicBezTo>
                      <a:pt x="30891" y="33529"/>
                      <a:pt x="21220" y="43200"/>
                      <a:pt x="9291" y="43200"/>
                    </a:cubicBezTo>
                    <a:cubicBezTo>
                      <a:pt x="9125" y="43200"/>
                      <a:pt x="8960" y="43198"/>
                      <a:pt x="8794" y="43194"/>
                    </a:cubicBezTo>
                  </a:path>
                  <a:path w="30891" h="43200" stroke="0" extrusionOk="0">
                    <a:moveTo>
                      <a:pt x="0" y="2100"/>
                    </a:moveTo>
                    <a:cubicBezTo>
                      <a:pt x="2902" y="717"/>
                      <a:pt x="6076" y="-1"/>
                      <a:pt x="9291" y="0"/>
                    </a:cubicBezTo>
                    <a:cubicBezTo>
                      <a:pt x="21220" y="0"/>
                      <a:pt x="30891" y="9670"/>
                      <a:pt x="30891" y="21600"/>
                    </a:cubicBezTo>
                    <a:cubicBezTo>
                      <a:pt x="30891" y="33529"/>
                      <a:pt x="21220" y="43200"/>
                      <a:pt x="9291" y="43200"/>
                    </a:cubicBezTo>
                    <a:cubicBezTo>
                      <a:pt x="9125" y="43200"/>
                      <a:pt x="8960" y="43198"/>
                      <a:pt x="8794" y="43194"/>
                    </a:cubicBezTo>
                    <a:lnTo>
                      <a:pt x="9291" y="21600"/>
                    </a:lnTo>
                    <a:close/>
                  </a:path>
                </a:pathLst>
              </a:custGeom>
              <a:gradFill rotWithShape="0">
                <a:gsLst>
                  <a:gs pos="0">
                    <a:srgbClr val="B26B24"/>
                  </a:gs>
                  <a:gs pos="50000">
                    <a:srgbClr val="FF9933"/>
                  </a:gs>
                  <a:gs pos="100000">
                    <a:srgbClr val="B26B24"/>
                  </a:gs>
                </a:gsLst>
                <a:lin ang="5400000" scaled="1"/>
              </a:gra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p>
                <a:endParaRPr lang="zh-CN" altLang="en-US"/>
              </a:p>
            </p:txBody>
          </p:sp>
        </p:grpSp>
        <p:sp>
          <p:nvSpPr>
            <p:cNvPr id="12309" name="Line 35">
              <a:extLst>
                <a:ext uri="{FF2B5EF4-FFF2-40B4-BE49-F238E27FC236}">
                  <a16:creationId xmlns:a16="http://schemas.microsoft.com/office/drawing/2014/main" id="{671F8D02-1DFF-4780-A454-C29E4C4B43FF}"/>
                </a:ext>
              </a:extLst>
            </p:cNvPr>
            <p:cNvSpPr>
              <a:spLocks noChangeShapeType="1"/>
            </p:cNvSpPr>
            <p:nvPr/>
          </p:nvSpPr>
          <p:spPr bwMode="auto">
            <a:xfrm flipH="1">
              <a:off x="3473" y="2724"/>
              <a:ext cx="349"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310" name="Line 36">
              <a:extLst>
                <a:ext uri="{FF2B5EF4-FFF2-40B4-BE49-F238E27FC236}">
                  <a16:creationId xmlns:a16="http://schemas.microsoft.com/office/drawing/2014/main" id="{1429A765-F03A-4DCC-9D72-1855F630D2F0}"/>
                </a:ext>
              </a:extLst>
            </p:cNvPr>
            <p:cNvSpPr>
              <a:spLocks noChangeShapeType="1"/>
            </p:cNvSpPr>
            <p:nvPr/>
          </p:nvSpPr>
          <p:spPr bwMode="auto">
            <a:xfrm>
              <a:off x="4145" y="2450"/>
              <a:ext cx="1062"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2" name="Object 37">
              <a:extLst>
                <a:ext uri="{FF2B5EF4-FFF2-40B4-BE49-F238E27FC236}">
                  <a16:creationId xmlns:a16="http://schemas.microsoft.com/office/drawing/2014/main" id="{956AE2C5-62C0-4A71-BDFD-AE62A4AD0545}"/>
                </a:ext>
              </a:extLst>
            </p:cNvPr>
            <p:cNvGraphicFramePr>
              <a:graphicFrameLocks noChangeAspect="1"/>
            </p:cNvGraphicFramePr>
            <p:nvPr/>
          </p:nvGraphicFramePr>
          <p:xfrm>
            <a:off x="3840" y="2688"/>
            <a:ext cx="327" cy="326"/>
          </p:xfrm>
          <a:graphic>
            <a:graphicData uri="http://schemas.openxmlformats.org/presentationml/2006/ole">
              <mc:AlternateContent xmlns:mc="http://schemas.openxmlformats.org/markup-compatibility/2006">
                <mc:Choice xmlns:v="urn:schemas-microsoft-com:vml" Requires="v">
                  <p:oleObj spid="_x0000_s12339" name="Equation" r:id="rId15" imgW="215640" imgH="215640" progId="Equation.3">
                    <p:embed/>
                  </p:oleObj>
                </mc:Choice>
                <mc:Fallback>
                  <p:oleObj name="Equation" r:id="rId15" imgW="215640" imgH="21564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 y="2688"/>
                          <a:ext cx="32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38">
              <a:extLst>
                <a:ext uri="{FF2B5EF4-FFF2-40B4-BE49-F238E27FC236}">
                  <a16:creationId xmlns:a16="http://schemas.microsoft.com/office/drawing/2014/main" id="{4B5AA4BF-F87E-437B-8A41-D227B6E7DE0B}"/>
                </a:ext>
              </a:extLst>
            </p:cNvPr>
            <p:cNvGraphicFramePr>
              <a:graphicFrameLocks noChangeAspect="1"/>
            </p:cNvGraphicFramePr>
            <p:nvPr/>
          </p:nvGraphicFramePr>
          <p:xfrm>
            <a:off x="5030" y="2592"/>
            <a:ext cx="346" cy="326"/>
          </p:xfrm>
          <a:graphic>
            <a:graphicData uri="http://schemas.openxmlformats.org/presentationml/2006/ole">
              <mc:AlternateContent xmlns:mc="http://schemas.openxmlformats.org/markup-compatibility/2006">
                <mc:Choice xmlns:v="urn:schemas-microsoft-com:vml" Requires="v">
                  <p:oleObj spid="_x0000_s12340" name="Equation" r:id="rId16" imgW="228600" imgH="215640" progId="Equation.3">
                    <p:embed/>
                  </p:oleObj>
                </mc:Choice>
                <mc:Fallback>
                  <p:oleObj name="Equation" r:id="rId16" imgW="228600" imgH="215640"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0" y="2592"/>
                          <a:ext cx="34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39">
              <a:extLst>
                <a:ext uri="{FF2B5EF4-FFF2-40B4-BE49-F238E27FC236}">
                  <a16:creationId xmlns:a16="http://schemas.microsoft.com/office/drawing/2014/main" id="{21542BA2-A870-45DF-AF13-DD9DD05540B0}"/>
                </a:ext>
              </a:extLst>
            </p:cNvPr>
            <p:cNvGraphicFramePr>
              <a:graphicFrameLocks noChangeAspect="1"/>
            </p:cNvGraphicFramePr>
            <p:nvPr/>
          </p:nvGraphicFramePr>
          <p:xfrm>
            <a:off x="3600" y="2448"/>
            <a:ext cx="230" cy="302"/>
          </p:xfrm>
          <a:graphic>
            <a:graphicData uri="http://schemas.openxmlformats.org/presentationml/2006/ole">
              <mc:AlternateContent xmlns:mc="http://schemas.openxmlformats.org/markup-compatibility/2006">
                <mc:Choice xmlns:v="urn:schemas-microsoft-com:vml" Requires="v">
                  <p:oleObj spid="_x0000_s12341" name="Equation" r:id="rId17" imgW="164880" imgH="215640" progId="Equation.3">
                    <p:embed/>
                  </p:oleObj>
                </mc:Choice>
                <mc:Fallback>
                  <p:oleObj name="Equation" r:id="rId17" imgW="164880" imgH="215640" progId="Equation.3">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00" y="2448"/>
                          <a:ext cx="23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40">
              <a:extLst>
                <a:ext uri="{FF2B5EF4-FFF2-40B4-BE49-F238E27FC236}">
                  <a16:creationId xmlns:a16="http://schemas.microsoft.com/office/drawing/2014/main" id="{F8AEC4C5-1BEE-48A1-B33F-20E68D62840D}"/>
                </a:ext>
              </a:extLst>
            </p:cNvPr>
            <p:cNvGraphicFramePr>
              <a:graphicFrameLocks noChangeAspect="1"/>
            </p:cNvGraphicFramePr>
            <p:nvPr/>
          </p:nvGraphicFramePr>
          <p:xfrm>
            <a:off x="4704" y="3264"/>
            <a:ext cx="268" cy="326"/>
          </p:xfrm>
          <a:graphic>
            <a:graphicData uri="http://schemas.openxmlformats.org/presentationml/2006/ole">
              <mc:AlternateContent xmlns:mc="http://schemas.openxmlformats.org/markup-compatibility/2006">
                <mc:Choice xmlns:v="urn:schemas-microsoft-com:vml" Requires="v">
                  <p:oleObj spid="_x0000_s12342" name="Equation" r:id="rId19" imgW="177480" imgH="215640" progId="Equation.3">
                    <p:embed/>
                  </p:oleObj>
                </mc:Choice>
                <mc:Fallback>
                  <p:oleObj name="Equation" r:id="rId19" imgW="177480" imgH="215640" progId="Equation.3">
                    <p:embed/>
                    <p:pic>
                      <p:nvPicPr>
                        <p:cNvPr id="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04" y="3264"/>
                          <a:ext cx="268"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1" name="Line 41">
              <a:extLst>
                <a:ext uri="{FF2B5EF4-FFF2-40B4-BE49-F238E27FC236}">
                  <a16:creationId xmlns:a16="http://schemas.microsoft.com/office/drawing/2014/main" id="{22A3CEE4-080D-4292-B5CA-EAE182252745}"/>
                </a:ext>
              </a:extLst>
            </p:cNvPr>
            <p:cNvSpPr>
              <a:spLocks noChangeShapeType="1"/>
            </p:cNvSpPr>
            <p:nvPr/>
          </p:nvSpPr>
          <p:spPr bwMode="auto">
            <a:xfrm>
              <a:off x="4608" y="3264"/>
              <a:ext cx="432"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312" name="Text Box 42">
              <a:extLst>
                <a:ext uri="{FF2B5EF4-FFF2-40B4-BE49-F238E27FC236}">
                  <a16:creationId xmlns:a16="http://schemas.microsoft.com/office/drawing/2014/main" id="{E7479EF0-400E-4D90-85AC-5C2DBF813677}"/>
                </a:ext>
              </a:extLst>
            </p:cNvPr>
            <p:cNvSpPr txBox="1">
              <a:spLocks noChangeArrowheads="1"/>
            </p:cNvSpPr>
            <p:nvPr/>
          </p:nvSpPr>
          <p:spPr bwMode="auto">
            <a:xfrm>
              <a:off x="4032" y="220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12313" name="Text Box 43">
              <a:extLst>
                <a:ext uri="{FF2B5EF4-FFF2-40B4-BE49-F238E27FC236}">
                  <a16:creationId xmlns:a16="http://schemas.microsoft.com/office/drawing/2014/main" id="{A966B01D-BC45-4256-93CA-90C4699FB77E}"/>
                </a:ext>
              </a:extLst>
            </p:cNvPr>
            <p:cNvSpPr txBox="1">
              <a:spLocks noChangeArrowheads="1"/>
            </p:cNvSpPr>
            <p:nvPr/>
          </p:nvSpPr>
          <p:spPr bwMode="auto">
            <a:xfrm>
              <a:off x="4944" y="21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grpSp>
      <p:sp>
        <p:nvSpPr>
          <p:cNvPr id="12306" name="Text Box 44">
            <a:extLst>
              <a:ext uri="{FF2B5EF4-FFF2-40B4-BE49-F238E27FC236}">
                <a16:creationId xmlns:a16="http://schemas.microsoft.com/office/drawing/2014/main" id="{6064CA17-018D-4615-8DE9-486CF190C9D5}"/>
              </a:ext>
            </a:extLst>
          </p:cNvPr>
          <p:cNvSpPr txBox="1">
            <a:spLocks noChangeArrowheads="1"/>
          </p:cNvSpPr>
          <p:nvPr/>
        </p:nvSpPr>
        <p:spPr bwMode="auto">
          <a:xfrm>
            <a:off x="838200" y="5410200"/>
            <a:ext cx="110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r>
              <a:rPr lang="zh-CN" altLang="en-US">
                <a:ea typeface="宋体" panose="02010600030101010101" pitchFamily="2" charset="-122"/>
              </a:rPr>
              <a:t>方向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9" name="AutoShape 2">
            <a:extLst>
              <a:ext uri="{FF2B5EF4-FFF2-40B4-BE49-F238E27FC236}">
                <a16:creationId xmlns:a16="http://schemas.microsoft.com/office/drawing/2014/main" id="{754972F0-D01C-425C-A8BE-DF9687F23165}"/>
              </a:ext>
            </a:extLst>
          </p:cNvPr>
          <p:cNvSpPr>
            <a:spLocks noChangeArrowheads="1"/>
          </p:cNvSpPr>
          <p:nvPr/>
        </p:nvSpPr>
        <p:spPr bwMode="auto">
          <a:xfrm>
            <a:off x="1295400" y="838200"/>
            <a:ext cx="609600" cy="152400"/>
          </a:xfrm>
          <a:prstGeom prst="rightArrow">
            <a:avLst>
              <a:gd name="adj1" fmla="val 50000"/>
              <a:gd name="adj2" fmla="val 100000"/>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3314" name="Object 3">
            <a:extLst>
              <a:ext uri="{FF2B5EF4-FFF2-40B4-BE49-F238E27FC236}">
                <a16:creationId xmlns:a16="http://schemas.microsoft.com/office/drawing/2014/main" id="{08A1DA76-993C-47FA-A5EE-512857BF5142}"/>
              </a:ext>
            </a:extLst>
          </p:cNvPr>
          <p:cNvGraphicFramePr>
            <a:graphicFrameLocks noChangeAspect="1"/>
          </p:cNvGraphicFramePr>
          <p:nvPr/>
        </p:nvGraphicFramePr>
        <p:xfrm>
          <a:off x="2608263" y="473075"/>
          <a:ext cx="2174875" cy="1027113"/>
        </p:xfrm>
        <a:graphic>
          <a:graphicData uri="http://schemas.openxmlformats.org/presentationml/2006/ole">
            <mc:AlternateContent xmlns:mc="http://schemas.openxmlformats.org/markup-compatibility/2006">
              <mc:Choice xmlns:v="urn:schemas-microsoft-com:vml" Requires="v">
                <p:oleObj spid="_x0000_s13328" name="Equation" r:id="rId3" imgW="914400" imgH="431640" progId="Equation.3">
                  <p:embed/>
                </p:oleObj>
              </mc:Choice>
              <mc:Fallback>
                <p:oleObj name="Equation" r:id="rId3" imgW="91440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263" y="473075"/>
                        <a:ext cx="2174875" cy="102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Text Box 4">
            <a:extLst>
              <a:ext uri="{FF2B5EF4-FFF2-40B4-BE49-F238E27FC236}">
                <a16:creationId xmlns:a16="http://schemas.microsoft.com/office/drawing/2014/main" id="{5553B45A-B4FA-4BC9-A6B4-BD3E823697E3}"/>
              </a:ext>
            </a:extLst>
          </p:cNvPr>
          <p:cNvSpPr txBox="1">
            <a:spLocks noChangeArrowheads="1"/>
          </p:cNvSpPr>
          <p:nvPr/>
        </p:nvSpPr>
        <p:spPr bwMode="auto">
          <a:xfrm>
            <a:off x="1143000" y="1600200"/>
            <a:ext cx="2862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2.</a:t>
            </a:r>
            <a:r>
              <a:rPr lang="zh-CN" altLang="en-US">
                <a:ea typeface="宋体" panose="02010600030101010101" pitchFamily="2" charset="-122"/>
              </a:rPr>
              <a:t>求枪身后坐距离</a:t>
            </a:r>
            <a:r>
              <a:rPr lang="en-US" altLang="zh-CN">
                <a:ea typeface="宋体" panose="02010600030101010101" pitchFamily="2" charset="-122"/>
              </a:rPr>
              <a:t>.   </a:t>
            </a:r>
          </a:p>
        </p:txBody>
      </p:sp>
      <p:graphicFrame>
        <p:nvGraphicFramePr>
          <p:cNvPr id="13315" name="Object 5">
            <a:extLst>
              <a:ext uri="{FF2B5EF4-FFF2-40B4-BE49-F238E27FC236}">
                <a16:creationId xmlns:a16="http://schemas.microsoft.com/office/drawing/2014/main" id="{DE55A6A5-95D6-41F9-8A67-755278560BD5}"/>
              </a:ext>
            </a:extLst>
          </p:cNvPr>
          <p:cNvGraphicFramePr>
            <a:graphicFrameLocks noChangeAspect="1"/>
          </p:cNvGraphicFramePr>
          <p:nvPr/>
        </p:nvGraphicFramePr>
        <p:xfrm>
          <a:off x="4191000" y="1981200"/>
          <a:ext cx="2644775" cy="914400"/>
        </p:xfrm>
        <a:graphic>
          <a:graphicData uri="http://schemas.openxmlformats.org/presentationml/2006/ole">
            <mc:AlternateContent xmlns:mc="http://schemas.openxmlformats.org/markup-compatibility/2006">
              <mc:Choice xmlns:v="urn:schemas-microsoft-com:vml" Requires="v">
                <p:oleObj spid="_x0000_s13329" name="Equation" r:id="rId5" imgW="1168200" imgH="431640" progId="Equation.3">
                  <p:embed/>
                </p:oleObj>
              </mc:Choice>
              <mc:Fallback>
                <p:oleObj name="Equation" r:id="rId5" imgW="116820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1981200"/>
                        <a:ext cx="26447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 Box 6">
            <a:extLst>
              <a:ext uri="{FF2B5EF4-FFF2-40B4-BE49-F238E27FC236}">
                <a16:creationId xmlns:a16="http://schemas.microsoft.com/office/drawing/2014/main" id="{F38B1377-2663-467A-8BA0-86BA250359C4}"/>
              </a:ext>
            </a:extLst>
          </p:cNvPr>
          <p:cNvSpPr txBox="1">
            <a:spLocks noChangeArrowheads="1"/>
          </p:cNvSpPr>
          <p:nvPr/>
        </p:nvSpPr>
        <p:spPr bwMode="auto">
          <a:xfrm>
            <a:off x="1143000" y="2209800"/>
            <a:ext cx="317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将上式对时间求导得   </a:t>
            </a:r>
          </a:p>
        </p:txBody>
      </p:sp>
      <p:sp>
        <p:nvSpPr>
          <p:cNvPr id="13322" name="Text Box 7">
            <a:extLst>
              <a:ext uri="{FF2B5EF4-FFF2-40B4-BE49-F238E27FC236}">
                <a16:creationId xmlns:a16="http://schemas.microsoft.com/office/drawing/2014/main" id="{12FC7F7E-BF96-4099-BF0B-F7BE9F85283C}"/>
              </a:ext>
            </a:extLst>
          </p:cNvPr>
          <p:cNvSpPr txBox="1">
            <a:spLocks noChangeArrowheads="1"/>
          </p:cNvSpPr>
          <p:nvPr/>
        </p:nvSpPr>
        <p:spPr bwMode="auto">
          <a:xfrm>
            <a:off x="1143000" y="3119438"/>
            <a:ext cx="355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因子弹作匀加速运动</a:t>
            </a:r>
            <a:r>
              <a:rPr lang="en-US" altLang="zh-CN">
                <a:ea typeface="宋体" panose="02010600030101010101" pitchFamily="2" charset="-122"/>
              </a:rPr>
              <a:t>,</a:t>
            </a:r>
            <a:r>
              <a:rPr lang="zh-CN" altLang="en-US">
                <a:ea typeface="宋体" panose="02010600030101010101" pitchFamily="2" charset="-122"/>
              </a:rPr>
              <a:t>即   </a:t>
            </a:r>
          </a:p>
        </p:txBody>
      </p:sp>
      <p:graphicFrame>
        <p:nvGraphicFramePr>
          <p:cNvPr id="13316" name="Object 8">
            <a:extLst>
              <a:ext uri="{FF2B5EF4-FFF2-40B4-BE49-F238E27FC236}">
                <a16:creationId xmlns:a16="http://schemas.microsoft.com/office/drawing/2014/main" id="{C138F8EA-9388-40A4-8EC9-BB3EF9B9F00D}"/>
              </a:ext>
            </a:extLst>
          </p:cNvPr>
          <p:cNvGraphicFramePr>
            <a:graphicFrameLocks noChangeAspect="1"/>
          </p:cNvGraphicFramePr>
          <p:nvPr/>
        </p:nvGraphicFramePr>
        <p:xfrm>
          <a:off x="4419600" y="2946400"/>
          <a:ext cx="762000" cy="863600"/>
        </p:xfrm>
        <a:graphic>
          <a:graphicData uri="http://schemas.openxmlformats.org/presentationml/2006/ole">
            <mc:AlternateContent xmlns:mc="http://schemas.openxmlformats.org/markup-compatibility/2006">
              <mc:Choice xmlns:v="urn:schemas-microsoft-com:vml" Requires="v">
                <p:oleObj spid="_x0000_s13330" name="Equation" r:id="rId7" imgW="355320" imgH="393480" progId="Equation.3">
                  <p:embed/>
                </p:oleObj>
              </mc:Choice>
              <mc:Fallback>
                <p:oleObj name="Equation" r:id="rId7" imgW="35532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2946400"/>
                        <a:ext cx="762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3" name="Text Box 9">
            <a:extLst>
              <a:ext uri="{FF2B5EF4-FFF2-40B4-BE49-F238E27FC236}">
                <a16:creationId xmlns:a16="http://schemas.microsoft.com/office/drawing/2014/main" id="{248032C7-1D4F-4874-87B7-8E0EC13923E7}"/>
              </a:ext>
            </a:extLst>
          </p:cNvPr>
          <p:cNvSpPr txBox="1">
            <a:spLocks noChangeArrowheads="1"/>
          </p:cNvSpPr>
          <p:nvPr/>
        </p:nvSpPr>
        <p:spPr bwMode="auto">
          <a:xfrm>
            <a:off x="5105400" y="3124200"/>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为恒量</a:t>
            </a:r>
          </a:p>
        </p:txBody>
      </p:sp>
      <p:graphicFrame>
        <p:nvGraphicFramePr>
          <p:cNvPr id="13317" name="Object 10">
            <a:extLst>
              <a:ext uri="{FF2B5EF4-FFF2-40B4-BE49-F238E27FC236}">
                <a16:creationId xmlns:a16="http://schemas.microsoft.com/office/drawing/2014/main" id="{5A8ADDB4-6BF0-40BE-AD0D-E00841C05AFE}"/>
              </a:ext>
            </a:extLst>
          </p:cNvPr>
          <p:cNvGraphicFramePr>
            <a:graphicFrameLocks noChangeAspect="1"/>
          </p:cNvGraphicFramePr>
          <p:nvPr/>
        </p:nvGraphicFramePr>
        <p:xfrm>
          <a:off x="6172200" y="2895600"/>
          <a:ext cx="684213" cy="900113"/>
        </p:xfrm>
        <a:graphic>
          <a:graphicData uri="http://schemas.openxmlformats.org/presentationml/2006/ole">
            <mc:AlternateContent xmlns:mc="http://schemas.openxmlformats.org/markup-compatibility/2006">
              <mc:Choice xmlns:v="urn:schemas-microsoft-com:vml" Requires="v">
                <p:oleObj spid="_x0000_s13331" name="Equation" r:id="rId9" imgW="368280" imgH="393480" progId="Equation.3">
                  <p:embed/>
                </p:oleObj>
              </mc:Choice>
              <mc:Fallback>
                <p:oleObj name="Equation" r:id="rId9" imgW="368280" imgH="39348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2895600"/>
                        <a:ext cx="684213"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4" name="Text Box 11">
            <a:extLst>
              <a:ext uri="{FF2B5EF4-FFF2-40B4-BE49-F238E27FC236}">
                <a16:creationId xmlns:a16="http://schemas.microsoft.com/office/drawing/2014/main" id="{5B494CFD-3565-4189-92D8-B9C8F5448DAC}"/>
              </a:ext>
            </a:extLst>
          </p:cNvPr>
          <p:cNvSpPr txBox="1">
            <a:spLocks noChangeArrowheads="1"/>
          </p:cNvSpPr>
          <p:nvPr/>
        </p:nvSpPr>
        <p:spPr bwMode="auto">
          <a:xfrm>
            <a:off x="6780213" y="3144838"/>
            <a:ext cx="156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亦为恒量  </a:t>
            </a:r>
          </a:p>
        </p:txBody>
      </p:sp>
      <p:sp>
        <p:nvSpPr>
          <p:cNvPr id="13325" name="Text Box 12">
            <a:extLst>
              <a:ext uri="{FF2B5EF4-FFF2-40B4-BE49-F238E27FC236}">
                <a16:creationId xmlns:a16="http://schemas.microsoft.com/office/drawing/2014/main" id="{0F815C58-82A1-4A10-B1AC-445748730189}"/>
              </a:ext>
            </a:extLst>
          </p:cNvPr>
          <p:cNvSpPr txBox="1">
            <a:spLocks noChangeArrowheads="1"/>
          </p:cNvSpPr>
          <p:nvPr/>
        </p:nvSpPr>
        <p:spPr bwMode="auto">
          <a:xfrm>
            <a:off x="1143000" y="3873500"/>
            <a:ext cx="69564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用</a:t>
            </a:r>
            <a:r>
              <a:rPr lang="en-US" altLang="zh-CN" i="1">
                <a:ea typeface="宋体" panose="02010600030101010101" pitchFamily="2" charset="-122"/>
              </a:rPr>
              <a:t>t</a:t>
            </a:r>
            <a:r>
              <a:rPr lang="zh-CN" altLang="en-US">
                <a:ea typeface="宋体" panose="02010600030101010101" pitchFamily="2" charset="-122"/>
              </a:rPr>
              <a:t>和 </a:t>
            </a:r>
            <a:r>
              <a:rPr lang="en-US" altLang="zh-CN" i="1">
                <a:ea typeface="宋体" panose="02010600030101010101" pitchFamily="2" charset="-122"/>
              </a:rPr>
              <a:t>a</a:t>
            </a:r>
            <a:r>
              <a:rPr lang="en-US" altLang="zh-CN">
                <a:ea typeface="宋体" panose="02010600030101010101" pitchFamily="2" charset="-122"/>
              </a:rPr>
              <a:t> </a:t>
            </a:r>
            <a:r>
              <a:rPr lang="zh-CN" altLang="en-US">
                <a:ea typeface="宋体" panose="02010600030101010101" pitchFamily="2" charset="-122"/>
              </a:rPr>
              <a:t>表示自击发至子弹离开枪管经过的时间和加速度，则</a:t>
            </a:r>
          </a:p>
        </p:txBody>
      </p:sp>
      <p:graphicFrame>
        <p:nvGraphicFramePr>
          <p:cNvPr id="13318" name="Object 13">
            <a:extLst>
              <a:ext uri="{FF2B5EF4-FFF2-40B4-BE49-F238E27FC236}">
                <a16:creationId xmlns:a16="http://schemas.microsoft.com/office/drawing/2014/main" id="{09FC47A5-923F-4D08-A076-5D2FF453E666}"/>
              </a:ext>
            </a:extLst>
          </p:cNvPr>
          <p:cNvGraphicFramePr>
            <a:graphicFrameLocks noChangeAspect="1"/>
          </p:cNvGraphicFramePr>
          <p:nvPr/>
        </p:nvGraphicFramePr>
        <p:xfrm>
          <a:off x="3109913" y="4830763"/>
          <a:ext cx="1266825" cy="546100"/>
        </p:xfrm>
        <a:graphic>
          <a:graphicData uri="http://schemas.openxmlformats.org/presentationml/2006/ole">
            <mc:AlternateContent xmlns:mc="http://schemas.openxmlformats.org/markup-compatibility/2006">
              <mc:Choice xmlns:v="urn:schemas-microsoft-com:vml" Requires="v">
                <p:oleObj spid="_x0000_s13332" name="Equation" r:id="rId11" imgW="533160" imgH="228600" progId="Equation.3">
                  <p:embed/>
                </p:oleObj>
              </mc:Choice>
              <mc:Fallback>
                <p:oleObj name="Equation" r:id="rId11" imgW="533160" imgH="228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9913" y="4830763"/>
                        <a:ext cx="12668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6" name="Text Box 14">
            <a:extLst>
              <a:ext uri="{FF2B5EF4-FFF2-40B4-BE49-F238E27FC236}">
                <a16:creationId xmlns:a16="http://schemas.microsoft.com/office/drawing/2014/main" id="{FB68FE59-7624-476B-8EA1-5BCADBE32B89}"/>
              </a:ext>
            </a:extLst>
          </p:cNvPr>
          <p:cNvSpPr txBox="1">
            <a:spLocks noChangeArrowheads="1"/>
          </p:cNvSpPr>
          <p:nvPr/>
        </p:nvSpPr>
        <p:spPr bwMode="auto">
          <a:xfrm>
            <a:off x="1066800" y="5507038"/>
            <a:ext cx="4395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这段时间内枪身后坐的位移为   </a:t>
            </a:r>
          </a:p>
        </p:txBody>
      </p:sp>
      <p:sp>
        <p:nvSpPr>
          <p:cNvPr id="13327" name="Text Box 15">
            <a:extLst>
              <a:ext uri="{FF2B5EF4-FFF2-40B4-BE49-F238E27FC236}">
                <a16:creationId xmlns:a16="http://schemas.microsoft.com/office/drawing/2014/main" id="{4ED2D7C2-75B3-48C0-A5C8-9679780525EF}"/>
              </a:ext>
            </a:extLst>
          </p:cNvPr>
          <p:cNvSpPr txBox="1">
            <a:spLocks noChangeArrowheads="1"/>
          </p:cNvSpPr>
          <p:nvPr/>
        </p:nvSpPr>
        <p:spPr bwMode="auto">
          <a:xfrm>
            <a:off x="6613525" y="7270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338" name="Object 2">
            <a:extLst>
              <a:ext uri="{FF2B5EF4-FFF2-40B4-BE49-F238E27FC236}">
                <a16:creationId xmlns:a16="http://schemas.microsoft.com/office/drawing/2014/main" id="{1896DBDB-ABBB-42D9-BB83-46BEC8D91D43}"/>
              </a:ext>
            </a:extLst>
          </p:cNvPr>
          <p:cNvGraphicFramePr>
            <a:graphicFrameLocks noChangeAspect="1"/>
          </p:cNvGraphicFramePr>
          <p:nvPr/>
        </p:nvGraphicFramePr>
        <p:xfrm>
          <a:off x="2851150" y="587375"/>
          <a:ext cx="2925763" cy="936625"/>
        </p:xfrm>
        <a:graphic>
          <a:graphicData uri="http://schemas.openxmlformats.org/presentationml/2006/ole">
            <mc:AlternateContent xmlns:mc="http://schemas.openxmlformats.org/markup-compatibility/2006">
              <mc:Choice xmlns:v="urn:schemas-microsoft-com:vml" Requires="v">
                <p:oleObj spid="_x0000_s14341" name="Equation" r:id="rId3" imgW="1231560" imgH="393480" progId="Equation.3">
                  <p:embed/>
                </p:oleObj>
              </mc:Choice>
              <mc:Fallback>
                <p:oleObj name="Equation" r:id="rId3" imgW="123156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150" y="587375"/>
                        <a:ext cx="2925763"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0" name="Text Box 3">
            <a:extLst>
              <a:ext uri="{FF2B5EF4-FFF2-40B4-BE49-F238E27FC236}">
                <a16:creationId xmlns:a16="http://schemas.microsoft.com/office/drawing/2014/main" id="{CC9A053D-F69D-4220-B85C-413D72616D25}"/>
              </a:ext>
            </a:extLst>
          </p:cNvPr>
          <p:cNvSpPr txBox="1">
            <a:spLocks noChangeArrowheads="1"/>
          </p:cNvSpPr>
          <p:nvPr/>
        </p:nvSpPr>
        <p:spPr bwMode="auto">
          <a:xfrm>
            <a:off x="1143000" y="16002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将</a:t>
            </a:r>
            <a:r>
              <a:rPr lang="en-US" altLang="zh-CN">
                <a:ea typeface="宋体" panose="02010600030101010101" pitchFamily="2" charset="-122"/>
              </a:rPr>
              <a:t>(1)</a:t>
            </a:r>
            <a:r>
              <a:rPr lang="zh-CN" altLang="en-US">
                <a:ea typeface="宋体" panose="02010600030101010101" pitchFamily="2" charset="-122"/>
              </a:rPr>
              <a:t>代入此式，得</a:t>
            </a:r>
          </a:p>
        </p:txBody>
      </p:sp>
      <p:graphicFrame>
        <p:nvGraphicFramePr>
          <p:cNvPr id="14339" name="Object 4">
            <a:extLst>
              <a:ext uri="{FF2B5EF4-FFF2-40B4-BE49-F238E27FC236}">
                <a16:creationId xmlns:a16="http://schemas.microsoft.com/office/drawing/2014/main" id="{9CB91DC9-5099-42AD-A172-E67E8810C45C}"/>
              </a:ext>
            </a:extLst>
          </p:cNvPr>
          <p:cNvGraphicFramePr>
            <a:graphicFrameLocks noChangeAspect="1"/>
          </p:cNvGraphicFramePr>
          <p:nvPr/>
        </p:nvGraphicFramePr>
        <p:xfrm>
          <a:off x="1231900" y="2146300"/>
          <a:ext cx="6951663" cy="950913"/>
        </p:xfrm>
        <a:graphic>
          <a:graphicData uri="http://schemas.openxmlformats.org/presentationml/2006/ole">
            <mc:AlternateContent xmlns:mc="http://schemas.openxmlformats.org/markup-compatibility/2006">
              <mc:Choice xmlns:v="urn:schemas-microsoft-com:vml" Requires="v">
                <p:oleObj spid="_x0000_s14342" name="公式" r:id="rId5" imgW="3340080" imgH="457200" progId="Equation.3">
                  <p:embed/>
                </p:oleObj>
              </mc:Choice>
              <mc:Fallback>
                <p:oleObj name="公式" r:id="rId5" imgW="334008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900" y="2146300"/>
                        <a:ext cx="6951663"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367" name="Group 2">
            <a:extLst>
              <a:ext uri="{FF2B5EF4-FFF2-40B4-BE49-F238E27FC236}">
                <a16:creationId xmlns:a16="http://schemas.microsoft.com/office/drawing/2014/main" id="{52CF4781-6ED7-403F-BD6D-613B4F10DE96}"/>
              </a:ext>
            </a:extLst>
          </p:cNvPr>
          <p:cNvGrpSpPr>
            <a:grpSpLocks/>
          </p:cNvGrpSpPr>
          <p:nvPr/>
        </p:nvGrpSpPr>
        <p:grpSpPr bwMode="auto">
          <a:xfrm>
            <a:off x="382588" y="504825"/>
            <a:ext cx="7467600" cy="2066925"/>
            <a:chOff x="528" y="336"/>
            <a:chExt cx="4704" cy="1302"/>
          </a:xfrm>
        </p:grpSpPr>
        <p:sp>
          <p:nvSpPr>
            <p:cNvPr id="15383" name="Text Box 3">
              <a:extLst>
                <a:ext uri="{FF2B5EF4-FFF2-40B4-BE49-F238E27FC236}">
                  <a16:creationId xmlns:a16="http://schemas.microsoft.com/office/drawing/2014/main" id="{78B2C332-2655-41CA-8A00-A7191CE2BDB1}"/>
                </a:ext>
              </a:extLst>
            </p:cNvPr>
            <p:cNvSpPr txBox="1">
              <a:spLocks noChangeArrowheads="1"/>
            </p:cNvSpPr>
            <p:nvPr/>
          </p:nvSpPr>
          <p:spPr bwMode="auto">
            <a:xfrm>
              <a:off x="528" y="336"/>
              <a:ext cx="4704"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2]</a:t>
              </a:r>
              <a:r>
                <a:rPr lang="zh-CN" altLang="en-US">
                  <a:ea typeface="宋体" panose="02010600030101010101" pitchFamily="2" charset="-122"/>
                </a:rPr>
                <a:t>如图表示一战车，置于摩擦很小的铁轨上，车身质量为        ，炮弹质量为       ，炮筒与水平面夹角      角</a:t>
              </a:r>
              <a:r>
                <a:rPr lang="en-US" altLang="zh-CN">
                  <a:ea typeface="宋体" panose="02010600030101010101" pitchFamily="2" charset="-122"/>
                </a:rPr>
                <a:t>.</a:t>
              </a:r>
              <a:r>
                <a:rPr lang="zh-CN" altLang="en-US">
                  <a:ea typeface="宋体" panose="02010600030101010101" pitchFamily="2" charset="-122"/>
                </a:rPr>
                <a:t>炮弹以相对于炮口的速度为     射出，求炮身后坐速率     </a:t>
              </a:r>
              <a:r>
                <a:rPr lang="en-US" altLang="zh-CN">
                  <a:ea typeface="宋体" panose="02010600030101010101" pitchFamily="2" charset="-122"/>
                </a:rPr>
                <a:t>.</a:t>
              </a:r>
            </a:p>
          </p:txBody>
        </p:sp>
        <p:graphicFrame>
          <p:nvGraphicFramePr>
            <p:cNvPr id="15362" name="Object 4">
              <a:extLst>
                <a:ext uri="{FF2B5EF4-FFF2-40B4-BE49-F238E27FC236}">
                  <a16:creationId xmlns:a16="http://schemas.microsoft.com/office/drawing/2014/main" id="{075721FD-68A5-442B-A44B-F16ACBE71E92}"/>
                </a:ext>
              </a:extLst>
            </p:cNvPr>
            <p:cNvGraphicFramePr>
              <a:graphicFrameLocks noChangeAspect="1"/>
            </p:cNvGraphicFramePr>
            <p:nvPr/>
          </p:nvGraphicFramePr>
          <p:xfrm>
            <a:off x="789" y="1319"/>
            <a:ext cx="195" cy="301"/>
          </p:xfrm>
          <a:graphic>
            <a:graphicData uri="http://schemas.openxmlformats.org/presentationml/2006/ole">
              <mc:AlternateContent xmlns:mc="http://schemas.openxmlformats.org/markup-compatibility/2006">
                <mc:Choice xmlns:v="urn:schemas-microsoft-com:vml" Requires="v">
                  <p:oleObj spid="_x0000_s15384" name="Equation" r:id="rId3" imgW="164880" imgH="215640" progId="Equation.3">
                    <p:embed/>
                  </p:oleObj>
                </mc:Choice>
                <mc:Fallback>
                  <p:oleObj name="Equation" r:id="rId3" imgW="16488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 y="1319"/>
                          <a:ext cx="195"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5">
              <a:extLst>
                <a:ext uri="{FF2B5EF4-FFF2-40B4-BE49-F238E27FC236}">
                  <a16:creationId xmlns:a16="http://schemas.microsoft.com/office/drawing/2014/main" id="{048616B2-A71F-4A52-8F5A-1248B0C4FDF2}"/>
                </a:ext>
              </a:extLst>
            </p:cNvPr>
            <p:cNvGraphicFramePr>
              <a:graphicFrameLocks noChangeAspect="1"/>
            </p:cNvGraphicFramePr>
            <p:nvPr/>
          </p:nvGraphicFramePr>
          <p:xfrm>
            <a:off x="3158" y="1008"/>
            <a:ext cx="226" cy="327"/>
          </p:xfrm>
          <a:graphic>
            <a:graphicData uri="http://schemas.openxmlformats.org/presentationml/2006/ole">
              <mc:AlternateContent xmlns:mc="http://schemas.openxmlformats.org/markup-compatibility/2006">
                <mc:Choice xmlns:v="urn:schemas-microsoft-com:vml" Requires="v">
                  <p:oleObj spid="_x0000_s15385" name="Equation" r:id="rId5" imgW="177480" imgH="215640" progId="Equation.3">
                    <p:embed/>
                  </p:oleObj>
                </mc:Choice>
                <mc:Fallback>
                  <p:oleObj name="Equation" r:id="rId5" imgW="17748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8" y="1008"/>
                          <a:ext cx="2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6">
              <a:extLst>
                <a:ext uri="{FF2B5EF4-FFF2-40B4-BE49-F238E27FC236}">
                  <a16:creationId xmlns:a16="http://schemas.microsoft.com/office/drawing/2014/main" id="{EF12BB6F-87E1-4462-8686-D3532CFDE8EF}"/>
                </a:ext>
              </a:extLst>
            </p:cNvPr>
            <p:cNvGraphicFramePr>
              <a:graphicFrameLocks noChangeAspect="1"/>
            </p:cNvGraphicFramePr>
            <p:nvPr/>
          </p:nvGraphicFramePr>
          <p:xfrm>
            <a:off x="1392" y="672"/>
            <a:ext cx="303" cy="326"/>
          </p:xfrm>
          <a:graphic>
            <a:graphicData uri="http://schemas.openxmlformats.org/presentationml/2006/ole">
              <mc:AlternateContent xmlns:mc="http://schemas.openxmlformats.org/markup-compatibility/2006">
                <mc:Choice xmlns:v="urn:schemas-microsoft-com:vml" Requires="v">
                  <p:oleObj spid="_x0000_s15386" name="Equation" r:id="rId7" imgW="215640" imgH="215640" progId="Equation.3">
                    <p:embed/>
                  </p:oleObj>
                </mc:Choice>
                <mc:Fallback>
                  <p:oleObj name="Equation" r:id="rId7" imgW="215640" imgH="215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2" y="672"/>
                          <a:ext cx="303"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7">
              <a:extLst>
                <a:ext uri="{FF2B5EF4-FFF2-40B4-BE49-F238E27FC236}">
                  <a16:creationId xmlns:a16="http://schemas.microsoft.com/office/drawing/2014/main" id="{1B1541C7-561B-4A9B-9477-C8453F4D5916}"/>
                </a:ext>
              </a:extLst>
            </p:cNvPr>
            <p:cNvGraphicFramePr>
              <a:graphicFrameLocks noChangeAspect="1"/>
            </p:cNvGraphicFramePr>
            <p:nvPr/>
          </p:nvGraphicFramePr>
          <p:xfrm>
            <a:off x="2928" y="672"/>
            <a:ext cx="292" cy="326"/>
          </p:xfrm>
          <a:graphic>
            <a:graphicData uri="http://schemas.openxmlformats.org/presentationml/2006/ole">
              <mc:AlternateContent xmlns:mc="http://schemas.openxmlformats.org/markup-compatibility/2006">
                <mc:Choice xmlns:v="urn:schemas-microsoft-com:vml" Requires="v">
                  <p:oleObj spid="_x0000_s15387" name="Equation" r:id="rId9" imgW="228600" imgH="215640" progId="Equation.3">
                    <p:embed/>
                  </p:oleObj>
                </mc:Choice>
                <mc:Fallback>
                  <p:oleObj name="Equation" r:id="rId9" imgW="228600" imgH="2156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672"/>
                          <a:ext cx="292"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8">
              <a:extLst>
                <a:ext uri="{FF2B5EF4-FFF2-40B4-BE49-F238E27FC236}">
                  <a16:creationId xmlns:a16="http://schemas.microsoft.com/office/drawing/2014/main" id="{0C1BE8F5-8672-410B-A07D-61AEEA9CD398}"/>
                </a:ext>
              </a:extLst>
            </p:cNvPr>
            <p:cNvGraphicFramePr>
              <a:graphicFrameLocks noChangeAspect="1"/>
            </p:cNvGraphicFramePr>
            <p:nvPr/>
          </p:nvGraphicFramePr>
          <p:xfrm>
            <a:off x="4944" y="720"/>
            <a:ext cx="185" cy="280"/>
          </p:xfrm>
          <a:graphic>
            <a:graphicData uri="http://schemas.openxmlformats.org/presentationml/2006/ole">
              <mc:AlternateContent xmlns:mc="http://schemas.openxmlformats.org/markup-compatibility/2006">
                <mc:Choice xmlns:v="urn:schemas-microsoft-com:vml" Requires="v">
                  <p:oleObj spid="_x0000_s15388" name="Equation" r:id="rId11" imgW="139680" imgH="177480" progId="Equation.3">
                    <p:embed/>
                  </p:oleObj>
                </mc:Choice>
                <mc:Fallback>
                  <p:oleObj name="Equation" r:id="rId11" imgW="139680" imgH="1774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4" y="720"/>
                          <a:ext cx="185"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68" name="Group 9">
            <a:extLst>
              <a:ext uri="{FF2B5EF4-FFF2-40B4-BE49-F238E27FC236}">
                <a16:creationId xmlns:a16="http://schemas.microsoft.com/office/drawing/2014/main" id="{7155A568-CE8C-4CA0-985E-828BCF21909F}"/>
              </a:ext>
            </a:extLst>
          </p:cNvPr>
          <p:cNvGrpSpPr>
            <a:grpSpLocks/>
          </p:cNvGrpSpPr>
          <p:nvPr/>
        </p:nvGrpSpPr>
        <p:grpSpPr bwMode="auto">
          <a:xfrm>
            <a:off x="2365375" y="2871788"/>
            <a:ext cx="4065588" cy="2035175"/>
            <a:chOff x="766" y="2068"/>
            <a:chExt cx="2561" cy="1282"/>
          </a:xfrm>
        </p:grpSpPr>
        <p:grpSp>
          <p:nvGrpSpPr>
            <p:cNvPr id="15369" name="Group 10">
              <a:extLst>
                <a:ext uri="{FF2B5EF4-FFF2-40B4-BE49-F238E27FC236}">
                  <a16:creationId xmlns:a16="http://schemas.microsoft.com/office/drawing/2014/main" id="{6D77415B-1C78-4A76-8634-70AD0EA149ED}"/>
                </a:ext>
              </a:extLst>
            </p:cNvPr>
            <p:cNvGrpSpPr>
              <a:grpSpLocks/>
            </p:cNvGrpSpPr>
            <p:nvPr/>
          </p:nvGrpSpPr>
          <p:grpSpPr bwMode="auto">
            <a:xfrm>
              <a:off x="960" y="2256"/>
              <a:ext cx="1965" cy="820"/>
              <a:chOff x="720" y="1761"/>
              <a:chExt cx="2767" cy="1102"/>
            </a:xfrm>
          </p:grpSpPr>
          <p:grpSp>
            <p:nvGrpSpPr>
              <p:cNvPr id="15375" name="Group 11">
                <a:extLst>
                  <a:ext uri="{FF2B5EF4-FFF2-40B4-BE49-F238E27FC236}">
                    <a16:creationId xmlns:a16="http://schemas.microsoft.com/office/drawing/2014/main" id="{D01EE366-1271-4F3E-8366-F8D9307F7F74}"/>
                  </a:ext>
                </a:extLst>
              </p:cNvPr>
              <p:cNvGrpSpPr>
                <a:grpSpLocks/>
              </p:cNvGrpSpPr>
              <p:nvPr/>
            </p:nvGrpSpPr>
            <p:grpSpPr bwMode="auto">
              <a:xfrm>
                <a:off x="1189" y="2643"/>
                <a:ext cx="1674" cy="220"/>
                <a:chOff x="1392" y="2688"/>
                <a:chExt cx="1968" cy="288"/>
              </a:xfrm>
            </p:grpSpPr>
            <p:sp>
              <p:nvSpPr>
                <p:cNvPr id="106508" name="Oval 12">
                  <a:extLst>
                    <a:ext uri="{FF2B5EF4-FFF2-40B4-BE49-F238E27FC236}">
                      <a16:creationId xmlns:a16="http://schemas.microsoft.com/office/drawing/2014/main" id="{9B91EE66-E261-46DF-A4CE-80FF6DCAC247}"/>
                    </a:ext>
                  </a:extLst>
                </p:cNvPr>
                <p:cNvSpPr>
                  <a:spLocks noChangeArrowheads="1"/>
                </p:cNvSpPr>
                <p:nvPr/>
              </p:nvSpPr>
              <p:spPr bwMode="auto">
                <a:xfrm>
                  <a:off x="1392" y="2686"/>
                  <a:ext cx="288" cy="290"/>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type="none" w="sm" len="lg"/>
                </a:ln>
                <a:effectLst/>
              </p:spPr>
              <p:txBody>
                <a:bodyPr wrap="none" anchor="ctr"/>
                <a:lstStyle/>
                <a:p>
                  <a:pPr>
                    <a:defRPr/>
                  </a:pPr>
                  <a:endParaRPr lang="zh-CN" altLang="en-US"/>
                </a:p>
              </p:txBody>
            </p:sp>
            <p:sp>
              <p:nvSpPr>
                <p:cNvPr id="106509" name="Oval 13">
                  <a:extLst>
                    <a:ext uri="{FF2B5EF4-FFF2-40B4-BE49-F238E27FC236}">
                      <a16:creationId xmlns:a16="http://schemas.microsoft.com/office/drawing/2014/main" id="{A975A5D3-C0CF-4A68-B31E-FC695A173A1B}"/>
                    </a:ext>
                  </a:extLst>
                </p:cNvPr>
                <p:cNvSpPr>
                  <a:spLocks noChangeArrowheads="1"/>
                </p:cNvSpPr>
                <p:nvPr/>
              </p:nvSpPr>
              <p:spPr bwMode="auto">
                <a:xfrm>
                  <a:off x="1776" y="2686"/>
                  <a:ext cx="288" cy="290"/>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type="none" w="sm" len="lg"/>
                </a:ln>
                <a:effectLst/>
              </p:spPr>
              <p:txBody>
                <a:bodyPr wrap="none" anchor="ctr"/>
                <a:lstStyle/>
                <a:p>
                  <a:pPr>
                    <a:defRPr/>
                  </a:pPr>
                  <a:endParaRPr lang="zh-CN" altLang="en-US"/>
                </a:p>
              </p:txBody>
            </p:sp>
            <p:sp>
              <p:nvSpPr>
                <p:cNvPr id="106510" name="Oval 14">
                  <a:extLst>
                    <a:ext uri="{FF2B5EF4-FFF2-40B4-BE49-F238E27FC236}">
                      <a16:creationId xmlns:a16="http://schemas.microsoft.com/office/drawing/2014/main" id="{ABEE2FF6-0C9F-4065-9267-A64CF69BF5DB}"/>
                    </a:ext>
                  </a:extLst>
                </p:cNvPr>
                <p:cNvSpPr>
                  <a:spLocks noChangeArrowheads="1"/>
                </p:cNvSpPr>
                <p:nvPr/>
              </p:nvSpPr>
              <p:spPr bwMode="auto">
                <a:xfrm>
                  <a:off x="2688" y="2686"/>
                  <a:ext cx="288" cy="290"/>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type="none" w="sm" len="lg"/>
                </a:ln>
                <a:effectLst/>
              </p:spPr>
              <p:txBody>
                <a:bodyPr wrap="none" anchor="ctr"/>
                <a:lstStyle/>
                <a:p>
                  <a:pPr>
                    <a:defRPr/>
                  </a:pPr>
                  <a:endParaRPr lang="zh-CN" altLang="en-US"/>
                </a:p>
              </p:txBody>
            </p:sp>
            <p:sp>
              <p:nvSpPr>
                <p:cNvPr id="106511" name="Oval 15">
                  <a:extLst>
                    <a:ext uri="{FF2B5EF4-FFF2-40B4-BE49-F238E27FC236}">
                      <a16:creationId xmlns:a16="http://schemas.microsoft.com/office/drawing/2014/main" id="{A6C228CE-7793-4715-8166-7560CF3605AD}"/>
                    </a:ext>
                  </a:extLst>
                </p:cNvPr>
                <p:cNvSpPr>
                  <a:spLocks noChangeArrowheads="1"/>
                </p:cNvSpPr>
                <p:nvPr/>
              </p:nvSpPr>
              <p:spPr bwMode="auto">
                <a:xfrm>
                  <a:off x="3072" y="2686"/>
                  <a:ext cx="288" cy="290"/>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type="none" w="sm" len="lg"/>
                </a:ln>
                <a:effectLst/>
              </p:spPr>
              <p:txBody>
                <a:bodyPr wrap="none" anchor="ctr"/>
                <a:lstStyle/>
                <a:p>
                  <a:pPr>
                    <a:defRPr/>
                  </a:pPr>
                  <a:endParaRPr lang="zh-CN" altLang="en-US"/>
                </a:p>
              </p:txBody>
            </p:sp>
          </p:grpSp>
          <p:sp>
            <p:nvSpPr>
              <p:cNvPr id="15376" name="Freeform 16">
                <a:extLst>
                  <a:ext uri="{FF2B5EF4-FFF2-40B4-BE49-F238E27FC236}">
                    <a16:creationId xmlns:a16="http://schemas.microsoft.com/office/drawing/2014/main" id="{D20A694C-DB78-4E96-A1E8-DC689BF96F66}"/>
                  </a:ext>
                </a:extLst>
              </p:cNvPr>
              <p:cNvSpPr>
                <a:spLocks/>
              </p:cNvSpPr>
              <p:nvPr/>
            </p:nvSpPr>
            <p:spPr bwMode="auto">
              <a:xfrm>
                <a:off x="720" y="2064"/>
                <a:ext cx="2767" cy="576"/>
              </a:xfrm>
              <a:custGeom>
                <a:avLst/>
                <a:gdLst>
                  <a:gd name="T0" fmla="*/ 154 w 3456"/>
                  <a:gd name="T1" fmla="*/ 346 h 960"/>
                  <a:gd name="T2" fmla="*/ 2092 w 3456"/>
                  <a:gd name="T3" fmla="*/ 346 h 960"/>
                  <a:gd name="T4" fmla="*/ 2215 w 3456"/>
                  <a:gd name="T5" fmla="*/ 259 h 960"/>
                  <a:gd name="T6" fmla="*/ 1446 w 3456"/>
                  <a:gd name="T7" fmla="*/ 155 h 960"/>
                  <a:gd name="T8" fmla="*/ 1169 w 3456"/>
                  <a:gd name="T9" fmla="*/ 0 h 960"/>
                  <a:gd name="T10" fmla="*/ 861 w 3456"/>
                  <a:gd name="T11" fmla="*/ 0 h 960"/>
                  <a:gd name="T12" fmla="*/ 616 w 3456"/>
                  <a:gd name="T13" fmla="*/ 155 h 960"/>
                  <a:gd name="T14" fmla="*/ 0 w 3456"/>
                  <a:gd name="T15" fmla="*/ 190 h 960"/>
                  <a:gd name="T16" fmla="*/ 30 w 3456"/>
                  <a:gd name="T17" fmla="*/ 294 h 960"/>
                  <a:gd name="T18" fmla="*/ 154 w 3456"/>
                  <a:gd name="T19" fmla="*/ 346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56"/>
                  <a:gd name="T31" fmla="*/ 0 h 960"/>
                  <a:gd name="T32" fmla="*/ 3456 w 3456"/>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56" h="960">
                    <a:moveTo>
                      <a:pt x="240" y="960"/>
                    </a:moveTo>
                    <a:lnTo>
                      <a:pt x="3264" y="960"/>
                    </a:lnTo>
                    <a:lnTo>
                      <a:pt x="3456" y="720"/>
                    </a:lnTo>
                    <a:lnTo>
                      <a:pt x="2256" y="432"/>
                    </a:lnTo>
                    <a:lnTo>
                      <a:pt x="1824" y="0"/>
                    </a:lnTo>
                    <a:lnTo>
                      <a:pt x="1344" y="0"/>
                    </a:lnTo>
                    <a:lnTo>
                      <a:pt x="960" y="432"/>
                    </a:lnTo>
                    <a:lnTo>
                      <a:pt x="0" y="528"/>
                    </a:lnTo>
                    <a:lnTo>
                      <a:pt x="48" y="816"/>
                    </a:lnTo>
                    <a:lnTo>
                      <a:pt x="240" y="960"/>
                    </a:lnTo>
                    <a:close/>
                  </a:path>
                </a:pathLst>
              </a:custGeom>
              <a:gradFill rotWithShape="0">
                <a:gsLst>
                  <a:gs pos="0">
                    <a:srgbClr val="008000"/>
                  </a:gs>
                  <a:gs pos="50000">
                    <a:srgbClr val="A2D1A2"/>
                  </a:gs>
                  <a:gs pos="100000">
                    <a:srgbClr val="008000"/>
                  </a:gs>
                </a:gsLst>
                <a:lin ang="5400000" scaled="1"/>
              </a:gradFill>
              <a:ln w="19050" cap="flat" cmpd="sng">
                <a:solidFill>
                  <a:schemeClr val="tx1"/>
                </a:solidFill>
                <a:prstDash val="solid"/>
                <a:round/>
                <a:headEnd type="none" w="med" len="med"/>
                <a:tailEnd type="none" w="sm" len="lg"/>
              </a:ln>
            </p:spPr>
            <p:txBody>
              <a:bodyPr/>
              <a:lstStyle/>
              <a:p>
                <a:endParaRPr lang="zh-CN" altLang="en-US"/>
              </a:p>
            </p:txBody>
          </p:sp>
          <p:sp>
            <p:nvSpPr>
              <p:cNvPr id="15377" name="Freeform 17" descr="上对角虚线">
                <a:extLst>
                  <a:ext uri="{FF2B5EF4-FFF2-40B4-BE49-F238E27FC236}">
                    <a16:creationId xmlns:a16="http://schemas.microsoft.com/office/drawing/2014/main" id="{31C342D5-C315-4655-A6CB-EC6FFF8F9632}"/>
                  </a:ext>
                </a:extLst>
              </p:cNvPr>
              <p:cNvSpPr>
                <a:spLocks/>
              </p:cNvSpPr>
              <p:nvPr/>
            </p:nvSpPr>
            <p:spPr bwMode="auto">
              <a:xfrm>
                <a:off x="1554" y="2146"/>
                <a:ext cx="269" cy="403"/>
              </a:xfrm>
              <a:custGeom>
                <a:avLst/>
                <a:gdLst>
                  <a:gd name="T0" fmla="*/ 215 w 336"/>
                  <a:gd name="T1" fmla="*/ 0 h 672"/>
                  <a:gd name="T2" fmla="*/ 0 w 336"/>
                  <a:gd name="T3" fmla="*/ 104 h 672"/>
                  <a:gd name="T4" fmla="*/ 0 w 336"/>
                  <a:gd name="T5" fmla="*/ 242 h 672"/>
                  <a:gd name="T6" fmla="*/ 215 w 336"/>
                  <a:gd name="T7" fmla="*/ 240 h 672"/>
                  <a:gd name="T8" fmla="*/ 215 w 336"/>
                  <a:gd name="T9" fmla="*/ 0 h 672"/>
                  <a:gd name="T10" fmla="*/ 0 60000 65536"/>
                  <a:gd name="T11" fmla="*/ 0 60000 65536"/>
                  <a:gd name="T12" fmla="*/ 0 60000 65536"/>
                  <a:gd name="T13" fmla="*/ 0 60000 65536"/>
                  <a:gd name="T14" fmla="*/ 0 60000 65536"/>
                  <a:gd name="T15" fmla="*/ 0 w 336"/>
                  <a:gd name="T16" fmla="*/ 0 h 672"/>
                  <a:gd name="T17" fmla="*/ 336 w 336"/>
                  <a:gd name="T18" fmla="*/ 672 h 672"/>
                </a:gdLst>
                <a:ahLst/>
                <a:cxnLst>
                  <a:cxn ang="T10">
                    <a:pos x="T0" y="T1"/>
                  </a:cxn>
                  <a:cxn ang="T11">
                    <a:pos x="T2" y="T3"/>
                  </a:cxn>
                  <a:cxn ang="T12">
                    <a:pos x="T4" y="T5"/>
                  </a:cxn>
                  <a:cxn ang="T13">
                    <a:pos x="T6" y="T7"/>
                  </a:cxn>
                  <a:cxn ang="T14">
                    <a:pos x="T8" y="T9"/>
                  </a:cxn>
                </a:cxnLst>
                <a:rect l="T15" t="T16" r="T17" b="T18"/>
                <a:pathLst>
                  <a:path w="336" h="672">
                    <a:moveTo>
                      <a:pt x="336" y="0"/>
                    </a:moveTo>
                    <a:lnTo>
                      <a:pt x="0" y="288"/>
                    </a:lnTo>
                    <a:lnTo>
                      <a:pt x="0" y="672"/>
                    </a:lnTo>
                    <a:lnTo>
                      <a:pt x="336" y="669"/>
                    </a:lnTo>
                    <a:lnTo>
                      <a:pt x="336" y="0"/>
                    </a:lnTo>
                    <a:close/>
                  </a:path>
                </a:pathLst>
              </a:custGeom>
              <a:pattFill prst="dashUpDiag">
                <a:fgClr>
                  <a:srgbClr val="008000"/>
                </a:fgClr>
                <a:bgClr>
                  <a:schemeClr val="bg1"/>
                </a:bgClr>
              </a:pattFill>
              <a:ln w="19050" cap="flat" cmpd="sng">
                <a:solidFill>
                  <a:schemeClr val="tx1"/>
                </a:solidFill>
                <a:prstDash val="solid"/>
                <a:round/>
                <a:headEnd type="none" w="med" len="med"/>
                <a:tailEnd type="none" w="sm" len="lg"/>
              </a:ln>
            </p:spPr>
            <p:txBody>
              <a:bodyPr/>
              <a:lstStyle/>
              <a:p>
                <a:endParaRPr lang="zh-CN" altLang="en-US"/>
              </a:p>
            </p:txBody>
          </p:sp>
          <p:sp>
            <p:nvSpPr>
              <p:cNvPr id="15378" name="Freeform 18">
                <a:extLst>
                  <a:ext uri="{FF2B5EF4-FFF2-40B4-BE49-F238E27FC236}">
                    <a16:creationId xmlns:a16="http://schemas.microsoft.com/office/drawing/2014/main" id="{C22633E1-923C-4C1C-87E2-7588BEDFE626}"/>
                  </a:ext>
                </a:extLst>
              </p:cNvPr>
              <p:cNvSpPr>
                <a:spLocks/>
              </p:cNvSpPr>
              <p:nvPr/>
            </p:nvSpPr>
            <p:spPr bwMode="auto">
              <a:xfrm>
                <a:off x="2280" y="1761"/>
                <a:ext cx="1095" cy="485"/>
              </a:xfrm>
              <a:custGeom>
                <a:avLst/>
                <a:gdLst>
                  <a:gd name="T0" fmla="*/ 0 w 1096"/>
                  <a:gd name="T1" fmla="*/ 382 h 486"/>
                  <a:gd name="T2" fmla="*/ 1060 w 1096"/>
                  <a:gd name="T3" fmla="*/ 0 h 486"/>
                  <a:gd name="T4" fmla="*/ 1094 w 1096"/>
                  <a:gd name="T5" fmla="*/ 79 h 486"/>
                  <a:gd name="T6" fmla="*/ 125 w 1096"/>
                  <a:gd name="T7" fmla="*/ 484 h 486"/>
                  <a:gd name="T8" fmla="*/ 0 60000 65536"/>
                  <a:gd name="T9" fmla="*/ 0 60000 65536"/>
                  <a:gd name="T10" fmla="*/ 0 60000 65536"/>
                  <a:gd name="T11" fmla="*/ 0 60000 65536"/>
                  <a:gd name="T12" fmla="*/ 0 w 1096"/>
                  <a:gd name="T13" fmla="*/ 0 h 486"/>
                  <a:gd name="T14" fmla="*/ 1096 w 1096"/>
                  <a:gd name="T15" fmla="*/ 486 h 486"/>
                </a:gdLst>
                <a:ahLst/>
                <a:cxnLst>
                  <a:cxn ang="T8">
                    <a:pos x="T0" y="T1"/>
                  </a:cxn>
                  <a:cxn ang="T9">
                    <a:pos x="T2" y="T3"/>
                  </a:cxn>
                  <a:cxn ang="T10">
                    <a:pos x="T4" y="T5"/>
                  </a:cxn>
                  <a:cxn ang="T11">
                    <a:pos x="T6" y="T7"/>
                  </a:cxn>
                </a:cxnLst>
                <a:rect l="T12" t="T13" r="T14" b="T15"/>
                <a:pathLst>
                  <a:path w="1096" h="486">
                    <a:moveTo>
                      <a:pt x="0" y="384"/>
                    </a:moveTo>
                    <a:lnTo>
                      <a:pt x="1062" y="0"/>
                    </a:lnTo>
                    <a:lnTo>
                      <a:pt x="1096" y="79"/>
                    </a:lnTo>
                    <a:lnTo>
                      <a:pt x="125" y="486"/>
                    </a:lnTo>
                  </a:path>
                </a:pathLst>
              </a:custGeom>
              <a:gradFill rotWithShape="0">
                <a:gsLst>
                  <a:gs pos="0">
                    <a:srgbClr val="008000"/>
                  </a:gs>
                  <a:gs pos="50000">
                    <a:srgbClr val="A2D1A2"/>
                  </a:gs>
                  <a:gs pos="100000">
                    <a:srgbClr val="008000"/>
                  </a:gs>
                </a:gsLst>
                <a:lin ang="5400000" scaled="1"/>
              </a:gradFill>
              <a:ln w="19050" cap="flat" cmpd="sng">
                <a:solidFill>
                  <a:schemeClr val="tx1"/>
                </a:solidFill>
                <a:prstDash val="solid"/>
                <a:round/>
                <a:headEnd type="none" w="med" len="med"/>
                <a:tailEnd type="none" w="sm" len="lg"/>
              </a:ln>
            </p:spPr>
            <p:txBody>
              <a:bodyPr/>
              <a:lstStyle/>
              <a:p>
                <a:endParaRPr lang="zh-CN" altLang="en-US"/>
              </a:p>
            </p:txBody>
          </p:sp>
        </p:grpSp>
        <p:sp>
          <p:nvSpPr>
            <p:cNvPr id="15370" name="Line 19">
              <a:extLst>
                <a:ext uri="{FF2B5EF4-FFF2-40B4-BE49-F238E27FC236}">
                  <a16:creationId xmlns:a16="http://schemas.microsoft.com/office/drawing/2014/main" id="{39635B03-DE18-4795-B7BE-4FFB3BE12EF6}"/>
                </a:ext>
              </a:extLst>
            </p:cNvPr>
            <p:cNvSpPr>
              <a:spLocks noChangeShapeType="1"/>
            </p:cNvSpPr>
            <p:nvPr/>
          </p:nvSpPr>
          <p:spPr bwMode="auto">
            <a:xfrm>
              <a:off x="956" y="3082"/>
              <a:ext cx="2371"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371" name="Line 20">
              <a:extLst>
                <a:ext uri="{FF2B5EF4-FFF2-40B4-BE49-F238E27FC236}">
                  <a16:creationId xmlns:a16="http://schemas.microsoft.com/office/drawing/2014/main" id="{5338B044-5F3A-4068-847D-7B0D0E222F7B}"/>
                </a:ext>
              </a:extLst>
            </p:cNvPr>
            <p:cNvSpPr>
              <a:spLocks noChangeShapeType="1"/>
            </p:cNvSpPr>
            <p:nvPr/>
          </p:nvSpPr>
          <p:spPr bwMode="auto">
            <a:xfrm flipV="1">
              <a:off x="960" y="2149"/>
              <a:ext cx="0" cy="96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372" name="Text Box 21">
              <a:extLst>
                <a:ext uri="{FF2B5EF4-FFF2-40B4-BE49-F238E27FC236}">
                  <a16:creationId xmlns:a16="http://schemas.microsoft.com/office/drawing/2014/main" id="{5E5579F1-B8F2-440D-9C57-368684FD9ED8}"/>
                </a:ext>
              </a:extLst>
            </p:cNvPr>
            <p:cNvSpPr txBox="1">
              <a:spLocks noChangeArrowheads="1"/>
            </p:cNvSpPr>
            <p:nvPr/>
          </p:nvSpPr>
          <p:spPr bwMode="auto">
            <a:xfrm>
              <a:off x="3070" y="306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15373" name="Text Box 22">
              <a:extLst>
                <a:ext uri="{FF2B5EF4-FFF2-40B4-BE49-F238E27FC236}">
                  <a16:creationId xmlns:a16="http://schemas.microsoft.com/office/drawing/2014/main" id="{CAF57B7D-E111-4319-9597-BEC3A8608D9E}"/>
                </a:ext>
              </a:extLst>
            </p:cNvPr>
            <p:cNvSpPr txBox="1">
              <a:spLocks noChangeArrowheads="1"/>
            </p:cNvSpPr>
            <p:nvPr/>
          </p:nvSpPr>
          <p:spPr bwMode="auto">
            <a:xfrm>
              <a:off x="766" y="206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15374" name="Freeform 23">
              <a:extLst>
                <a:ext uri="{FF2B5EF4-FFF2-40B4-BE49-F238E27FC236}">
                  <a16:creationId xmlns:a16="http://schemas.microsoft.com/office/drawing/2014/main" id="{2202DC7E-1F02-4EFB-A675-268B27115F0A}"/>
                </a:ext>
              </a:extLst>
            </p:cNvPr>
            <p:cNvSpPr>
              <a:spLocks/>
            </p:cNvSpPr>
            <p:nvPr/>
          </p:nvSpPr>
          <p:spPr bwMode="auto">
            <a:xfrm rot="-1250338">
              <a:off x="3003" y="2101"/>
              <a:ext cx="215" cy="79"/>
            </a:xfrm>
            <a:custGeom>
              <a:avLst/>
              <a:gdLst>
                <a:gd name="T0" fmla="*/ 0 w 497"/>
                <a:gd name="T1" fmla="*/ 0 h 181"/>
                <a:gd name="T2" fmla="*/ 68 w 497"/>
                <a:gd name="T3" fmla="*/ 0 h 181"/>
                <a:gd name="T4" fmla="*/ 93 w 497"/>
                <a:gd name="T5" fmla="*/ 20 h 181"/>
                <a:gd name="T6" fmla="*/ 70 w 497"/>
                <a:gd name="T7" fmla="*/ 34 h 181"/>
                <a:gd name="T8" fmla="*/ 0 w 497"/>
                <a:gd name="T9" fmla="*/ 34 h 181"/>
                <a:gd name="T10" fmla="*/ 0 w 497"/>
                <a:gd name="T11" fmla="*/ 0 h 181"/>
                <a:gd name="T12" fmla="*/ 0 60000 65536"/>
                <a:gd name="T13" fmla="*/ 0 60000 65536"/>
                <a:gd name="T14" fmla="*/ 0 60000 65536"/>
                <a:gd name="T15" fmla="*/ 0 60000 65536"/>
                <a:gd name="T16" fmla="*/ 0 60000 65536"/>
                <a:gd name="T17" fmla="*/ 0 60000 65536"/>
                <a:gd name="T18" fmla="*/ 0 w 497"/>
                <a:gd name="T19" fmla="*/ 0 h 181"/>
                <a:gd name="T20" fmla="*/ 497 w 497"/>
                <a:gd name="T21" fmla="*/ 181 h 181"/>
              </a:gdLst>
              <a:ahLst/>
              <a:cxnLst>
                <a:cxn ang="T12">
                  <a:pos x="T0" y="T1"/>
                </a:cxn>
                <a:cxn ang="T13">
                  <a:pos x="T2" y="T3"/>
                </a:cxn>
                <a:cxn ang="T14">
                  <a:pos x="T4" y="T5"/>
                </a:cxn>
                <a:cxn ang="T15">
                  <a:pos x="T6" y="T7"/>
                </a:cxn>
                <a:cxn ang="T16">
                  <a:pos x="T8" y="T9"/>
                </a:cxn>
                <a:cxn ang="T17">
                  <a:pos x="T10" y="T11"/>
                </a:cxn>
              </a:cxnLst>
              <a:rect l="T18" t="T19" r="T20" b="T21"/>
              <a:pathLst>
                <a:path w="497" h="181">
                  <a:moveTo>
                    <a:pt x="0" y="0"/>
                  </a:moveTo>
                  <a:lnTo>
                    <a:pt x="362" y="0"/>
                  </a:lnTo>
                  <a:lnTo>
                    <a:pt x="497" y="102"/>
                  </a:lnTo>
                  <a:lnTo>
                    <a:pt x="373" y="181"/>
                  </a:lnTo>
                  <a:lnTo>
                    <a:pt x="0" y="181"/>
                  </a:lnTo>
                  <a:lnTo>
                    <a:pt x="0" y="0"/>
                  </a:lnTo>
                  <a:close/>
                </a:path>
              </a:pathLst>
            </a:custGeom>
            <a:solidFill>
              <a:srgbClr val="CC9900"/>
            </a:solidFill>
            <a:ln w="19050" cap="flat" cmpd="sng">
              <a:solidFill>
                <a:srgbClr val="CC9900"/>
              </a:solidFill>
              <a:prstDash val="solid"/>
              <a:round/>
              <a:headEnd type="none" w="med" len="med"/>
              <a:tailEnd type="none" w="sm" len="lg"/>
            </a:ln>
          </p:spPr>
          <p:txBody>
            <a:bodyPr/>
            <a:lstStyle/>
            <a:p>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94" name="Text Box 2">
            <a:extLst>
              <a:ext uri="{FF2B5EF4-FFF2-40B4-BE49-F238E27FC236}">
                <a16:creationId xmlns:a16="http://schemas.microsoft.com/office/drawing/2014/main" id="{21AAF636-67FE-4C98-A1A8-44D75FA194F3}"/>
              </a:ext>
            </a:extLst>
          </p:cNvPr>
          <p:cNvSpPr txBox="1">
            <a:spLocks noChangeArrowheads="1"/>
          </p:cNvSpPr>
          <p:nvPr/>
        </p:nvSpPr>
        <p:spPr bwMode="auto">
          <a:xfrm>
            <a:off x="1020763" y="581025"/>
            <a:ext cx="70643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本题铅直方向动量不守恒。水平方向动量守恒</a:t>
            </a:r>
          </a:p>
        </p:txBody>
      </p:sp>
      <p:sp>
        <p:nvSpPr>
          <p:cNvPr id="16395" name="Text Box 3">
            <a:extLst>
              <a:ext uri="{FF2B5EF4-FFF2-40B4-BE49-F238E27FC236}">
                <a16:creationId xmlns:a16="http://schemas.microsoft.com/office/drawing/2014/main" id="{1574F132-5AAD-49B8-9187-67F3B709772B}"/>
              </a:ext>
            </a:extLst>
          </p:cNvPr>
          <p:cNvSpPr txBox="1">
            <a:spLocks noChangeArrowheads="1"/>
          </p:cNvSpPr>
          <p:nvPr/>
        </p:nvSpPr>
        <p:spPr bwMode="auto">
          <a:xfrm>
            <a:off x="1092200" y="1325563"/>
            <a:ext cx="341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Arial" panose="020B0604020202020204" pitchFamily="34" charset="0"/>
                <a:ea typeface="宋体" panose="02010600030101010101" pitchFamily="2" charset="-122"/>
              </a:rPr>
              <a:t>炮弹相对于地面的速度  </a:t>
            </a:r>
          </a:p>
        </p:txBody>
      </p:sp>
      <p:graphicFrame>
        <p:nvGraphicFramePr>
          <p:cNvPr id="16386" name="Object 4">
            <a:extLst>
              <a:ext uri="{FF2B5EF4-FFF2-40B4-BE49-F238E27FC236}">
                <a16:creationId xmlns:a16="http://schemas.microsoft.com/office/drawing/2014/main" id="{A502EF68-7BB8-4902-972A-CE7BB0AD71B7}"/>
              </a:ext>
            </a:extLst>
          </p:cNvPr>
          <p:cNvGraphicFramePr>
            <a:graphicFrameLocks noChangeAspect="1"/>
          </p:cNvGraphicFramePr>
          <p:nvPr/>
        </p:nvGraphicFramePr>
        <p:xfrm>
          <a:off x="4533900" y="1328738"/>
          <a:ext cx="1611313" cy="519112"/>
        </p:xfrm>
        <a:graphic>
          <a:graphicData uri="http://schemas.openxmlformats.org/presentationml/2006/ole">
            <mc:AlternateContent xmlns:mc="http://schemas.openxmlformats.org/markup-compatibility/2006">
              <mc:Choice xmlns:v="urn:schemas-microsoft-com:vml" Requires="v">
                <p:oleObj spid="_x0000_s16407" name="Equation" r:id="rId3" imgW="672840" imgH="215640" progId="Equation.3">
                  <p:embed/>
                </p:oleObj>
              </mc:Choice>
              <mc:Fallback>
                <p:oleObj name="Equation" r:id="rId3" imgW="67284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900" y="1328738"/>
                        <a:ext cx="16113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5">
            <a:extLst>
              <a:ext uri="{FF2B5EF4-FFF2-40B4-BE49-F238E27FC236}">
                <a16:creationId xmlns:a16="http://schemas.microsoft.com/office/drawing/2014/main" id="{83626525-239F-4E21-8EEB-4E568A6A5849}"/>
              </a:ext>
            </a:extLst>
          </p:cNvPr>
          <p:cNvGraphicFramePr>
            <a:graphicFrameLocks noChangeAspect="1"/>
          </p:cNvGraphicFramePr>
          <p:nvPr/>
        </p:nvGraphicFramePr>
        <p:xfrm>
          <a:off x="2273300" y="2022475"/>
          <a:ext cx="3851275" cy="477838"/>
        </p:xfrm>
        <a:graphic>
          <a:graphicData uri="http://schemas.openxmlformats.org/presentationml/2006/ole">
            <mc:AlternateContent xmlns:mc="http://schemas.openxmlformats.org/markup-compatibility/2006">
              <mc:Choice xmlns:v="urn:schemas-microsoft-com:vml" Requires="v">
                <p:oleObj spid="_x0000_s16408" name="Equation" r:id="rId5" imgW="1739880" imgH="215640" progId="Equation.3">
                  <p:embed/>
                </p:oleObj>
              </mc:Choice>
              <mc:Fallback>
                <p:oleObj name="Equation" r:id="rId5" imgW="173988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3300" y="2022475"/>
                        <a:ext cx="38512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6" name="Group 6">
            <a:extLst>
              <a:ext uri="{FF2B5EF4-FFF2-40B4-BE49-F238E27FC236}">
                <a16:creationId xmlns:a16="http://schemas.microsoft.com/office/drawing/2014/main" id="{9E1642E2-CB70-4388-80B5-D76CDB388F99}"/>
              </a:ext>
            </a:extLst>
          </p:cNvPr>
          <p:cNvGrpSpPr>
            <a:grpSpLocks/>
          </p:cNvGrpSpPr>
          <p:nvPr/>
        </p:nvGrpSpPr>
        <p:grpSpPr bwMode="auto">
          <a:xfrm>
            <a:off x="5529263" y="2624138"/>
            <a:ext cx="2443162" cy="1395412"/>
            <a:chOff x="3518" y="1957"/>
            <a:chExt cx="1539" cy="879"/>
          </a:xfrm>
        </p:grpSpPr>
        <p:sp>
          <p:nvSpPr>
            <p:cNvPr id="16399" name="Line 7">
              <a:extLst>
                <a:ext uri="{FF2B5EF4-FFF2-40B4-BE49-F238E27FC236}">
                  <a16:creationId xmlns:a16="http://schemas.microsoft.com/office/drawing/2014/main" id="{CA0BF1C8-803A-4750-B147-33A5A6B9DA8E}"/>
                </a:ext>
              </a:extLst>
            </p:cNvPr>
            <p:cNvSpPr>
              <a:spLocks noChangeShapeType="1"/>
            </p:cNvSpPr>
            <p:nvPr/>
          </p:nvSpPr>
          <p:spPr bwMode="auto">
            <a:xfrm flipV="1">
              <a:off x="4088" y="2202"/>
              <a:ext cx="792" cy="35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400" name="Line 8">
              <a:extLst>
                <a:ext uri="{FF2B5EF4-FFF2-40B4-BE49-F238E27FC236}">
                  <a16:creationId xmlns:a16="http://schemas.microsoft.com/office/drawing/2014/main" id="{13F09FED-805E-40B2-81D8-E004880F80C0}"/>
                </a:ext>
              </a:extLst>
            </p:cNvPr>
            <p:cNvSpPr>
              <a:spLocks noChangeShapeType="1"/>
            </p:cNvSpPr>
            <p:nvPr/>
          </p:nvSpPr>
          <p:spPr bwMode="auto">
            <a:xfrm flipV="1">
              <a:off x="4088" y="2191"/>
              <a:ext cx="328" cy="35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401" name="Line 9">
              <a:extLst>
                <a:ext uri="{FF2B5EF4-FFF2-40B4-BE49-F238E27FC236}">
                  <a16:creationId xmlns:a16="http://schemas.microsoft.com/office/drawing/2014/main" id="{1881CDE5-50DD-4319-824E-90889AA30C02}"/>
                </a:ext>
              </a:extLst>
            </p:cNvPr>
            <p:cNvSpPr>
              <a:spLocks noChangeShapeType="1"/>
            </p:cNvSpPr>
            <p:nvPr/>
          </p:nvSpPr>
          <p:spPr bwMode="auto">
            <a:xfrm>
              <a:off x="4427" y="2180"/>
              <a:ext cx="463" cy="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6402" name="Line 10">
              <a:extLst>
                <a:ext uri="{FF2B5EF4-FFF2-40B4-BE49-F238E27FC236}">
                  <a16:creationId xmlns:a16="http://schemas.microsoft.com/office/drawing/2014/main" id="{0D23101A-B96D-4A19-9BE9-057DA2F2F9A9}"/>
                </a:ext>
              </a:extLst>
            </p:cNvPr>
            <p:cNvSpPr>
              <a:spLocks noChangeShapeType="1"/>
            </p:cNvSpPr>
            <p:nvPr/>
          </p:nvSpPr>
          <p:spPr bwMode="auto">
            <a:xfrm flipV="1">
              <a:off x="3631" y="2185"/>
              <a:ext cx="792" cy="35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6403" name="Line 11">
              <a:extLst>
                <a:ext uri="{FF2B5EF4-FFF2-40B4-BE49-F238E27FC236}">
                  <a16:creationId xmlns:a16="http://schemas.microsoft.com/office/drawing/2014/main" id="{14F847A6-5E8C-4BF5-8B74-B3A0CF6FD0F9}"/>
                </a:ext>
              </a:extLst>
            </p:cNvPr>
            <p:cNvSpPr>
              <a:spLocks noChangeShapeType="1"/>
            </p:cNvSpPr>
            <p:nvPr/>
          </p:nvSpPr>
          <p:spPr bwMode="auto">
            <a:xfrm flipH="1">
              <a:off x="3631" y="2569"/>
              <a:ext cx="463"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404" name="Line 12">
              <a:extLst>
                <a:ext uri="{FF2B5EF4-FFF2-40B4-BE49-F238E27FC236}">
                  <a16:creationId xmlns:a16="http://schemas.microsoft.com/office/drawing/2014/main" id="{ADBD2E98-0135-4BDD-98A9-C90B45381656}"/>
                </a:ext>
              </a:extLst>
            </p:cNvPr>
            <p:cNvSpPr>
              <a:spLocks noChangeShapeType="1"/>
            </p:cNvSpPr>
            <p:nvPr/>
          </p:nvSpPr>
          <p:spPr bwMode="auto">
            <a:xfrm>
              <a:off x="4122" y="2564"/>
              <a:ext cx="678" cy="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6389" name="Object 13">
              <a:extLst>
                <a:ext uri="{FF2B5EF4-FFF2-40B4-BE49-F238E27FC236}">
                  <a16:creationId xmlns:a16="http://schemas.microsoft.com/office/drawing/2014/main" id="{C8B43037-38FF-4679-BCD5-074577B0264C}"/>
                </a:ext>
              </a:extLst>
            </p:cNvPr>
            <p:cNvGraphicFramePr>
              <a:graphicFrameLocks noChangeAspect="1"/>
            </p:cNvGraphicFramePr>
            <p:nvPr/>
          </p:nvGraphicFramePr>
          <p:xfrm>
            <a:off x="4831" y="2143"/>
            <a:ext cx="226" cy="327"/>
          </p:xfrm>
          <a:graphic>
            <a:graphicData uri="http://schemas.openxmlformats.org/presentationml/2006/ole">
              <mc:AlternateContent xmlns:mc="http://schemas.openxmlformats.org/markup-compatibility/2006">
                <mc:Choice xmlns:v="urn:schemas-microsoft-com:vml" Requires="v">
                  <p:oleObj spid="_x0000_s16409" name="Equation" r:id="rId7" imgW="177480" imgH="215640" progId="Equation.3">
                    <p:embed/>
                  </p:oleObj>
                </mc:Choice>
                <mc:Fallback>
                  <p:oleObj name="Equation" r:id="rId7" imgW="177480" imgH="21564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1" y="2143"/>
                          <a:ext cx="2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14">
              <a:extLst>
                <a:ext uri="{FF2B5EF4-FFF2-40B4-BE49-F238E27FC236}">
                  <a16:creationId xmlns:a16="http://schemas.microsoft.com/office/drawing/2014/main" id="{552C26FE-54F9-45A5-B43A-A8B6FD59CDE5}"/>
                </a:ext>
              </a:extLst>
            </p:cNvPr>
            <p:cNvGraphicFramePr>
              <a:graphicFrameLocks noChangeAspect="1"/>
            </p:cNvGraphicFramePr>
            <p:nvPr/>
          </p:nvGraphicFramePr>
          <p:xfrm>
            <a:off x="3518" y="2535"/>
            <a:ext cx="195" cy="301"/>
          </p:xfrm>
          <a:graphic>
            <a:graphicData uri="http://schemas.openxmlformats.org/presentationml/2006/ole">
              <mc:AlternateContent xmlns:mc="http://schemas.openxmlformats.org/markup-compatibility/2006">
                <mc:Choice xmlns:v="urn:schemas-microsoft-com:vml" Requires="v">
                  <p:oleObj spid="_x0000_s16410" name="Equation" r:id="rId9" imgW="164880" imgH="215640" progId="Equation.3">
                    <p:embed/>
                  </p:oleObj>
                </mc:Choice>
                <mc:Fallback>
                  <p:oleObj name="Equation" r:id="rId9" imgW="164880" imgH="2156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8" y="2535"/>
                          <a:ext cx="195"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15">
              <a:extLst>
                <a:ext uri="{FF2B5EF4-FFF2-40B4-BE49-F238E27FC236}">
                  <a16:creationId xmlns:a16="http://schemas.microsoft.com/office/drawing/2014/main" id="{2F36494D-F38D-4DCA-B627-046AE94F43BA}"/>
                </a:ext>
              </a:extLst>
            </p:cNvPr>
            <p:cNvGraphicFramePr>
              <a:graphicFrameLocks noChangeAspect="1"/>
            </p:cNvGraphicFramePr>
            <p:nvPr/>
          </p:nvGraphicFramePr>
          <p:xfrm>
            <a:off x="4268" y="1957"/>
            <a:ext cx="150" cy="248"/>
          </p:xfrm>
          <a:graphic>
            <a:graphicData uri="http://schemas.openxmlformats.org/presentationml/2006/ole">
              <mc:AlternateContent xmlns:mc="http://schemas.openxmlformats.org/markup-compatibility/2006">
                <mc:Choice xmlns:v="urn:schemas-microsoft-com:vml" Requires="v">
                  <p:oleObj spid="_x0000_s16411" name="Equation" r:id="rId11" imgW="126720" imgH="177480" progId="Equation.3">
                    <p:embed/>
                  </p:oleObj>
                </mc:Choice>
                <mc:Fallback>
                  <p:oleObj name="Equation" r:id="rId11" imgW="126720" imgH="17748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8" y="1957"/>
                          <a:ext cx="15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5" name="Freeform 16">
              <a:extLst>
                <a:ext uri="{FF2B5EF4-FFF2-40B4-BE49-F238E27FC236}">
                  <a16:creationId xmlns:a16="http://schemas.microsoft.com/office/drawing/2014/main" id="{62776FA8-5AA3-45B6-A323-782F5CDA2282}"/>
                </a:ext>
              </a:extLst>
            </p:cNvPr>
            <p:cNvSpPr>
              <a:spLocks/>
            </p:cNvSpPr>
            <p:nvPr/>
          </p:nvSpPr>
          <p:spPr bwMode="auto">
            <a:xfrm>
              <a:off x="4269" y="2496"/>
              <a:ext cx="11" cy="79"/>
            </a:xfrm>
            <a:custGeom>
              <a:avLst/>
              <a:gdLst>
                <a:gd name="T0" fmla="*/ 0 w 11"/>
                <a:gd name="T1" fmla="*/ 0 h 79"/>
                <a:gd name="T2" fmla="*/ 11 w 11"/>
                <a:gd name="T3" fmla="*/ 79 h 79"/>
                <a:gd name="T4" fmla="*/ 0 60000 65536"/>
                <a:gd name="T5" fmla="*/ 0 60000 65536"/>
                <a:gd name="T6" fmla="*/ 0 w 11"/>
                <a:gd name="T7" fmla="*/ 0 h 79"/>
                <a:gd name="T8" fmla="*/ 11 w 11"/>
                <a:gd name="T9" fmla="*/ 79 h 79"/>
              </a:gdLst>
              <a:ahLst/>
              <a:cxnLst>
                <a:cxn ang="T4">
                  <a:pos x="T0" y="T1"/>
                </a:cxn>
                <a:cxn ang="T5">
                  <a:pos x="T2" y="T3"/>
                </a:cxn>
              </a:cxnLst>
              <a:rect l="T6" t="T7" r="T8" b="T9"/>
              <a:pathLst>
                <a:path w="11" h="79">
                  <a:moveTo>
                    <a:pt x="0" y="0"/>
                  </a:moveTo>
                  <a:cubicBezTo>
                    <a:pt x="0" y="0"/>
                    <a:pt x="5" y="39"/>
                    <a:pt x="11" y="79"/>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6" name="Freeform 17">
              <a:extLst>
                <a:ext uri="{FF2B5EF4-FFF2-40B4-BE49-F238E27FC236}">
                  <a16:creationId xmlns:a16="http://schemas.microsoft.com/office/drawing/2014/main" id="{363BE8B4-49E4-4A31-A896-A61890716F7A}"/>
                </a:ext>
              </a:extLst>
            </p:cNvPr>
            <p:cNvSpPr>
              <a:spLocks/>
            </p:cNvSpPr>
            <p:nvPr/>
          </p:nvSpPr>
          <p:spPr bwMode="auto">
            <a:xfrm>
              <a:off x="4371" y="2281"/>
              <a:ext cx="181" cy="283"/>
            </a:xfrm>
            <a:custGeom>
              <a:avLst/>
              <a:gdLst>
                <a:gd name="T0" fmla="*/ 0 w 181"/>
                <a:gd name="T1" fmla="*/ 0 h 283"/>
                <a:gd name="T2" fmla="*/ 147 w 181"/>
                <a:gd name="T3" fmla="*/ 159 h 283"/>
                <a:gd name="T4" fmla="*/ 181 w 181"/>
                <a:gd name="T5" fmla="*/ 283 h 283"/>
                <a:gd name="T6" fmla="*/ 0 60000 65536"/>
                <a:gd name="T7" fmla="*/ 0 60000 65536"/>
                <a:gd name="T8" fmla="*/ 0 60000 65536"/>
                <a:gd name="T9" fmla="*/ 0 w 181"/>
                <a:gd name="T10" fmla="*/ 0 h 283"/>
                <a:gd name="T11" fmla="*/ 181 w 181"/>
                <a:gd name="T12" fmla="*/ 283 h 283"/>
              </a:gdLst>
              <a:ahLst/>
              <a:cxnLst>
                <a:cxn ang="T6">
                  <a:pos x="T0" y="T1"/>
                </a:cxn>
                <a:cxn ang="T7">
                  <a:pos x="T2" y="T3"/>
                </a:cxn>
                <a:cxn ang="T8">
                  <a:pos x="T4" y="T5"/>
                </a:cxn>
              </a:cxnLst>
              <a:rect l="T9" t="T10" r="T11" b="T12"/>
              <a:pathLst>
                <a:path w="181" h="283">
                  <a:moveTo>
                    <a:pt x="0" y="0"/>
                  </a:moveTo>
                  <a:cubicBezTo>
                    <a:pt x="58" y="56"/>
                    <a:pt x="117" y="112"/>
                    <a:pt x="147" y="159"/>
                  </a:cubicBezTo>
                  <a:cubicBezTo>
                    <a:pt x="177" y="206"/>
                    <a:pt x="179" y="244"/>
                    <a:pt x="181" y="283"/>
                  </a:cubicBezTo>
                </a:path>
              </a:pathLst>
            </a:custGeom>
            <a:noFill/>
            <a:ln w="19050" cap="flat" cmpd="sng">
              <a:solidFill>
                <a:schemeClr val="tx1"/>
              </a:solidFill>
              <a:prstDash val="solid"/>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6392" name="Object 18">
              <a:extLst>
                <a:ext uri="{FF2B5EF4-FFF2-40B4-BE49-F238E27FC236}">
                  <a16:creationId xmlns:a16="http://schemas.microsoft.com/office/drawing/2014/main" id="{A0439AE0-3425-4F10-A088-B34786BD41B5}"/>
                </a:ext>
              </a:extLst>
            </p:cNvPr>
            <p:cNvGraphicFramePr>
              <a:graphicFrameLocks noChangeAspect="1"/>
            </p:cNvGraphicFramePr>
            <p:nvPr/>
          </p:nvGraphicFramePr>
          <p:xfrm>
            <a:off x="4316" y="2409"/>
            <a:ext cx="194" cy="247"/>
          </p:xfrm>
          <a:graphic>
            <a:graphicData uri="http://schemas.openxmlformats.org/presentationml/2006/ole">
              <mc:AlternateContent xmlns:mc="http://schemas.openxmlformats.org/markup-compatibility/2006">
                <mc:Choice xmlns:v="urn:schemas-microsoft-com:vml" Requires="v">
                  <p:oleObj spid="_x0000_s16412" name="Equation" r:id="rId13" imgW="139680" imgH="177480" progId="Equation.3">
                    <p:embed/>
                  </p:oleObj>
                </mc:Choice>
                <mc:Fallback>
                  <p:oleObj name="Equation" r:id="rId13" imgW="139680" imgH="17748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6" y="2409"/>
                          <a:ext cx="19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19">
              <a:extLst>
                <a:ext uri="{FF2B5EF4-FFF2-40B4-BE49-F238E27FC236}">
                  <a16:creationId xmlns:a16="http://schemas.microsoft.com/office/drawing/2014/main" id="{8FA03169-6315-481F-89D6-F510B3D896A6}"/>
                </a:ext>
              </a:extLst>
            </p:cNvPr>
            <p:cNvGraphicFramePr>
              <a:graphicFrameLocks noChangeAspect="1"/>
            </p:cNvGraphicFramePr>
            <p:nvPr/>
          </p:nvGraphicFramePr>
          <p:xfrm>
            <a:off x="4560" y="2342"/>
            <a:ext cx="219" cy="201"/>
          </p:xfrm>
          <a:graphic>
            <a:graphicData uri="http://schemas.openxmlformats.org/presentationml/2006/ole">
              <mc:AlternateContent xmlns:mc="http://schemas.openxmlformats.org/markup-compatibility/2006">
                <mc:Choice xmlns:v="urn:schemas-microsoft-com:vml" Requires="v">
                  <p:oleObj spid="_x0000_s16413" name="Equation" r:id="rId15" imgW="152280" imgH="139680" progId="Equation.3">
                    <p:embed/>
                  </p:oleObj>
                </mc:Choice>
                <mc:Fallback>
                  <p:oleObj name="Equation" r:id="rId15" imgW="152280" imgH="13968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0" y="2342"/>
                          <a:ext cx="219"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397" name="Text Box 20">
            <a:extLst>
              <a:ext uri="{FF2B5EF4-FFF2-40B4-BE49-F238E27FC236}">
                <a16:creationId xmlns:a16="http://schemas.microsoft.com/office/drawing/2014/main" id="{6D420042-66AD-45CA-A05C-765CB53ED819}"/>
              </a:ext>
            </a:extLst>
          </p:cNvPr>
          <p:cNvSpPr txBox="1">
            <a:spLocks noChangeArrowheads="1"/>
          </p:cNvSpPr>
          <p:nvPr/>
        </p:nvSpPr>
        <p:spPr bwMode="auto">
          <a:xfrm>
            <a:off x="1092200" y="2081213"/>
            <a:ext cx="125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由图得  </a:t>
            </a:r>
          </a:p>
        </p:txBody>
      </p:sp>
      <p:sp>
        <p:nvSpPr>
          <p:cNvPr id="16398" name="AutoShape 21">
            <a:extLst>
              <a:ext uri="{FF2B5EF4-FFF2-40B4-BE49-F238E27FC236}">
                <a16:creationId xmlns:a16="http://schemas.microsoft.com/office/drawing/2014/main" id="{C8E29F48-2B8F-4A2D-B3D5-5B3C3A631E44}"/>
              </a:ext>
            </a:extLst>
          </p:cNvPr>
          <p:cNvSpPr>
            <a:spLocks noChangeArrowheads="1"/>
          </p:cNvSpPr>
          <p:nvPr/>
        </p:nvSpPr>
        <p:spPr bwMode="auto">
          <a:xfrm>
            <a:off x="1236663" y="3011488"/>
            <a:ext cx="592137" cy="198437"/>
          </a:xfrm>
          <a:prstGeom prst="rightArrow">
            <a:avLst>
              <a:gd name="adj1" fmla="val 50000"/>
              <a:gd name="adj2" fmla="val 74600"/>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6388" name="Object 22">
            <a:extLst>
              <a:ext uri="{FF2B5EF4-FFF2-40B4-BE49-F238E27FC236}">
                <a16:creationId xmlns:a16="http://schemas.microsoft.com/office/drawing/2014/main" id="{79688ACE-9582-4346-805A-0051F8D306BE}"/>
              </a:ext>
            </a:extLst>
          </p:cNvPr>
          <p:cNvGraphicFramePr>
            <a:graphicFrameLocks noChangeAspect="1"/>
          </p:cNvGraphicFramePr>
          <p:nvPr/>
        </p:nvGraphicFramePr>
        <p:xfrm>
          <a:off x="2060575" y="2663825"/>
          <a:ext cx="2643188" cy="957263"/>
        </p:xfrm>
        <a:graphic>
          <a:graphicData uri="http://schemas.openxmlformats.org/presentationml/2006/ole">
            <mc:AlternateContent xmlns:mc="http://schemas.openxmlformats.org/markup-compatibility/2006">
              <mc:Choice xmlns:v="urn:schemas-microsoft-com:vml" Requires="v">
                <p:oleObj spid="_x0000_s16414" name="Equation" r:id="rId17" imgW="1193760" imgH="431640" progId="Equation.3">
                  <p:embed/>
                </p:oleObj>
              </mc:Choice>
              <mc:Fallback>
                <p:oleObj name="Equation" r:id="rId17" imgW="1193760" imgH="43164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60575" y="2663825"/>
                        <a:ext cx="2643188"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20" name="Text Box 2">
            <a:extLst>
              <a:ext uri="{FF2B5EF4-FFF2-40B4-BE49-F238E27FC236}">
                <a16:creationId xmlns:a16="http://schemas.microsoft.com/office/drawing/2014/main" id="{9972DA64-F799-4897-B03E-3BD6F69E0289}"/>
              </a:ext>
            </a:extLst>
          </p:cNvPr>
          <p:cNvSpPr txBox="1">
            <a:spLocks noChangeArrowheads="1"/>
          </p:cNvSpPr>
          <p:nvPr/>
        </p:nvSpPr>
        <p:spPr bwMode="auto">
          <a:xfrm>
            <a:off x="762000" y="1905000"/>
            <a:ext cx="428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设</a:t>
            </a:r>
            <a:r>
              <a:rPr lang="en-US" altLang="zh-CN" i="1">
                <a:ea typeface="宋体" panose="02010600030101010101" pitchFamily="2" charset="-122"/>
              </a:rPr>
              <a:t>t </a:t>
            </a:r>
            <a:r>
              <a:rPr lang="zh-CN" altLang="en-US">
                <a:ea typeface="宋体" panose="02010600030101010101" pitchFamily="2" charset="-122"/>
              </a:rPr>
              <a:t>时刻火箭的情况如图</a:t>
            </a:r>
            <a:r>
              <a:rPr lang="en-US" altLang="zh-CN">
                <a:ea typeface="宋体" panose="02010600030101010101" pitchFamily="2" charset="-122"/>
              </a:rPr>
              <a:t>(</a:t>
            </a:r>
            <a:r>
              <a:rPr lang="en-US" altLang="zh-CN" i="1">
                <a:ea typeface="宋体" panose="02010600030101010101" pitchFamily="2" charset="-122"/>
              </a:rPr>
              <a:t>a</a:t>
            </a:r>
            <a:r>
              <a:rPr lang="en-US" altLang="zh-CN">
                <a:ea typeface="宋体" panose="02010600030101010101" pitchFamily="2" charset="-122"/>
              </a:rPr>
              <a:t>)</a:t>
            </a:r>
            <a:r>
              <a:rPr lang="zh-CN" altLang="en-US">
                <a:ea typeface="宋体" panose="02010600030101010101" pitchFamily="2" charset="-122"/>
              </a:rPr>
              <a:t>，</a:t>
            </a:r>
          </a:p>
        </p:txBody>
      </p:sp>
      <p:sp>
        <p:nvSpPr>
          <p:cNvPr id="17421" name="Text Box 3">
            <a:extLst>
              <a:ext uri="{FF2B5EF4-FFF2-40B4-BE49-F238E27FC236}">
                <a16:creationId xmlns:a16="http://schemas.microsoft.com/office/drawing/2014/main" id="{45374E1E-45CD-4618-BBD5-09DC48948E1D}"/>
              </a:ext>
            </a:extLst>
          </p:cNvPr>
          <p:cNvSpPr txBox="1">
            <a:spLocks noChangeArrowheads="1"/>
          </p:cNvSpPr>
          <p:nvPr/>
        </p:nvSpPr>
        <p:spPr bwMode="auto">
          <a:xfrm>
            <a:off x="762000" y="3200400"/>
            <a:ext cx="466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i="1">
                <a:ea typeface="宋体" panose="02010600030101010101" pitchFamily="2" charset="-122"/>
              </a:rPr>
              <a:t>t+</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rPr>
              <a:t>t </a:t>
            </a:r>
            <a:r>
              <a:rPr lang="zh-CN" altLang="en-US">
                <a:ea typeface="宋体" panose="02010600030101010101" pitchFamily="2" charset="-122"/>
              </a:rPr>
              <a:t>时刻火箭的情况如图</a:t>
            </a:r>
            <a:r>
              <a:rPr lang="en-US" altLang="zh-CN">
                <a:ea typeface="宋体" panose="02010600030101010101" pitchFamily="2" charset="-122"/>
              </a:rPr>
              <a:t>(</a:t>
            </a:r>
            <a:r>
              <a:rPr lang="en-US" altLang="zh-CN" i="1">
                <a:ea typeface="宋体" panose="02010600030101010101" pitchFamily="2" charset="-122"/>
              </a:rPr>
              <a:t>b</a:t>
            </a:r>
            <a:r>
              <a:rPr lang="en-US" altLang="zh-CN">
                <a:ea typeface="宋体" panose="02010600030101010101" pitchFamily="2" charset="-122"/>
              </a:rPr>
              <a:t>)</a:t>
            </a:r>
            <a:r>
              <a:rPr lang="zh-CN" altLang="en-US">
                <a:ea typeface="宋体" panose="02010600030101010101" pitchFamily="2" charset="-122"/>
              </a:rPr>
              <a:t>，</a:t>
            </a:r>
          </a:p>
        </p:txBody>
      </p:sp>
      <p:grpSp>
        <p:nvGrpSpPr>
          <p:cNvPr id="17422" name="Group 4">
            <a:extLst>
              <a:ext uri="{FF2B5EF4-FFF2-40B4-BE49-F238E27FC236}">
                <a16:creationId xmlns:a16="http://schemas.microsoft.com/office/drawing/2014/main" id="{61927118-2C77-40FE-89B6-EBE65DA993FC}"/>
              </a:ext>
            </a:extLst>
          </p:cNvPr>
          <p:cNvGrpSpPr>
            <a:grpSpLocks/>
          </p:cNvGrpSpPr>
          <p:nvPr/>
        </p:nvGrpSpPr>
        <p:grpSpPr bwMode="auto">
          <a:xfrm>
            <a:off x="5791200" y="1752600"/>
            <a:ext cx="762000" cy="3810000"/>
            <a:chOff x="3648" y="1104"/>
            <a:chExt cx="480" cy="2400"/>
          </a:xfrm>
        </p:grpSpPr>
        <p:grpSp>
          <p:nvGrpSpPr>
            <p:cNvPr id="17445" name="Group 5">
              <a:extLst>
                <a:ext uri="{FF2B5EF4-FFF2-40B4-BE49-F238E27FC236}">
                  <a16:creationId xmlns:a16="http://schemas.microsoft.com/office/drawing/2014/main" id="{870C32F7-D902-4827-8F06-CCA056E24A1F}"/>
                </a:ext>
              </a:extLst>
            </p:cNvPr>
            <p:cNvGrpSpPr>
              <a:grpSpLocks/>
            </p:cNvGrpSpPr>
            <p:nvPr/>
          </p:nvGrpSpPr>
          <p:grpSpPr bwMode="auto">
            <a:xfrm>
              <a:off x="3888" y="1337"/>
              <a:ext cx="240" cy="2167"/>
              <a:chOff x="3744" y="960"/>
              <a:chExt cx="336" cy="2605"/>
            </a:xfrm>
          </p:grpSpPr>
          <p:sp>
            <p:nvSpPr>
              <p:cNvPr id="130054" name="Rectangle 6">
                <a:extLst>
                  <a:ext uri="{FF2B5EF4-FFF2-40B4-BE49-F238E27FC236}">
                    <a16:creationId xmlns:a16="http://schemas.microsoft.com/office/drawing/2014/main" id="{54F56763-CAED-4AFA-A0D7-439D2F1957AC}"/>
                  </a:ext>
                </a:extLst>
              </p:cNvPr>
              <p:cNvSpPr>
                <a:spLocks noChangeArrowheads="1"/>
              </p:cNvSpPr>
              <p:nvPr/>
            </p:nvSpPr>
            <p:spPr bwMode="auto">
              <a:xfrm>
                <a:off x="3744" y="2829"/>
                <a:ext cx="336" cy="736"/>
              </a:xfrm>
              <a:prstGeom prst="rect">
                <a:avLst/>
              </a:prstGeom>
              <a:gradFill rotWithShape="0">
                <a:gsLst>
                  <a:gs pos="0">
                    <a:schemeClr val="bg2"/>
                  </a:gs>
                  <a:gs pos="50000">
                    <a:schemeClr val="bg2">
                      <a:gamma/>
                      <a:tint val="0"/>
                      <a:invGamma/>
                    </a:schemeClr>
                  </a:gs>
                  <a:gs pos="100000">
                    <a:schemeClr val="bg2"/>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7449" name="AutoShape 7">
                <a:extLst>
                  <a:ext uri="{FF2B5EF4-FFF2-40B4-BE49-F238E27FC236}">
                    <a16:creationId xmlns:a16="http://schemas.microsoft.com/office/drawing/2014/main" id="{D7889542-B3C6-48A8-9DD8-9BCB55E1A2C8}"/>
                  </a:ext>
                </a:extLst>
              </p:cNvPr>
              <p:cNvSpPr>
                <a:spLocks noChangeArrowheads="1"/>
              </p:cNvSpPr>
              <p:nvPr/>
            </p:nvSpPr>
            <p:spPr bwMode="auto">
              <a:xfrm flipV="1">
                <a:off x="3744" y="2699"/>
                <a:ext cx="336" cy="130"/>
              </a:xfrm>
              <a:prstGeom prst="flowChartManualOperation">
                <a:avLst/>
              </a:prstGeom>
              <a:solidFill>
                <a:schemeClr val="bg2"/>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0056" name="Rectangle 8">
                <a:extLst>
                  <a:ext uri="{FF2B5EF4-FFF2-40B4-BE49-F238E27FC236}">
                    <a16:creationId xmlns:a16="http://schemas.microsoft.com/office/drawing/2014/main" id="{1EED13CA-FE73-408B-882D-8122417B830A}"/>
                  </a:ext>
                </a:extLst>
              </p:cNvPr>
              <p:cNvSpPr>
                <a:spLocks noChangeArrowheads="1"/>
              </p:cNvSpPr>
              <p:nvPr/>
            </p:nvSpPr>
            <p:spPr bwMode="auto">
              <a:xfrm>
                <a:off x="3792" y="1999"/>
                <a:ext cx="241" cy="737"/>
              </a:xfrm>
              <a:prstGeom prst="rect">
                <a:avLst/>
              </a:prstGeom>
              <a:gradFill rotWithShape="0">
                <a:gsLst>
                  <a:gs pos="0">
                    <a:schemeClr val="bg2"/>
                  </a:gs>
                  <a:gs pos="50000">
                    <a:schemeClr val="bg2">
                      <a:gamma/>
                      <a:tint val="0"/>
                      <a:invGamma/>
                    </a:schemeClr>
                  </a:gs>
                  <a:gs pos="100000">
                    <a:schemeClr val="bg2"/>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30057" name="Rectangle 9">
                <a:extLst>
                  <a:ext uri="{FF2B5EF4-FFF2-40B4-BE49-F238E27FC236}">
                    <a16:creationId xmlns:a16="http://schemas.microsoft.com/office/drawing/2014/main" id="{C275B0DE-CDAE-4AC5-AD90-0C446C90A251}"/>
                  </a:ext>
                </a:extLst>
              </p:cNvPr>
              <p:cNvSpPr>
                <a:spLocks noChangeArrowheads="1"/>
              </p:cNvSpPr>
              <p:nvPr/>
            </p:nvSpPr>
            <p:spPr bwMode="auto">
              <a:xfrm>
                <a:off x="3841" y="1306"/>
                <a:ext cx="143" cy="606"/>
              </a:xfrm>
              <a:prstGeom prst="rect">
                <a:avLst/>
              </a:prstGeom>
              <a:gradFill rotWithShape="0">
                <a:gsLst>
                  <a:gs pos="0">
                    <a:schemeClr val="bg2"/>
                  </a:gs>
                  <a:gs pos="50000">
                    <a:schemeClr val="bg2">
                      <a:gamma/>
                      <a:tint val="0"/>
                      <a:invGamma/>
                    </a:schemeClr>
                  </a:gs>
                  <a:gs pos="100000">
                    <a:schemeClr val="bg2"/>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7452" name="AutoShape 10">
                <a:extLst>
                  <a:ext uri="{FF2B5EF4-FFF2-40B4-BE49-F238E27FC236}">
                    <a16:creationId xmlns:a16="http://schemas.microsoft.com/office/drawing/2014/main" id="{7E4769F0-0631-496C-8769-DA1532A6F1DB}"/>
                  </a:ext>
                </a:extLst>
              </p:cNvPr>
              <p:cNvSpPr>
                <a:spLocks noChangeArrowheads="1"/>
              </p:cNvSpPr>
              <p:nvPr/>
            </p:nvSpPr>
            <p:spPr bwMode="auto">
              <a:xfrm flipV="1">
                <a:off x="3840" y="960"/>
                <a:ext cx="144" cy="346"/>
              </a:xfrm>
              <a:prstGeom prst="flowChartOffpageConnector">
                <a:avLst/>
              </a:prstGeom>
              <a:gradFill rotWithShape="0">
                <a:gsLst>
                  <a:gs pos="0">
                    <a:srgbClr val="FFA800"/>
                  </a:gs>
                  <a:gs pos="13000">
                    <a:srgbClr val="825600"/>
                  </a:gs>
                  <a:gs pos="28000">
                    <a:srgbClr val="FFA800"/>
                  </a:gs>
                  <a:gs pos="42000">
                    <a:srgbClr val="825600"/>
                  </a:gs>
                  <a:gs pos="57001">
                    <a:srgbClr val="FFA800"/>
                  </a:gs>
                  <a:gs pos="72000">
                    <a:srgbClr val="825600"/>
                  </a:gs>
                  <a:gs pos="87000">
                    <a:srgbClr val="FFA800"/>
                  </a:gs>
                  <a:gs pos="100000">
                    <a:srgbClr val="825600"/>
                  </a:gs>
                </a:gsLst>
                <a:lin ang="0" scaled="1"/>
              </a:gra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53" name="AutoShape 11">
                <a:extLst>
                  <a:ext uri="{FF2B5EF4-FFF2-40B4-BE49-F238E27FC236}">
                    <a16:creationId xmlns:a16="http://schemas.microsoft.com/office/drawing/2014/main" id="{35BEE64A-473D-4612-BB4C-AAAC7057F160}"/>
                  </a:ext>
                </a:extLst>
              </p:cNvPr>
              <p:cNvSpPr>
                <a:spLocks noChangeArrowheads="1"/>
              </p:cNvSpPr>
              <p:nvPr/>
            </p:nvSpPr>
            <p:spPr bwMode="auto">
              <a:xfrm flipV="1">
                <a:off x="3792" y="1912"/>
                <a:ext cx="240" cy="87"/>
              </a:xfrm>
              <a:prstGeom prst="flowChartManualOperation">
                <a:avLst/>
              </a:prstGeom>
              <a:solidFill>
                <a:schemeClr val="bg2"/>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7446" name="Group 12">
              <a:extLst>
                <a:ext uri="{FF2B5EF4-FFF2-40B4-BE49-F238E27FC236}">
                  <a16:creationId xmlns:a16="http://schemas.microsoft.com/office/drawing/2014/main" id="{F8B92D9B-E12D-47B0-8EB4-485E4447A9B4}"/>
                </a:ext>
              </a:extLst>
            </p:cNvPr>
            <p:cNvGrpSpPr>
              <a:grpSpLocks/>
            </p:cNvGrpSpPr>
            <p:nvPr/>
          </p:nvGrpSpPr>
          <p:grpSpPr bwMode="auto">
            <a:xfrm>
              <a:off x="3696" y="2107"/>
              <a:ext cx="159" cy="625"/>
              <a:chOff x="3696" y="2107"/>
              <a:chExt cx="159" cy="625"/>
            </a:xfrm>
          </p:grpSpPr>
          <p:sp>
            <p:nvSpPr>
              <p:cNvPr id="17447" name="Line 13">
                <a:extLst>
                  <a:ext uri="{FF2B5EF4-FFF2-40B4-BE49-F238E27FC236}">
                    <a16:creationId xmlns:a16="http://schemas.microsoft.com/office/drawing/2014/main" id="{DFD714A8-D9FD-417D-831A-5433D33016D7}"/>
                  </a:ext>
                </a:extLst>
              </p:cNvPr>
              <p:cNvSpPr>
                <a:spLocks noChangeShapeType="1"/>
              </p:cNvSpPr>
              <p:nvPr/>
            </p:nvSpPr>
            <p:spPr bwMode="auto">
              <a:xfrm flipV="1">
                <a:off x="3744" y="2348"/>
                <a:ext cx="0" cy="384"/>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419" name="Object 14">
                <a:extLst>
                  <a:ext uri="{FF2B5EF4-FFF2-40B4-BE49-F238E27FC236}">
                    <a16:creationId xmlns:a16="http://schemas.microsoft.com/office/drawing/2014/main" id="{98D3EA4C-1781-4AEB-8E92-734D2D8748F4}"/>
                  </a:ext>
                </a:extLst>
              </p:cNvPr>
              <p:cNvGraphicFramePr>
                <a:graphicFrameLocks noChangeAspect="1"/>
              </p:cNvGraphicFramePr>
              <p:nvPr/>
            </p:nvGraphicFramePr>
            <p:xfrm>
              <a:off x="3696" y="2107"/>
              <a:ext cx="159" cy="210"/>
            </p:xfrm>
            <a:graphic>
              <a:graphicData uri="http://schemas.openxmlformats.org/presentationml/2006/ole">
                <mc:AlternateContent xmlns:mc="http://schemas.openxmlformats.org/markup-compatibility/2006">
                  <mc:Choice xmlns:v="urn:schemas-microsoft-com:vml" Requires="v">
                    <p:oleObj spid="_x0000_s17454" name="公式" r:id="rId3" imgW="228600" imgH="304560" progId="Equation.3">
                      <p:embed/>
                    </p:oleObj>
                  </mc:Choice>
                  <mc:Fallback>
                    <p:oleObj name="公式" r:id="rId3" imgW="228600" imgH="30456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2107"/>
                            <a:ext cx="159"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417" name="Object 15">
              <a:extLst>
                <a:ext uri="{FF2B5EF4-FFF2-40B4-BE49-F238E27FC236}">
                  <a16:creationId xmlns:a16="http://schemas.microsoft.com/office/drawing/2014/main" id="{432741A1-C42D-4E2A-B4FA-4F86BB8C8A77}"/>
                </a:ext>
              </a:extLst>
            </p:cNvPr>
            <p:cNvGraphicFramePr>
              <a:graphicFrameLocks noChangeAspect="1"/>
            </p:cNvGraphicFramePr>
            <p:nvPr/>
          </p:nvGraphicFramePr>
          <p:xfrm>
            <a:off x="3648" y="3071"/>
            <a:ext cx="275" cy="217"/>
          </p:xfrm>
          <a:graphic>
            <a:graphicData uri="http://schemas.openxmlformats.org/presentationml/2006/ole">
              <mc:AlternateContent xmlns:mc="http://schemas.openxmlformats.org/markup-compatibility/2006">
                <mc:Choice xmlns:v="urn:schemas-microsoft-com:vml" Requires="v">
                  <p:oleObj spid="_x0000_s17455" name="Equation" r:id="rId5" imgW="177480" imgH="139680" progId="Equation.3">
                    <p:embed/>
                  </p:oleObj>
                </mc:Choice>
                <mc:Fallback>
                  <p:oleObj name="Equation" r:id="rId5" imgW="177480" imgH="13968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3071"/>
                          <a:ext cx="275"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16">
              <a:extLst>
                <a:ext uri="{FF2B5EF4-FFF2-40B4-BE49-F238E27FC236}">
                  <a16:creationId xmlns:a16="http://schemas.microsoft.com/office/drawing/2014/main" id="{2B9E5B21-4921-4A02-84E4-7661ED847629}"/>
                </a:ext>
              </a:extLst>
            </p:cNvPr>
            <p:cNvGraphicFramePr>
              <a:graphicFrameLocks noChangeAspect="1"/>
            </p:cNvGraphicFramePr>
            <p:nvPr/>
          </p:nvGraphicFramePr>
          <p:xfrm>
            <a:off x="3924" y="1104"/>
            <a:ext cx="108" cy="185"/>
          </p:xfrm>
          <a:graphic>
            <a:graphicData uri="http://schemas.openxmlformats.org/presentationml/2006/ole">
              <mc:AlternateContent xmlns:mc="http://schemas.openxmlformats.org/markup-compatibility/2006">
                <mc:Choice xmlns:v="urn:schemas-microsoft-com:vml" Requires="v">
                  <p:oleObj spid="_x0000_s17456" name="公式" r:id="rId7" imgW="164880" imgH="279360" progId="Equation.3">
                    <p:embed/>
                  </p:oleObj>
                </mc:Choice>
                <mc:Fallback>
                  <p:oleObj name="公式" r:id="rId7" imgW="164880" imgH="27936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 y="1104"/>
                          <a:ext cx="108"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23" name="Text Box 17">
            <a:extLst>
              <a:ext uri="{FF2B5EF4-FFF2-40B4-BE49-F238E27FC236}">
                <a16:creationId xmlns:a16="http://schemas.microsoft.com/office/drawing/2014/main" id="{F0BB7D12-6825-4231-ACA0-9A926D9FF830}"/>
              </a:ext>
            </a:extLst>
          </p:cNvPr>
          <p:cNvSpPr txBox="1">
            <a:spLocks noChangeArrowheads="1"/>
          </p:cNvSpPr>
          <p:nvPr/>
        </p:nvSpPr>
        <p:spPr bwMode="auto">
          <a:xfrm>
            <a:off x="822325" y="2508250"/>
            <a:ext cx="186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则其动量为  </a:t>
            </a:r>
          </a:p>
        </p:txBody>
      </p:sp>
      <p:graphicFrame>
        <p:nvGraphicFramePr>
          <p:cNvPr id="17410" name="Object 18">
            <a:extLst>
              <a:ext uri="{FF2B5EF4-FFF2-40B4-BE49-F238E27FC236}">
                <a16:creationId xmlns:a16="http://schemas.microsoft.com/office/drawing/2014/main" id="{787968B2-255E-4FE6-A376-0D538F4ECA40}"/>
              </a:ext>
            </a:extLst>
          </p:cNvPr>
          <p:cNvGraphicFramePr>
            <a:graphicFrameLocks noChangeAspect="1"/>
          </p:cNvGraphicFramePr>
          <p:nvPr/>
        </p:nvGraphicFramePr>
        <p:xfrm>
          <a:off x="2971800" y="2438400"/>
          <a:ext cx="685800" cy="474663"/>
        </p:xfrm>
        <a:graphic>
          <a:graphicData uri="http://schemas.openxmlformats.org/presentationml/2006/ole">
            <mc:AlternateContent xmlns:mc="http://schemas.openxmlformats.org/markup-compatibility/2006">
              <mc:Choice xmlns:v="urn:schemas-microsoft-com:vml" Requires="v">
                <p:oleObj spid="_x0000_s17457" name="Equation" r:id="rId9" imgW="253800" imgH="177480" progId="Equation.3">
                  <p:embed/>
                </p:oleObj>
              </mc:Choice>
              <mc:Fallback>
                <p:oleObj name="Equation" r:id="rId9" imgW="253800" imgH="17748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2438400"/>
                        <a:ext cx="68580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4" name="Text Box 19">
            <a:extLst>
              <a:ext uri="{FF2B5EF4-FFF2-40B4-BE49-F238E27FC236}">
                <a16:creationId xmlns:a16="http://schemas.microsoft.com/office/drawing/2014/main" id="{22C7A1D5-E14D-4EEB-B898-51153D652960}"/>
              </a:ext>
            </a:extLst>
          </p:cNvPr>
          <p:cNvSpPr txBox="1">
            <a:spLocks noChangeArrowheads="1"/>
          </p:cNvSpPr>
          <p:nvPr/>
        </p:nvSpPr>
        <p:spPr bwMode="auto">
          <a:xfrm>
            <a:off x="762000" y="3906838"/>
            <a:ext cx="194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则其动量为   </a:t>
            </a:r>
          </a:p>
        </p:txBody>
      </p:sp>
      <p:graphicFrame>
        <p:nvGraphicFramePr>
          <p:cNvPr id="17411" name="Object 20">
            <a:extLst>
              <a:ext uri="{FF2B5EF4-FFF2-40B4-BE49-F238E27FC236}">
                <a16:creationId xmlns:a16="http://schemas.microsoft.com/office/drawing/2014/main" id="{0460101A-DC07-4484-A65A-A3C4764C3564}"/>
              </a:ext>
            </a:extLst>
          </p:cNvPr>
          <p:cNvGraphicFramePr>
            <a:graphicFrameLocks noChangeAspect="1"/>
          </p:cNvGraphicFramePr>
          <p:nvPr/>
        </p:nvGraphicFramePr>
        <p:xfrm>
          <a:off x="869950" y="4451350"/>
          <a:ext cx="4600575" cy="606425"/>
        </p:xfrm>
        <a:graphic>
          <a:graphicData uri="http://schemas.openxmlformats.org/presentationml/2006/ole">
            <mc:AlternateContent xmlns:mc="http://schemas.openxmlformats.org/markup-compatibility/2006">
              <mc:Choice xmlns:v="urn:schemas-microsoft-com:vml" Requires="v">
                <p:oleObj spid="_x0000_s17458" name="公式" r:id="rId11" imgW="1930320" imgH="253800" progId="Equation.3">
                  <p:embed/>
                </p:oleObj>
              </mc:Choice>
              <mc:Fallback>
                <p:oleObj name="公式" r:id="rId11" imgW="1930320" imgH="2538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9950" y="4451350"/>
                        <a:ext cx="4600575"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5" name="Text Box 21">
            <a:extLst>
              <a:ext uri="{FF2B5EF4-FFF2-40B4-BE49-F238E27FC236}">
                <a16:creationId xmlns:a16="http://schemas.microsoft.com/office/drawing/2014/main" id="{B3F6A1BF-43A7-4712-A3C8-DB69F7D19A15}"/>
              </a:ext>
            </a:extLst>
          </p:cNvPr>
          <p:cNvSpPr txBox="1">
            <a:spLocks noChangeArrowheads="1"/>
          </p:cNvSpPr>
          <p:nvPr/>
        </p:nvSpPr>
        <p:spPr bwMode="auto">
          <a:xfrm>
            <a:off x="2438400" y="1295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不计外力        </a:t>
            </a:r>
          </a:p>
        </p:txBody>
      </p:sp>
      <p:sp>
        <p:nvSpPr>
          <p:cNvPr id="17426" name="Text Box 22">
            <a:extLst>
              <a:ext uri="{FF2B5EF4-FFF2-40B4-BE49-F238E27FC236}">
                <a16:creationId xmlns:a16="http://schemas.microsoft.com/office/drawing/2014/main" id="{B19310A5-EDD5-4419-97C8-21798EA673FF}"/>
              </a:ext>
            </a:extLst>
          </p:cNvPr>
          <p:cNvSpPr txBox="1">
            <a:spLocks noChangeArrowheads="1"/>
          </p:cNvSpPr>
          <p:nvPr/>
        </p:nvSpPr>
        <p:spPr bwMode="auto">
          <a:xfrm>
            <a:off x="838200" y="609600"/>
            <a:ext cx="3725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研究系统：火箭体 </a:t>
            </a:r>
            <a:r>
              <a:rPr lang="en-US" altLang="zh-CN">
                <a:ea typeface="宋体" panose="02010600030101010101" pitchFamily="2" charset="-122"/>
              </a:rPr>
              <a:t>+ </a:t>
            </a:r>
            <a:r>
              <a:rPr lang="zh-CN" altLang="en-US">
                <a:ea typeface="宋体" panose="02010600030101010101" pitchFamily="2" charset="-122"/>
              </a:rPr>
              <a:t>燃料  </a:t>
            </a:r>
          </a:p>
        </p:txBody>
      </p:sp>
      <p:sp>
        <p:nvSpPr>
          <p:cNvPr id="17427" name="Text Box 23">
            <a:extLst>
              <a:ext uri="{FF2B5EF4-FFF2-40B4-BE49-F238E27FC236}">
                <a16:creationId xmlns:a16="http://schemas.microsoft.com/office/drawing/2014/main" id="{87E0D547-9B4B-4141-BA85-557BFD9CDC4D}"/>
              </a:ext>
            </a:extLst>
          </p:cNvPr>
          <p:cNvSpPr txBox="1">
            <a:spLocks noChangeArrowheads="1"/>
          </p:cNvSpPr>
          <p:nvPr/>
        </p:nvSpPr>
        <p:spPr bwMode="auto">
          <a:xfrm>
            <a:off x="6096000" y="55626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a:t>
            </a:r>
            <a:r>
              <a:rPr lang="en-US" altLang="zh-CN" i="1">
                <a:ea typeface="宋体" panose="02010600030101010101" pitchFamily="2" charset="-122"/>
              </a:rPr>
              <a:t>a</a:t>
            </a:r>
            <a:r>
              <a:rPr lang="en-US" altLang="zh-CN">
                <a:ea typeface="宋体" panose="02010600030101010101" pitchFamily="2" charset="-122"/>
              </a:rPr>
              <a:t>)</a:t>
            </a:r>
          </a:p>
        </p:txBody>
      </p:sp>
      <p:sp>
        <p:nvSpPr>
          <p:cNvPr id="17428" name="Text Box 24">
            <a:extLst>
              <a:ext uri="{FF2B5EF4-FFF2-40B4-BE49-F238E27FC236}">
                <a16:creationId xmlns:a16="http://schemas.microsoft.com/office/drawing/2014/main" id="{4569DCE9-1968-4C2C-9AC3-F52882C592CD}"/>
              </a:ext>
            </a:extLst>
          </p:cNvPr>
          <p:cNvSpPr txBox="1">
            <a:spLocks noChangeArrowheads="1"/>
          </p:cNvSpPr>
          <p:nvPr/>
        </p:nvSpPr>
        <p:spPr bwMode="auto">
          <a:xfrm>
            <a:off x="7543800" y="55626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a:t>
            </a:r>
            <a:r>
              <a:rPr lang="en-US" altLang="zh-CN" i="1">
                <a:ea typeface="宋体" panose="02010600030101010101" pitchFamily="2" charset="-122"/>
              </a:rPr>
              <a:t>b</a:t>
            </a:r>
            <a:r>
              <a:rPr lang="en-US" altLang="zh-CN">
                <a:ea typeface="宋体" panose="02010600030101010101" pitchFamily="2" charset="-122"/>
              </a:rPr>
              <a:t>)</a:t>
            </a:r>
          </a:p>
        </p:txBody>
      </p:sp>
      <p:graphicFrame>
        <p:nvGraphicFramePr>
          <p:cNvPr id="17412" name="Object 26">
            <a:extLst>
              <a:ext uri="{FF2B5EF4-FFF2-40B4-BE49-F238E27FC236}">
                <a16:creationId xmlns:a16="http://schemas.microsoft.com/office/drawing/2014/main" id="{6E6010DC-E765-4E1A-915F-3396CF0A4F67}"/>
              </a:ext>
            </a:extLst>
          </p:cNvPr>
          <p:cNvGraphicFramePr>
            <a:graphicFrameLocks noChangeAspect="1"/>
          </p:cNvGraphicFramePr>
          <p:nvPr/>
        </p:nvGraphicFramePr>
        <p:xfrm>
          <a:off x="7881938" y="4784725"/>
          <a:ext cx="574675" cy="523875"/>
        </p:xfrm>
        <a:graphic>
          <a:graphicData uri="http://schemas.openxmlformats.org/presentationml/2006/ole">
            <mc:AlternateContent xmlns:mc="http://schemas.openxmlformats.org/markup-compatibility/2006">
              <mc:Choice xmlns:v="urn:schemas-microsoft-com:vml" Requires="v">
                <p:oleObj spid="_x0000_s17459" name="公式" r:id="rId13" imgW="279360" imgH="253800" progId="Equation.3">
                  <p:embed/>
                </p:oleObj>
              </mc:Choice>
              <mc:Fallback>
                <p:oleObj name="公式" r:id="rId13" imgW="279360" imgH="253800"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81938" y="4784725"/>
                        <a:ext cx="5746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9" name="Line 28">
            <a:extLst>
              <a:ext uri="{FF2B5EF4-FFF2-40B4-BE49-F238E27FC236}">
                <a16:creationId xmlns:a16="http://schemas.microsoft.com/office/drawing/2014/main" id="{B4867901-06F3-429F-9DD9-BAC5A9DA36D5}"/>
              </a:ext>
            </a:extLst>
          </p:cNvPr>
          <p:cNvSpPr>
            <a:spLocks noChangeShapeType="1"/>
          </p:cNvSpPr>
          <p:nvPr/>
        </p:nvSpPr>
        <p:spPr bwMode="auto">
          <a:xfrm>
            <a:off x="8147050" y="4313238"/>
            <a:ext cx="0" cy="533400"/>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413" name="Object 29">
            <a:extLst>
              <a:ext uri="{FF2B5EF4-FFF2-40B4-BE49-F238E27FC236}">
                <a16:creationId xmlns:a16="http://schemas.microsoft.com/office/drawing/2014/main" id="{161019C7-4197-461B-B6F5-400FF97306CD}"/>
              </a:ext>
            </a:extLst>
          </p:cNvPr>
          <p:cNvGraphicFramePr>
            <a:graphicFrameLocks noChangeAspect="1"/>
          </p:cNvGraphicFramePr>
          <p:nvPr/>
        </p:nvGraphicFramePr>
        <p:xfrm>
          <a:off x="7970838" y="3795713"/>
          <a:ext cx="533400" cy="576262"/>
        </p:xfrm>
        <a:graphic>
          <a:graphicData uri="http://schemas.openxmlformats.org/presentationml/2006/ole">
            <mc:AlternateContent xmlns:mc="http://schemas.openxmlformats.org/markup-compatibility/2006">
              <mc:Choice xmlns:v="urn:schemas-microsoft-com:vml" Requires="v">
                <p:oleObj spid="_x0000_s17460" name="Equation" r:id="rId15" imgW="164880" imgH="215640" progId="Equation.3">
                  <p:embed/>
                </p:oleObj>
              </mc:Choice>
              <mc:Fallback>
                <p:oleObj name="Equation" r:id="rId15" imgW="164880" imgH="215640"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70838" y="3795713"/>
                        <a:ext cx="5334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30">
            <a:extLst>
              <a:ext uri="{FF2B5EF4-FFF2-40B4-BE49-F238E27FC236}">
                <a16:creationId xmlns:a16="http://schemas.microsoft.com/office/drawing/2014/main" id="{1CC5919C-6F9A-407C-AC6B-D7DC183F428A}"/>
              </a:ext>
            </a:extLst>
          </p:cNvPr>
          <p:cNvGraphicFramePr>
            <a:graphicFrameLocks noChangeAspect="1"/>
          </p:cNvGraphicFramePr>
          <p:nvPr/>
        </p:nvGraphicFramePr>
        <p:xfrm>
          <a:off x="7300913" y="747713"/>
          <a:ext cx="941387" cy="436562"/>
        </p:xfrm>
        <a:graphic>
          <a:graphicData uri="http://schemas.openxmlformats.org/presentationml/2006/ole">
            <mc:AlternateContent xmlns:mc="http://schemas.openxmlformats.org/markup-compatibility/2006">
              <mc:Choice xmlns:v="urn:schemas-microsoft-com:vml" Requires="v">
                <p:oleObj spid="_x0000_s17461" name="Equation" r:id="rId17" imgW="380880" imgH="177480" progId="Equation.3">
                  <p:embed/>
                </p:oleObj>
              </mc:Choice>
              <mc:Fallback>
                <p:oleObj name="Equation" r:id="rId17" imgW="380880" imgH="177480"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00913" y="747713"/>
                        <a:ext cx="941387"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30" name="Group 32">
            <a:extLst>
              <a:ext uri="{FF2B5EF4-FFF2-40B4-BE49-F238E27FC236}">
                <a16:creationId xmlns:a16="http://schemas.microsoft.com/office/drawing/2014/main" id="{92969FA4-6060-47B6-BAEE-B32A1510078A}"/>
              </a:ext>
            </a:extLst>
          </p:cNvPr>
          <p:cNvGrpSpPr>
            <a:grpSpLocks/>
          </p:cNvGrpSpPr>
          <p:nvPr/>
        </p:nvGrpSpPr>
        <p:grpSpPr bwMode="auto">
          <a:xfrm>
            <a:off x="7437438" y="4579938"/>
            <a:ext cx="533400" cy="358775"/>
            <a:chOff x="2424" y="3769"/>
            <a:chExt cx="480" cy="271"/>
          </a:xfrm>
        </p:grpSpPr>
        <p:sp>
          <p:nvSpPr>
            <p:cNvPr id="17440" name="Line 33">
              <a:extLst>
                <a:ext uri="{FF2B5EF4-FFF2-40B4-BE49-F238E27FC236}">
                  <a16:creationId xmlns:a16="http://schemas.microsoft.com/office/drawing/2014/main" id="{73C9008E-3B5C-4095-9891-F688ABB9411C}"/>
                </a:ext>
              </a:extLst>
            </p:cNvPr>
            <p:cNvSpPr>
              <a:spLocks noChangeShapeType="1"/>
            </p:cNvSpPr>
            <p:nvPr/>
          </p:nvSpPr>
          <p:spPr bwMode="auto">
            <a:xfrm flipH="1">
              <a:off x="2424" y="3769"/>
              <a:ext cx="48" cy="27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1" name="Line 34">
              <a:extLst>
                <a:ext uri="{FF2B5EF4-FFF2-40B4-BE49-F238E27FC236}">
                  <a16:creationId xmlns:a16="http://schemas.microsoft.com/office/drawing/2014/main" id="{7C1E5A50-E6DC-437E-9462-E2976C28E132}"/>
                </a:ext>
              </a:extLst>
            </p:cNvPr>
            <p:cNvSpPr>
              <a:spLocks noChangeShapeType="1"/>
            </p:cNvSpPr>
            <p:nvPr/>
          </p:nvSpPr>
          <p:spPr bwMode="auto">
            <a:xfrm>
              <a:off x="2568" y="3814"/>
              <a:ext cx="0" cy="22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2" name="Line 35">
              <a:extLst>
                <a:ext uri="{FF2B5EF4-FFF2-40B4-BE49-F238E27FC236}">
                  <a16:creationId xmlns:a16="http://schemas.microsoft.com/office/drawing/2014/main" id="{472FB3D9-E2F8-4527-BFD4-B44B77B2928B}"/>
                </a:ext>
              </a:extLst>
            </p:cNvPr>
            <p:cNvSpPr>
              <a:spLocks noChangeShapeType="1"/>
            </p:cNvSpPr>
            <p:nvPr/>
          </p:nvSpPr>
          <p:spPr bwMode="auto">
            <a:xfrm>
              <a:off x="2664" y="3814"/>
              <a:ext cx="0" cy="22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3" name="Line 36">
              <a:extLst>
                <a:ext uri="{FF2B5EF4-FFF2-40B4-BE49-F238E27FC236}">
                  <a16:creationId xmlns:a16="http://schemas.microsoft.com/office/drawing/2014/main" id="{E240BAAA-E6F2-47C5-B598-30FD118B7CC4}"/>
                </a:ext>
              </a:extLst>
            </p:cNvPr>
            <p:cNvSpPr>
              <a:spLocks noChangeShapeType="1"/>
            </p:cNvSpPr>
            <p:nvPr/>
          </p:nvSpPr>
          <p:spPr bwMode="auto">
            <a:xfrm>
              <a:off x="2760" y="3814"/>
              <a:ext cx="0" cy="22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4" name="Line 37">
              <a:extLst>
                <a:ext uri="{FF2B5EF4-FFF2-40B4-BE49-F238E27FC236}">
                  <a16:creationId xmlns:a16="http://schemas.microsoft.com/office/drawing/2014/main" id="{A1C05E18-1624-443B-98B0-F4D4752D35D3}"/>
                </a:ext>
              </a:extLst>
            </p:cNvPr>
            <p:cNvSpPr>
              <a:spLocks noChangeShapeType="1"/>
            </p:cNvSpPr>
            <p:nvPr/>
          </p:nvSpPr>
          <p:spPr bwMode="auto">
            <a:xfrm>
              <a:off x="2808" y="3769"/>
              <a:ext cx="96" cy="27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431" name="Group 38">
            <a:extLst>
              <a:ext uri="{FF2B5EF4-FFF2-40B4-BE49-F238E27FC236}">
                <a16:creationId xmlns:a16="http://schemas.microsoft.com/office/drawing/2014/main" id="{51DD708D-2343-42EF-9C2B-8B0F6A822BF8}"/>
              </a:ext>
            </a:extLst>
          </p:cNvPr>
          <p:cNvGrpSpPr>
            <a:grpSpLocks/>
          </p:cNvGrpSpPr>
          <p:nvPr/>
        </p:nvGrpSpPr>
        <p:grpSpPr bwMode="auto">
          <a:xfrm>
            <a:off x="7481888" y="1128713"/>
            <a:ext cx="373062" cy="3448050"/>
            <a:chOff x="3744" y="960"/>
            <a:chExt cx="336" cy="2605"/>
          </a:xfrm>
        </p:grpSpPr>
        <p:sp>
          <p:nvSpPr>
            <p:cNvPr id="130087" name="Rectangle 39">
              <a:extLst>
                <a:ext uri="{FF2B5EF4-FFF2-40B4-BE49-F238E27FC236}">
                  <a16:creationId xmlns:a16="http://schemas.microsoft.com/office/drawing/2014/main" id="{80AE923C-B5FC-43ED-A24F-2DB145FC71F5}"/>
                </a:ext>
              </a:extLst>
            </p:cNvPr>
            <p:cNvSpPr>
              <a:spLocks noChangeArrowheads="1"/>
            </p:cNvSpPr>
            <p:nvPr/>
          </p:nvSpPr>
          <p:spPr bwMode="auto">
            <a:xfrm>
              <a:off x="3744" y="2829"/>
              <a:ext cx="336" cy="736"/>
            </a:xfrm>
            <a:prstGeom prst="rect">
              <a:avLst/>
            </a:prstGeom>
            <a:gradFill rotWithShape="0">
              <a:gsLst>
                <a:gs pos="0">
                  <a:schemeClr val="bg2"/>
                </a:gs>
                <a:gs pos="50000">
                  <a:schemeClr val="bg2">
                    <a:gamma/>
                    <a:tint val="0"/>
                    <a:invGamma/>
                  </a:schemeClr>
                </a:gs>
                <a:gs pos="100000">
                  <a:schemeClr val="bg2"/>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7435" name="AutoShape 40">
              <a:extLst>
                <a:ext uri="{FF2B5EF4-FFF2-40B4-BE49-F238E27FC236}">
                  <a16:creationId xmlns:a16="http://schemas.microsoft.com/office/drawing/2014/main" id="{B25C28B2-7FA5-4D4F-B530-9720370D33A1}"/>
                </a:ext>
              </a:extLst>
            </p:cNvPr>
            <p:cNvSpPr>
              <a:spLocks noChangeArrowheads="1"/>
            </p:cNvSpPr>
            <p:nvPr/>
          </p:nvSpPr>
          <p:spPr bwMode="auto">
            <a:xfrm flipV="1">
              <a:off x="3744" y="2699"/>
              <a:ext cx="336" cy="130"/>
            </a:xfrm>
            <a:prstGeom prst="flowChartManualOperation">
              <a:avLst/>
            </a:prstGeom>
            <a:solidFill>
              <a:schemeClr val="bg2"/>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0089" name="Rectangle 41">
              <a:extLst>
                <a:ext uri="{FF2B5EF4-FFF2-40B4-BE49-F238E27FC236}">
                  <a16:creationId xmlns:a16="http://schemas.microsoft.com/office/drawing/2014/main" id="{3110D2E8-9619-4B82-A099-30652F167FE1}"/>
                </a:ext>
              </a:extLst>
            </p:cNvPr>
            <p:cNvSpPr>
              <a:spLocks noChangeArrowheads="1"/>
            </p:cNvSpPr>
            <p:nvPr/>
          </p:nvSpPr>
          <p:spPr bwMode="auto">
            <a:xfrm>
              <a:off x="3793" y="1999"/>
              <a:ext cx="239" cy="735"/>
            </a:xfrm>
            <a:prstGeom prst="rect">
              <a:avLst/>
            </a:prstGeom>
            <a:gradFill rotWithShape="0">
              <a:gsLst>
                <a:gs pos="0">
                  <a:schemeClr val="bg2"/>
                </a:gs>
                <a:gs pos="50000">
                  <a:schemeClr val="bg2">
                    <a:gamma/>
                    <a:tint val="0"/>
                    <a:invGamma/>
                  </a:schemeClr>
                </a:gs>
                <a:gs pos="100000">
                  <a:schemeClr val="bg2"/>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30090" name="Rectangle 42">
              <a:extLst>
                <a:ext uri="{FF2B5EF4-FFF2-40B4-BE49-F238E27FC236}">
                  <a16:creationId xmlns:a16="http://schemas.microsoft.com/office/drawing/2014/main" id="{59AA0882-5E9C-48ED-9D40-E17EC5DBFE18}"/>
                </a:ext>
              </a:extLst>
            </p:cNvPr>
            <p:cNvSpPr>
              <a:spLocks noChangeArrowheads="1"/>
            </p:cNvSpPr>
            <p:nvPr/>
          </p:nvSpPr>
          <p:spPr bwMode="auto">
            <a:xfrm>
              <a:off x="3840" y="1305"/>
              <a:ext cx="144" cy="607"/>
            </a:xfrm>
            <a:prstGeom prst="rect">
              <a:avLst/>
            </a:prstGeom>
            <a:gradFill rotWithShape="0">
              <a:gsLst>
                <a:gs pos="0">
                  <a:schemeClr val="bg2"/>
                </a:gs>
                <a:gs pos="50000">
                  <a:schemeClr val="bg2">
                    <a:gamma/>
                    <a:tint val="0"/>
                    <a:invGamma/>
                  </a:schemeClr>
                </a:gs>
                <a:gs pos="100000">
                  <a:schemeClr val="bg2"/>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7438" name="AutoShape 43">
              <a:extLst>
                <a:ext uri="{FF2B5EF4-FFF2-40B4-BE49-F238E27FC236}">
                  <a16:creationId xmlns:a16="http://schemas.microsoft.com/office/drawing/2014/main" id="{4E2DE09F-ED4E-45FB-BCEC-1D038FE4CEFF}"/>
                </a:ext>
              </a:extLst>
            </p:cNvPr>
            <p:cNvSpPr>
              <a:spLocks noChangeArrowheads="1"/>
            </p:cNvSpPr>
            <p:nvPr/>
          </p:nvSpPr>
          <p:spPr bwMode="auto">
            <a:xfrm flipV="1">
              <a:off x="3840" y="960"/>
              <a:ext cx="144" cy="346"/>
            </a:xfrm>
            <a:prstGeom prst="flowChartOffpageConnector">
              <a:avLst/>
            </a:prstGeom>
            <a:gradFill rotWithShape="0">
              <a:gsLst>
                <a:gs pos="0">
                  <a:srgbClr val="FFA800"/>
                </a:gs>
                <a:gs pos="13000">
                  <a:srgbClr val="825600"/>
                </a:gs>
                <a:gs pos="28000">
                  <a:srgbClr val="FFA800"/>
                </a:gs>
                <a:gs pos="42000">
                  <a:srgbClr val="825600"/>
                </a:gs>
                <a:gs pos="57001">
                  <a:srgbClr val="FFA800"/>
                </a:gs>
                <a:gs pos="72000">
                  <a:srgbClr val="825600"/>
                </a:gs>
                <a:gs pos="87000">
                  <a:srgbClr val="FFA800"/>
                </a:gs>
                <a:gs pos="100000">
                  <a:srgbClr val="825600"/>
                </a:gs>
              </a:gsLst>
              <a:lin ang="0" scaled="1"/>
            </a:gra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439" name="AutoShape 44">
              <a:extLst>
                <a:ext uri="{FF2B5EF4-FFF2-40B4-BE49-F238E27FC236}">
                  <a16:creationId xmlns:a16="http://schemas.microsoft.com/office/drawing/2014/main" id="{595D98D5-94BE-45C1-9515-A227394BC39B}"/>
                </a:ext>
              </a:extLst>
            </p:cNvPr>
            <p:cNvSpPr>
              <a:spLocks noChangeArrowheads="1"/>
            </p:cNvSpPr>
            <p:nvPr/>
          </p:nvSpPr>
          <p:spPr bwMode="auto">
            <a:xfrm flipV="1">
              <a:off x="3792" y="1912"/>
              <a:ext cx="240" cy="87"/>
            </a:xfrm>
            <a:prstGeom prst="flowChartManualOperation">
              <a:avLst/>
            </a:prstGeom>
            <a:solidFill>
              <a:schemeClr val="bg2"/>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17415" name="Object 45">
            <a:extLst>
              <a:ext uri="{FF2B5EF4-FFF2-40B4-BE49-F238E27FC236}">
                <a16:creationId xmlns:a16="http://schemas.microsoft.com/office/drawing/2014/main" id="{9C369C2C-EACD-412F-837A-B8B453E0C9EA}"/>
              </a:ext>
            </a:extLst>
          </p:cNvPr>
          <p:cNvGraphicFramePr>
            <a:graphicFrameLocks noChangeAspect="1"/>
          </p:cNvGraphicFramePr>
          <p:nvPr/>
        </p:nvGraphicFramePr>
        <p:xfrm>
          <a:off x="7816850" y="2728913"/>
          <a:ext cx="915988" cy="506412"/>
        </p:xfrm>
        <a:graphic>
          <a:graphicData uri="http://schemas.openxmlformats.org/presentationml/2006/ole">
            <mc:AlternateContent xmlns:mc="http://schemas.openxmlformats.org/markup-compatibility/2006">
              <mc:Choice xmlns:v="urn:schemas-microsoft-com:vml" Requires="v">
                <p:oleObj spid="_x0000_s17462" name="公式" r:id="rId19" imgW="533160" imgH="253800" progId="Equation.3">
                  <p:embed/>
                </p:oleObj>
              </mc:Choice>
              <mc:Fallback>
                <p:oleObj name="公式" r:id="rId19" imgW="533160" imgH="253800" progId="Equation.3">
                  <p:embed/>
                  <p:pic>
                    <p:nvPicPr>
                      <p:cNvPr id="0" name="Object 4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16850" y="2728913"/>
                        <a:ext cx="915988"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2" name="Line 47">
            <a:extLst>
              <a:ext uri="{FF2B5EF4-FFF2-40B4-BE49-F238E27FC236}">
                <a16:creationId xmlns:a16="http://schemas.microsoft.com/office/drawing/2014/main" id="{F6973ABB-F101-4DF3-84BA-FEED1F90DD59}"/>
              </a:ext>
            </a:extLst>
          </p:cNvPr>
          <p:cNvSpPr>
            <a:spLocks noChangeShapeType="1"/>
          </p:cNvSpPr>
          <p:nvPr/>
        </p:nvSpPr>
        <p:spPr bwMode="auto">
          <a:xfrm flipV="1">
            <a:off x="7167563" y="1585913"/>
            <a:ext cx="0" cy="609600"/>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416" name="Object 48">
            <a:extLst>
              <a:ext uri="{FF2B5EF4-FFF2-40B4-BE49-F238E27FC236}">
                <a16:creationId xmlns:a16="http://schemas.microsoft.com/office/drawing/2014/main" id="{D5DAD99B-B2CC-49FB-A33E-28A83275D2C8}"/>
              </a:ext>
            </a:extLst>
          </p:cNvPr>
          <p:cNvGraphicFramePr>
            <a:graphicFrameLocks noChangeAspect="1"/>
          </p:cNvGraphicFramePr>
          <p:nvPr/>
        </p:nvGraphicFramePr>
        <p:xfrm>
          <a:off x="6613525" y="1204913"/>
          <a:ext cx="1023938" cy="442912"/>
        </p:xfrm>
        <a:graphic>
          <a:graphicData uri="http://schemas.openxmlformats.org/presentationml/2006/ole">
            <mc:AlternateContent xmlns:mc="http://schemas.openxmlformats.org/markup-compatibility/2006">
              <mc:Choice xmlns:v="urn:schemas-microsoft-com:vml" Requires="v">
                <p:oleObj spid="_x0000_s17463" name="Equation" r:id="rId21" imgW="431640" imgH="177480" progId="Equation.3">
                  <p:embed/>
                </p:oleObj>
              </mc:Choice>
              <mc:Fallback>
                <p:oleObj name="Equation" r:id="rId21" imgW="431640" imgH="177480" progId="Equation.3">
                  <p:embed/>
                  <p:pic>
                    <p:nvPicPr>
                      <p:cNvPr id="0" name="Object 4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13525" y="1204913"/>
                        <a:ext cx="1023938"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3" name="Text Box 49">
            <a:extLst>
              <a:ext uri="{FF2B5EF4-FFF2-40B4-BE49-F238E27FC236}">
                <a16:creationId xmlns:a16="http://schemas.microsoft.com/office/drawing/2014/main" id="{D5499F9F-CF13-4399-8D36-E618A6FAF861}"/>
              </a:ext>
            </a:extLst>
          </p:cNvPr>
          <p:cNvSpPr txBox="1">
            <a:spLocks noChangeArrowheads="1"/>
          </p:cNvSpPr>
          <p:nvPr/>
        </p:nvSpPr>
        <p:spPr bwMode="auto">
          <a:xfrm>
            <a:off x="914400" y="5257800"/>
            <a:ext cx="477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v</a:t>
            </a:r>
            <a:r>
              <a:rPr lang="en-US" altLang="zh-CN" baseline="-25000">
                <a:ea typeface="宋体" panose="02010600030101010101" pitchFamily="2" charset="-122"/>
              </a:rPr>
              <a:t>r</a:t>
            </a:r>
            <a:r>
              <a:rPr lang="en-US" altLang="zh-CN" i="1">
                <a:ea typeface="宋体" panose="02010600030101010101" pitchFamily="2" charset="-122"/>
              </a:rPr>
              <a:t> </a:t>
            </a:r>
            <a:r>
              <a:rPr lang="zh-CN" altLang="en-US">
                <a:ea typeface="宋体" panose="02010600030101010101" pitchFamily="2" charset="-122"/>
              </a:rPr>
              <a:t>是喷出的气体相对火箭的速度</a:t>
            </a:r>
            <a:r>
              <a:rPr lang="en-US" altLang="zh-CN">
                <a:ea typeface="宋体" panose="02010600030101010101" pitchFamily="2" charset="-122"/>
              </a:rPr>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42" name="Rectangle 2">
            <a:extLst>
              <a:ext uri="{FF2B5EF4-FFF2-40B4-BE49-F238E27FC236}">
                <a16:creationId xmlns:a16="http://schemas.microsoft.com/office/drawing/2014/main" id="{23D00B85-3574-4585-B708-71309300BCE2}"/>
              </a:ext>
            </a:extLst>
          </p:cNvPr>
          <p:cNvSpPr>
            <a:spLocks noChangeArrowheads="1"/>
          </p:cNvSpPr>
          <p:nvPr/>
        </p:nvSpPr>
        <p:spPr bwMode="auto">
          <a:xfrm>
            <a:off x="1143000" y="630238"/>
            <a:ext cx="163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动量守恒   </a:t>
            </a:r>
          </a:p>
        </p:txBody>
      </p:sp>
      <p:graphicFrame>
        <p:nvGraphicFramePr>
          <p:cNvPr id="18434" name="Object 3">
            <a:extLst>
              <a:ext uri="{FF2B5EF4-FFF2-40B4-BE49-F238E27FC236}">
                <a16:creationId xmlns:a16="http://schemas.microsoft.com/office/drawing/2014/main" id="{031EAFA9-6996-4095-9647-F0AE4CCF781D}"/>
              </a:ext>
            </a:extLst>
          </p:cNvPr>
          <p:cNvGraphicFramePr>
            <a:graphicFrameLocks noChangeAspect="1"/>
          </p:cNvGraphicFramePr>
          <p:nvPr/>
        </p:nvGraphicFramePr>
        <p:xfrm>
          <a:off x="1812925" y="946150"/>
          <a:ext cx="5391150" cy="606425"/>
        </p:xfrm>
        <a:graphic>
          <a:graphicData uri="http://schemas.openxmlformats.org/presentationml/2006/ole">
            <mc:AlternateContent xmlns:mc="http://schemas.openxmlformats.org/markup-compatibility/2006">
              <mc:Choice xmlns:v="urn:schemas-microsoft-com:vml" Requires="v">
                <p:oleObj spid="_x0000_s18445" name="公式" r:id="rId3" imgW="2260440" imgH="253800" progId="Equation.3">
                  <p:embed/>
                </p:oleObj>
              </mc:Choice>
              <mc:Fallback>
                <p:oleObj name="公式" r:id="rId3" imgW="2260440" imgH="253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925" y="946150"/>
                        <a:ext cx="539115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4">
            <a:extLst>
              <a:ext uri="{FF2B5EF4-FFF2-40B4-BE49-F238E27FC236}">
                <a16:creationId xmlns:a16="http://schemas.microsoft.com/office/drawing/2014/main" id="{A4542CB6-4BCE-467F-B4B0-D8A4336F2C3F}"/>
              </a:ext>
            </a:extLst>
          </p:cNvPr>
          <p:cNvGraphicFramePr>
            <a:graphicFrameLocks noChangeAspect="1"/>
          </p:cNvGraphicFramePr>
          <p:nvPr/>
        </p:nvGraphicFramePr>
        <p:xfrm>
          <a:off x="3352800" y="2133600"/>
          <a:ext cx="1911350" cy="506413"/>
        </p:xfrm>
        <a:graphic>
          <a:graphicData uri="http://schemas.openxmlformats.org/presentationml/2006/ole">
            <mc:AlternateContent xmlns:mc="http://schemas.openxmlformats.org/markup-compatibility/2006">
              <mc:Choice xmlns:v="urn:schemas-microsoft-com:vml" Requires="v">
                <p:oleObj spid="_x0000_s18446" name="Equation" r:id="rId5" imgW="914400" imgH="215640" progId="Equation.3">
                  <p:embed/>
                </p:oleObj>
              </mc:Choice>
              <mc:Fallback>
                <p:oleObj name="Equation" r:id="rId5" imgW="91440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133600"/>
                        <a:ext cx="191135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5">
            <a:extLst>
              <a:ext uri="{FF2B5EF4-FFF2-40B4-BE49-F238E27FC236}">
                <a16:creationId xmlns:a16="http://schemas.microsoft.com/office/drawing/2014/main" id="{353BE3BB-1061-425A-B808-0D343E90F392}"/>
              </a:ext>
            </a:extLst>
          </p:cNvPr>
          <p:cNvGraphicFramePr>
            <a:graphicFrameLocks noChangeAspect="1"/>
          </p:cNvGraphicFramePr>
          <p:nvPr/>
        </p:nvGraphicFramePr>
        <p:xfrm>
          <a:off x="3295650" y="2660650"/>
          <a:ext cx="2076450" cy="819150"/>
        </p:xfrm>
        <a:graphic>
          <a:graphicData uri="http://schemas.openxmlformats.org/presentationml/2006/ole">
            <mc:AlternateContent xmlns:mc="http://schemas.openxmlformats.org/markup-compatibility/2006">
              <mc:Choice xmlns:v="urn:schemas-microsoft-com:vml" Requires="v">
                <p:oleObj spid="_x0000_s18447" name="Equation" r:id="rId7" imgW="838080" imgH="393480" progId="Equation.3">
                  <p:embed/>
                </p:oleObj>
              </mc:Choice>
              <mc:Fallback>
                <p:oleObj name="Equation" r:id="rId7" imgW="83808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5650" y="2660650"/>
                        <a:ext cx="2076450"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3" name="Text Box 6">
            <a:extLst>
              <a:ext uri="{FF2B5EF4-FFF2-40B4-BE49-F238E27FC236}">
                <a16:creationId xmlns:a16="http://schemas.microsoft.com/office/drawing/2014/main" id="{E85CCED5-9BD7-439A-8564-ECC4E02F4308}"/>
              </a:ext>
            </a:extLst>
          </p:cNvPr>
          <p:cNvSpPr txBox="1">
            <a:spLocks noChangeArrowheads="1"/>
          </p:cNvSpPr>
          <p:nvPr/>
        </p:nvSpPr>
        <p:spPr bwMode="auto">
          <a:xfrm>
            <a:off x="1143000" y="1600200"/>
            <a:ext cx="4110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略去二阶无限小量</a:t>
            </a:r>
            <a:r>
              <a:rPr lang="zh-CN" altLang="en-US" i="1">
                <a:ea typeface="宋体" panose="02010600030101010101" pitchFamily="2" charset="-122"/>
                <a:sym typeface="Symbol" panose="05050102010706020507" pitchFamily="18" charset="2"/>
              </a:rPr>
              <a:t> </a:t>
            </a:r>
            <a:r>
              <a:rPr lang="en-US" altLang="zh-CN">
                <a:ea typeface="宋体" panose="02010600030101010101" pitchFamily="2" charset="-122"/>
                <a:sym typeface="Symbol" panose="05050102010706020507" pitchFamily="18" charset="2"/>
              </a:rPr>
              <a:t>d</a:t>
            </a:r>
            <a:r>
              <a:rPr lang="en-US" altLang="zh-CN" i="1">
                <a:ea typeface="宋体" panose="02010600030101010101" pitchFamily="2" charset="-122"/>
                <a:sym typeface="Symbol" panose="05050102010706020507" pitchFamily="18" charset="2"/>
              </a:rPr>
              <a:t>m</a:t>
            </a:r>
            <a:r>
              <a:rPr lang="en-US" altLang="zh-CN">
                <a:ea typeface="宋体" panose="02010600030101010101" pitchFamily="2" charset="-122"/>
                <a:sym typeface="Symbol" panose="05050102010706020507" pitchFamily="18" charset="2"/>
              </a:rPr>
              <a:t>d</a:t>
            </a:r>
            <a:r>
              <a:rPr lang="en-US" altLang="zh-CN" i="1">
                <a:ea typeface="宋体" panose="02010600030101010101" pitchFamily="2" charset="-122"/>
              </a:rPr>
              <a:t>v </a:t>
            </a:r>
            <a:r>
              <a:rPr lang="zh-CN" altLang="en-US">
                <a:ea typeface="宋体" panose="02010600030101010101" pitchFamily="2" charset="-122"/>
              </a:rPr>
              <a:t>得    </a:t>
            </a:r>
          </a:p>
        </p:txBody>
      </p:sp>
      <p:graphicFrame>
        <p:nvGraphicFramePr>
          <p:cNvPr id="18437" name="Object 7">
            <a:extLst>
              <a:ext uri="{FF2B5EF4-FFF2-40B4-BE49-F238E27FC236}">
                <a16:creationId xmlns:a16="http://schemas.microsoft.com/office/drawing/2014/main" id="{A3B56EF5-1A8B-4D50-AAFF-21E1D306FC80}"/>
              </a:ext>
            </a:extLst>
          </p:cNvPr>
          <p:cNvGraphicFramePr>
            <a:graphicFrameLocks noChangeAspect="1"/>
          </p:cNvGraphicFramePr>
          <p:nvPr/>
        </p:nvGraphicFramePr>
        <p:xfrm>
          <a:off x="3314700" y="3422650"/>
          <a:ext cx="2705100" cy="911225"/>
        </p:xfrm>
        <a:graphic>
          <a:graphicData uri="http://schemas.openxmlformats.org/presentationml/2006/ole">
            <mc:AlternateContent xmlns:mc="http://schemas.openxmlformats.org/markup-compatibility/2006">
              <mc:Choice xmlns:v="urn:schemas-microsoft-com:vml" Requires="v">
                <p:oleObj spid="_x0000_s18448" name="Equation" r:id="rId9" imgW="1168200" imgH="393480" progId="Equation.3">
                  <p:embed/>
                </p:oleObj>
              </mc:Choice>
              <mc:Fallback>
                <p:oleObj name="Equation" r:id="rId9" imgW="1168200" imgH="3934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4700" y="3422650"/>
                        <a:ext cx="27051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8">
            <a:extLst>
              <a:ext uri="{FF2B5EF4-FFF2-40B4-BE49-F238E27FC236}">
                <a16:creationId xmlns:a16="http://schemas.microsoft.com/office/drawing/2014/main" id="{67CB4048-46AD-415F-BD74-8E04829BA520}"/>
              </a:ext>
            </a:extLst>
          </p:cNvPr>
          <p:cNvGraphicFramePr>
            <a:graphicFrameLocks noChangeAspect="1"/>
          </p:cNvGraphicFramePr>
          <p:nvPr/>
        </p:nvGraphicFramePr>
        <p:xfrm>
          <a:off x="1371600" y="4449763"/>
          <a:ext cx="2590800" cy="496887"/>
        </p:xfrm>
        <a:graphic>
          <a:graphicData uri="http://schemas.openxmlformats.org/presentationml/2006/ole">
            <mc:AlternateContent xmlns:mc="http://schemas.openxmlformats.org/markup-compatibility/2006">
              <mc:Choice xmlns:v="urn:schemas-microsoft-com:vml" Requires="v">
                <p:oleObj spid="_x0000_s18449" name="Equation" r:id="rId11" imgW="1193760" imgH="228600" progId="Equation.3">
                  <p:embed/>
                </p:oleObj>
              </mc:Choice>
              <mc:Fallback>
                <p:oleObj name="Equation" r:id="rId11" imgW="119376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4449763"/>
                        <a:ext cx="25908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9" name="Object 9">
            <a:extLst>
              <a:ext uri="{FF2B5EF4-FFF2-40B4-BE49-F238E27FC236}">
                <a16:creationId xmlns:a16="http://schemas.microsoft.com/office/drawing/2014/main" id="{8A4EC3D1-9EDD-480A-B4C1-3182EE5AB79D}"/>
              </a:ext>
            </a:extLst>
          </p:cNvPr>
          <p:cNvGraphicFramePr>
            <a:graphicFrameLocks noChangeAspect="1"/>
          </p:cNvGraphicFramePr>
          <p:nvPr/>
        </p:nvGraphicFramePr>
        <p:xfrm>
          <a:off x="4841875" y="4449763"/>
          <a:ext cx="2701925" cy="431800"/>
        </p:xfrm>
        <a:graphic>
          <a:graphicData uri="http://schemas.openxmlformats.org/presentationml/2006/ole">
            <mc:AlternateContent xmlns:mc="http://schemas.openxmlformats.org/markup-compatibility/2006">
              <mc:Choice xmlns:v="urn:schemas-microsoft-com:vml" Requires="v">
                <p:oleObj spid="_x0000_s18450" name="Equation" r:id="rId13" imgW="1307880" imgH="203040" progId="Equation.3">
                  <p:embed/>
                </p:oleObj>
              </mc:Choice>
              <mc:Fallback>
                <p:oleObj name="Equation" r:id="rId13" imgW="1307880" imgH="20304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41875" y="4449763"/>
                        <a:ext cx="27019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0" name="Object 10">
            <a:extLst>
              <a:ext uri="{FF2B5EF4-FFF2-40B4-BE49-F238E27FC236}">
                <a16:creationId xmlns:a16="http://schemas.microsoft.com/office/drawing/2014/main" id="{0427AEB3-1703-48F4-B821-4C3A097A33B8}"/>
              </a:ext>
            </a:extLst>
          </p:cNvPr>
          <p:cNvGraphicFramePr>
            <a:graphicFrameLocks noChangeAspect="1"/>
          </p:cNvGraphicFramePr>
          <p:nvPr/>
        </p:nvGraphicFramePr>
        <p:xfrm>
          <a:off x="2819400" y="4973638"/>
          <a:ext cx="3487738" cy="963612"/>
        </p:xfrm>
        <a:graphic>
          <a:graphicData uri="http://schemas.openxmlformats.org/presentationml/2006/ole">
            <mc:AlternateContent xmlns:mc="http://schemas.openxmlformats.org/markup-compatibility/2006">
              <mc:Choice xmlns:v="urn:schemas-microsoft-com:vml" Requires="v">
                <p:oleObj spid="_x0000_s18451" name="Equation" r:id="rId15" imgW="1562040" imgH="431640" progId="Equation.3">
                  <p:embed/>
                </p:oleObj>
              </mc:Choice>
              <mc:Fallback>
                <p:oleObj name="Equation" r:id="rId15" imgW="1562040" imgH="43164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4973638"/>
                        <a:ext cx="3487738"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4" name="Text Box 11">
            <a:extLst>
              <a:ext uri="{FF2B5EF4-FFF2-40B4-BE49-F238E27FC236}">
                <a16:creationId xmlns:a16="http://schemas.microsoft.com/office/drawing/2014/main" id="{D0D672F0-D73E-4D19-B635-AE09BC2304B0}"/>
              </a:ext>
            </a:extLst>
          </p:cNvPr>
          <p:cNvSpPr txBox="1">
            <a:spLocks noChangeArrowheads="1"/>
          </p:cNvSpPr>
          <p:nvPr/>
        </p:nvSpPr>
        <p:spPr bwMode="auto">
          <a:xfrm>
            <a:off x="1143000" y="2895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即</a:t>
            </a:r>
          </a:p>
        </p:txBody>
      </p:sp>
      <p:graphicFrame>
        <p:nvGraphicFramePr>
          <p:cNvPr id="18441" name="Object 12">
            <a:extLst>
              <a:ext uri="{FF2B5EF4-FFF2-40B4-BE49-F238E27FC236}">
                <a16:creationId xmlns:a16="http://schemas.microsoft.com/office/drawing/2014/main" id="{9B60A7BA-72A8-4B14-A56A-1F1B1E41F4B6}"/>
              </a:ext>
            </a:extLst>
          </p:cNvPr>
          <p:cNvGraphicFramePr>
            <a:graphicFrameLocks noChangeAspect="1"/>
          </p:cNvGraphicFramePr>
          <p:nvPr/>
        </p:nvGraphicFramePr>
        <p:xfrm>
          <a:off x="6129338" y="2197100"/>
          <a:ext cx="1020762" cy="376238"/>
        </p:xfrm>
        <a:graphic>
          <a:graphicData uri="http://schemas.openxmlformats.org/presentationml/2006/ole">
            <mc:AlternateContent xmlns:mc="http://schemas.openxmlformats.org/markup-compatibility/2006">
              <mc:Choice xmlns:v="urn:schemas-microsoft-com:vml" Requires="v">
                <p:oleObj spid="_x0000_s18452" name="公式" r:id="rId17" imgW="482400" imgH="177480" progId="Equation.3">
                  <p:embed/>
                </p:oleObj>
              </mc:Choice>
              <mc:Fallback>
                <p:oleObj name="公式" r:id="rId17" imgW="482400" imgH="17748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29338" y="2197100"/>
                        <a:ext cx="1020762"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E4C0ED50-DD8F-4583-823D-03AEAC1E4DC0}"/>
              </a:ext>
            </a:extLst>
          </p:cNvPr>
          <p:cNvSpPr txBox="1">
            <a:spLocks noChangeArrowheads="1"/>
          </p:cNvSpPr>
          <p:nvPr/>
        </p:nvSpPr>
        <p:spPr bwMode="auto">
          <a:xfrm>
            <a:off x="1939925" y="465138"/>
            <a:ext cx="5173663"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4400"/>
              <a:t>§3.8 </a:t>
            </a:r>
            <a:r>
              <a:rPr lang="zh-CN" altLang="en-US" sz="4400"/>
              <a:t>动量守恒定律</a:t>
            </a:r>
            <a:r>
              <a:rPr lang="zh-CN" altLang="en-US" sz="3600"/>
              <a:t>  </a:t>
            </a:r>
          </a:p>
        </p:txBody>
      </p:sp>
      <p:sp>
        <p:nvSpPr>
          <p:cNvPr id="40963" name="Text Box 3">
            <a:extLst>
              <a:ext uri="{FF2B5EF4-FFF2-40B4-BE49-F238E27FC236}">
                <a16:creationId xmlns:a16="http://schemas.microsoft.com/office/drawing/2014/main" id="{A3DF3A5A-9C91-44FA-AA52-32EF6A99DC4C}"/>
              </a:ext>
            </a:extLst>
          </p:cNvPr>
          <p:cNvSpPr txBox="1">
            <a:spLocks noChangeArrowheads="1"/>
          </p:cNvSpPr>
          <p:nvPr/>
        </p:nvSpPr>
        <p:spPr bwMode="auto">
          <a:xfrm>
            <a:off x="1420813" y="1973263"/>
            <a:ext cx="5889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ea typeface="黑体" panose="02010609060101010101" pitchFamily="49" charset="-122"/>
              </a:rPr>
              <a:t>§3.8.1 </a:t>
            </a:r>
            <a:r>
              <a:rPr lang="zh-CN" altLang="en-US" sz="3600">
                <a:ea typeface="黑体" panose="02010609060101010101" pitchFamily="49" charset="-122"/>
              </a:rPr>
              <a:t>质点系动量守恒定律</a:t>
            </a:r>
            <a:r>
              <a:rPr lang="zh-CN" altLang="en-US" sz="2800">
                <a:ea typeface="黑体" panose="02010609060101010101" pitchFamily="49" charset="-122"/>
              </a:rPr>
              <a:t> </a:t>
            </a:r>
          </a:p>
        </p:txBody>
      </p:sp>
      <p:sp>
        <p:nvSpPr>
          <p:cNvPr id="40964" name="Text Box 4">
            <a:extLst>
              <a:ext uri="{FF2B5EF4-FFF2-40B4-BE49-F238E27FC236}">
                <a16:creationId xmlns:a16="http://schemas.microsoft.com/office/drawing/2014/main" id="{0B2DF46C-2E4E-412C-AEB5-5A162B41D4E9}"/>
              </a:ext>
            </a:extLst>
          </p:cNvPr>
          <p:cNvSpPr txBox="1">
            <a:spLocks noChangeArrowheads="1"/>
          </p:cNvSpPr>
          <p:nvPr/>
        </p:nvSpPr>
        <p:spPr bwMode="auto">
          <a:xfrm>
            <a:off x="811213" y="3938588"/>
            <a:ext cx="7978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600">
                <a:ea typeface="黑体" panose="02010609060101010101" pitchFamily="49" charset="-122"/>
              </a:rPr>
              <a:t>§3.8.2 </a:t>
            </a:r>
            <a:r>
              <a:rPr lang="zh-CN" altLang="en-US" sz="3600">
                <a:ea typeface="黑体" panose="02010609060101010101" pitchFamily="49" charset="-122"/>
              </a:rPr>
              <a:t>动量沿某一坐标轴的投影守恒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9458" name="Object 2">
            <a:extLst>
              <a:ext uri="{FF2B5EF4-FFF2-40B4-BE49-F238E27FC236}">
                <a16:creationId xmlns:a16="http://schemas.microsoft.com/office/drawing/2014/main" id="{B4CA05A5-58E2-43AE-83B2-9D89FE624250}"/>
              </a:ext>
            </a:extLst>
          </p:cNvPr>
          <p:cNvGraphicFramePr>
            <a:graphicFrameLocks noChangeAspect="1"/>
          </p:cNvGraphicFramePr>
          <p:nvPr/>
        </p:nvGraphicFramePr>
        <p:xfrm>
          <a:off x="4510088" y="914400"/>
          <a:ext cx="1533525" cy="782638"/>
        </p:xfrm>
        <a:graphic>
          <a:graphicData uri="http://schemas.openxmlformats.org/presentationml/2006/ole">
            <mc:AlternateContent xmlns:mc="http://schemas.openxmlformats.org/markup-compatibility/2006">
              <mc:Choice xmlns:v="urn:schemas-microsoft-com:vml" Requires="v">
                <p:oleObj spid="_x0000_s19466" name="Equation" r:id="rId3" imgW="774360" imgH="393480" progId="Equation.3">
                  <p:embed/>
                </p:oleObj>
              </mc:Choice>
              <mc:Fallback>
                <p:oleObj name="Equation" r:id="rId3" imgW="77436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0088" y="914400"/>
                        <a:ext cx="1533525"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3">
            <a:extLst>
              <a:ext uri="{FF2B5EF4-FFF2-40B4-BE49-F238E27FC236}">
                <a16:creationId xmlns:a16="http://schemas.microsoft.com/office/drawing/2014/main" id="{2E68644D-E9A2-472F-B3BA-CE0A3823146A}"/>
              </a:ext>
            </a:extLst>
          </p:cNvPr>
          <p:cNvSpPr txBox="1">
            <a:spLocks noChangeArrowheads="1"/>
          </p:cNvSpPr>
          <p:nvPr/>
        </p:nvSpPr>
        <p:spPr bwMode="auto">
          <a:xfrm>
            <a:off x="1060450" y="533400"/>
            <a:ext cx="511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增大单级火箭的末速度有两种方法</a:t>
            </a:r>
            <a:r>
              <a:rPr lang="en-US" altLang="zh-CN">
                <a:ea typeface="宋体" panose="02010600030101010101" pitchFamily="2" charset="-122"/>
              </a:rPr>
              <a:t>:   </a:t>
            </a:r>
          </a:p>
        </p:txBody>
      </p:sp>
      <p:graphicFrame>
        <p:nvGraphicFramePr>
          <p:cNvPr id="19459" name="Object 4">
            <a:extLst>
              <a:ext uri="{FF2B5EF4-FFF2-40B4-BE49-F238E27FC236}">
                <a16:creationId xmlns:a16="http://schemas.microsoft.com/office/drawing/2014/main" id="{8761EEF0-D706-4ABB-8290-59215CE51A50}"/>
              </a:ext>
            </a:extLst>
          </p:cNvPr>
          <p:cNvGraphicFramePr>
            <a:graphicFrameLocks noChangeAspect="1"/>
          </p:cNvGraphicFramePr>
          <p:nvPr/>
        </p:nvGraphicFramePr>
        <p:xfrm>
          <a:off x="2133600" y="1143000"/>
          <a:ext cx="1304925" cy="434975"/>
        </p:xfrm>
        <a:graphic>
          <a:graphicData uri="http://schemas.openxmlformats.org/presentationml/2006/ole">
            <mc:AlternateContent xmlns:mc="http://schemas.openxmlformats.org/markup-compatibility/2006">
              <mc:Choice xmlns:v="urn:schemas-microsoft-com:vml" Requires="v">
                <p:oleObj spid="_x0000_s19467" name="Equation" r:id="rId5" imgW="647640" imgH="215640" progId="Equation.3">
                  <p:embed/>
                </p:oleObj>
              </mc:Choice>
              <mc:Fallback>
                <p:oleObj name="Equation" r:id="rId5" imgW="647640" imgH="2156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143000"/>
                        <a:ext cx="13049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Text Box 5">
            <a:extLst>
              <a:ext uri="{FF2B5EF4-FFF2-40B4-BE49-F238E27FC236}">
                <a16:creationId xmlns:a16="http://schemas.microsoft.com/office/drawing/2014/main" id="{B5F74371-F7F3-4357-B7F5-119E3A2ABD93}"/>
              </a:ext>
            </a:extLst>
          </p:cNvPr>
          <p:cNvSpPr txBox="1">
            <a:spLocks noChangeArrowheads="1"/>
          </p:cNvSpPr>
          <p:nvPr/>
        </p:nvSpPr>
        <p:spPr bwMode="auto">
          <a:xfrm>
            <a:off x="1066800" y="1524000"/>
            <a:ext cx="70104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40000"/>
              </a:lnSpc>
            </a:pPr>
            <a:r>
              <a:rPr lang="zh-CN" altLang="en-US">
                <a:ea typeface="宋体" panose="02010600030101010101" pitchFamily="2" charset="-122"/>
              </a:rPr>
              <a:t>考虑本身结构和必要的载荷，质量比增大有限制，通常</a:t>
            </a:r>
          </a:p>
        </p:txBody>
      </p:sp>
      <p:graphicFrame>
        <p:nvGraphicFramePr>
          <p:cNvPr id="19460" name="Object 6">
            <a:extLst>
              <a:ext uri="{FF2B5EF4-FFF2-40B4-BE49-F238E27FC236}">
                <a16:creationId xmlns:a16="http://schemas.microsoft.com/office/drawing/2014/main" id="{316E9270-8806-4FF6-BCF7-8FD292050810}"/>
              </a:ext>
            </a:extLst>
          </p:cNvPr>
          <p:cNvGraphicFramePr>
            <a:graphicFrameLocks noChangeAspect="1"/>
          </p:cNvGraphicFramePr>
          <p:nvPr/>
        </p:nvGraphicFramePr>
        <p:xfrm>
          <a:off x="2286000" y="2446338"/>
          <a:ext cx="3352800" cy="830262"/>
        </p:xfrm>
        <a:graphic>
          <a:graphicData uri="http://schemas.openxmlformats.org/presentationml/2006/ole">
            <mc:AlternateContent xmlns:mc="http://schemas.openxmlformats.org/markup-compatibility/2006">
              <mc:Choice xmlns:v="urn:schemas-microsoft-com:vml" Requires="v">
                <p:oleObj spid="_x0000_s19468" name="Equation" r:id="rId7" imgW="1562040" imgH="393480" progId="Equation.3">
                  <p:embed/>
                </p:oleObj>
              </mc:Choice>
              <mc:Fallback>
                <p:oleObj name="Equation" r:id="rId7" imgW="156204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2446338"/>
                        <a:ext cx="3352800"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Text Box 7">
            <a:extLst>
              <a:ext uri="{FF2B5EF4-FFF2-40B4-BE49-F238E27FC236}">
                <a16:creationId xmlns:a16="http://schemas.microsoft.com/office/drawing/2014/main" id="{198B2002-8727-4F97-8D14-171FE15A847D}"/>
              </a:ext>
            </a:extLst>
          </p:cNvPr>
          <p:cNvSpPr txBox="1">
            <a:spLocks noChangeArrowheads="1"/>
          </p:cNvSpPr>
          <p:nvPr/>
        </p:nvSpPr>
        <p:spPr bwMode="auto">
          <a:xfrm>
            <a:off x="1066800" y="32766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目前单级火箭从静止开始可获得的末速度</a:t>
            </a:r>
          </a:p>
        </p:txBody>
      </p:sp>
      <p:graphicFrame>
        <p:nvGraphicFramePr>
          <p:cNvPr id="19461" name="Object 8">
            <a:extLst>
              <a:ext uri="{FF2B5EF4-FFF2-40B4-BE49-F238E27FC236}">
                <a16:creationId xmlns:a16="http://schemas.microsoft.com/office/drawing/2014/main" id="{30573199-DCFB-4C34-AE44-55FDF6D7C04B}"/>
              </a:ext>
            </a:extLst>
          </p:cNvPr>
          <p:cNvGraphicFramePr>
            <a:graphicFrameLocks noChangeAspect="1"/>
          </p:cNvGraphicFramePr>
          <p:nvPr/>
        </p:nvGraphicFramePr>
        <p:xfrm>
          <a:off x="2362200" y="3886200"/>
          <a:ext cx="3290888" cy="474663"/>
        </p:xfrm>
        <a:graphic>
          <a:graphicData uri="http://schemas.openxmlformats.org/presentationml/2006/ole">
            <mc:AlternateContent xmlns:mc="http://schemas.openxmlformats.org/markup-compatibility/2006">
              <mc:Choice xmlns:v="urn:schemas-microsoft-com:vml" Requires="v">
                <p:oleObj spid="_x0000_s19469" name="Equation" r:id="rId9" imgW="1498320" imgH="215640" progId="Equation.3">
                  <p:embed/>
                </p:oleObj>
              </mc:Choice>
              <mc:Fallback>
                <p:oleObj name="Equation" r:id="rId9" imgW="1498320" imgH="2156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3886200"/>
                        <a:ext cx="329088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Text Box 9">
            <a:extLst>
              <a:ext uri="{FF2B5EF4-FFF2-40B4-BE49-F238E27FC236}">
                <a16:creationId xmlns:a16="http://schemas.microsoft.com/office/drawing/2014/main" id="{14483BC7-4DC0-43C0-A1A3-4D6334D2E765}"/>
              </a:ext>
            </a:extLst>
          </p:cNvPr>
          <p:cNvSpPr txBox="1">
            <a:spLocks noChangeArrowheads="1"/>
          </p:cNvSpPr>
          <p:nvPr/>
        </p:nvSpPr>
        <p:spPr bwMode="auto">
          <a:xfrm>
            <a:off x="1066800" y="4318000"/>
            <a:ext cx="7086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40000"/>
              </a:lnSpc>
            </a:pPr>
            <a:r>
              <a:rPr lang="zh-CN" altLang="en-US">
                <a:ea typeface="宋体" panose="02010600030101010101" pitchFamily="2" charset="-122"/>
              </a:rPr>
              <a:t>由于引力阻力等，</a:t>
            </a:r>
            <a:r>
              <a:rPr lang="en-US" altLang="zh-CN" i="1">
                <a:ea typeface="宋体" panose="02010600030101010101" pitchFamily="2" charset="-122"/>
              </a:rPr>
              <a:t>v</a:t>
            </a:r>
            <a:r>
              <a:rPr lang="zh-CN" altLang="en-US">
                <a:ea typeface="宋体" panose="02010600030101010101" pitchFamily="2" charset="-122"/>
              </a:rPr>
              <a:t>只有</a:t>
            </a:r>
            <a:r>
              <a:rPr lang="en-US" altLang="zh-CN">
                <a:ea typeface="宋体" panose="02010600030101010101" pitchFamily="2" charset="-122"/>
              </a:rPr>
              <a:t>7 km/s</a:t>
            </a:r>
            <a:r>
              <a:rPr lang="zh-CN" altLang="en-US">
                <a:ea typeface="宋体" panose="02010600030101010101" pitchFamily="2" charset="-122"/>
              </a:rPr>
              <a:t>左右，小于第一宇宙速度</a:t>
            </a:r>
            <a:r>
              <a:rPr lang="en-US" altLang="zh-CN">
                <a:ea typeface="宋体" panose="02010600030101010101" pitchFamily="2" charset="-122"/>
              </a:rPr>
              <a:t>7.9km/s</a:t>
            </a:r>
            <a:r>
              <a:rPr lang="zh-CN" altLang="en-US">
                <a:ea typeface="宋体" panose="02010600030101010101" pitchFamily="2" charset="-122"/>
              </a:rPr>
              <a:t>，所以单级火箭不能把人造地球卫星或其他航天器送入轨道</a:t>
            </a:r>
            <a:r>
              <a:rPr lang="en-US" altLang="zh-CN">
                <a:ea typeface="宋体" panose="02010600030101010101" pitchFamily="2" charset="-122"/>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6" name="Text Box 2">
            <a:extLst>
              <a:ext uri="{FF2B5EF4-FFF2-40B4-BE49-F238E27FC236}">
                <a16:creationId xmlns:a16="http://schemas.microsoft.com/office/drawing/2014/main" id="{DA88EDFB-96B4-40A7-86A5-C835D773A0B4}"/>
              </a:ext>
            </a:extLst>
          </p:cNvPr>
          <p:cNvSpPr txBox="1">
            <a:spLocks noChangeArrowheads="1"/>
          </p:cNvSpPr>
          <p:nvPr/>
        </p:nvSpPr>
        <p:spPr bwMode="auto">
          <a:xfrm>
            <a:off x="1082675" y="554038"/>
            <a:ext cx="424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增大未速度必须用多级火箭</a:t>
            </a:r>
            <a:r>
              <a:rPr lang="en-US" altLang="zh-CN">
                <a:ea typeface="宋体" panose="02010600030101010101" pitchFamily="2" charset="-122"/>
              </a:rPr>
              <a:t>.    </a:t>
            </a:r>
          </a:p>
        </p:txBody>
      </p:sp>
      <p:sp>
        <p:nvSpPr>
          <p:cNvPr id="20487" name="Text Box 3">
            <a:extLst>
              <a:ext uri="{FF2B5EF4-FFF2-40B4-BE49-F238E27FC236}">
                <a16:creationId xmlns:a16="http://schemas.microsoft.com/office/drawing/2014/main" id="{057C4FC2-3944-4279-AA68-9A6FED979A3C}"/>
              </a:ext>
            </a:extLst>
          </p:cNvPr>
          <p:cNvSpPr txBox="1">
            <a:spLocks noChangeArrowheads="1"/>
          </p:cNvSpPr>
          <p:nvPr/>
        </p:nvSpPr>
        <p:spPr bwMode="auto">
          <a:xfrm>
            <a:off x="1082675" y="1050925"/>
            <a:ext cx="584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多级火箭</a:t>
            </a:r>
            <a:r>
              <a:rPr lang="en-US" altLang="zh-CN">
                <a:ea typeface="宋体" panose="02010600030101010101" pitchFamily="2" charset="-122"/>
              </a:rPr>
              <a:t>——</a:t>
            </a:r>
            <a:r>
              <a:rPr lang="zh-CN" altLang="en-US">
                <a:ea typeface="宋体" panose="02010600030101010101" pitchFamily="2" charset="-122"/>
              </a:rPr>
              <a:t>由若干单级火箭串联形成</a:t>
            </a:r>
            <a:r>
              <a:rPr lang="en-US" altLang="zh-CN">
                <a:ea typeface="宋体" panose="02010600030101010101" pitchFamily="2" charset="-122"/>
              </a:rPr>
              <a:t>.     </a:t>
            </a:r>
          </a:p>
        </p:txBody>
      </p:sp>
      <p:sp>
        <p:nvSpPr>
          <p:cNvPr id="20488" name="Text Box 4">
            <a:extLst>
              <a:ext uri="{FF2B5EF4-FFF2-40B4-BE49-F238E27FC236}">
                <a16:creationId xmlns:a16="http://schemas.microsoft.com/office/drawing/2014/main" id="{01ADBA3B-6ECC-43A4-9604-C4F22D71F809}"/>
              </a:ext>
            </a:extLst>
          </p:cNvPr>
          <p:cNvSpPr txBox="1">
            <a:spLocks noChangeArrowheads="1"/>
          </p:cNvSpPr>
          <p:nvPr/>
        </p:nvSpPr>
        <p:spPr bwMode="auto">
          <a:xfrm>
            <a:off x="1082675" y="1546225"/>
            <a:ext cx="500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以二级为例，第一次达到的速度为   </a:t>
            </a:r>
          </a:p>
        </p:txBody>
      </p:sp>
      <p:graphicFrame>
        <p:nvGraphicFramePr>
          <p:cNvPr id="20482" name="Object 5">
            <a:extLst>
              <a:ext uri="{FF2B5EF4-FFF2-40B4-BE49-F238E27FC236}">
                <a16:creationId xmlns:a16="http://schemas.microsoft.com/office/drawing/2014/main" id="{C8636E9D-DCB3-470B-9A1D-882BC3BD5C1A}"/>
              </a:ext>
            </a:extLst>
          </p:cNvPr>
          <p:cNvGraphicFramePr>
            <a:graphicFrameLocks noChangeAspect="1"/>
          </p:cNvGraphicFramePr>
          <p:nvPr/>
        </p:nvGraphicFramePr>
        <p:xfrm>
          <a:off x="3021013" y="1905000"/>
          <a:ext cx="2173287" cy="862013"/>
        </p:xfrm>
        <a:graphic>
          <a:graphicData uri="http://schemas.openxmlformats.org/presentationml/2006/ole">
            <mc:AlternateContent xmlns:mc="http://schemas.openxmlformats.org/markup-compatibility/2006">
              <mc:Choice xmlns:v="urn:schemas-microsoft-com:vml" Requires="v">
                <p:oleObj spid="_x0000_s20491" name="Equation" r:id="rId3" imgW="990360" imgH="393480" progId="Equation.3">
                  <p:embed/>
                </p:oleObj>
              </mc:Choice>
              <mc:Fallback>
                <p:oleObj name="Equation" r:id="rId3" imgW="99036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013" y="1905000"/>
                        <a:ext cx="2173287"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Text Box 6">
            <a:extLst>
              <a:ext uri="{FF2B5EF4-FFF2-40B4-BE49-F238E27FC236}">
                <a16:creationId xmlns:a16="http://schemas.microsoft.com/office/drawing/2014/main" id="{7CADFB07-D5D9-47D8-B2A0-861167564E06}"/>
              </a:ext>
            </a:extLst>
          </p:cNvPr>
          <p:cNvSpPr txBox="1">
            <a:spLocks noChangeArrowheads="1"/>
          </p:cNvSpPr>
          <p:nvPr/>
        </p:nvSpPr>
        <p:spPr bwMode="auto">
          <a:xfrm>
            <a:off x="1066800" y="2916238"/>
            <a:ext cx="3094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第一次达到的速度为  </a:t>
            </a:r>
          </a:p>
        </p:txBody>
      </p:sp>
      <p:graphicFrame>
        <p:nvGraphicFramePr>
          <p:cNvPr id="20483" name="Object 7">
            <a:extLst>
              <a:ext uri="{FF2B5EF4-FFF2-40B4-BE49-F238E27FC236}">
                <a16:creationId xmlns:a16="http://schemas.microsoft.com/office/drawing/2014/main" id="{9E8D7B36-D14B-493B-96E7-C5E16CFA4E38}"/>
              </a:ext>
            </a:extLst>
          </p:cNvPr>
          <p:cNvGraphicFramePr>
            <a:graphicFrameLocks noChangeAspect="1"/>
          </p:cNvGraphicFramePr>
          <p:nvPr/>
        </p:nvGraphicFramePr>
        <p:xfrm>
          <a:off x="4238625" y="2667000"/>
          <a:ext cx="2876550" cy="892175"/>
        </p:xfrm>
        <a:graphic>
          <a:graphicData uri="http://schemas.openxmlformats.org/presentationml/2006/ole">
            <mc:AlternateContent xmlns:mc="http://schemas.openxmlformats.org/markup-compatibility/2006">
              <mc:Choice xmlns:v="urn:schemas-microsoft-com:vml" Requires="v">
                <p:oleObj spid="_x0000_s20492" name="Equation" r:id="rId5" imgW="1269720" imgH="393480" progId="Equation.3">
                  <p:embed/>
                </p:oleObj>
              </mc:Choice>
              <mc:Fallback>
                <p:oleObj name="Equation" r:id="rId5" imgW="1269720" imgH="393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8625" y="2667000"/>
                        <a:ext cx="28765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0" name="Text Box 8">
            <a:extLst>
              <a:ext uri="{FF2B5EF4-FFF2-40B4-BE49-F238E27FC236}">
                <a16:creationId xmlns:a16="http://schemas.microsoft.com/office/drawing/2014/main" id="{E94B7E14-48DF-422E-B942-9C68A7E34C89}"/>
              </a:ext>
            </a:extLst>
          </p:cNvPr>
          <p:cNvSpPr txBox="1">
            <a:spLocks noChangeArrowheads="1"/>
          </p:cNvSpPr>
          <p:nvPr/>
        </p:nvSpPr>
        <p:spPr bwMode="auto">
          <a:xfrm>
            <a:off x="1116013" y="3429000"/>
            <a:ext cx="187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a:t>
            </a:r>
            <a:r>
              <a:rPr lang="zh-CN" altLang="en-US">
                <a:ea typeface="宋体" panose="02010600030101010101" pitchFamily="2" charset="-122"/>
              </a:rPr>
              <a:t>设</a:t>
            </a:r>
            <a:r>
              <a:rPr lang="en-US" altLang="zh-CN" i="1">
                <a:ea typeface="宋体" panose="02010600030101010101" pitchFamily="2" charset="-122"/>
              </a:rPr>
              <a:t>v</a:t>
            </a:r>
            <a:r>
              <a:rPr lang="en-US" altLang="zh-CN" baseline="-25000">
                <a:ea typeface="宋体" panose="02010600030101010101" pitchFamily="2" charset="-122"/>
              </a:rPr>
              <a:t>r1</a:t>
            </a:r>
            <a:r>
              <a:rPr lang="en-US" altLang="zh-CN">
                <a:ea typeface="宋体" panose="02010600030101010101" pitchFamily="2" charset="-122"/>
              </a:rPr>
              <a:t> = </a:t>
            </a:r>
            <a:r>
              <a:rPr lang="en-US" altLang="zh-CN" i="1">
                <a:ea typeface="宋体" panose="02010600030101010101" pitchFamily="2" charset="-122"/>
              </a:rPr>
              <a:t>v</a:t>
            </a:r>
            <a:r>
              <a:rPr lang="en-US" altLang="zh-CN" baseline="-25000">
                <a:ea typeface="宋体" panose="02010600030101010101" pitchFamily="2" charset="-122"/>
              </a:rPr>
              <a:t>r2</a:t>
            </a:r>
            <a:r>
              <a:rPr lang="zh-CN" altLang="en-US">
                <a:ea typeface="宋体" panose="02010600030101010101" pitchFamily="2" charset="-122"/>
              </a:rPr>
              <a:t>）</a:t>
            </a:r>
          </a:p>
        </p:txBody>
      </p:sp>
      <p:graphicFrame>
        <p:nvGraphicFramePr>
          <p:cNvPr id="20484" name="Object 9">
            <a:extLst>
              <a:ext uri="{FF2B5EF4-FFF2-40B4-BE49-F238E27FC236}">
                <a16:creationId xmlns:a16="http://schemas.microsoft.com/office/drawing/2014/main" id="{83E1118D-FE37-420E-B675-79C8DC23F73F}"/>
              </a:ext>
            </a:extLst>
          </p:cNvPr>
          <p:cNvGraphicFramePr>
            <a:graphicFrameLocks noChangeAspect="1"/>
          </p:cNvGraphicFramePr>
          <p:nvPr/>
        </p:nvGraphicFramePr>
        <p:xfrm>
          <a:off x="2411413" y="3835400"/>
          <a:ext cx="2644775" cy="820738"/>
        </p:xfrm>
        <a:graphic>
          <a:graphicData uri="http://schemas.openxmlformats.org/presentationml/2006/ole">
            <mc:AlternateContent xmlns:mc="http://schemas.openxmlformats.org/markup-compatibility/2006">
              <mc:Choice xmlns:v="urn:schemas-microsoft-com:vml" Requires="v">
                <p:oleObj spid="_x0000_s20493" name="Equation" r:id="rId7" imgW="1269720" imgH="393480" progId="Equation.3">
                  <p:embed/>
                </p:oleObj>
              </mc:Choice>
              <mc:Fallback>
                <p:oleObj name="Equation" r:id="rId7" imgW="1269720" imgH="3934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3835400"/>
                        <a:ext cx="2644775"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10">
            <a:extLst>
              <a:ext uri="{FF2B5EF4-FFF2-40B4-BE49-F238E27FC236}">
                <a16:creationId xmlns:a16="http://schemas.microsoft.com/office/drawing/2014/main" id="{2684942D-8448-435B-8283-1D9C74458820}"/>
              </a:ext>
            </a:extLst>
          </p:cNvPr>
          <p:cNvGraphicFramePr>
            <a:graphicFrameLocks noChangeAspect="1"/>
          </p:cNvGraphicFramePr>
          <p:nvPr/>
        </p:nvGraphicFramePr>
        <p:xfrm>
          <a:off x="2792413" y="4764088"/>
          <a:ext cx="3406775" cy="909637"/>
        </p:xfrm>
        <a:graphic>
          <a:graphicData uri="http://schemas.openxmlformats.org/presentationml/2006/ole">
            <mc:AlternateContent xmlns:mc="http://schemas.openxmlformats.org/markup-compatibility/2006">
              <mc:Choice xmlns:v="urn:schemas-microsoft-com:vml" Requires="v">
                <p:oleObj spid="_x0000_s20494" name="Equation" r:id="rId9" imgW="1612800" imgH="431640" progId="Equation.3">
                  <p:embed/>
                </p:oleObj>
              </mc:Choice>
              <mc:Fallback>
                <p:oleObj name="Equation" r:id="rId9" imgW="1612800" imgH="4316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2413" y="4764088"/>
                        <a:ext cx="3406775"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E72A65F8-247B-4042-962F-9D6BEA6F5C69}"/>
              </a:ext>
            </a:extLst>
          </p:cNvPr>
          <p:cNvSpPr txBox="1">
            <a:spLocks noChangeArrowheads="1"/>
          </p:cNvSpPr>
          <p:nvPr/>
        </p:nvSpPr>
        <p:spPr bwMode="auto">
          <a:xfrm>
            <a:off x="1550988" y="623888"/>
            <a:ext cx="6145212"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3600"/>
              <a:t>§4.1 </a:t>
            </a:r>
            <a:r>
              <a:rPr lang="zh-CN" altLang="en-US" sz="3600"/>
              <a:t>力的功</a:t>
            </a:r>
            <a:r>
              <a:rPr lang="en-US" altLang="zh-CN" sz="3600">
                <a:ea typeface="宋体" panose="02010600030101010101" pitchFamily="2" charset="-122"/>
                <a:cs typeface="Times New Roman" panose="02020603050405020304" pitchFamily="18" charset="0"/>
              </a:rPr>
              <a:t>·</a:t>
            </a:r>
            <a:r>
              <a:rPr lang="zh-CN" altLang="en-US" sz="3600"/>
              <a:t>用线积分表示功 </a:t>
            </a:r>
          </a:p>
        </p:txBody>
      </p:sp>
      <p:sp>
        <p:nvSpPr>
          <p:cNvPr id="41987" name="Text Box 3">
            <a:extLst>
              <a:ext uri="{FF2B5EF4-FFF2-40B4-BE49-F238E27FC236}">
                <a16:creationId xmlns:a16="http://schemas.microsoft.com/office/drawing/2014/main" id="{FBAA9451-387B-4514-8878-71C8FA66642C}"/>
              </a:ext>
            </a:extLst>
          </p:cNvPr>
          <p:cNvSpPr txBox="1">
            <a:spLocks noChangeArrowheads="1"/>
          </p:cNvSpPr>
          <p:nvPr/>
        </p:nvSpPr>
        <p:spPr bwMode="auto">
          <a:xfrm>
            <a:off x="1600200" y="1690688"/>
            <a:ext cx="3841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§4.1.1</a:t>
            </a:r>
            <a:r>
              <a:rPr lang="zh-CN" altLang="en-US" sz="2800">
                <a:ea typeface="黑体" panose="02010609060101010101" pitchFamily="49" charset="-122"/>
              </a:rPr>
              <a:t>力的元功和功率 </a:t>
            </a:r>
          </a:p>
        </p:txBody>
      </p:sp>
      <p:sp>
        <p:nvSpPr>
          <p:cNvPr id="41988" name="Text Box 4">
            <a:extLst>
              <a:ext uri="{FF2B5EF4-FFF2-40B4-BE49-F238E27FC236}">
                <a16:creationId xmlns:a16="http://schemas.microsoft.com/office/drawing/2014/main" id="{F2B9BD29-BA09-4BB5-8F74-CBC7D84B3A2C}"/>
              </a:ext>
            </a:extLst>
          </p:cNvPr>
          <p:cNvSpPr txBox="1">
            <a:spLocks noChangeArrowheads="1"/>
          </p:cNvSpPr>
          <p:nvPr/>
        </p:nvSpPr>
        <p:spPr bwMode="auto">
          <a:xfrm>
            <a:off x="1600200" y="2452688"/>
            <a:ext cx="5270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§4.1.2</a:t>
            </a:r>
            <a:r>
              <a:rPr lang="zh-CN" altLang="en-US" sz="2800">
                <a:ea typeface="黑体" panose="02010609060101010101" pitchFamily="49" charset="-122"/>
              </a:rPr>
              <a:t>利用不同坐标系表示元功 </a:t>
            </a:r>
          </a:p>
        </p:txBody>
      </p:sp>
      <p:sp>
        <p:nvSpPr>
          <p:cNvPr id="41989" name="Text Box 5">
            <a:extLst>
              <a:ext uri="{FF2B5EF4-FFF2-40B4-BE49-F238E27FC236}">
                <a16:creationId xmlns:a16="http://schemas.microsoft.com/office/drawing/2014/main" id="{31805069-6F76-4C72-A332-0CC6915BAD3F}"/>
              </a:ext>
            </a:extLst>
          </p:cNvPr>
          <p:cNvSpPr txBox="1">
            <a:spLocks noChangeArrowheads="1"/>
          </p:cNvSpPr>
          <p:nvPr/>
        </p:nvSpPr>
        <p:spPr bwMode="auto">
          <a:xfrm>
            <a:off x="1600200" y="3214688"/>
            <a:ext cx="455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§4.1.3</a:t>
            </a:r>
            <a:r>
              <a:rPr lang="zh-CN" altLang="en-US" sz="2800">
                <a:ea typeface="黑体" panose="02010609060101010101" pitchFamily="49" charset="-122"/>
              </a:rPr>
              <a:t>力在有限路径上的功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13" name="Text Box 2">
            <a:extLst>
              <a:ext uri="{FF2B5EF4-FFF2-40B4-BE49-F238E27FC236}">
                <a16:creationId xmlns:a16="http://schemas.microsoft.com/office/drawing/2014/main" id="{F2ADFA2E-7AC9-4485-A8D0-A3300312C526}"/>
              </a:ext>
            </a:extLst>
          </p:cNvPr>
          <p:cNvSpPr txBox="1">
            <a:spLocks noChangeArrowheads="1"/>
          </p:cNvSpPr>
          <p:nvPr/>
        </p:nvSpPr>
        <p:spPr bwMode="auto">
          <a:xfrm>
            <a:off x="1474788" y="381000"/>
            <a:ext cx="6030912"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3600"/>
              <a:t>§4.1</a:t>
            </a:r>
            <a:r>
              <a:rPr lang="zh-CN" altLang="en-US" sz="3600"/>
              <a:t>力的功</a:t>
            </a:r>
            <a:r>
              <a:rPr lang="en-US" altLang="zh-CN" sz="3600">
                <a:ea typeface="宋体" panose="02010600030101010101" pitchFamily="2" charset="-122"/>
                <a:cs typeface="Times New Roman" panose="02020603050405020304" pitchFamily="18" charset="0"/>
              </a:rPr>
              <a:t>·</a:t>
            </a:r>
            <a:r>
              <a:rPr lang="zh-CN" altLang="en-US" sz="3600"/>
              <a:t>用线积分表示功 </a:t>
            </a:r>
          </a:p>
        </p:txBody>
      </p:sp>
      <p:sp>
        <p:nvSpPr>
          <p:cNvPr id="21514" name="Text Box 3">
            <a:extLst>
              <a:ext uri="{FF2B5EF4-FFF2-40B4-BE49-F238E27FC236}">
                <a16:creationId xmlns:a16="http://schemas.microsoft.com/office/drawing/2014/main" id="{03BC2010-BA13-4B36-A531-6B4575D33044}"/>
              </a:ext>
            </a:extLst>
          </p:cNvPr>
          <p:cNvSpPr txBox="1">
            <a:spLocks noChangeArrowheads="1"/>
          </p:cNvSpPr>
          <p:nvPr/>
        </p:nvSpPr>
        <p:spPr bwMode="auto">
          <a:xfrm>
            <a:off x="1143000" y="1219200"/>
            <a:ext cx="4019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§4.1.1</a:t>
            </a:r>
            <a:r>
              <a:rPr lang="zh-CN" altLang="en-US" sz="2800">
                <a:ea typeface="黑体" panose="02010609060101010101" pitchFamily="49" charset="-122"/>
              </a:rPr>
              <a:t>力的元功和功率   </a:t>
            </a:r>
          </a:p>
        </p:txBody>
      </p:sp>
      <p:sp>
        <p:nvSpPr>
          <p:cNvPr id="21515" name="Text Box 4">
            <a:extLst>
              <a:ext uri="{FF2B5EF4-FFF2-40B4-BE49-F238E27FC236}">
                <a16:creationId xmlns:a16="http://schemas.microsoft.com/office/drawing/2014/main" id="{F25DE03C-977B-4E3F-BC8E-2D7DF4467E3E}"/>
              </a:ext>
            </a:extLst>
          </p:cNvPr>
          <p:cNvSpPr txBox="1">
            <a:spLocks noChangeArrowheads="1"/>
          </p:cNvSpPr>
          <p:nvPr/>
        </p:nvSpPr>
        <p:spPr bwMode="auto">
          <a:xfrm>
            <a:off x="1143000" y="2401888"/>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  </a:t>
            </a:r>
            <a:r>
              <a:rPr lang="zh-CN" altLang="en-US">
                <a:ea typeface="黑体" panose="02010609060101010101" pitchFamily="49" charset="-122"/>
              </a:rPr>
              <a:t>恒力的功</a:t>
            </a:r>
          </a:p>
        </p:txBody>
      </p:sp>
      <p:sp>
        <p:nvSpPr>
          <p:cNvPr id="21516" name="Text Box 5">
            <a:extLst>
              <a:ext uri="{FF2B5EF4-FFF2-40B4-BE49-F238E27FC236}">
                <a16:creationId xmlns:a16="http://schemas.microsoft.com/office/drawing/2014/main" id="{B6EB6F56-0D83-4E8F-B192-8ED86E70EC1A}"/>
              </a:ext>
            </a:extLst>
          </p:cNvPr>
          <p:cNvSpPr txBox="1">
            <a:spLocks noChangeArrowheads="1"/>
          </p:cNvSpPr>
          <p:nvPr/>
        </p:nvSpPr>
        <p:spPr bwMode="auto">
          <a:xfrm>
            <a:off x="1143000" y="1868488"/>
            <a:ext cx="416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功</a:t>
            </a:r>
            <a:r>
              <a:rPr lang="en-US" altLang="zh-CN">
                <a:ea typeface="宋体" panose="02010600030101010101" pitchFamily="2" charset="-122"/>
              </a:rPr>
              <a:t>——</a:t>
            </a:r>
            <a:r>
              <a:rPr lang="zh-CN" altLang="en-US">
                <a:ea typeface="宋体" panose="02010600030101010101" pitchFamily="2" charset="-122"/>
              </a:rPr>
              <a:t>力对空间的积累作用</a:t>
            </a:r>
            <a:r>
              <a:rPr lang="en-US" altLang="zh-CN">
                <a:ea typeface="宋体" panose="02010600030101010101" pitchFamily="2" charset="-122"/>
              </a:rPr>
              <a:t>.</a:t>
            </a:r>
            <a:r>
              <a:rPr lang="en-US" altLang="zh-CN">
                <a:solidFill>
                  <a:srgbClr val="FF0000"/>
                </a:solidFill>
                <a:ea typeface="宋体" panose="02010600030101010101" pitchFamily="2" charset="-122"/>
              </a:rPr>
              <a:t>   </a:t>
            </a:r>
          </a:p>
        </p:txBody>
      </p:sp>
      <p:grpSp>
        <p:nvGrpSpPr>
          <p:cNvPr id="21517" name="Group 6">
            <a:extLst>
              <a:ext uri="{FF2B5EF4-FFF2-40B4-BE49-F238E27FC236}">
                <a16:creationId xmlns:a16="http://schemas.microsoft.com/office/drawing/2014/main" id="{511A2BDC-10E2-4283-96BC-29A05B123BE1}"/>
              </a:ext>
            </a:extLst>
          </p:cNvPr>
          <p:cNvGrpSpPr>
            <a:grpSpLocks/>
          </p:cNvGrpSpPr>
          <p:nvPr/>
        </p:nvGrpSpPr>
        <p:grpSpPr bwMode="auto">
          <a:xfrm>
            <a:off x="4724400" y="2528888"/>
            <a:ext cx="2971800" cy="1814512"/>
            <a:chOff x="2976" y="1593"/>
            <a:chExt cx="1872" cy="1143"/>
          </a:xfrm>
        </p:grpSpPr>
        <p:sp>
          <p:nvSpPr>
            <p:cNvPr id="21518" name="Text Box 7">
              <a:extLst>
                <a:ext uri="{FF2B5EF4-FFF2-40B4-BE49-F238E27FC236}">
                  <a16:creationId xmlns:a16="http://schemas.microsoft.com/office/drawing/2014/main" id="{E54EC88D-0690-4DDA-83A5-DDE032BBA5C4}"/>
                </a:ext>
              </a:extLst>
            </p:cNvPr>
            <p:cNvSpPr txBox="1">
              <a:spLocks noChangeArrowheads="1"/>
            </p:cNvSpPr>
            <p:nvPr/>
          </p:nvSpPr>
          <p:spPr bwMode="auto">
            <a:xfrm>
              <a:off x="3504" y="1920"/>
              <a:ext cx="3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i="1">
                  <a:ea typeface="宋体" panose="02010600030101010101" pitchFamily="2" charset="-122"/>
                  <a:sym typeface="Symbol" panose="05050102010706020507" pitchFamily="18" charset="2"/>
                </a:rPr>
                <a:t></a:t>
              </a:r>
              <a:endParaRPr lang="en-US" altLang="zh-CN" i="1">
                <a:ea typeface="宋体" panose="02010600030101010101" pitchFamily="2" charset="-122"/>
              </a:endParaRPr>
            </a:p>
          </p:txBody>
        </p:sp>
        <p:sp>
          <p:nvSpPr>
            <p:cNvPr id="21519" name="Rectangle 8" descr="信纸">
              <a:extLst>
                <a:ext uri="{FF2B5EF4-FFF2-40B4-BE49-F238E27FC236}">
                  <a16:creationId xmlns:a16="http://schemas.microsoft.com/office/drawing/2014/main" id="{1059DB5B-6AB6-4638-80B6-5E8A03DEE868}"/>
                </a:ext>
              </a:extLst>
            </p:cNvPr>
            <p:cNvSpPr>
              <a:spLocks noChangeArrowheads="1"/>
            </p:cNvSpPr>
            <p:nvPr/>
          </p:nvSpPr>
          <p:spPr bwMode="auto">
            <a:xfrm>
              <a:off x="4368" y="2064"/>
              <a:ext cx="288" cy="240"/>
            </a:xfrm>
            <a:prstGeom prst="rect">
              <a:avLst/>
            </a:prstGeom>
            <a:blipFill dpi="0" rotWithShape="0">
              <a:blip r:embed="rId3"/>
              <a:srcRect/>
              <a:tile tx="0" ty="0" sx="100000" sy="100000" flip="none" algn="tl"/>
            </a:blipFill>
            <a:ln w="19050">
              <a:solidFill>
                <a:srgbClr val="CC9900"/>
              </a:solidFill>
              <a:prstDash val="dash"/>
              <a:miter lim="800000"/>
              <a:headEnd/>
              <a:tailEnd/>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1520" name="Rectangle 9" descr="信纸">
              <a:extLst>
                <a:ext uri="{FF2B5EF4-FFF2-40B4-BE49-F238E27FC236}">
                  <a16:creationId xmlns:a16="http://schemas.microsoft.com/office/drawing/2014/main" id="{70C04E08-6141-4BAF-90E1-6F16E7DD5072}"/>
                </a:ext>
              </a:extLst>
            </p:cNvPr>
            <p:cNvSpPr>
              <a:spLocks noChangeArrowheads="1"/>
            </p:cNvSpPr>
            <p:nvPr/>
          </p:nvSpPr>
          <p:spPr bwMode="auto">
            <a:xfrm>
              <a:off x="3216" y="2064"/>
              <a:ext cx="288" cy="240"/>
            </a:xfrm>
            <a:prstGeom prst="rect">
              <a:avLst/>
            </a:prstGeom>
            <a:blipFill dpi="0" rotWithShape="0">
              <a:blip r:embed="rId3"/>
              <a:srcRect/>
              <a:tile tx="0" ty="0" sx="100000" sy="100000" flip="none" algn="tl"/>
            </a:blipFill>
            <a:ln w="19050">
              <a:solidFill>
                <a:srgbClr val="CC9900"/>
              </a:solidFill>
              <a:miter lim="800000"/>
              <a:headEnd/>
              <a:tailEnd/>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1521" name="Group 10">
              <a:extLst>
                <a:ext uri="{FF2B5EF4-FFF2-40B4-BE49-F238E27FC236}">
                  <a16:creationId xmlns:a16="http://schemas.microsoft.com/office/drawing/2014/main" id="{EA4DE397-7235-4207-8490-B015439077C1}"/>
                </a:ext>
              </a:extLst>
            </p:cNvPr>
            <p:cNvGrpSpPr>
              <a:grpSpLocks/>
            </p:cNvGrpSpPr>
            <p:nvPr/>
          </p:nvGrpSpPr>
          <p:grpSpPr bwMode="auto">
            <a:xfrm>
              <a:off x="3360" y="1632"/>
              <a:ext cx="618" cy="527"/>
              <a:chOff x="3360" y="1440"/>
              <a:chExt cx="618" cy="527"/>
            </a:xfrm>
          </p:grpSpPr>
          <p:sp>
            <p:nvSpPr>
              <p:cNvPr id="21532" name="Line 11">
                <a:extLst>
                  <a:ext uri="{FF2B5EF4-FFF2-40B4-BE49-F238E27FC236}">
                    <a16:creationId xmlns:a16="http://schemas.microsoft.com/office/drawing/2014/main" id="{2DBA1A87-2FBC-4128-BB81-0DFFDFC1F027}"/>
                  </a:ext>
                </a:extLst>
              </p:cNvPr>
              <p:cNvSpPr>
                <a:spLocks noChangeShapeType="1"/>
              </p:cNvSpPr>
              <p:nvPr/>
            </p:nvSpPr>
            <p:spPr bwMode="auto">
              <a:xfrm flipV="1">
                <a:off x="3360" y="1727"/>
                <a:ext cx="480" cy="240"/>
              </a:xfrm>
              <a:prstGeom prst="line">
                <a:avLst/>
              </a:prstGeom>
              <a:noFill/>
              <a:ln w="19050">
                <a:solidFill>
                  <a:schemeClr val="tx2"/>
                </a:solidFill>
                <a:round/>
                <a:headEnd/>
                <a:tailEnd type="triangle" w="sm" len="lg"/>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21512" name="Object 12">
                <a:extLst>
                  <a:ext uri="{FF2B5EF4-FFF2-40B4-BE49-F238E27FC236}">
                    <a16:creationId xmlns:a16="http://schemas.microsoft.com/office/drawing/2014/main" id="{C47E0530-F7A7-48A1-9C44-9C61EA165FCD}"/>
                  </a:ext>
                </a:extLst>
              </p:cNvPr>
              <p:cNvGraphicFramePr>
                <a:graphicFrameLocks noChangeAspect="1"/>
              </p:cNvGraphicFramePr>
              <p:nvPr/>
            </p:nvGraphicFramePr>
            <p:xfrm>
              <a:off x="3744" y="1440"/>
              <a:ext cx="234" cy="288"/>
            </p:xfrm>
            <a:graphic>
              <a:graphicData uri="http://schemas.openxmlformats.org/presentationml/2006/ole">
                <mc:AlternateContent xmlns:mc="http://schemas.openxmlformats.org/markup-compatibility/2006">
                  <mc:Choice xmlns:v="urn:schemas-microsoft-com:vml" Requires="v">
                    <p:oleObj spid="_x0000_s21533" name="Equation" r:id="rId4" imgW="164880" imgH="203040" progId="Equation.3">
                      <p:embed/>
                    </p:oleObj>
                  </mc:Choice>
                  <mc:Fallback>
                    <p:oleObj name="Equation" r:id="rId4" imgW="164880" imgH="20304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4" y="1440"/>
                            <a:ext cx="2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22" name="Line 13">
              <a:extLst>
                <a:ext uri="{FF2B5EF4-FFF2-40B4-BE49-F238E27FC236}">
                  <a16:creationId xmlns:a16="http://schemas.microsoft.com/office/drawing/2014/main" id="{B5AD4502-E0D2-4645-A085-3063228CC2D2}"/>
                </a:ext>
              </a:extLst>
            </p:cNvPr>
            <p:cNvSpPr>
              <a:spLocks noChangeShapeType="1"/>
            </p:cNvSpPr>
            <p:nvPr/>
          </p:nvSpPr>
          <p:spPr bwMode="auto">
            <a:xfrm>
              <a:off x="3360" y="2400"/>
              <a:ext cx="0" cy="33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3" name="Line 14">
              <a:extLst>
                <a:ext uri="{FF2B5EF4-FFF2-40B4-BE49-F238E27FC236}">
                  <a16:creationId xmlns:a16="http://schemas.microsoft.com/office/drawing/2014/main" id="{808CCE0B-C332-4332-84F6-B0D49F2A6748}"/>
                </a:ext>
              </a:extLst>
            </p:cNvPr>
            <p:cNvSpPr>
              <a:spLocks noChangeShapeType="1"/>
            </p:cNvSpPr>
            <p:nvPr/>
          </p:nvSpPr>
          <p:spPr bwMode="auto">
            <a:xfrm>
              <a:off x="4512" y="2400"/>
              <a:ext cx="0" cy="33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24" name="Line 15">
              <a:extLst>
                <a:ext uri="{FF2B5EF4-FFF2-40B4-BE49-F238E27FC236}">
                  <a16:creationId xmlns:a16="http://schemas.microsoft.com/office/drawing/2014/main" id="{6E11BD5C-5355-4C80-9F42-CCC88A7900DD}"/>
                </a:ext>
              </a:extLst>
            </p:cNvPr>
            <p:cNvSpPr>
              <a:spLocks noChangeShapeType="1"/>
            </p:cNvSpPr>
            <p:nvPr/>
          </p:nvSpPr>
          <p:spPr bwMode="auto">
            <a:xfrm>
              <a:off x="3360" y="2640"/>
              <a:ext cx="1152" cy="0"/>
            </a:xfrm>
            <a:prstGeom prst="line">
              <a:avLst/>
            </a:prstGeom>
            <a:noFill/>
            <a:ln w="19050">
              <a:solidFill>
                <a:schemeClr val="tx2"/>
              </a:solidFill>
              <a:round/>
              <a:headEnd type="triangle" w="sm" len="lg"/>
              <a:tailEnd type="triangle" w="sm" len="lg"/>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21509" name="Object 16">
              <a:extLst>
                <a:ext uri="{FF2B5EF4-FFF2-40B4-BE49-F238E27FC236}">
                  <a16:creationId xmlns:a16="http://schemas.microsoft.com/office/drawing/2014/main" id="{90314405-A297-4604-9157-E9B035296D6F}"/>
                </a:ext>
              </a:extLst>
            </p:cNvPr>
            <p:cNvGraphicFramePr>
              <a:graphicFrameLocks noChangeAspect="1"/>
            </p:cNvGraphicFramePr>
            <p:nvPr/>
          </p:nvGraphicFramePr>
          <p:xfrm>
            <a:off x="3899" y="2400"/>
            <a:ext cx="169" cy="220"/>
          </p:xfrm>
          <a:graphic>
            <a:graphicData uri="http://schemas.openxmlformats.org/presentationml/2006/ole">
              <mc:AlternateContent xmlns:mc="http://schemas.openxmlformats.org/markup-compatibility/2006">
                <mc:Choice xmlns:v="urn:schemas-microsoft-com:vml" Requires="v">
                  <p:oleObj spid="_x0000_s21534" name="Equation" r:id="rId6" imgW="126720" imgH="164880" progId="Equation.3">
                    <p:embed/>
                  </p:oleObj>
                </mc:Choice>
                <mc:Fallback>
                  <p:oleObj name="Equation" r:id="rId6" imgW="126720" imgH="16488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9" y="2400"/>
                          <a:ext cx="169"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25" name="Group 17">
              <a:extLst>
                <a:ext uri="{FF2B5EF4-FFF2-40B4-BE49-F238E27FC236}">
                  <a16:creationId xmlns:a16="http://schemas.microsoft.com/office/drawing/2014/main" id="{868A37EA-1181-494D-8DDF-406C1DAF6983}"/>
                </a:ext>
              </a:extLst>
            </p:cNvPr>
            <p:cNvGrpSpPr>
              <a:grpSpLocks/>
            </p:cNvGrpSpPr>
            <p:nvPr/>
          </p:nvGrpSpPr>
          <p:grpSpPr bwMode="auto">
            <a:xfrm>
              <a:off x="2976" y="2304"/>
              <a:ext cx="1872" cy="96"/>
              <a:chOff x="2976" y="2160"/>
              <a:chExt cx="1872" cy="96"/>
            </a:xfrm>
          </p:grpSpPr>
          <p:sp>
            <p:nvSpPr>
              <p:cNvPr id="21530" name="Rectangle 18" descr="宽上对角线">
                <a:extLst>
                  <a:ext uri="{FF2B5EF4-FFF2-40B4-BE49-F238E27FC236}">
                    <a16:creationId xmlns:a16="http://schemas.microsoft.com/office/drawing/2014/main" id="{9502A35E-9FA0-4C7F-AA7A-28D65B6CBB4A}"/>
                  </a:ext>
                </a:extLst>
              </p:cNvPr>
              <p:cNvSpPr>
                <a:spLocks noChangeArrowheads="1"/>
              </p:cNvSpPr>
              <p:nvPr/>
            </p:nvSpPr>
            <p:spPr bwMode="auto">
              <a:xfrm>
                <a:off x="2976" y="2160"/>
                <a:ext cx="1872" cy="96"/>
              </a:xfrm>
              <a:prstGeom prst="rect">
                <a:avLst/>
              </a:prstGeom>
              <a:pattFill prst="wdUpDiag">
                <a:fgClr>
                  <a:srgbClr val="FF9900"/>
                </a:fgClr>
                <a:bgClr>
                  <a:srgbClr val="FFFFFF"/>
                </a:bgClr>
              </a:pattFill>
              <a:ln>
                <a:noFill/>
              </a:ln>
              <a:extLs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1531" name="Line 19">
                <a:extLst>
                  <a:ext uri="{FF2B5EF4-FFF2-40B4-BE49-F238E27FC236}">
                    <a16:creationId xmlns:a16="http://schemas.microsoft.com/office/drawing/2014/main" id="{4E6249B2-9608-4E78-A5E5-17ED6CEF9C0E}"/>
                  </a:ext>
                </a:extLst>
              </p:cNvPr>
              <p:cNvSpPr>
                <a:spLocks noChangeShapeType="1"/>
              </p:cNvSpPr>
              <p:nvPr/>
            </p:nvSpPr>
            <p:spPr bwMode="auto">
              <a:xfrm>
                <a:off x="2976" y="2160"/>
                <a:ext cx="18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26" name="Group 20">
              <a:extLst>
                <a:ext uri="{FF2B5EF4-FFF2-40B4-BE49-F238E27FC236}">
                  <a16:creationId xmlns:a16="http://schemas.microsoft.com/office/drawing/2014/main" id="{660C46DF-627B-49CC-A174-D3385EF3C47F}"/>
                </a:ext>
              </a:extLst>
            </p:cNvPr>
            <p:cNvGrpSpPr>
              <a:grpSpLocks/>
            </p:cNvGrpSpPr>
            <p:nvPr/>
          </p:nvGrpSpPr>
          <p:grpSpPr bwMode="auto">
            <a:xfrm>
              <a:off x="3216" y="1593"/>
              <a:ext cx="288" cy="566"/>
              <a:chOff x="3216" y="1593"/>
              <a:chExt cx="288" cy="566"/>
            </a:xfrm>
          </p:grpSpPr>
          <p:sp>
            <p:nvSpPr>
              <p:cNvPr id="21529" name="Line 21">
                <a:extLst>
                  <a:ext uri="{FF2B5EF4-FFF2-40B4-BE49-F238E27FC236}">
                    <a16:creationId xmlns:a16="http://schemas.microsoft.com/office/drawing/2014/main" id="{950DB840-520E-48F2-8F9A-D9E8B9BE2429}"/>
                  </a:ext>
                </a:extLst>
              </p:cNvPr>
              <p:cNvSpPr>
                <a:spLocks noChangeShapeType="1"/>
              </p:cNvSpPr>
              <p:nvPr/>
            </p:nvSpPr>
            <p:spPr bwMode="auto">
              <a:xfrm flipV="1">
                <a:off x="3360" y="1871"/>
                <a:ext cx="0" cy="288"/>
              </a:xfrm>
              <a:prstGeom prst="line">
                <a:avLst/>
              </a:prstGeom>
              <a:noFill/>
              <a:ln w="19050">
                <a:solidFill>
                  <a:schemeClr val="tx2"/>
                </a:solidFill>
                <a:round/>
                <a:headEnd/>
                <a:tailEnd type="triangle" w="sm" len="lg"/>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21511" name="Object 22">
                <a:extLst>
                  <a:ext uri="{FF2B5EF4-FFF2-40B4-BE49-F238E27FC236}">
                    <a16:creationId xmlns:a16="http://schemas.microsoft.com/office/drawing/2014/main" id="{7696095B-3112-49E3-A9D5-C7BC0F338385}"/>
                  </a:ext>
                </a:extLst>
              </p:cNvPr>
              <p:cNvGraphicFramePr>
                <a:graphicFrameLocks noChangeAspect="1"/>
              </p:cNvGraphicFramePr>
              <p:nvPr/>
            </p:nvGraphicFramePr>
            <p:xfrm>
              <a:off x="3216" y="1593"/>
              <a:ext cx="288" cy="342"/>
            </p:xfrm>
            <a:graphic>
              <a:graphicData uri="http://schemas.openxmlformats.org/presentationml/2006/ole">
                <mc:AlternateContent xmlns:mc="http://schemas.openxmlformats.org/markup-compatibility/2006">
                  <mc:Choice xmlns:v="urn:schemas-microsoft-com:vml" Requires="v">
                    <p:oleObj spid="_x0000_s21535" name="Equation" r:id="rId8" imgW="203040" imgH="241200" progId="Equation.3">
                      <p:embed/>
                    </p:oleObj>
                  </mc:Choice>
                  <mc:Fallback>
                    <p:oleObj name="Equation" r:id="rId8" imgW="203040" imgH="24120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1593"/>
                            <a:ext cx="288"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27" name="Group 23">
              <a:extLst>
                <a:ext uri="{FF2B5EF4-FFF2-40B4-BE49-F238E27FC236}">
                  <a16:creationId xmlns:a16="http://schemas.microsoft.com/office/drawing/2014/main" id="{EAB91723-EFB8-4D22-B6FB-3B0737104FFD}"/>
                </a:ext>
              </a:extLst>
            </p:cNvPr>
            <p:cNvGrpSpPr>
              <a:grpSpLocks/>
            </p:cNvGrpSpPr>
            <p:nvPr/>
          </p:nvGrpSpPr>
          <p:grpSpPr bwMode="auto">
            <a:xfrm>
              <a:off x="3360" y="1920"/>
              <a:ext cx="702" cy="360"/>
              <a:chOff x="3360" y="1920"/>
              <a:chExt cx="702" cy="360"/>
            </a:xfrm>
          </p:grpSpPr>
          <p:sp>
            <p:nvSpPr>
              <p:cNvPr id="21528" name="Line 24">
                <a:extLst>
                  <a:ext uri="{FF2B5EF4-FFF2-40B4-BE49-F238E27FC236}">
                    <a16:creationId xmlns:a16="http://schemas.microsoft.com/office/drawing/2014/main" id="{CCCC6CDE-A1EF-48A8-A441-BD31C3186F63}"/>
                  </a:ext>
                </a:extLst>
              </p:cNvPr>
              <p:cNvSpPr>
                <a:spLocks noChangeShapeType="1"/>
              </p:cNvSpPr>
              <p:nvPr/>
            </p:nvSpPr>
            <p:spPr bwMode="auto">
              <a:xfrm>
                <a:off x="3360" y="2160"/>
                <a:ext cx="480" cy="0"/>
              </a:xfrm>
              <a:prstGeom prst="line">
                <a:avLst/>
              </a:prstGeom>
              <a:noFill/>
              <a:ln w="19050">
                <a:solidFill>
                  <a:schemeClr val="tx2"/>
                </a:solidFill>
                <a:round/>
                <a:headEnd/>
                <a:tailEnd type="triangle" w="sm" len="lg"/>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21510" name="Object 25">
                <a:extLst>
                  <a:ext uri="{FF2B5EF4-FFF2-40B4-BE49-F238E27FC236}">
                    <a16:creationId xmlns:a16="http://schemas.microsoft.com/office/drawing/2014/main" id="{669FA6D9-AD87-44D1-AA1A-63C5522C1BBA}"/>
                  </a:ext>
                </a:extLst>
              </p:cNvPr>
              <p:cNvGraphicFramePr>
                <a:graphicFrameLocks noChangeAspect="1"/>
              </p:cNvGraphicFramePr>
              <p:nvPr/>
            </p:nvGraphicFramePr>
            <p:xfrm>
              <a:off x="3792" y="1920"/>
              <a:ext cx="270" cy="360"/>
            </p:xfrm>
            <a:graphic>
              <a:graphicData uri="http://schemas.openxmlformats.org/presentationml/2006/ole">
                <mc:AlternateContent xmlns:mc="http://schemas.openxmlformats.org/markup-compatibility/2006">
                  <mc:Choice xmlns:v="urn:schemas-microsoft-com:vml" Requires="v">
                    <p:oleObj spid="_x0000_s21536" name="Equation" r:id="rId10" imgW="190440" imgH="253800" progId="Equation.3">
                      <p:embed/>
                    </p:oleObj>
                  </mc:Choice>
                  <mc:Fallback>
                    <p:oleObj name="Equation" r:id="rId10" imgW="190440" imgH="253800"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2" y="1920"/>
                            <a:ext cx="27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21506" name="Object 26">
            <a:extLst>
              <a:ext uri="{FF2B5EF4-FFF2-40B4-BE49-F238E27FC236}">
                <a16:creationId xmlns:a16="http://schemas.microsoft.com/office/drawing/2014/main" id="{3B836C13-2A24-4A36-B839-F9A1812EACF0}"/>
              </a:ext>
            </a:extLst>
          </p:cNvPr>
          <p:cNvGraphicFramePr>
            <a:graphicFrameLocks noChangeAspect="1"/>
          </p:cNvGraphicFramePr>
          <p:nvPr/>
        </p:nvGraphicFramePr>
        <p:xfrm>
          <a:off x="1857375" y="2971800"/>
          <a:ext cx="1322388" cy="579438"/>
        </p:xfrm>
        <a:graphic>
          <a:graphicData uri="http://schemas.openxmlformats.org/presentationml/2006/ole">
            <mc:AlternateContent xmlns:mc="http://schemas.openxmlformats.org/markup-compatibility/2006">
              <mc:Choice xmlns:v="urn:schemas-microsoft-com:vml" Requires="v">
                <p:oleObj spid="_x0000_s21537" name="Equation" r:id="rId12" imgW="583920" imgH="253800" progId="Equation.3">
                  <p:embed/>
                </p:oleObj>
              </mc:Choice>
              <mc:Fallback>
                <p:oleObj name="Equation" r:id="rId12" imgW="583920" imgH="25380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7375" y="2971800"/>
                        <a:ext cx="13223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27">
            <a:extLst>
              <a:ext uri="{FF2B5EF4-FFF2-40B4-BE49-F238E27FC236}">
                <a16:creationId xmlns:a16="http://schemas.microsoft.com/office/drawing/2014/main" id="{535DC89B-8065-4933-87E6-AD4CED4AF0EF}"/>
              </a:ext>
            </a:extLst>
          </p:cNvPr>
          <p:cNvGraphicFramePr>
            <a:graphicFrameLocks noChangeAspect="1"/>
          </p:cNvGraphicFramePr>
          <p:nvPr/>
        </p:nvGraphicFramePr>
        <p:xfrm>
          <a:off x="2133600" y="3581400"/>
          <a:ext cx="1660525" cy="554038"/>
        </p:xfrm>
        <a:graphic>
          <a:graphicData uri="http://schemas.openxmlformats.org/presentationml/2006/ole">
            <mc:AlternateContent xmlns:mc="http://schemas.openxmlformats.org/markup-compatibility/2006">
              <mc:Choice xmlns:v="urn:schemas-microsoft-com:vml" Requires="v">
                <p:oleObj spid="_x0000_s21538" name="Equation" r:id="rId14" imgW="761760" imgH="253800" progId="Equation.3">
                  <p:embed/>
                </p:oleObj>
              </mc:Choice>
              <mc:Fallback>
                <p:oleObj name="Equation" r:id="rId14" imgW="761760" imgH="253800" progId="Equation.3">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33600" y="3581400"/>
                        <a:ext cx="16605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 name="Object 28">
            <a:extLst>
              <a:ext uri="{FF2B5EF4-FFF2-40B4-BE49-F238E27FC236}">
                <a16:creationId xmlns:a16="http://schemas.microsoft.com/office/drawing/2014/main" id="{BD32DCF0-0C9E-4D8C-A8A8-2F5FC773AD3D}"/>
              </a:ext>
            </a:extLst>
          </p:cNvPr>
          <p:cNvGraphicFramePr>
            <a:graphicFrameLocks noChangeAspect="1"/>
          </p:cNvGraphicFramePr>
          <p:nvPr/>
        </p:nvGraphicFramePr>
        <p:xfrm>
          <a:off x="2133600" y="4191000"/>
          <a:ext cx="1081088" cy="493713"/>
        </p:xfrm>
        <a:graphic>
          <a:graphicData uri="http://schemas.openxmlformats.org/presentationml/2006/ole">
            <mc:AlternateContent xmlns:mc="http://schemas.openxmlformats.org/markup-compatibility/2006">
              <mc:Choice xmlns:v="urn:schemas-microsoft-com:vml" Requires="v">
                <p:oleObj spid="_x0000_s21539" name="Equation" r:id="rId16" imgW="444240" imgH="203040" progId="Equation.3">
                  <p:embed/>
                </p:oleObj>
              </mc:Choice>
              <mc:Fallback>
                <p:oleObj name="Equation" r:id="rId16" imgW="444240" imgH="203040" progId="Equation.3">
                  <p:embed/>
                  <p:pic>
                    <p:nvPicPr>
                      <p:cNvPr id="0" name="Object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33600" y="4191000"/>
                        <a:ext cx="10810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2530" name="Object 2">
            <a:extLst>
              <a:ext uri="{FF2B5EF4-FFF2-40B4-BE49-F238E27FC236}">
                <a16:creationId xmlns:a16="http://schemas.microsoft.com/office/drawing/2014/main" id="{800E6EBD-C76F-4EC7-844A-D79ACDB4C074}"/>
              </a:ext>
            </a:extLst>
          </p:cNvPr>
          <p:cNvGraphicFramePr>
            <a:graphicFrameLocks noChangeAspect="1"/>
          </p:cNvGraphicFramePr>
          <p:nvPr/>
        </p:nvGraphicFramePr>
        <p:xfrm>
          <a:off x="1981200" y="2798763"/>
          <a:ext cx="4389438" cy="577850"/>
        </p:xfrm>
        <a:graphic>
          <a:graphicData uri="http://schemas.openxmlformats.org/presentationml/2006/ole">
            <mc:AlternateContent xmlns:mc="http://schemas.openxmlformats.org/markup-compatibility/2006">
              <mc:Choice xmlns:v="urn:schemas-microsoft-com:vml" Requires="v">
                <p:oleObj spid="_x0000_s22557" name="Equation" r:id="rId3" imgW="1930320" imgH="266400" progId="Equation.3">
                  <p:embed/>
                </p:oleObj>
              </mc:Choice>
              <mc:Fallback>
                <p:oleObj name="Equation" r:id="rId3" imgW="1930320" imgH="266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798763"/>
                        <a:ext cx="4389438"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3">
            <a:extLst>
              <a:ext uri="{FF2B5EF4-FFF2-40B4-BE49-F238E27FC236}">
                <a16:creationId xmlns:a16="http://schemas.microsoft.com/office/drawing/2014/main" id="{7E8CF925-0C26-48A4-B111-FCF1BA29835B}"/>
              </a:ext>
            </a:extLst>
          </p:cNvPr>
          <p:cNvGraphicFramePr>
            <a:graphicFrameLocks noChangeAspect="1"/>
          </p:cNvGraphicFramePr>
          <p:nvPr/>
        </p:nvGraphicFramePr>
        <p:xfrm>
          <a:off x="1981200" y="2174875"/>
          <a:ext cx="2362200" cy="541338"/>
        </p:xfrm>
        <a:graphic>
          <a:graphicData uri="http://schemas.openxmlformats.org/presentationml/2006/ole">
            <mc:AlternateContent xmlns:mc="http://schemas.openxmlformats.org/markup-compatibility/2006">
              <mc:Choice xmlns:v="urn:schemas-microsoft-com:vml" Requires="v">
                <p:oleObj spid="_x0000_s22558" name="Equation" r:id="rId5" imgW="1054080" imgH="241200" progId="Equation.3">
                  <p:embed/>
                </p:oleObj>
              </mc:Choice>
              <mc:Fallback>
                <p:oleObj name="Equation" r:id="rId5" imgW="1054080" imgH="24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174875"/>
                        <a:ext cx="236220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9" name="Text Box 4">
            <a:extLst>
              <a:ext uri="{FF2B5EF4-FFF2-40B4-BE49-F238E27FC236}">
                <a16:creationId xmlns:a16="http://schemas.microsoft.com/office/drawing/2014/main" id="{625408E9-76A7-4975-96DE-42BA74570F9F}"/>
              </a:ext>
            </a:extLst>
          </p:cNvPr>
          <p:cNvSpPr txBox="1">
            <a:spLocks noChangeArrowheads="1"/>
          </p:cNvSpPr>
          <p:nvPr/>
        </p:nvSpPr>
        <p:spPr bwMode="auto">
          <a:xfrm>
            <a:off x="1336675" y="2189163"/>
            <a:ext cx="642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若  </a:t>
            </a:r>
          </a:p>
        </p:txBody>
      </p:sp>
      <p:sp>
        <p:nvSpPr>
          <p:cNvPr id="22540" name="Text Box 5">
            <a:extLst>
              <a:ext uri="{FF2B5EF4-FFF2-40B4-BE49-F238E27FC236}">
                <a16:creationId xmlns:a16="http://schemas.microsoft.com/office/drawing/2014/main" id="{FB3DA854-E4FF-45B4-8266-0BF7E33C8E69}"/>
              </a:ext>
            </a:extLst>
          </p:cNvPr>
          <p:cNvSpPr txBox="1">
            <a:spLocks noChangeArrowheads="1"/>
          </p:cNvSpPr>
          <p:nvPr/>
        </p:nvSpPr>
        <p:spPr bwMode="auto">
          <a:xfrm>
            <a:off x="1371600" y="3484563"/>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ea typeface="宋体" panose="02010600030101010101" pitchFamily="2" charset="-122"/>
              </a:rPr>
              <a:t>即合力所做的功等于各分力所做功的代数和</a:t>
            </a:r>
            <a:r>
              <a:rPr lang="en-US" altLang="zh-CN">
                <a:solidFill>
                  <a:srgbClr val="0000FF"/>
                </a:solidFill>
                <a:ea typeface="宋体" panose="02010600030101010101" pitchFamily="2" charset="-122"/>
              </a:rPr>
              <a:t>.   </a:t>
            </a:r>
          </a:p>
        </p:txBody>
      </p:sp>
      <p:graphicFrame>
        <p:nvGraphicFramePr>
          <p:cNvPr id="22532" name="Object 6">
            <a:extLst>
              <a:ext uri="{FF2B5EF4-FFF2-40B4-BE49-F238E27FC236}">
                <a16:creationId xmlns:a16="http://schemas.microsoft.com/office/drawing/2014/main" id="{BD012C01-35D3-4949-B43E-23C3E9F9EFC9}"/>
              </a:ext>
            </a:extLst>
          </p:cNvPr>
          <p:cNvGraphicFramePr>
            <a:graphicFrameLocks noChangeAspect="1"/>
          </p:cNvGraphicFramePr>
          <p:nvPr/>
        </p:nvGraphicFramePr>
        <p:xfrm>
          <a:off x="4846638" y="4170363"/>
          <a:ext cx="1808162" cy="436562"/>
        </p:xfrm>
        <a:graphic>
          <a:graphicData uri="http://schemas.openxmlformats.org/presentationml/2006/ole">
            <mc:AlternateContent xmlns:mc="http://schemas.openxmlformats.org/markup-compatibility/2006">
              <mc:Choice xmlns:v="urn:schemas-microsoft-com:vml" Requires="v">
                <p:oleObj spid="_x0000_s22559" name="Equation" r:id="rId7" imgW="736560" imgH="177480" progId="Equation.3">
                  <p:embed/>
                </p:oleObj>
              </mc:Choice>
              <mc:Fallback>
                <p:oleObj name="Equation" r:id="rId7" imgW="736560" imgH="177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6638" y="4170363"/>
                        <a:ext cx="1808162"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1" name="Text Box 7">
            <a:extLst>
              <a:ext uri="{FF2B5EF4-FFF2-40B4-BE49-F238E27FC236}">
                <a16:creationId xmlns:a16="http://schemas.microsoft.com/office/drawing/2014/main" id="{D658A24C-0B32-49B3-9282-3952AB89E496}"/>
              </a:ext>
            </a:extLst>
          </p:cNvPr>
          <p:cNvSpPr txBox="1">
            <a:spLocks noChangeArrowheads="1"/>
          </p:cNvSpPr>
          <p:nvPr/>
        </p:nvSpPr>
        <p:spPr bwMode="auto">
          <a:xfrm>
            <a:off x="1371600" y="4170363"/>
            <a:ext cx="3459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在</a:t>
            </a:r>
            <a:r>
              <a:rPr lang="en-US" altLang="zh-CN">
                <a:ea typeface="宋体" panose="02010600030101010101" pitchFamily="2" charset="-122"/>
              </a:rPr>
              <a:t>SI</a:t>
            </a:r>
            <a:r>
              <a:rPr lang="zh-CN" altLang="en-US">
                <a:ea typeface="宋体" panose="02010600030101010101" pitchFamily="2" charset="-122"/>
              </a:rPr>
              <a:t>中功的单位为焦耳   </a:t>
            </a:r>
          </a:p>
        </p:txBody>
      </p:sp>
      <p:graphicFrame>
        <p:nvGraphicFramePr>
          <p:cNvPr id="22533" name="Object 8">
            <a:extLst>
              <a:ext uri="{FF2B5EF4-FFF2-40B4-BE49-F238E27FC236}">
                <a16:creationId xmlns:a16="http://schemas.microsoft.com/office/drawing/2014/main" id="{2C91F8C6-BC90-4336-8EC1-5E6F66D82D1F}"/>
              </a:ext>
            </a:extLst>
          </p:cNvPr>
          <p:cNvGraphicFramePr>
            <a:graphicFrameLocks noChangeAspect="1"/>
          </p:cNvGraphicFramePr>
          <p:nvPr/>
        </p:nvGraphicFramePr>
        <p:xfrm>
          <a:off x="2727325" y="4687888"/>
          <a:ext cx="3190875" cy="527050"/>
        </p:xfrm>
        <a:graphic>
          <a:graphicData uri="http://schemas.openxmlformats.org/presentationml/2006/ole">
            <mc:AlternateContent xmlns:mc="http://schemas.openxmlformats.org/markup-compatibility/2006">
              <mc:Choice xmlns:v="urn:schemas-microsoft-com:vml" Requires="v">
                <p:oleObj spid="_x0000_s22560" name="Equation" r:id="rId9" imgW="1307880" imgH="215640" progId="Equation.3">
                  <p:embed/>
                </p:oleObj>
              </mc:Choice>
              <mc:Fallback>
                <p:oleObj name="Equation" r:id="rId9" imgW="1307880" imgH="2156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7325" y="4687888"/>
                        <a:ext cx="319087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4" name="Object 9">
            <a:extLst>
              <a:ext uri="{FF2B5EF4-FFF2-40B4-BE49-F238E27FC236}">
                <a16:creationId xmlns:a16="http://schemas.microsoft.com/office/drawing/2014/main" id="{0F04E29B-2339-4E82-A77F-9BBFDAD5E993}"/>
              </a:ext>
            </a:extLst>
          </p:cNvPr>
          <p:cNvGraphicFramePr>
            <a:graphicFrameLocks noChangeAspect="1"/>
          </p:cNvGraphicFramePr>
          <p:nvPr/>
        </p:nvGraphicFramePr>
        <p:xfrm>
          <a:off x="2438400" y="5316538"/>
          <a:ext cx="1249363" cy="454025"/>
        </p:xfrm>
        <a:graphic>
          <a:graphicData uri="http://schemas.openxmlformats.org/presentationml/2006/ole">
            <mc:AlternateContent xmlns:mc="http://schemas.openxmlformats.org/markup-compatibility/2006">
              <mc:Choice xmlns:v="urn:schemas-microsoft-com:vml" Requires="v">
                <p:oleObj spid="_x0000_s22561" name="Equation" r:id="rId11" imgW="558720" imgH="203040" progId="Equation.3">
                  <p:embed/>
                </p:oleObj>
              </mc:Choice>
              <mc:Fallback>
                <p:oleObj name="Equation" r:id="rId11" imgW="558720" imgH="20304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5316538"/>
                        <a:ext cx="12493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2" name="Text Box 10">
            <a:extLst>
              <a:ext uri="{FF2B5EF4-FFF2-40B4-BE49-F238E27FC236}">
                <a16:creationId xmlns:a16="http://schemas.microsoft.com/office/drawing/2014/main" id="{62C53349-E622-45EC-ACB4-BEE56E98ADAE}"/>
              </a:ext>
            </a:extLst>
          </p:cNvPr>
          <p:cNvSpPr txBox="1">
            <a:spLocks noChangeArrowheads="1"/>
          </p:cNvSpPr>
          <p:nvPr/>
        </p:nvSpPr>
        <p:spPr bwMode="auto">
          <a:xfrm>
            <a:off x="1371600" y="5334000"/>
            <a:ext cx="102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量纲   </a:t>
            </a:r>
          </a:p>
        </p:txBody>
      </p:sp>
      <p:sp>
        <p:nvSpPr>
          <p:cNvPr id="22543" name="Rectangle 11">
            <a:extLst>
              <a:ext uri="{FF2B5EF4-FFF2-40B4-BE49-F238E27FC236}">
                <a16:creationId xmlns:a16="http://schemas.microsoft.com/office/drawing/2014/main" id="{27300581-BF13-4F26-B68D-ADC0059B9E3C}"/>
              </a:ext>
            </a:extLst>
          </p:cNvPr>
          <p:cNvSpPr>
            <a:spLocks noChangeArrowheads="1"/>
          </p:cNvSpPr>
          <p:nvPr/>
        </p:nvSpPr>
        <p:spPr bwMode="auto">
          <a:xfrm>
            <a:off x="1368425" y="609600"/>
            <a:ext cx="206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  </a:t>
            </a:r>
            <a:r>
              <a:rPr lang="zh-CN" altLang="en-US">
                <a:ea typeface="黑体" panose="02010609060101010101" pitchFamily="49" charset="-122"/>
              </a:rPr>
              <a:t>变力的功</a:t>
            </a:r>
          </a:p>
        </p:txBody>
      </p:sp>
      <p:graphicFrame>
        <p:nvGraphicFramePr>
          <p:cNvPr id="22535" name="Object 12">
            <a:extLst>
              <a:ext uri="{FF2B5EF4-FFF2-40B4-BE49-F238E27FC236}">
                <a16:creationId xmlns:a16="http://schemas.microsoft.com/office/drawing/2014/main" id="{41FDBE5C-04E0-4CB7-ACE9-1EB27D610429}"/>
              </a:ext>
            </a:extLst>
          </p:cNvPr>
          <p:cNvGraphicFramePr>
            <a:graphicFrameLocks noChangeAspect="1"/>
          </p:cNvGraphicFramePr>
          <p:nvPr/>
        </p:nvGraphicFramePr>
        <p:xfrm>
          <a:off x="2136775" y="1600200"/>
          <a:ext cx="1797050" cy="476250"/>
        </p:xfrm>
        <a:graphic>
          <a:graphicData uri="http://schemas.openxmlformats.org/presentationml/2006/ole">
            <mc:AlternateContent xmlns:mc="http://schemas.openxmlformats.org/markup-compatibility/2006">
              <mc:Choice xmlns:v="urn:schemas-microsoft-com:vml" Requires="v">
                <p:oleObj spid="_x0000_s22562" name="Equation" r:id="rId13" imgW="761760" imgH="203040" progId="Equation.3">
                  <p:embed/>
                </p:oleObj>
              </mc:Choice>
              <mc:Fallback>
                <p:oleObj name="Equation" r:id="rId13" imgW="761760" imgH="20304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6775" y="1600200"/>
                        <a:ext cx="179705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44" name="Group 13">
            <a:extLst>
              <a:ext uri="{FF2B5EF4-FFF2-40B4-BE49-F238E27FC236}">
                <a16:creationId xmlns:a16="http://schemas.microsoft.com/office/drawing/2014/main" id="{310B4309-1DF3-4A31-9C66-130AB78974ED}"/>
              </a:ext>
            </a:extLst>
          </p:cNvPr>
          <p:cNvGrpSpPr>
            <a:grpSpLocks/>
          </p:cNvGrpSpPr>
          <p:nvPr/>
        </p:nvGrpSpPr>
        <p:grpSpPr bwMode="auto">
          <a:xfrm>
            <a:off x="5486400" y="1141413"/>
            <a:ext cx="1743075" cy="1239837"/>
            <a:chOff x="3456" y="719"/>
            <a:chExt cx="1098" cy="781"/>
          </a:xfrm>
        </p:grpSpPr>
        <p:grpSp>
          <p:nvGrpSpPr>
            <p:cNvPr id="22546" name="Group 14">
              <a:extLst>
                <a:ext uri="{FF2B5EF4-FFF2-40B4-BE49-F238E27FC236}">
                  <a16:creationId xmlns:a16="http://schemas.microsoft.com/office/drawing/2014/main" id="{3DC06D8D-E8F5-4700-918E-90D77DD4215B}"/>
                </a:ext>
              </a:extLst>
            </p:cNvPr>
            <p:cNvGrpSpPr>
              <a:grpSpLocks/>
            </p:cNvGrpSpPr>
            <p:nvPr/>
          </p:nvGrpSpPr>
          <p:grpSpPr bwMode="auto">
            <a:xfrm>
              <a:off x="3831" y="1080"/>
              <a:ext cx="262" cy="193"/>
              <a:chOff x="4145" y="3330"/>
              <a:chExt cx="262" cy="193"/>
            </a:xfrm>
          </p:grpSpPr>
          <p:sp>
            <p:nvSpPr>
              <p:cNvPr id="22556" name="Freeform 15">
                <a:extLst>
                  <a:ext uri="{FF2B5EF4-FFF2-40B4-BE49-F238E27FC236}">
                    <a16:creationId xmlns:a16="http://schemas.microsoft.com/office/drawing/2014/main" id="{AA743E03-6403-4199-AE60-C1BDA5EB327E}"/>
                  </a:ext>
                </a:extLst>
              </p:cNvPr>
              <p:cNvSpPr>
                <a:spLocks/>
              </p:cNvSpPr>
              <p:nvPr/>
            </p:nvSpPr>
            <p:spPr bwMode="auto">
              <a:xfrm>
                <a:off x="4145" y="3414"/>
                <a:ext cx="41" cy="81"/>
              </a:xfrm>
              <a:custGeom>
                <a:avLst/>
                <a:gdLst>
                  <a:gd name="T0" fmla="*/ 0 w 41"/>
                  <a:gd name="T1" fmla="*/ 0 h 81"/>
                  <a:gd name="T2" fmla="*/ 41 w 41"/>
                  <a:gd name="T3" fmla="*/ 21 h 81"/>
                  <a:gd name="T4" fmla="*/ 41 w 41"/>
                  <a:gd name="T5" fmla="*/ 81 h 81"/>
                  <a:gd name="T6" fmla="*/ 0 60000 65536"/>
                  <a:gd name="T7" fmla="*/ 0 60000 65536"/>
                  <a:gd name="T8" fmla="*/ 0 60000 65536"/>
                  <a:gd name="T9" fmla="*/ 0 w 41"/>
                  <a:gd name="T10" fmla="*/ 0 h 81"/>
                  <a:gd name="T11" fmla="*/ 41 w 41"/>
                  <a:gd name="T12" fmla="*/ 81 h 81"/>
                </a:gdLst>
                <a:ahLst/>
                <a:cxnLst>
                  <a:cxn ang="T6">
                    <a:pos x="T0" y="T1"/>
                  </a:cxn>
                  <a:cxn ang="T7">
                    <a:pos x="T2" y="T3"/>
                  </a:cxn>
                  <a:cxn ang="T8">
                    <a:pos x="T4" y="T5"/>
                  </a:cxn>
                </a:cxnLst>
                <a:rect l="T9" t="T10" r="T11" b="T12"/>
                <a:pathLst>
                  <a:path w="41" h="81">
                    <a:moveTo>
                      <a:pt x="0" y="0"/>
                    </a:moveTo>
                    <a:lnTo>
                      <a:pt x="41" y="21"/>
                    </a:lnTo>
                    <a:lnTo>
                      <a:pt x="41" y="81"/>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2538" name="Object 16">
                <a:extLst>
                  <a:ext uri="{FF2B5EF4-FFF2-40B4-BE49-F238E27FC236}">
                    <a16:creationId xmlns:a16="http://schemas.microsoft.com/office/drawing/2014/main" id="{3FCD7D5E-B07E-424F-B0B4-776A2C6FBB91}"/>
                  </a:ext>
                </a:extLst>
              </p:cNvPr>
              <p:cNvGraphicFramePr>
                <a:graphicFrameLocks noChangeAspect="1"/>
              </p:cNvGraphicFramePr>
              <p:nvPr/>
            </p:nvGraphicFramePr>
            <p:xfrm>
              <a:off x="4194" y="3330"/>
              <a:ext cx="213" cy="193"/>
            </p:xfrm>
            <a:graphic>
              <a:graphicData uri="http://schemas.openxmlformats.org/presentationml/2006/ole">
                <mc:AlternateContent xmlns:mc="http://schemas.openxmlformats.org/markup-compatibility/2006">
                  <mc:Choice xmlns:v="urn:schemas-microsoft-com:vml" Requires="v">
                    <p:oleObj spid="_x0000_s22563" name="Equation" r:id="rId15" imgW="152280" imgH="139680" progId="Equation.3">
                      <p:embed/>
                    </p:oleObj>
                  </mc:Choice>
                  <mc:Fallback>
                    <p:oleObj name="Equation" r:id="rId15" imgW="152280" imgH="13968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4" y="3330"/>
                            <a:ext cx="213"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536" name="Object 17">
              <a:extLst>
                <a:ext uri="{FF2B5EF4-FFF2-40B4-BE49-F238E27FC236}">
                  <a16:creationId xmlns:a16="http://schemas.microsoft.com/office/drawing/2014/main" id="{445F50EE-D707-4F00-A7AB-73339BAD0349}"/>
                </a:ext>
              </a:extLst>
            </p:cNvPr>
            <p:cNvGraphicFramePr>
              <a:graphicFrameLocks noChangeAspect="1"/>
            </p:cNvGraphicFramePr>
            <p:nvPr/>
          </p:nvGraphicFramePr>
          <p:xfrm>
            <a:off x="3590" y="914"/>
            <a:ext cx="313" cy="239"/>
          </p:xfrm>
          <a:graphic>
            <a:graphicData uri="http://schemas.openxmlformats.org/presentationml/2006/ole">
              <mc:AlternateContent xmlns:mc="http://schemas.openxmlformats.org/markup-compatibility/2006">
                <mc:Choice xmlns:v="urn:schemas-microsoft-com:vml" Requires="v">
                  <p:oleObj spid="_x0000_s22564" name="Equation" r:id="rId17" imgW="215640" imgH="164880" progId="Equation.3">
                    <p:embed/>
                  </p:oleObj>
                </mc:Choice>
                <mc:Fallback>
                  <p:oleObj name="Equation" r:id="rId17" imgW="215640" imgH="16488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90" y="914"/>
                          <a:ext cx="31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7" name="Object 18">
              <a:extLst>
                <a:ext uri="{FF2B5EF4-FFF2-40B4-BE49-F238E27FC236}">
                  <a16:creationId xmlns:a16="http://schemas.microsoft.com/office/drawing/2014/main" id="{1F587C4F-E7B3-4263-B9D1-DF4B256D818A}"/>
                </a:ext>
              </a:extLst>
            </p:cNvPr>
            <p:cNvGraphicFramePr>
              <a:graphicFrameLocks noChangeAspect="1"/>
            </p:cNvGraphicFramePr>
            <p:nvPr/>
          </p:nvGraphicFramePr>
          <p:xfrm>
            <a:off x="4311" y="1001"/>
            <a:ext cx="229" cy="281"/>
          </p:xfrm>
          <a:graphic>
            <a:graphicData uri="http://schemas.openxmlformats.org/presentationml/2006/ole">
              <mc:AlternateContent xmlns:mc="http://schemas.openxmlformats.org/markup-compatibility/2006">
                <mc:Choice xmlns:v="urn:schemas-microsoft-com:vml" Requires="v">
                  <p:oleObj spid="_x0000_s22565" name="Equation" r:id="rId19" imgW="164880" imgH="203040" progId="Equation.3">
                    <p:embed/>
                  </p:oleObj>
                </mc:Choice>
                <mc:Fallback>
                  <p:oleObj name="Equation" r:id="rId19" imgW="164880" imgH="203040"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11" y="1001"/>
                          <a:ext cx="229"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7" name="Text Box 19">
              <a:extLst>
                <a:ext uri="{FF2B5EF4-FFF2-40B4-BE49-F238E27FC236}">
                  <a16:creationId xmlns:a16="http://schemas.microsoft.com/office/drawing/2014/main" id="{8AE88812-6C90-488B-ADA1-D06C45F3EBB1}"/>
                </a:ext>
              </a:extLst>
            </p:cNvPr>
            <p:cNvSpPr txBox="1">
              <a:spLocks noChangeArrowheads="1"/>
            </p:cNvSpPr>
            <p:nvPr/>
          </p:nvSpPr>
          <p:spPr bwMode="auto">
            <a:xfrm>
              <a:off x="3456" y="1104"/>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FF"/>
                  </a:solidFill>
                  <a:ea typeface="宋体" panose="02010600030101010101" pitchFamily="2" charset="-122"/>
                </a:rPr>
                <a:t>m</a:t>
              </a:r>
            </a:p>
          </p:txBody>
        </p:sp>
        <p:grpSp>
          <p:nvGrpSpPr>
            <p:cNvPr id="22548" name="Group 20">
              <a:extLst>
                <a:ext uri="{FF2B5EF4-FFF2-40B4-BE49-F238E27FC236}">
                  <a16:creationId xmlns:a16="http://schemas.microsoft.com/office/drawing/2014/main" id="{DED7C686-0ABD-4AFC-B842-593031A63E12}"/>
                </a:ext>
              </a:extLst>
            </p:cNvPr>
            <p:cNvGrpSpPr>
              <a:grpSpLocks/>
            </p:cNvGrpSpPr>
            <p:nvPr/>
          </p:nvGrpSpPr>
          <p:grpSpPr bwMode="auto">
            <a:xfrm>
              <a:off x="3639" y="719"/>
              <a:ext cx="915" cy="781"/>
              <a:chOff x="3739" y="2686"/>
              <a:chExt cx="915" cy="781"/>
            </a:xfrm>
          </p:grpSpPr>
          <p:sp>
            <p:nvSpPr>
              <p:cNvPr id="22552" name="Line 21">
                <a:extLst>
                  <a:ext uri="{FF2B5EF4-FFF2-40B4-BE49-F238E27FC236}">
                    <a16:creationId xmlns:a16="http://schemas.microsoft.com/office/drawing/2014/main" id="{D32A5F3D-0036-4679-AC44-DA91D1E964E8}"/>
                  </a:ext>
                </a:extLst>
              </p:cNvPr>
              <p:cNvSpPr>
                <a:spLocks noChangeShapeType="1"/>
              </p:cNvSpPr>
              <p:nvPr/>
            </p:nvSpPr>
            <p:spPr bwMode="auto">
              <a:xfrm flipV="1">
                <a:off x="3739" y="3196"/>
                <a:ext cx="113" cy="27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3" name="Line 22">
                <a:extLst>
                  <a:ext uri="{FF2B5EF4-FFF2-40B4-BE49-F238E27FC236}">
                    <a16:creationId xmlns:a16="http://schemas.microsoft.com/office/drawing/2014/main" id="{B1428584-6001-4DBF-A9A0-4B21C32E6A59}"/>
                  </a:ext>
                </a:extLst>
              </p:cNvPr>
              <p:cNvSpPr>
                <a:spLocks noChangeShapeType="1"/>
              </p:cNvSpPr>
              <p:nvPr/>
            </p:nvSpPr>
            <p:spPr bwMode="auto">
              <a:xfrm flipV="1">
                <a:off x="3863" y="2970"/>
                <a:ext cx="237" cy="21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4" name="Line 23">
                <a:extLst>
                  <a:ext uri="{FF2B5EF4-FFF2-40B4-BE49-F238E27FC236}">
                    <a16:creationId xmlns:a16="http://schemas.microsoft.com/office/drawing/2014/main" id="{08BD1ECA-B631-4E61-B770-CC744C60C411}"/>
                  </a:ext>
                </a:extLst>
              </p:cNvPr>
              <p:cNvSpPr>
                <a:spLocks noChangeShapeType="1"/>
              </p:cNvSpPr>
              <p:nvPr/>
            </p:nvSpPr>
            <p:spPr bwMode="auto">
              <a:xfrm flipV="1">
                <a:off x="4100" y="2879"/>
                <a:ext cx="305" cy="11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5" name="Line 24">
                <a:extLst>
                  <a:ext uri="{FF2B5EF4-FFF2-40B4-BE49-F238E27FC236}">
                    <a16:creationId xmlns:a16="http://schemas.microsoft.com/office/drawing/2014/main" id="{09652AF3-CCB6-4925-8BFF-799C20972404}"/>
                  </a:ext>
                </a:extLst>
              </p:cNvPr>
              <p:cNvSpPr>
                <a:spLocks noChangeShapeType="1"/>
              </p:cNvSpPr>
              <p:nvPr/>
            </p:nvSpPr>
            <p:spPr bwMode="auto">
              <a:xfrm flipV="1">
                <a:off x="4383" y="2686"/>
                <a:ext cx="271" cy="21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2549" name="Group 25">
              <a:extLst>
                <a:ext uri="{FF2B5EF4-FFF2-40B4-BE49-F238E27FC236}">
                  <a16:creationId xmlns:a16="http://schemas.microsoft.com/office/drawing/2014/main" id="{07A843DF-BF2F-47AE-9BE8-706DE5CA4B6B}"/>
                </a:ext>
              </a:extLst>
            </p:cNvPr>
            <p:cNvGrpSpPr>
              <a:grpSpLocks/>
            </p:cNvGrpSpPr>
            <p:nvPr/>
          </p:nvGrpSpPr>
          <p:grpSpPr bwMode="auto">
            <a:xfrm>
              <a:off x="3698" y="1182"/>
              <a:ext cx="618" cy="96"/>
              <a:chOff x="3911" y="3510"/>
              <a:chExt cx="618" cy="96"/>
            </a:xfrm>
          </p:grpSpPr>
          <p:sp>
            <p:nvSpPr>
              <p:cNvPr id="22550" name="Line 26">
                <a:extLst>
                  <a:ext uri="{FF2B5EF4-FFF2-40B4-BE49-F238E27FC236}">
                    <a16:creationId xmlns:a16="http://schemas.microsoft.com/office/drawing/2014/main" id="{A6ADA408-362B-42C8-B875-D4C367C5E7AF}"/>
                  </a:ext>
                </a:extLst>
              </p:cNvPr>
              <p:cNvSpPr>
                <a:spLocks noChangeShapeType="1"/>
              </p:cNvSpPr>
              <p:nvPr/>
            </p:nvSpPr>
            <p:spPr bwMode="auto">
              <a:xfrm flipV="1">
                <a:off x="3982" y="3565"/>
                <a:ext cx="547" cy="7"/>
              </a:xfrm>
              <a:prstGeom prst="line">
                <a:avLst/>
              </a:prstGeom>
              <a:noFill/>
              <a:ln w="19050">
                <a:solidFill>
                  <a:srgbClr val="FF33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Oval 27">
                <a:extLst>
                  <a:ext uri="{FF2B5EF4-FFF2-40B4-BE49-F238E27FC236}">
                    <a16:creationId xmlns:a16="http://schemas.microsoft.com/office/drawing/2014/main" id="{1FE80755-C8EE-44DF-AE9C-FF2039487668}"/>
                  </a:ext>
                </a:extLst>
              </p:cNvPr>
              <p:cNvSpPr>
                <a:spLocks noChangeArrowheads="1"/>
              </p:cNvSpPr>
              <p:nvPr/>
            </p:nvSpPr>
            <p:spPr bwMode="auto">
              <a:xfrm>
                <a:off x="3911" y="3510"/>
                <a:ext cx="96" cy="96"/>
              </a:xfrm>
              <a:prstGeom prst="ellipse">
                <a:avLst/>
              </a:prstGeom>
              <a:gradFill rotWithShape="0">
                <a:gsLst>
                  <a:gs pos="0">
                    <a:srgbClr val="FFFFFF"/>
                  </a:gs>
                  <a:gs pos="100000">
                    <a:srgbClr val="0000FF"/>
                  </a:gs>
                </a:gsLst>
                <a:path path="shape">
                  <a:fillToRect l="50000" t="50000" r="50000" b="50000"/>
                </a:path>
              </a:gradFill>
              <a:ln w="19050">
                <a:solidFill>
                  <a:srgbClr val="0000FF"/>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sp>
        <p:nvSpPr>
          <p:cNvPr id="22545" name="Text Box 28">
            <a:extLst>
              <a:ext uri="{FF2B5EF4-FFF2-40B4-BE49-F238E27FC236}">
                <a16:creationId xmlns:a16="http://schemas.microsoft.com/office/drawing/2014/main" id="{41E87F5F-8B30-4132-9780-6DBDC2E370C3}"/>
              </a:ext>
            </a:extLst>
          </p:cNvPr>
          <p:cNvSpPr txBox="1">
            <a:spLocks noChangeArrowheads="1"/>
          </p:cNvSpPr>
          <p:nvPr/>
        </p:nvSpPr>
        <p:spPr bwMode="auto">
          <a:xfrm>
            <a:off x="1676400" y="990600"/>
            <a:ext cx="3657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zh-CN" altLang="en-US">
                <a:ea typeface="宋体" panose="02010600030101010101" pitchFamily="2" charset="-122"/>
              </a:rPr>
              <a:t>力在元位移上的元功</a:t>
            </a:r>
            <a:r>
              <a:rPr lang="en-US" altLang="zh-CN">
                <a:ea typeface="宋体" panose="02010600030101010101" pitchFamily="2" charset="-12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61" name="Text Box 2">
            <a:extLst>
              <a:ext uri="{FF2B5EF4-FFF2-40B4-BE49-F238E27FC236}">
                <a16:creationId xmlns:a16="http://schemas.microsoft.com/office/drawing/2014/main" id="{BB729210-A21E-4C97-AC33-2C158A01877A}"/>
              </a:ext>
            </a:extLst>
          </p:cNvPr>
          <p:cNvSpPr txBox="1">
            <a:spLocks noChangeArrowheads="1"/>
          </p:cNvSpPr>
          <p:nvPr/>
        </p:nvSpPr>
        <p:spPr bwMode="auto">
          <a:xfrm>
            <a:off x="1106488" y="533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3.</a:t>
            </a:r>
            <a:r>
              <a:rPr lang="zh-CN" altLang="en-US">
                <a:ea typeface="黑体" panose="02010609060101010101" pitchFamily="49" charset="-122"/>
              </a:rPr>
              <a:t>功率</a:t>
            </a:r>
          </a:p>
        </p:txBody>
      </p:sp>
      <p:sp>
        <p:nvSpPr>
          <p:cNvPr id="23562" name="Rectangle 3">
            <a:extLst>
              <a:ext uri="{FF2B5EF4-FFF2-40B4-BE49-F238E27FC236}">
                <a16:creationId xmlns:a16="http://schemas.microsoft.com/office/drawing/2014/main" id="{52F44649-6F6C-4122-9C7A-04133E6928B7}"/>
              </a:ext>
            </a:extLst>
          </p:cNvPr>
          <p:cNvSpPr>
            <a:spLocks noChangeArrowheads="1"/>
          </p:cNvSpPr>
          <p:nvPr/>
        </p:nvSpPr>
        <p:spPr bwMode="auto">
          <a:xfrm>
            <a:off x="1030288" y="1752600"/>
            <a:ext cx="1530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平均功率    </a:t>
            </a:r>
            <a:endParaRPr lang="zh-CN" altLang="en-US" baseline="-25000">
              <a:ea typeface="宋体" panose="02010600030101010101" pitchFamily="2" charset="-122"/>
            </a:endParaRPr>
          </a:p>
        </p:txBody>
      </p:sp>
      <p:sp>
        <p:nvSpPr>
          <p:cNvPr id="23563" name="Rectangle 4">
            <a:extLst>
              <a:ext uri="{FF2B5EF4-FFF2-40B4-BE49-F238E27FC236}">
                <a16:creationId xmlns:a16="http://schemas.microsoft.com/office/drawing/2014/main" id="{7404E053-08D1-4E8C-92CD-3DA8F025A8E5}"/>
              </a:ext>
            </a:extLst>
          </p:cNvPr>
          <p:cNvSpPr>
            <a:spLocks noChangeArrowheads="1"/>
          </p:cNvSpPr>
          <p:nvPr/>
        </p:nvSpPr>
        <p:spPr bwMode="auto">
          <a:xfrm>
            <a:off x="1096963" y="2667000"/>
            <a:ext cx="1530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瞬时功率    </a:t>
            </a:r>
            <a:endParaRPr lang="zh-CN" altLang="en-US" baseline="-25000">
              <a:ea typeface="宋体" panose="02010600030101010101" pitchFamily="2" charset="-122"/>
            </a:endParaRPr>
          </a:p>
        </p:txBody>
      </p:sp>
      <p:graphicFrame>
        <p:nvGraphicFramePr>
          <p:cNvPr id="23554" name="Object 5">
            <a:extLst>
              <a:ext uri="{FF2B5EF4-FFF2-40B4-BE49-F238E27FC236}">
                <a16:creationId xmlns:a16="http://schemas.microsoft.com/office/drawing/2014/main" id="{E882D52C-B29C-4EA1-B74F-94C027D4AF08}"/>
              </a:ext>
            </a:extLst>
          </p:cNvPr>
          <p:cNvGraphicFramePr>
            <a:graphicFrameLocks noChangeAspect="1"/>
          </p:cNvGraphicFramePr>
          <p:nvPr/>
        </p:nvGraphicFramePr>
        <p:xfrm>
          <a:off x="6248400" y="4800600"/>
          <a:ext cx="1600200" cy="422275"/>
        </p:xfrm>
        <a:graphic>
          <a:graphicData uri="http://schemas.openxmlformats.org/presentationml/2006/ole">
            <mc:AlternateContent xmlns:mc="http://schemas.openxmlformats.org/markup-compatibility/2006">
              <mc:Choice xmlns:v="urn:schemas-microsoft-com:vml" Requires="v">
                <p:oleObj spid="_x0000_s23567" name="Equation" r:id="rId3" imgW="672840" imgH="177480" progId="Equation.3">
                  <p:embed/>
                </p:oleObj>
              </mc:Choice>
              <mc:Fallback>
                <p:oleObj name="Equation" r:id="rId3" imgW="672840" imgH="177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800600"/>
                        <a:ext cx="1600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6">
            <a:extLst>
              <a:ext uri="{FF2B5EF4-FFF2-40B4-BE49-F238E27FC236}">
                <a16:creationId xmlns:a16="http://schemas.microsoft.com/office/drawing/2014/main" id="{A5E495BB-FC87-4268-B20C-3811DDD5A922}"/>
              </a:ext>
            </a:extLst>
          </p:cNvPr>
          <p:cNvGraphicFramePr>
            <a:graphicFrameLocks noChangeAspect="1"/>
          </p:cNvGraphicFramePr>
          <p:nvPr/>
        </p:nvGraphicFramePr>
        <p:xfrm>
          <a:off x="1143000" y="4786313"/>
          <a:ext cx="4800600" cy="471487"/>
        </p:xfrm>
        <a:graphic>
          <a:graphicData uri="http://schemas.openxmlformats.org/presentationml/2006/ole">
            <mc:AlternateContent xmlns:mc="http://schemas.openxmlformats.org/markup-compatibility/2006">
              <mc:Choice xmlns:v="urn:schemas-microsoft-com:vml" Requires="v">
                <p:oleObj spid="_x0000_s23568" name="Equation" r:id="rId5" imgW="2197080" imgH="215640" progId="Equation.3">
                  <p:embed/>
                </p:oleObj>
              </mc:Choice>
              <mc:Fallback>
                <p:oleObj name="Equation" r:id="rId5" imgW="2197080" imgH="215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786313"/>
                        <a:ext cx="4800600"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4" name="Text Box 7">
            <a:extLst>
              <a:ext uri="{FF2B5EF4-FFF2-40B4-BE49-F238E27FC236}">
                <a16:creationId xmlns:a16="http://schemas.microsoft.com/office/drawing/2014/main" id="{D85C3C15-2741-4111-A900-BD8F9D274E23}"/>
              </a:ext>
            </a:extLst>
          </p:cNvPr>
          <p:cNvSpPr txBox="1">
            <a:spLocks noChangeArrowheads="1"/>
          </p:cNvSpPr>
          <p:nvPr/>
        </p:nvSpPr>
        <p:spPr bwMode="auto">
          <a:xfrm>
            <a:off x="990600" y="1066800"/>
            <a:ext cx="5081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功率</a:t>
            </a:r>
            <a:r>
              <a:rPr lang="en-US" altLang="zh-CN">
                <a:ea typeface="宋体" panose="02010600030101010101" pitchFamily="2" charset="-122"/>
              </a:rPr>
              <a:t>——</a:t>
            </a:r>
            <a:r>
              <a:rPr lang="zh-CN" altLang="en-US">
                <a:ea typeface="宋体" panose="02010600030101010101" pitchFamily="2" charset="-122"/>
              </a:rPr>
              <a:t>力在单位时间内所做的功</a:t>
            </a:r>
            <a:r>
              <a:rPr lang="en-US" altLang="zh-CN">
                <a:ea typeface="宋体" panose="02010600030101010101" pitchFamily="2" charset="-122"/>
              </a:rPr>
              <a:t>.   </a:t>
            </a:r>
          </a:p>
        </p:txBody>
      </p:sp>
      <p:graphicFrame>
        <p:nvGraphicFramePr>
          <p:cNvPr id="23556" name="Object 8">
            <a:extLst>
              <a:ext uri="{FF2B5EF4-FFF2-40B4-BE49-F238E27FC236}">
                <a16:creationId xmlns:a16="http://schemas.microsoft.com/office/drawing/2014/main" id="{9FD9F3FE-9570-4050-BB80-6D8EB707A0E5}"/>
              </a:ext>
            </a:extLst>
          </p:cNvPr>
          <p:cNvGraphicFramePr>
            <a:graphicFrameLocks noChangeAspect="1"/>
          </p:cNvGraphicFramePr>
          <p:nvPr/>
        </p:nvGraphicFramePr>
        <p:xfrm>
          <a:off x="3886200" y="1600200"/>
          <a:ext cx="1133475" cy="836613"/>
        </p:xfrm>
        <a:graphic>
          <a:graphicData uri="http://schemas.openxmlformats.org/presentationml/2006/ole">
            <mc:AlternateContent xmlns:mc="http://schemas.openxmlformats.org/markup-compatibility/2006">
              <mc:Choice xmlns:v="urn:schemas-microsoft-com:vml" Requires="v">
                <p:oleObj spid="_x0000_s23569" name="Equation" r:id="rId7" imgW="533160" imgH="393480" progId="Equation.3">
                  <p:embed/>
                </p:oleObj>
              </mc:Choice>
              <mc:Fallback>
                <p:oleObj name="Equation" r:id="rId7" imgW="53316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600200"/>
                        <a:ext cx="11334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9">
            <a:extLst>
              <a:ext uri="{FF2B5EF4-FFF2-40B4-BE49-F238E27FC236}">
                <a16:creationId xmlns:a16="http://schemas.microsoft.com/office/drawing/2014/main" id="{A833F0E0-2C0F-4E26-B94A-696A9541EA09}"/>
              </a:ext>
            </a:extLst>
          </p:cNvPr>
          <p:cNvGraphicFramePr>
            <a:graphicFrameLocks noChangeAspect="1"/>
          </p:cNvGraphicFramePr>
          <p:nvPr/>
        </p:nvGraphicFramePr>
        <p:xfrm>
          <a:off x="2690813" y="2438400"/>
          <a:ext cx="2663825" cy="896938"/>
        </p:xfrm>
        <a:graphic>
          <a:graphicData uri="http://schemas.openxmlformats.org/presentationml/2006/ole">
            <mc:AlternateContent xmlns:mc="http://schemas.openxmlformats.org/markup-compatibility/2006">
              <mc:Choice xmlns:v="urn:schemas-microsoft-com:vml" Requires="v">
                <p:oleObj spid="_x0000_s23570" name="Equation" r:id="rId9" imgW="1168200" imgH="393480" progId="Equation.3">
                  <p:embed/>
                </p:oleObj>
              </mc:Choice>
              <mc:Fallback>
                <p:oleObj name="Equation" r:id="rId9" imgW="1168200" imgH="393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0813" y="2438400"/>
                        <a:ext cx="2663825"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8" name="Object 10">
            <a:extLst>
              <a:ext uri="{FF2B5EF4-FFF2-40B4-BE49-F238E27FC236}">
                <a16:creationId xmlns:a16="http://schemas.microsoft.com/office/drawing/2014/main" id="{9F0D4F56-5E8C-4F5C-8947-E463DA2C30A7}"/>
              </a:ext>
            </a:extLst>
          </p:cNvPr>
          <p:cNvGraphicFramePr>
            <a:graphicFrameLocks noChangeAspect="1"/>
          </p:cNvGraphicFramePr>
          <p:nvPr/>
        </p:nvGraphicFramePr>
        <p:xfrm>
          <a:off x="5448300" y="2379663"/>
          <a:ext cx="2271713" cy="973137"/>
        </p:xfrm>
        <a:graphic>
          <a:graphicData uri="http://schemas.openxmlformats.org/presentationml/2006/ole">
            <mc:AlternateContent xmlns:mc="http://schemas.openxmlformats.org/markup-compatibility/2006">
              <mc:Choice xmlns:v="urn:schemas-microsoft-com:vml" Requires="v">
                <p:oleObj spid="_x0000_s23571" name="Equation" r:id="rId11" imgW="977760" imgH="419040" progId="Equation.3">
                  <p:embed/>
                </p:oleObj>
              </mc:Choice>
              <mc:Fallback>
                <p:oleObj name="Equation" r:id="rId11" imgW="977760" imgH="41904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8300" y="2379663"/>
                        <a:ext cx="2271713"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9" name="Object 11">
            <a:extLst>
              <a:ext uri="{FF2B5EF4-FFF2-40B4-BE49-F238E27FC236}">
                <a16:creationId xmlns:a16="http://schemas.microsoft.com/office/drawing/2014/main" id="{C45B3295-8BB3-424F-A833-A7898F47F13F}"/>
              </a:ext>
            </a:extLst>
          </p:cNvPr>
          <p:cNvGraphicFramePr>
            <a:graphicFrameLocks noChangeAspect="1"/>
          </p:cNvGraphicFramePr>
          <p:nvPr/>
        </p:nvGraphicFramePr>
        <p:xfrm>
          <a:off x="3886200" y="3505200"/>
          <a:ext cx="1447800" cy="520700"/>
        </p:xfrm>
        <a:graphic>
          <a:graphicData uri="http://schemas.openxmlformats.org/presentationml/2006/ole">
            <mc:AlternateContent xmlns:mc="http://schemas.openxmlformats.org/markup-compatibility/2006">
              <mc:Choice xmlns:v="urn:schemas-microsoft-com:vml" Requires="v">
                <p:oleObj spid="_x0000_s23572" name="Equation" r:id="rId13" imgW="596880" imgH="215640" progId="Equation.3">
                  <p:embed/>
                </p:oleObj>
              </mc:Choice>
              <mc:Fallback>
                <p:oleObj name="Equation" r:id="rId13" imgW="596880" imgH="2156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86200" y="3505200"/>
                        <a:ext cx="14478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5" name="Text Box 12">
            <a:extLst>
              <a:ext uri="{FF2B5EF4-FFF2-40B4-BE49-F238E27FC236}">
                <a16:creationId xmlns:a16="http://schemas.microsoft.com/office/drawing/2014/main" id="{900754DC-262C-40BD-B7FD-6F2EC25A8AF6}"/>
              </a:ext>
            </a:extLst>
          </p:cNvPr>
          <p:cNvSpPr txBox="1">
            <a:spLocks noChangeArrowheads="1"/>
          </p:cNvSpPr>
          <p:nvPr/>
        </p:nvSpPr>
        <p:spPr bwMode="auto">
          <a:xfrm>
            <a:off x="1066800" y="4191000"/>
            <a:ext cx="439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额定功率</a:t>
            </a:r>
            <a:r>
              <a:rPr lang="en-US" altLang="zh-CN">
                <a:ea typeface="宋体" panose="02010600030101010101" pitchFamily="2" charset="-122"/>
              </a:rPr>
              <a:t>——</a:t>
            </a:r>
            <a:r>
              <a:rPr lang="zh-CN" altLang="en-US">
                <a:ea typeface="宋体" panose="02010600030101010101" pitchFamily="2" charset="-122"/>
              </a:rPr>
              <a:t>最大输出功率</a:t>
            </a:r>
            <a:r>
              <a:rPr lang="en-US" altLang="zh-CN">
                <a:ea typeface="宋体" panose="02010600030101010101" pitchFamily="2" charset="-122"/>
              </a:rPr>
              <a:t>.      </a:t>
            </a:r>
          </a:p>
        </p:txBody>
      </p:sp>
      <p:sp>
        <p:nvSpPr>
          <p:cNvPr id="23566" name="Text Box 13">
            <a:extLst>
              <a:ext uri="{FF2B5EF4-FFF2-40B4-BE49-F238E27FC236}">
                <a16:creationId xmlns:a16="http://schemas.microsoft.com/office/drawing/2014/main" id="{4BD89527-5E75-47E1-8A28-3F85D4D9A998}"/>
              </a:ext>
            </a:extLst>
          </p:cNvPr>
          <p:cNvSpPr txBox="1">
            <a:spLocks noChangeArrowheads="1"/>
          </p:cNvSpPr>
          <p:nvPr/>
        </p:nvSpPr>
        <p:spPr bwMode="auto">
          <a:xfrm>
            <a:off x="1106488" y="5387975"/>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量纲：</a:t>
            </a:r>
          </a:p>
        </p:txBody>
      </p:sp>
      <p:graphicFrame>
        <p:nvGraphicFramePr>
          <p:cNvPr id="23560" name="Object 14">
            <a:extLst>
              <a:ext uri="{FF2B5EF4-FFF2-40B4-BE49-F238E27FC236}">
                <a16:creationId xmlns:a16="http://schemas.microsoft.com/office/drawing/2014/main" id="{AA46B223-C26E-4D05-B4DC-FF2A1C418E15}"/>
              </a:ext>
            </a:extLst>
          </p:cNvPr>
          <p:cNvGraphicFramePr>
            <a:graphicFrameLocks noChangeAspect="1"/>
          </p:cNvGraphicFramePr>
          <p:nvPr/>
        </p:nvGraphicFramePr>
        <p:xfrm>
          <a:off x="2393950" y="5334000"/>
          <a:ext cx="1111250" cy="438150"/>
        </p:xfrm>
        <a:graphic>
          <a:graphicData uri="http://schemas.openxmlformats.org/presentationml/2006/ole">
            <mc:AlternateContent xmlns:mc="http://schemas.openxmlformats.org/markup-compatibility/2006">
              <mc:Choice xmlns:v="urn:schemas-microsoft-com:vml" Requires="v">
                <p:oleObj spid="_x0000_s23573" name="Equation" r:id="rId15" imgW="507960" imgH="190440" progId="Equation.3">
                  <p:embed/>
                </p:oleObj>
              </mc:Choice>
              <mc:Fallback>
                <p:oleObj name="Equation" r:id="rId15" imgW="507960" imgH="19044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93950" y="5334000"/>
                        <a:ext cx="11112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4585" name="Text Box 2">
            <a:extLst>
              <a:ext uri="{FF2B5EF4-FFF2-40B4-BE49-F238E27FC236}">
                <a16:creationId xmlns:a16="http://schemas.microsoft.com/office/drawing/2014/main" id="{DADD7F08-AEF3-4B79-A579-BFC3961020C8}"/>
              </a:ext>
            </a:extLst>
          </p:cNvPr>
          <p:cNvSpPr txBox="1">
            <a:spLocks noChangeArrowheads="1"/>
          </p:cNvSpPr>
          <p:nvPr/>
        </p:nvSpPr>
        <p:spPr bwMode="auto">
          <a:xfrm>
            <a:off x="1524000" y="44958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若力沿直线位移做功，令</a:t>
            </a:r>
            <a:r>
              <a:rPr lang="en-US" altLang="zh-CN" i="1">
                <a:ea typeface="宋体" panose="02010600030101010101" pitchFamily="2" charset="-122"/>
              </a:rPr>
              <a:t>x</a:t>
            </a:r>
            <a:r>
              <a:rPr lang="zh-CN" altLang="en-US">
                <a:ea typeface="宋体" panose="02010600030101010101" pitchFamily="2" charset="-122"/>
              </a:rPr>
              <a:t>轴与位移重合，则有  </a:t>
            </a:r>
          </a:p>
        </p:txBody>
      </p:sp>
      <p:graphicFrame>
        <p:nvGraphicFramePr>
          <p:cNvPr id="24578" name="Object 3">
            <a:extLst>
              <a:ext uri="{FF2B5EF4-FFF2-40B4-BE49-F238E27FC236}">
                <a16:creationId xmlns:a16="http://schemas.microsoft.com/office/drawing/2014/main" id="{4EC9B62A-FE30-4E34-8128-0420D24034D0}"/>
              </a:ext>
            </a:extLst>
          </p:cNvPr>
          <p:cNvGraphicFramePr>
            <a:graphicFrameLocks noChangeAspect="1"/>
          </p:cNvGraphicFramePr>
          <p:nvPr/>
        </p:nvGraphicFramePr>
        <p:xfrm>
          <a:off x="3657600" y="5105400"/>
          <a:ext cx="1676400" cy="541338"/>
        </p:xfrm>
        <a:graphic>
          <a:graphicData uri="http://schemas.openxmlformats.org/presentationml/2006/ole">
            <mc:AlternateContent xmlns:mc="http://schemas.openxmlformats.org/markup-compatibility/2006">
              <mc:Choice xmlns:v="urn:schemas-microsoft-com:vml" Requires="v">
                <p:oleObj spid="_x0000_s24605" name="Equation" r:id="rId3" imgW="711000" imgH="228600" progId="Equation.3">
                  <p:embed/>
                </p:oleObj>
              </mc:Choice>
              <mc:Fallback>
                <p:oleObj name="Equation" r:id="rId3" imgW="7110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5105400"/>
                        <a:ext cx="167640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6" name="Text Box 4">
            <a:extLst>
              <a:ext uri="{FF2B5EF4-FFF2-40B4-BE49-F238E27FC236}">
                <a16:creationId xmlns:a16="http://schemas.microsoft.com/office/drawing/2014/main" id="{4F289076-C768-4494-8A2E-825B33A47D46}"/>
              </a:ext>
            </a:extLst>
          </p:cNvPr>
          <p:cNvSpPr txBox="1">
            <a:spLocks noChangeArrowheads="1"/>
          </p:cNvSpPr>
          <p:nvPr/>
        </p:nvSpPr>
        <p:spPr bwMode="auto">
          <a:xfrm>
            <a:off x="1358900" y="1066800"/>
            <a:ext cx="41148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ea typeface="黑体" panose="02010609060101010101" pitchFamily="49" charset="-122"/>
              </a:rPr>
              <a:t>1.</a:t>
            </a:r>
            <a:r>
              <a:rPr lang="zh-CN" altLang="en-US">
                <a:ea typeface="黑体" panose="02010609060101010101" pitchFamily="49" charset="-122"/>
              </a:rPr>
              <a:t>平面直角坐标系</a:t>
            </a:r>
            <a:endParaRPr lang="zh-CN" altLang="en-US" i="1">
              <a:ea typeface="黑体" panose="02010609060101010101" pitchFamily="49" charset="-122"/>
            </a:endParaRPr>
          </a:p>
        </p:txBody>
      </p:sp>
      <p:graphicFrame>
        <p:nvGraphicFramePr>
          <p:cNvPr id="24579" name="Object 5">
            <a:extLst>
              <a:ext uri="{FF2B5EF4-FFF2-40B4-BE49-F238E27FC236}">
                <a16:creationId xmlns:a16="http://schemas.microsoft.com/office/drawing/2014/main" id="{AEC04643-4844-4042-BD0A-28157D6F8FD7}"/>
              </a:ext>
            </a:extLst>
          </p:cNvPr>
          <p:cNvGraphicFramePr>
            <a:graphicFrameLocks noChangeAspect="1"/>
          </p:cNvGraphicFramePr>
          <p:nvPr/>
        </p:nvGraphicFramePr>
        <p:xfrm>
          <a:off x="1600200" y="3810000"/>
          <a:ext cx="6480175" cy="596900"/>
        </p:xfrm>
        <a:graphic>
          <a:graphicData uri="http://schemas.openxmlformats.org/presentationml/2006/ole">
            <mc:AlternateContent xmlns:mc="http://schemas.openxmlformats.org/markup-compatibility/2006">
              <mc:Choice xmlns:v="urn:schemas-microsoft-com:vml" Requires="v">
                <p:oleObj spid="_x0000_s24606" name="Equation" r:id="rId5" imgW="2895480" imgH="266400" progId="Equation.3">
                  <p:embed/>
                </p:oleObj>
              </mc:Choice>
              <mc:Fallback>
                <p:oleObj name="Equation" r:id="rId5" imgW="2895480" imgH="266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810000"/>
                        <a:ext cx="648017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7" name="Text Box 6">
            <a:extLst>
              <a:ext uri="{FF2B5EF4-FFF2-40B4-BE49-F238E27FC236}">
                <a16:creationId xmlns:a16="http://schemas.microsoft.com/office/drawing/2014/main" id="{70CA3866-7E2C-4751-81FD-79B07A9D9C41}"/>
              </a:ext>
            </a:extLst>
          </p:cNvPr>
          <p:cNvSpPr txBox="1">
            <a:spLocks noChangeArrowheads="1"/>
          </p:cNvSpPr>
          <p:nvPr/>
        </p:nvSpPr>
        <p:spPr bwMode="auto">
          <a:xfrm>
            <a:off x="1211263" y="606425"/>
            <a:ext cx="544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§4.1.2</a:t>
            </a:r>
            <a:r>
              <a:rPr lang="zh-CN" altLang="en-US" sz="2800">
                <a:ea typeface="黑体" panose="02010609060101010101" pitchFamily="49" charset="-122"/>
              </a:rPr>
              <a:t>利用不同坐标系表示元功   </a:t>
            </a:r>
          </a:p>
        </p:txBody>
      </p:sp>
      <p:grpSp>
        <p:nvGrpSpPr>
          <p:cNvPr id="24588" name="Group 7">
            <a:extLst>
              <a:ext uri="{FF2B5EF4-FFF2-40B4-BE49-F238E27FC236}">
                <a16:creationId xmlns:a16="http://schemas.microsoft.com/office/drawing/2014/main" id="{0EC5900F-7241-40FB-B448-1B33A675BC75}"/>
              </a:ext>
            </a:extLst>
          </p:cNvPr>
          <p:cNvGrpSpPr>
            <a:grpSpLocks/>
          </p:cNvGrpSpPr>
          <p:nvPr/>
        </p:nvGrpSpPr>
        <p:grpSpPr bwMode="auto">
          <a:xfrm>
            <a:off x="5029200" y="1371600"/>
            <a:ext cx="2540000" cy="2311400"/>
            <a:chOff x="592" y="809"/>
            <a:chExt cx="1600" cy="1456"/>
          </a:xfrm>
        </p:grpSpPr>
        <p:grpSp>
          <p:nvGrpSpPr>
            <p:cNvPr id="24589" name="Group 8">
              <a:extLst>
                <a:ext uri="{FF2B5EF4-FFF2-40B4-BE49-F238E27FC236}">
                  <a16:creationId xmlns:a16="http://schemas.microsoft.com/office/drawing/2014/main" id="{E51F990D-FE66-44D2-9E7F-AA454DBFD4E7}"/>
                </a:ext>
              </a:extLst>
            </p:cNvPr>
            <p:cNvGrpSpPr>
              <a:grpSpLocks/>
            </p:cNvGrpSpPr>
            <p:nvPr/>
          </p:nvGrpSpPr>
          <p:grpSpPr bwMode="auto">
            <a:xfrm>
              <a:off x="903" y="977"/>
              <a:ext cx="1120" cy="1039"/>
              <a:chOff x="903" y="977"/>
              <a:chExt cx="1120" cy="1039"/>
            </a:xfrm>
          </p:grpSpPr>
          <p:sp>
            <p:nvSpPr>
              <p:cNvPr id="24597" name="Line 9">
                <a:extLst>
                  <a:ext uri="{FF2B5EF4-FFF2-40B4-BE49-F238E27FC236}">
                    <a16:creationId xmlns:a16="http://schemas.microsoft.com/office/drawing/2014/main" id="{142E5EE4-9DD2-4A08-95E9-4CEE4A5EEE5B}"/>
                  </a:ext>
                </a:extLst>
              </p:cNvPr>
              <p:cNvSpPr>
                <a:spLocks noChangeShapeType="1"/>
              </p:cNvSpPr>
              <p:nvPr/>
            </p:nvSpPr>
            <p:spPr bwMode="auto">
              <a:xfrm>
                <a:off x="912" y="2000"/>
                <a:ext cx="1111"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598" name="Line 10">
                <a:extLst>
                  <a:ext uri="{FF2B5EF4-FFF2-40B4-BE49-F238E27FC236}">
                    <a16:creationId xmlns:a16="http://schemas.microsoft.com/office/drawing/2014/main" id="{CFCA67F1-A049-485D-B161-AC5F7EF6729D}"/>
                  </a:ext>
                </a:extLst>
              </p:cNvPr>
              <p:cNvSpPr>
                <a:spLocks noChangeShapeType="1"/>
              </p:cNvSpPr>
              <p:nvPr/>
            </p:nvSpPr>
            <p:spPr bwMode="auto">
              <a:xfrm flipV="1">
                <a:off x="912" y="977"/>
                <a:ext cx="0" cy="102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599" name="Freeform 11">
                <a:extLst>
                  <a:ext uri="{FF2B5EF4-FFF2-40B4-BE49-F238E27FC236}">
                    <a16:creationId xmlns:a16="http://schemas.microsoft.com/office/drawing/2014/main" id="{6E2D233D-8D91-4DD3-8AA1-0DEFF7B29AEA}"/>
                  </a:ext>
                </a:extLst>
              </p:cNvPr>
              <p:cNvSpPr>
                <a:spLocks/>
              </p:cNvSpPr>
              <p:nvPr/>
            </p:nvSpPr>
            <p:spPr bwMode="auto">
              <a:xfrm>
                <a:off x="1245" y="1133"/>
                <a:ext cx="638" cy="685"/>
              </a:xfrm>
              <a:custGeom>
                <a:avLst/>
                <a:gdLst>
                  <a:gd name="T0" fmla="*/ 0 w 1248"/>
                  <a:gd name="T1" fmla="*/ 425 h 1104"/>
                  <a:gd name="T2" fmla="*/ 75 w 1248"/>
                  <a:gd name="T3" fmla="*/ 240 h 1104"/>
                  <a:gd name="T4" fmla="*/ 188 w 1248"/>
                  <a:gd name="T5" fmla="*/ 74 h 1104"/>
                  <a:gd name="T6" fmla="*/ 326 w 1248"/>
                  <a:gd name="T7" fmla="*/ 0 h 1104"/>
                  <a:gd name="T8" fmla="*/ 0 60000 65536"/>
                  <a:gd name="T9" fmla="*/ 0 60000 65536"/>
                  <a:gd name="T10" fmla="*/ 0 60000 65536"/>
                  <a:gd name="T11" fmla="*/ 0 60000 65536"/>
                  <a:gd name="T12" fmla="*/ 0 w 1248"/>
                  <a:gd name="T13" fmla="*/ 0 h 1104"/>
                  <a:gd name="T14" fmla="*/ 1248 w 1248"/>
                  <a:gd name="T15" fmla="*/ 1104 h 1104"/>
                </a:gdLst>
                <a:ahLst/>
                <a:cxnLst>
                  <a:cxn ang="T8">
                    <a:pos x="T0" y="T1"/>
                  </a:cxn>
                  <a:cxn ang="T9">
                    <a:pos x="T2" y="T3"/>
                  </a:cxn>
                  <a:cxn ang="T10">
                    <a:pos x="T4" y="T5"/>
                  </a:cxn>
                  <a:cxn ang="T11">
                    <a:pos x="T6" y="T7"/>
                  </a:cxn>
                </a:cxnLst>
                <a:rect l="T12" t="T13" r="T14" b="T15"/>
                <a:pathLst>
                  <a:path w="1248" h="1104">
                    <a:moveTo>
                      <a:pt x="0" y="1104"/>
                    </a:moveTo>
                    <a:cubicBezTo>
                      <a:pt x="84" y="940"/>
                      <a:pt x="168" y="776"/>
                      <a:pt x="288" y="624"/>
                    </a:cubicBezTo>
                    <a:cubicBezTo>
                      <a:pt x="408" y="472"/>
                      <a:pt x="560" y="296"/>
                      <a:pt x="720" y="192"/>
                    </a:cubicBezTo>
                    <a:cubicBezTo>
                      <a:pt x="880" y="88"/>
                      <a:pt x="1064" y="44"/>
                      <a:pt x="1248" y="0"/>
                    </a:cubicBezTo>
                  </a:path>
                </a:pathLst>
              </a:custGeom>
              <a:noFill/>
              <a:ln w="19050" cap="flat" cmpd="sng">
                <a:solidFill>
                  <a:srgbClr val="0000FF"/>
                </a:solidFill>
                <a:prstDash val="solid"/>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0" name="Line 12">
                <a:extLst>
                  <a:ext uri="{FF2B5EF4-FFF2-40B4-BE49-F238E27FC236}">
                    <a16:creationId xmlns:a16="http://schemas.microsoft.com/office/drawing/2014/main" id="{AF20657A-3D55-43D5-B790-2CA96CDFC785}"/>
                  </a:ext>
                </a:extLst>
              </p:cNvPr>
              <p:cNvSpPr>
                <a:spLocks noChangeShapeType="1"/>
              </p:cNvSpPr>
              <p:nvPr/>
            </p:nvSpPr>
            <p:spPr bwMode="auto">
              <a:xfrm flipV="1">
                <a:off x="1422" y="1312"/>
                <a:ext cx="123" cy="149"/>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601" name="Line 13">
                <a:extLst>
                  <a:ext uri="{FF2B5EF4-FFF2-40B4-BE49-F238E27FC236}">
                    <a16:creationId xmlns:a16="http://schemas.microsoft.com/office/drawing/2014/main" id="{13E20065-D03B-4FF6-8D49-0589FE882561}"/>
                  </a:ext>
                </a:extLst>
              </p:cNvPr>
              <p:cNvSpPr>
                <a:spLocks noChangeShapeType="1"/>
              </p:cNvSpPr>
              <p:nvPr/>
            </p:nvSpPr>
            <p:spPr bwMode="auto">
              <a:xfrm>
                <a:off x="1434" y="1462"/>
                <a:ext cx="0" cy="517"/>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4602" name="Line 14">
                <a:extLst>
                  <a:ext uri="{FF2B5EF4-FFF2-40B4-BE49-F238E27FC236}">
                    <a16:creationId xmlns:a16="http://schemas.microsoft.com/office/drawing/2014/main" id="{CF93D97B-AEC1-4FB5-B8BF-1E3F4865A1E2}"/>
                  </a:ext>
                </a:extLst>
              </p:cNvPr>
              <p:cNvSpPr>
                <a:spLocks noChangeShapeType="1"/>
              </p:cNvSpPr>
              <p:nvPr/>
            </p:nvSpPr>
            <p:spPr bwMode="auto">
              <a:xfrm>
                <a:off x="1535" y="1326"/>
                <a:ext cx="6" cy="69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4603" name="Line 15">
                <a:extLst>
                  <a:ext uri="{FF2B5EF4-FFF2-40B4-BE49-F238E27FC236}">
                    <a16:creationId xmlns:a16="http://schemas.microsoft.com/office/drawing/2014/main" id="{64E48BC4-7534-4A1B-9A01-569C45AC1DFD}"/>
                  </a:ext>
                </a:extLst>
              </p:cNvPr>
              <p:cNvSpPr>
                <a:spLocks noChangeShapeType="1"/>
              </p:cNvSpPr>
              <p:nvPr/>
            </p:nvSpPr>
            <p:spPr bwMode="auto">
              <a:xfrm flipH="1">
                <a:off x="903" y="1329"/>
                <a:ext cx="618" cy="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4604" name="Line 16">
                <a:extLst>
                  <a:ext uri="{FF2B5EF4-FFF2-40B4-BE49-F238E27FC236}">
                    <a16:creationId xmlns:a16="http://schemas.microsoft.com/office/drawing/2014/main" id="{51E87048-2BB8-461E-983D-29EB848D04B8}"/>
                  </a:ext>
                </a:extLst>
              </p:cNvPr>
              <p:cNvSpPr>
                <a:spLocks noChangeShapeType="1"/>
              </p:cNvSpPr>
              <p:nvPr/>
            </p:nvSpPr>
            <p:spPr bwMode="auto">
              <a:xfrm flipH="1">
                <a:off x="903" y="1456"/>
                <a:ext cx="525" cy="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sp>
          <p:nvSpPr>
            <p:cNvPr id="24590" name="Line 17">
              <a:extLst>
                <a:ext uri="{FF2B5EF4-FFF2-40B4-BE49-F238E27FC236}">
                  <a16:creationId xmlns:a16="http://schemas.microsoft.com/office/drawing/2014/main" id="{50EFE029-5FF5-4DA4-BF28-5685FB2AC738}"/>
                </a:ext>
              </a:extLst>
            </p:cNvPr>
            <p:cNvSpPr>
              <a:spLocks noChangeShapeType="1"/>
            </p:cNvSpPr>
            <p:nvPr/>
          </p:nvSpPr>
          <p:spPr bwMode="auto">
            <a:xfrm flipV="1">
              <a:off x="1423" y="938"/>
              <a:ext cx="169" cy="519"/>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583" name="Object 18">
              <a:extLst>
                <a:ext uri="{FF2B5EF4-FFF2-40B4-BE49-F238E27FC236}">
                  <a16:creationId xmlns:a16="http://schemas.microsoft.com/office/drawing/2014/main" id="{AF063D4A-F067-41B1-B53B-0A8592BE58FF}"/>
                </a:ext>
              </a:extLst>
            </p:cNvPr>
            <p:cNvGraphicFramePr>
              <a:graphicFrameLocks noChangeAspect="1"/>
            </p:cNvGraphicFramePr>
            <p:nvPr/>
          </p:nvGraphicFramePr>
          <p:xfrm>
            <a:off x="1405" y="809"/>
            <a:ext cx="195" cy="240"/>
          </p:xfrm>
          <a:graphic>
            <a:graphicData uri="http://schemas.openxmlformats.org/presentationml/2006/ole">
              <mc:AlternateContent xmlns:mc="http://schemas.openxmlformats.org/markup-compatibility/2006">
                <mc:Choice xmlns:v="urn:schemas-microsoft-com:vml" Requires="v">
                  <p:oleObj spid="_x0000_s24607" name="Equation" r:id="rId7" imgW="164880" imgH="203040" progId="Equation.3">
                    <p:embed/>
                  </p:oleObj>
                </mc:Choice>
                <mc:Fallback>
                  <p:oleObj name="Equation" r:id="rId7" imgW="164880" imgH="20304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5" y="809"/>
                          <a:ext cx="19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19">
              <a:extLst>
                <a:ext uri="{FF2B5EF4-FFF2-40B4-BE49-F238E27FC236}">
                  <a16:creationId xmlns:a16="http://schemas.microsoft.com/office/drawing/2014/main" id="{E18464A7-498D-43DD-9A3D-72314EAF2B91}"/>
                </a:ext>
              </a:extLst>
            </p:cNvPr>
            <p:cNvGraphicFramePr>
              <a:graphicFrameLocks noChangeAspect="1"/>
            </p:cNvGraphicFramePr>
            <p:nvPr/>
          </p:nvGraphicFramePr>
          <p:xfrm>
            <a:off x="1559" y="1283"/>
            <a:ext cx="313" cy="239"/>
          </p:xfrm>
          <a:graphic>
            <a:graphicData uri="http://schemas.openxmlformats.org/presentationml/2006/ole">
              <mc:AlternateContent xmlns:mc="http://schemas.openxmlformats.org/markup-compatibility/2006">
                <mc:Choice xmlns:v="urn:schemas-microsoft-com:vml" Requires="v">
                  <p:oleObj spid="_x0000_s24608" name="Equation" r:id="rId9" imgW="215640" imgH="164880" progId="Equation.3">
                    <p:embed/>
                  </p:oleObj>
                </mc:Choice>
                <mc:Fallback>
                  <p:oleObj name="Equation" r:id="rId9" imgW="215640" imgH="16488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9" y="1283"/>
                          <a:ext cx="31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1" name="Text Box 20">
              <a:extLst>
                <a:ext uri="{FF2B5EF4-FFF2-40B4-BE49-F238E27FC236}">
                  <a16:creationId xmlns:a16="http://schemas.microsoft.com/office/drawing/2014/main" id="{D934258E-F782-4582-947D-3681AD2B7121}"/>
                </a:ext>
              </a:extLst>
            </p:cNvPr>
            <p:cNvSpPr txBox="1">
              <a:spLocks noChangeArrowheads="1"/>
            </p:cNvSpPr>
            <p:nvPr/>
          </p:nvSpPr>
          <p:spPr bwMode="auto">
            <a:xfrm>
              <a:off x="1320" y="1973"/>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endParaRPr lang="en-US" altLang="zh-CN" i="1">
                <a:ea typeface="宋体" panose="02010600030101010101" pitchFamily="2" charset="-122"/>
              </a:endParaRPr>
            </a:p>
          </p:txBody>
        </p:sp>
        <p:sp>
          <p:nvSpPr>
            <p:cNvPr id="24592" name="Text Box 21">
              <a:extLst>
                <a:ext uri="{FF2B5EF4-FFF2-40B4-BE49-F238E27FC236}">
                  <a16:creationId xmlns:a16="http://schemas.microsoft.com/office/drawing/2014/main" id="{4AEB4000-F0B8-451F-AA6F-E0B1D8E17671}"/>
                </a:ext>
              </a:extLst>
            </p:cNvPr>
            <p:cNvSpPr txBox="1">
              <a:spLocks noChangeArrowheads="1"/>
            </p:cNvSpPr>
            <p:nvPr/>
          </p:nvSpPr>
          <p:spPr bwMode="auto">
            <a:xfrm>
              <a:off x="592" y="1233"/>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y </a:t>
              </a:r>
              <a:endParaRPr lang="en-US" altLang="zh-CN" i="1">
                <a:ea typeface="宋体" panose="02010600030101010101" pitchFamily="2" charset="-122"/>
              </a:endParaRPr>
            </a:p>
          </p:txBody>
        </p:sp>
        <p:sp>
          <p:nvSpPr>
            <p:cNvPr id="24593" name="Text Box 22">
              <a:extLst>
                <a:ext uri="{FF2B5EF4-FFF2-40B4-BE49-F238E27FC236}">
                  <a16:creationId xmlns:a16="http://schemas.microsoft.com/office/drawing/2014/main" id="{C11487EE-2F99-4B78-AB88-2FF705876923}"/>
                </a:ext>
              </a:extLst>
            </p:cNvPr>
            <p:cNvSpPr txBox="1">
              <a:spLocks noChangeArrowheads="1"/>
            </p:cNvSpPr>
            <p:nvPr/>
          </p:nvSpPr>
          <p:spPr bwMode="auto">
            <a:xfrm>
              <a:off x="1885" y="19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24594" name="Text Box 23">
              <a:extLst>
                <a:ext uri="{FF2B5EF4-FFF2-40B4-BE49-F238E27FC236}">
                  <a16:creationId xmlns:a16="http://schemas.microsoft.com/office/drawing/2014/main" id="{D521E0F2-2F52-46FB-81DF-206E31B275F7}"/>
                </a:ext>
              </a:extLst>
            </p:cNvPr>
            <p:cNvSpPr txBox="1">
              <a:spLocks noChangeArrowheads="1"/>
            </p:cNvSpPr>
            <p:nvPr/>
          </p:nvSpPr>
          <p:spPr bwMode="auto">
            <a:xfrm>
              <a:off x="688" y="83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24595" name="Text Box 24">
              <a:extLst>
                <a:ext uri="{FF2B5EF4-FFF2-40B4-BE49-F238E27FC236}">
                  <a16:creationId xmlns:a16="http://schemas.microsoft.com/office/drawing/2014/main" id="{04046335-EC53-45C3-9BCD-E2C899A0CEB0}"/>
                </a:ext>
              </a:extLst>
            </p:cNvPr>
            <p:cNvSpPr txBox="1">
              <a:spLocks noChangeArrowheads="1"/>
            </p:cNvSpPr>
            <p:nvPr/>
          </p:nvSpPr>
          <p:spPr bwMode="auto">
            <a:xfrm>
              <a:off x="982" y="167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r>
                <a:rPr lang="en-US" altLang="zh-CN" baseline="-25000">
                  <a:ea typeface="宋体" panose="02010600030101010101" pitchFamily="2" charset="-122"/>
                </a:rPr>
                <a:t>0</a:t>
              </a:r>
              <a:endParaRPr lang="en-US" altLang="zh-CN">
                <a:ea typeface="宋体" panose="02010600030101010101" pitchFamily="2" charset="-122"/>
              </a:endParaRPr>
            </a:p>
          </p:txBody>
        </p:sp>
        <p:sp>
          <p:nvSpPr>
            <p:cNvPr id="24596" name="Text Box 25">
              <a:extLst>
                <a:ext uri="{FF2B5EF4-FFF2-40B4-BE49-F238E27FC236}">
                  <a16:creationId xmlns:a16="http://schemas.microsoft.com/office/drawing/2014/main" id="{BBBF4B87-06BD-4E2D-9D4E-6D47974D51D3}"/>
                </a:ext>
              </a:extLst>
            </p:cNvPr>
            <p:cNvSpPr txBox="1">
              <a:spLocks noChangeArrowheads="1"/>
            </p:cNvSpPr>
            <p:nvPr/>
          </p:nvSpPr>
          <p:spPr bwMode="auto">
            <a:xfrm>
              <a:off x="1937" y="93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r>
                <a:rPr lang="en-US" altLang="zh-CN" baseline="-25000">
                  <a:ea typeface="宋体" panose="02010600030101010101" pitchFamily="2" charset="-122"/>
                </a:rPr>
                <a:t>1</a:t>
              </a:r>
              <a:endParaRPr lang="en-US" altLang="zh-CN">
                <a:ea typeface="宋体" panose="02010600030101010101" pitchFamily="2" charset="-122"/>
              </a:endParaRPr>
            </a:p>
          </p:txBody>
        </p:sp>
      </p:grpSp>
      <p:graphicFrame>
        <p:nvGraphicFramePr>
          <p:cNvPr id="24580" name="Object 26">
            <a:extLst>
              <a:ext uri="{FF2B5EF4-FFF2-40B4-BE49-F238E27FC236}">
                <a16:creationId xmlns:a16="http://schemas.microsoft.com/office/drawing/2014/main" id="{62CE56F9-EF23-4566-9F8C-CBEFD69B8973}"/>
              </a:ext>
            </a:extLst>
          </p:cNvPr>
          <p:cNvGraphicFramePr>
            <a:graphicFrameLocks noChangeAspect="1"/>
          </p:cNvGraphicFramePr>
          <p:nvPr/>
        </p:nvGraphicFramePr>
        <p:xfrm>
          <a:off x="2133600" y="1828800"/>
          <a:ext cx="2074863" cy="574675"/>
        </p:xfrm>
        <a:graphic>
          <a:graphicData uri="http://schemas.openxmlformats.org/presentationml/2006/ole">
            <mc:AlternateContent xmlns:mc="http://schemas.openxmlformats.org/markup-compatibility/2006">
              <mc:Choice xmlns:v="urn:schemas-microsoft-com:vml" Requires="v">
                <p:oleObj spid="_x0000_s24609" name="Equation" r:id="rId11" imgW="965160" imgH="266400" progId="Equation.3">
                  <p:embed/>
                </p:oleObj>
              </mc:Choice>
              <mc:Fallback>
                <p:oleObj name="Equation" r:id="rId11" imgW="965160" imgH="26640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1828800"/>
                        <a:ext cx="207486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27">
            <a:extLst>
              <a:ext uri="{FF2B5EF4-FFF2-40B4-BE49-F238E27FC236}">
                <a16:creationId xmlns:a16="http://schemas.microsoft.com/office/drawing/2014/main" id="{57E200EA-C890-497A-964F-757BCCD097CA}"/>
              </a:ext>
            </a:extLst>
          </p:cNvPr>
          <p:cNvGraphicFramePr>
            <a:graphicFrameLocks noChangeAspect="1"/>
          </p:cNvGraphicFramePr>
          <p:nvPr/>
        </p:nvGraphicFramePr>
        <p:xfrm>
          <a:off x="2133600" y="2492375"/>
          <a:ext cx="2581275" cy="544513"/>
        </p:xfrm>
        <a:graphic>
          <a:graphicData uri="http://schemas.openxmlformats.org/presentationml/2006/ole">
            <mc:AlternateContent xmlns:mc="http://schemas.openxmlformats.org/markup-compatibility/2006">
              <mc:Choice xmlns:v="urn:schemas-microsoft-com:vml" Requires="v">
                <p:oleObj spid="_x0000_s24610" name="Equation" r:id="rId13" imgW="939600" imgH="241200" progId="Equation.3">
                  <p:embed/>
                </p:oleObj>
              </mc:Choice>
              <mc:Fallback>
                <p:oleObj name="Equation" r:id="rId13" imgW="939600" imgH="241200"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3600" y="2492375"/>
                        <a:ext cx="2581275"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28">
            <a:extLst>
              <a:ext uri="{FF2B5EF4-FFF2-40B4-BE49-F238E27FC236}">
                <a16:creationId xmlns:a16="http://schemas.microsoft.com/office/drawing/2014/main" id="{85E73130-ACFE-4AA1-8BA6-A48E196CF91A}"/>
              </a:ext>
            </a:extLst>
          </p:cNvPr>
          <p:cNvGraphicFramePr>
            <a:graphicFrameLocks noChangeAspect="1"/>
          </p:cNvGraphicFramePr>
          <p:nvPr/>
        </p:nvGraphicFramePr>
        <p:xfrm>
          <a:off x="2133600" y="3125788"/>
          <a:ext cx="1766888" cy="506412"/>
        </p:xfrm>
        <a:graphic>
          <a:graphicData uri="http://schemas.openxmlformats.org/presentationml/2006/ole">
            <mc:AlternateContent xmlns:mc="http://schemas.openxmlformats.org/markup-compatibility/2006">
              <mc:Choice xmlns:v="urn:schemas-microsoft-com:vml" Requires="v">
                <p:oleObj spid="_x0000_s24611" name="Equation" r:id="rId15" imgW="749160" imgH="215640" progId="Equation.3">
                  <p:embed/>
                </p:oleObj>
              </mc:Choice>
              <mc:Fallback>
                <p:oleObj name="Equation" r:id="rId15" imgW="749160" imgH="21564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33600" y="3125788"/>
                        <a:ext cx="1766888"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609" name="Group 2">
            <a:extLst>
              <a:ext uri="{FF2B5EF4-FFF2-40B4-BE49-F238E27FC236}">
                <a16:creationId xmlns:a16="http://schemas.microsoft.com/office/drawing/2014/main" id="{0BEB90FF-579C-4B4F-886A-F4E68981BDE3}"/>
              </a:ext>
            </a:extLst>
          </p:cNvPr>
          <p:cNvGrpSpPr>
            <a:grpSpLocks/>
          </p:cNvGrpSpPr>
          <p:nvPr/>
        </p:nvGrpSpPr>
        <p:grpSpPr bwMode="auto">
          <a:xfrm>
            <a:off x="5105400" y="762000"/>
            <a:ext cx="2254250" cy="2227263"/>
            <a:chOff x="3216" y="480"/>
            <a:chExt cx="1420" cy="1403"/>
          </a:xfrm>
        </p:grpSpPr>
        <p:sp>
          <p:nvSpPr>
            <p:cNvPr id="25611" name="Freeform 3">
              <a:extLst>
                <a:ext uri="{FF2B5EF4-FFF2-40B4-BE49-F238E27FC236}">
                  <a16:creationId xmlns:a16="http://schemas.microsoft.com/office/drawing/2014/main" id="{12C9FDBE-233A-473A-97F4-C183BEA8DBAA}"/>
                </a:ext>
              </a:extLst>
            </p:cNvPr>
            <p:cNvSpPr>
              <a:spLocks/>
            </p:cNvSpPr>
            <p:nvPr/>
          </p:nvSpPr>
          <p:spPr bwMode="auto">
            <a:xfrm>
              <a:off x="3307" y="480"/>
              <a:ext cx="962" cy="1256"/>
            </a:xfrm>
            <a:custGeom>
              <a:avLst/>
              <a:gdLst>
                <a:gd name="T0" fmla="*/ 25 w 962"/>
                <a:gd name="T1" fmla="*/ 1209 h 1256"/>
                <a:gd name="T2" fmla="*/ 104 w 962"/>
                <a:gd name="T3" fmla="*/ 1186 h 1256"/>
                <a:gd name="T4" fmla="*/ 646 w 962"/>
                <a:gd name="T5" fmla="*/ 791 h 1256"/>
                <a:gd name="T6" fmla="*/ 906 w 962"/>
                <a:gd name="T7" fmla="*/ 305 h 1256"/>
                <a:gd name="T8" fmla="*/ 962 w 962"/>
                <a:gd name="T9" fmla="*/ 0 h 1256"/>
                <a:gd name="T10" fmla="*/ 0 60000 65536"/>
                <a:gd name="T11" fmla="*/ 0 60000 65536"/>
                <a:gd name="T12" fmla="*/ 0 60000 65536"/>
                <a:gd name="T13" fmla="*/ 0 60000 65536"/>
                <a:gd name="T14" fmla="*/ 0 60000 65536"/>
                <a:gd name="T15" fmla="*/ 0 w 962"/>
                <a:gd name="T16" fmla="*/ 0 h 1256"/>
                <a:gd name="T17" fmla="*/ 962 w 962"/>
                <a:gd name="T18" fmla="*/ 1256 h 1256"/>
              </a:gdLst>
              <a:ahLst/>
              <a:cxnLst>
                <a:cxn ang="T10">
                  <a:pos x="T0" y="T1"/>
                </a:cxn>
                <a:cxn ang="T11">
                  <a:pos x="T2" y="T3"/>
                </a:cxn>
                <a:cxn ang="T12">
                  <a:pos x="T4" y="T5"/>
                </a:cxn>
                <a:cxn ang="T13">
                  <a:pos x="T6" y="T7"/>
                </a:cxn>
                <a:cxn ang="T14">
                  <a:pos x="T8" y="T9"/>
                </a:cxn>
              </a:cxnLst>
              <a:rect l="T15" t="T16" r="T17" b="T18"/>
              <a:pathLst>
                <a:path w="962" h="1256">
                  <a:moveTo>
                    <a:pt x="25" y="1209"/>
                  </a:moveTo>
                  <a:cubicBezTo>
                    <a:pt x="12" y="1232"/>
                    <a:pt x="0" y="1256"/>
                    <a:pt x="104" y="1186"/>
                  </a:cubicBezTo>
                  <a:cubicBezTo>
                    <a:pt x="208" y="1116"/>
                    <a:pt x="513" y="938"/>
                    <a:pt x="646" y="791"/>
                  </a:cubicBezTo>
                  <a:cubicBezTo>
                    <a:pt x="779" y="644"/>
                    <a:pt x="853" y="437"/>
                    <a:pt x="906" y="305"/>
                  </a:cubicBezTo>
                  <a:cubicBezTo>
                    <a:pt x="959" y="173"/>
                    <a:pt x="960" y="86"/>
                    <a:pt x="962" y="0"/>
                  </a:cubicBezTo>
                </a:path>
              </a:pathLst>
            </a:custGeom>
            <a:noFill/>
            <a:ln w="19050" cap="flat" cmpd="sng">
              <a:solidFill>
                <a:srgbClr val="0000FF"/>
              </a:solidFill>
              <a:prstDash val="solid"/>
              <a:round/>
              <a:headEnd type="none" w="med" len="me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12" name="Line 4">
              <a:extLst>
                <a:ext uri="{FF2B5EF4-FFF2-40B4-BE49-F238E27FC236}">
                  <a16:creationId xmlns:a16="http://schemas.microsoft.com/office/drawing/2014/main" id="{49C3C735-1E66-4833-B6EA-F648B45461FD}"/>
                </a:ext>
              </a:extLst>
            </p:cNvPr>
            <p:cNvSpPr>
              <a:spLocks noChangeShapeType="1"/>
            </p:cNvSpPr>
            <p:nvPr/>
          </p:nvSpPr>
          <p:spPr bwMode="auto">
            <a:xfrm flipV="1">
              <a:off x="3716" y="1271"/>
              <a:ext cx="237" cy="203"/>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5613" name="Line 5">
              <a:extLst>
                <a:ext uri="{FF2B5EF4-FFF2-40B4-BE49-F238E27FC236}">
                  <a16:creationId xmlns:a16="http://schemas.microsoft.com/office/drawing/2014/main" id="{93281A6A-95C5-4DA1-A4E0-18EDD3324D3E}"/>
                </a:ext>
              </a:extLst>
            </p:cNvPr>
            <p:cNvSpPr>
              <a:spLocks noChangeShapeType="1"/>
            </p:cNvSpPr>
            <p:nvPr/>
          </p:nvSpPr>
          <p:spPr bwMode="auto">
            <a:xfrm flipV="1">
              <a:off x="3942" y="966"/>
              <a:ext cx="395" cy="33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5614" name="Line 6">
              <a:extLst>
                <a:ext uri="{FF2B5EF4-FFF2-40B4-BE49-F238E27FC236}">
                  <a16:creationId xmlns:a16="http://schemas.microsoft.com/office/drawing/2014/main" id="{4EB0A722-C47E-4123-8A43-D24767F442FE}"/>
                </a:ext>
              </a:extLst>
            </p:cNvPr>
            <p:cNvSpPr>
              <a:spLocks noChangeShapeType="1"/>
            </p:cNvSpPr>
            <p:nvPr/>
          </p:nvSpPr>
          <p:spPr bwMode="auto">
            <a:xfrm flipV="1">
              <a:off x="3716" y="627"/>
              <a:ext cx="158" cy="836"/>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5615" name="Oval 7">
              <a:extLst>
                <a:ext uri="{FF2B5EF4-FFF2-40B4-BE49-F238E27FC236}">
                  <a16:creationId xmlns:a16="http://schemas.microsoft.com/office/drawing/2014/main" id="{F46A4C80-4538-46BF-BD4C-6580D7CCC228}"/>
                </a:ext>
              </a:extLst>
            </p:cNvPr>
            <p:cNvSpPr>
              <a:spLocks noChangeArrowheads="1"/>
            </p:cNvSpPr>
            <p:nvPr/>
          </p:nvSpPr>
          <p:spPr bwMode="auto">
            <a:xfrm>
              <a:off x="4190" y="717"/>
              <a:ext cx="56" cy="56"/>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5616" name="Oval 8">
              <a:extLst>
                <a:ext uri="{FF2B5EF4-FFF2-40B4-BE49-F238E27FC236}">
                  <a16:creationId xmlns:a16="http://schemas.microsoft.com/office/drawing/2014/main" id="{A261971E-D376-4375-BA48-CDE76CB53BDE}"/>
                </a:ext>
              </a:extLst>
            </p:cNvPr>
            <p:cNvSpPr>
              <a:spLocks noChangeArrowheads="1"/>
            </p:cNvSpPr>
            <p:nvPr/>
          </p:nvSpPr>
          <p:spPr bwMode="auto">
            <a:xfrm>
              <a:off x="3427" y="1604"/>
              <a:ext cx="56" cy="56"/>
            </a:xfrm>
            <a:prstGeom prst="ellipse">
              <a:avLst/>
            </a:prstGeom>
            <a:solidFill>
              <a:srgbClr val="0000FF"/>
            </a:solidFill>
            <a:ln w="19050">
              <a:solidFill>
                <a:srgbClr val="0000FF"/>
              </a:solidFill>
              <a:round/>
              <a:headEnd/>
              <a:tailEnd type="none" w="sm" len="lg"/>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25606" name="Object 9">
              <a:extLst>
                <a:ext uri="{FF2B5EF4-FFF2-40B4-BE49-F238E27FC236}">
                  <a16:creationId xmlns:a16="http://schemas.microsoft.com/office/drawing/2014/main" id="{D07EC108-1E2F-4926-9DFD-E362588C5B20}"/>
                </a:ext>
              </a:extLst>
            </p:cNvPr>
            <p:cNvGraphicFramePr>
              <a:graphicFrameLocks noChangeAspect="1"/>
            </p:cNvGraphicFramePr>
            <p:nvPr/>
          </p:nvGraphicFramePr>
          <p:xfrm>
            <a:off x="3670" y="527"/>
            <a:ext cx="195" cy="240"/>
          </p:xfrm>
          <a:graphic>
            <a:graphicData uri="http://schemas.openxmlformats.org/presentationml/2006/ole">
              <mc:AlternateContent xmlns:mc="http://schemas.openxmlformats.org/markup-compatibility/2006">
                <mc:Choice xmlns:v="urn:schemas-microsoft-com:vml" Requires="v">
                  <p:oleObj spid="_x0000_s25620" name="Equation" r:id="rId3" imgW="164880" imgH="203040" progId="Equation.3">
                    <p:embed/>
                  </p:oleObj>
                </mc:Choice>
                <mc:Fallback>
                  <p:oleObj name="Equation" r:id="rId3" imgW="164880" imgH="20304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0" y="527"/>
                          <a:ext cx="19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7" name="Text Box 10">
              <a:extLst>
                <a:ext uri="{FF2B5EF4-FFF2-40B4-BE49-F238E27FC236}">
                  <a16:creationId xmlns:a16="http://schemas.microsoft.com/office/drawing/2014/main" id="{7D6B8811-EDA2-4FAD-93FC-E8C298535B53}"/>
                </a:ext>
              </a:extLst>
            </p:cNvPr>
            <p:cNvSpPr txBox="1">
              <a:spLocks noChangeArrowheads="1"/>
            </p:cNvSpPr>
            <p:nvPr/>
          </p:nvSpPr>
          <p:spPr bwMode="auto">
            <a:xfrm>
              <a:off x="3216" y="141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25618" name="Text Box 11">
              <a:extLst>
                <a:ext uri="{FF2B5EF4-FFF2-40B4-BE49-F238E27FC236}">
                  <a16:creationId xmlns:a16="http://schemas.microsoft.com/office/drawing/2014/main" id="{B81B5B71-FA92-4BD4-8AC7-48A28028534C}"/>
                </a:ext>
              </a:extLst>
            </p:cNvPr>
            <p:cNvSpPr txBox="1">
              <a:spLocks noChangeArrowheads="1"/>
            </p:cNvSpPr>
            <p:nvPr/>
          </p:nvSpPr>
          <p:spPr bwMode="auto">
            <a:xfrm>
              <a:off x="3416" y="159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s</a:t>
              </a:r>
              <a:r>
                <a:rPr lang="en-US" altLang="zh-CN" baseline="-25000">
                  <a:ea typeface="宋体" panose="02010600030101010101" pitchFamily="2" charset="-122"/>
                </a:rPr>
                <a:t>0</a:t>
              </a:r>
              <a:endParaRPr lang="en-US" altLang="zh-CN">
                <a:ea typeface="宋体" panose="02010600030101010101" pitchFamily="2" charset="-122"/>
              </a:endParaRPr>
            </a:p>
          </p:txBody>
        </p:sp>
        <p:sp>
          <p:nvSpPr>
            <p:cNvPr id="25619" name="Text Box 12">
              <a:extLst>
                <a:ext uri="{FF2B5EF4-FFF2-40B4-BE49-F238E27FC236}">
                  <a16:creationId xmlns:a16="http://schemas.microsoft.com/office/drawing/2014/main" id="{EF1549D9-25C8-4FEA-8FF4-8CBFC9A6FCC4}"/>
                </a:ext>
              </a:extLst>
            </p:cNvPr>
            <p:cNvSpPr txBox="1">
              <a:spLocks noChangeArrowheads="1"/>
            </p:cNvSpPr>
            <p:nvPr/>
          </p:nvSpPr>
          <p:spPr bwMode="auto">
            <a:xfrm>
              <a:off x="4246" y="58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s</a:t>
              </a:r>
              <a:r>
                <a:rPr lang="en-US" altLang="zh-CN" baseline="-25000">
                  <a:ea typeface="宋体" panose="02010600030101010101" pitchFamily="2" charset="-122"/>
                </a:rPr>
                <a:t>1</a:t>
              </a:r>
              <a:endParaRPr lang="en-US" altLang="zh-CN">
                <a:ea typeface="宋体" panose="02010600030101010101" pitchFamily="2" charset="-122"/>
              </a:endParaRPr>
            </a:p>
          </p:txBody>
        </p:sp>
        <p:graphicFrame>
          <p:nvGraphicFramePr>
            <p:cNvPr id="25607" name="Object 13">
              <a:extLst>
                <a:ext uri="{FF2B5EF4-FFF2-40B4-BE49-F238E27FC236}">
                  <a16:creationId xmlns:a16="http://schemas.microsoft.com/office/drawing/2014/main" id="{7D78A46B-8E40-427A-AEBE-A99C5CB10260}"/>
                </a:ext>
              </a:extLst>
            </p:cNvPr>
            <p:cNvGraphicFramePr>
              <a:graphicFrameLocks noChangeAspect="1"/>
            </p:cNvGraphicFramePr>
            <p:nvPr/>
          </p:nvGraphicFramePr>
          <p:xfrm>
            <a:off x="4279" y="1021"/>
            <a:ext cx="231" cy="347"/>
          </p:xfrm>
          <a:graphic>
            <a:graphicData uri="http://schemas.openxmlformats.org/presentationml/2006/ole">
              <mc:AlternateContent xmlns:mc="http://schemas.openxmlformats.org/markup-compatibility/2006">
                <mc:Choice xmlns:v="urn:schemas-microsoft-com:vml" Requires="v">
                  <p:oleObj spid="_x0000_s25621" name="Equation" r:id="rId5" imgW="152280" imgH="228600" progId="Equation.3">
                    <p:embed/>
                  </p:oleObj>
                </mc:Choice>
                <mc:Fallback>
                  <p:oleObj name="Equation" r:id="rId5" imgW="152280" imgH="2286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9" y="1021"/>
                          <a:ext cx="231"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14">
              <a:extLst>
                <a:ext uri="{FF2B5EF4-FFF2-40B4-BE49-F238E27FC236}">
                  <a16:creationId xmlns:a16="http://schemas.microsoft.com/office/drawing/2014/main" id="{F9E21E5C-1CF8-45BA-A5DA-2E6C5A24CBB7}"/>
                </a:ext>
              </a:extLst>
            </p:cNvPr>
            <p:cNvGraphicFramePr>
              <a:graphicFrameLocks noChangeAspect="1"/>
            </p:cNvGraphicFramePr>
            <p:nvPr/>
          </p:nvGraphicFramePr>
          <p:xfrm>
            <a:off x="3798" y="1382"/>
            <a:ext cx="838" cy="314"/>
          </p:xfrm>
          <a:graphic>
            <a:graphicData uri="http://schemas.openxmlformats.org/presentationml/2006/ole">
              <mc:AlternateContent xmlns:mc="http://schemas.openxmlformats.org/markup-compatibility/2006">
                <mc:Choice xmlns:v="urn:schemas-microsoft-com:vml" Requires="v">
                  <p:oleObj spid="_x0000_s25622" name="Equation" r:id="rId7" imgW="609480" imgH="228600" progId="Equation.3">
                    <p:embed/>
                  </p:oleObj>
                </mc:Choice>
                <mc:Fallback>
                  <p:oleObj name="Equation" r:id="rId7" imgW="609480" imgH="2286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8" y="1382"/>
                          <a:ext cx="838"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10" name="Text Box 15">
            <a:extLst>
              <a:ext uri="{FF2B5EF4-FFF2-40B4-BE49-F238E27FC236}">
                <a16:creationId xmlns:a16="http://schemas.microsoft.com/office/drawing/2014/main" id="{A9D546A9-CD44-4E4F-B9D1-6A37B164A6FC}"/>
              </a:ext>
            </a:extLst>
          </p:cNvPr>
          <p:cNvSpPr txBox="1">
            <a:spLocks noChangeArrowheads="1"/>
          </p:cNvSpPr>
          <p:nvPr/>
        </p:nvSpPr>
        <p:spPr bwMode="auto">
          <a:xfrm>
            <a:off x="1371600" y="620713"/>
            <a:ext cx="29718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a:ea typeface="黑体" panose="02010609060101010101" pitchFamily="49" charset="-122"/>
              </a:rPr>
              <a:t>2.</a:t>
            </a:r>
            <a:r>
              <a:rPr lang="zh-CN" altLang="en-US">
                <a:ea typeface="黑体" panose="02010609060101010101" pitchFamily="49" charset="-122"/>
              </a:rPr>
              <a:t>平面自然坐标</a:t>
            </a:r>
          </a:p>
        </p:txBody>
      </p:sp>
      <p:graphicFrame>
        <p:nvGraphicFramePr>
          <p:cNvPr id="25602" name="Object 16">
            <a:extLst>
              <a:ext uri="{FF2B5EF4-FFF2-40B4-BE49-F238E27FC236}">
                <a16:creationId xmlns:a16="http://schemas.microsoft.com/office/drawing/2014/main" id="{9FAFB972-A758-4DD2-8BD7-DE3BC26F220C}"/>
              </a:ext>
            </a:extLst>
          </p:cNvPr>
          <p:cNvGraphicFramePr>
            <a:graphicFrameLocks noChangeAspect="1"/>
          </p:cNvGraphicFramePr>
          <p:nvPr/>
        </p:nvGraphicFramePr>
        <p:xfrm>
          <a:off x="1493838" y="3332163"/>
          <a:ext cx="4802187" cy="554037"/>
        </p:xfrm>
        <a:graphic>
          <a:graphicData uri="http://schemas.openxmlformats.org/presentationml/2006/ole">
            <mc:AlternateContent xmlns:mc="http://schemas.openxmlformats.org/markup-compatibility/2006">
              <mc:Choice xmlns:v="urn:schemas-microsoft-com:vml" Requires="v">
                <p:oleObj spid="_x0000_s25623" name="Equation" r:id="rId9" imgW="1981080" imgH="228600" progId="Equation.3">
                  <p:embed/>
                </p:oleObj>
              </mc:Choice>
              <mc:Fallback>
                <p:oleObj name="Equation" r:id="rId9" imgW="1981080" imgH="2286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838" y="3332163"/>
                        <a:ext cx="4802187"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17">
            <a:extLst>
              <a:ext uri="{FF2B5EF4-FFF2-40B4-BE49-F238E27FC236}">
                <a16:creationId xmlns:a16="http://schemas.microsoft.com/office/drawing/2014/main" id="{0C66A1DA-07C4-4C82-9504-A63F3FB4FFEB}"/>
              </a:ext>
            </a:extLst>
          </p:cNvPr>
          <p:cNvGraphicFramePr>
            <a:graphicFrameLocks noChangeAspect="1"/>
          </p:cNvGraphicFramePr>
          <p:nvPr/>
        </p:nvGraphicFramePr>
        <p:xfrm>
          <a:off x="1447800" y="1446213"/>
          <a:ext cx="2273300" cy="568325"/>
        </p:xfrm>
        <a:graphic>
          <a:graphicData uri="http://schemas.openxmlformats.org/presentationml/2006/ole">
            <mc:AlternateContent xmlns:mc="http://schemas.openxmlformats.org/markup-compatibility/2006">
              <mc:Choice xmlns:v="urn:schemas-microsoft-com:vml" Requires="v">
                <p:oleObj spid="_x0000_s25624" name="Equation" r:id="rId11" imgW="1015920" imgH="253800" progId="Equation.3">
                  <p:embed/>
                </p:oleObj>
              </mc:Choice>
              <mc:Fallback>
                <p:oleObj name="Equation" r:id="rId11" imgW="1015920" imgH="2538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1446213"/>
                        <a:ext cx="22733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4" name="Object 18">
            <a:extLst>
              <a:ext uri="{FF2B5EF4-FFF2-40B4-BE49-F238E27FC236}">
                <a16:creationId xmlns:a16="http://schemas.microsoft.com/office/drawing/2014/main" id="{A9A2A7C8-0A4B-4834-824F-AFF26CCAE3C8}"/>
              </a:ext>
            </a:extLst>
          </p:cNvPr>
          <p:cNvGraphicFramePr>
            <a:graphicFrameLocks noChangeAspect="1"/>
          </p:cNvGraphicFramePr>
          <p:nvPr/>
        </p:nvGraphicFramePr>
        <p:xfrm>
          <a:off x="1447800" y="2133600"/>
          <a:ext cx="1576388" cy="590550"/>
        </p:xfrm>
        <a:graphic>
          <a:graphicData uri="http://schemas.openxmlformats.org/presentationml/2006/ole">
            <mc:AlternateContent xmlns:mc="http://schemas.openxmlformats.org/markup-compatibility/2006">
              <mc:Choice xmlns:v="urn:schemas-microsoft-com:vml" Requires="v">
                <p:oleObj spid="_x0000_s25625" name="Equation" r:id="rId13" imgW="609480" imgH="228600" progId="Equation.3">
                  <p:embed/>
                </p:oleObj>
              </mc:Choice>
              <mc:Fallback>
                <p:oleObj name="Equation" r:id="rId13" imgW="609480" imgH="2286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7800" y="2133600"/>
                        <a:ext cx="157638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5" name="Object 19">
            <a:extLst>
              <a:ext uri="{FF2B5EF4-FFF2-40B4-BE49-F238E27FC236}">
                <a16:creationId xmlns:a16="http://schemas.microsoft.com/office/drawing/2014/main" id="{C157D83D-5151-4BC8-8FDC-F41636C6E1A1}"/>
              </a:ext>
            </a:extLst>
          </p:cNvPr>
          <p:cNvGraphicFramePr>
            <a:graphicFrameLocks noChangeAspect="1"/>
          </p:cNvGraphicFramePr>
          <p:nvPr/>
        </p:nvGraphicFramePr>
        <p:xfrm>
          <a:off x="1447800" y="2667000"/>
          <a:ext cx="1766888" cy="506413"/>
        </p:xfrm>
        <a:graphic>
          <a:graphicData uri="http://schemas.openxmlformats.org/presentationml/2006/ole">
            <mc:AlternateContent xmlns:mc="http://schemas.openxmlformats.org/markup-compatibility/2006">
              <mc:Choice xmlns:v="urn:schemas-microsoft-com:vml" Requires="v">
                <p:oleObj spid="_x0000_s25626" name="Equation" r:id="rId15" imgW="749160" imgH="215640" progId="Equation.3">
                  <p:embed/>
                </p:oleObj>
              </mc:Choice>
              <mc:Fallback>
                <p:oleObj name="Equation" r:id="rId15" imgW="749160" imgH="21564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7800" y="2667000"/>
                        <a:ext cx="1766888"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33" name="Text Box 2">
            <a:extLst>
              <a:ext uri="{FF2B5EF4-FFF2-40B4-BE49-F238E27FC236}">
                <a16:creationId xmlns:a16="http://schemas.microsoft.com/office/drawing/2014/main" id="{BDA01B36-BB10-4F1A-B12B-67D1AD847076}"/>
              </a:ext>
            </a:extLst>
          </p:cNvPr>
          <p:cNvSpPr txBox="1">
            <a:spLocks noChangeArrowheads="1"/>
          </p:cNvSpPr>
          <p:nvPr/>
        </p:nvSpPr>
        <p:spPr bwMode="auto">
          <a:xfrm>
            <a:off x="1600200" y="609600"/>
            <a:ext cx="4733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§4.1.3</a:t>
            </a:r>
            <a:r>
              <a:rPr lang="zh-CN" altLang="en-US" sz="2800">
                <a:ea typeface="黑体" panose="02010609060101010101" pitchFamily="49" charset="-122"/>
              </a:rPr>
              <a:t>力在有限路径上的功   </a:t>
            </a:r>
          </a:p>
        </p:txBody>
      </p:sp>
      <p:grpSp>
        <p:nvGrpSpPr>
          <p:cNvPr id="26634" name="Group 3">
            <a:extLst>
              <a:ext uri="{FF2B5EF4-FFF2-40B4-BE49-F238E27FC236}">
                <a16:creationId xmlns:a16="http://schemas.microsoft.com/office/drawing/2014/main" id="{391637E0-3928-4CE7-9786-0918A9C0BC33}"/>
              </a:ext>
            </a:extLst>
          </p:cNvPr>
          <p:cNvGrpSpPr>
            <a:grpSpLocks/>
          </p:cNvGrpSpPr>
          <p:nvPr/>
        </p:nvGrpSpPr>
        <p:grpSpPr bwMode="auto">
          <a:xfrm>
            <a:off x="6477000" y="2590800"/>
            <a:ext cx="338138" cy="382588"/>
            <a:chOff x="4128" y="1103"/>
            <a:chExt cx="213" cy="241"/>
          </a:xfrm>
        </p:grpSpPr>
        <p:sp>
          <p:nvSpPr>
            <p:cNvPr id="26653" name="Freeform 4">
              <a:extLst>
                <a:ext uri="{FF2B5EF4-FFF2-40B4-BE49-F238E27FC236}">
                  <a16:creationId xmlns:a16="http://schemas.microsoft.com/office/drawing/2014/main" id="{A7A06108-C50E-413A-9E81-9A73E95D0E78}"/>
                </a:ext>
              </a:extLst>
            </p:cNvPr>
            <p:cNvSpPr>
              <a:spLocks/>
            </p:cNvSpPr>
            <p:nvPr/>
          </p:nvSpPr>
          <p:spPr bwMode="auto">
            <a:xfrm>
              <a:off x="4128" y="1263"/>
              <a:ext cx="41" cy="81"/>
            </a:xfrm>
            <a:custGeom>
              <a:avLst/>
              <a:gdLst>
                <a:gd name="T0" fmla="*/ 0 w 41"/>
                <a:gd name="T1" fmla="*/ 0 h 81"/>
                <a:gd name="T2" fmla="*/ 41 w 41"/>
                <a:gd name="T3" fmla="*/ 21 h 81"/>
                <a:gd name="T4" fmla="*/ 41 w 41"/>
                <a:gd name="T5" fmla="*/ 81 h 81"/>
                <a:gd name="T6" fmla="*/ 0 60000 65536"/>
                <a:gd name="T7" fmla="*/ 0 60000 65536"/>
                <a:gd name="T8" fmla="*/ 0 60000 65536"/>
                <a:gd name="T9" fmla="*/ 0 w 41"/>
                <a:gd name="T10" fmla="*/ 0 h 81"/>
                <a:gd name="T11" fmla="*/ 41 w 41"/>
                <a:gd name="T12" fmla="*/ 81 h 81"/>
              </a:gdLst>
              <a:ahLst/>
              <a:cxnLst>
                <a:cxn ang="T6">
                  <a:pos x="T0" y="T1"/>
                </a:cxn>
                <a:cxn ang="T7">
                  <a:pos x="T2" y="T3"/>
                </a:cxn>
                <a:cxn ang="T8">
                  <a:pos x="T4" y="T5"/>
                </a:cxn>
              </a:cxnLst>
              <a:rect l="T9" t="T10" r="T11" b="T12"/>
              <a:pathLst>
                <a:path w="41" h="81">
                  <a:moveTo>
                    <a:pt x="0" y="0"/>
                  </a:moveTo>
                  <a:lnTo>
                    <a:pt x="41" y="21"/>
                  </a:lnTo>
                  <a:lnTo>
                    <a:pt x="41" y="81"/>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6632" name="Object 5">
              <a:extLst>
                <a:ext uri="{FF2B5EF4-FFF2-40B4-BE49-F238E27FC236}">
                  <a16:creationId xmlns:a16="http://schemas.microsoft.com/office/drawing/2014/main" id="{725B92A0-2106-423A-8EB4-D9C55EF63833}"/>
                </a:ext>
              </a:extLst>
            </p:cNvPr>
            <p:cNvGraphicFramePr>
              <a:graphicFrameLocks noChangeAspect="1"/>
            </p:cNvGraphicFramePr>
            <p:nvPr/>
          </p:nvGraphicFramePr>
          <p:xfrm>
            <a:off x="4128" y="1103"/>
            <a:ext cx="213" cy="193"/>
          </p:xfrm>
          <a:graphic>
            <a:graphicData uri="http://schemas.openxmlformats.org/presentationml/2006/ole">
              <mc:AlternateContent xmlns:mc="http://schemas.openxmlformats.org/markup-compatibility/2006">
                <mc:Choice xmlns:v="urn:schemas-microsoft-com:vml" Requires="v">
                  <p:oleObj spid="_x0000_s26654" name="Equation" r:id="rId3" imgW="152280" imgH="139680" progId="Equation.3">
                    <p:embed/>
                  </p:oleObj>
                </mc:Choice>
                <mc:Fallback>
                  <p:oleObj name="Equation" r:id="rId3" imgW="152280" imgH="1396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1103"/>
                          <a:ext cx="213"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635" name="Group 6">
            <a:extLst>
              <a:ext uri="{FF2B5EF4-FFF2-40B4-BE49-F238E27FC236}">
                <a16:creationId xmlns:a16="http://schemas.microsoft.com/office/drawing/2014/main" id="{26ABFACB-2687-4F7A-99E2-BF9D3D435A9B}"/>
              </a:ext>
            </a:extLst>
          </p:cNvPr>
          <p:cNvGrpSpPr>
            <a:grpSpLocks/>
          </p:cNvGrpSpPr>
          <p:nvPr/>
        </p:nvGrpSpPr>
        <p:grpSpPr bwMode="auto">
          <a:xfrm>
            <a:off x="5029200" y="2133600"/>
            <a:ext cx="2540000" cy="2311400"/>
            <a:chOff x="592" y="809"/>
            <a:chExt cx="1600" cy="1456"/>
          </a:xfrm>
        </p:grpSpPr>
        <p:grpSp>
          <p:nvGrpSpPr>
            <p:cNvPr id="26637" name="Group 7">
              <a:extLst>
                <a:ext uri="{FF2B5EF4-FFF2-40B4-BE49-F238E27FC236}">
                  <a16:creationId xmlns:a16="http://schemas.microsoft.com/office/drawing/2014/main" id="{313DEFAB-EA80-44A3-B54C-923D08899073}"/>
                </a:ext>
              </a:extLst>
            </p:cNvPr>
            <p:cNvGrpSpPr>
              <a:grpSpLocks/>
            </p:cNvGrpSpPr>
            <p:nvPr/>
          </p:nvGrpSpPr>
          <p:grpSpPr bwMode="auto">
            <a:xfrm>
              <a:off x="903" y="977"/>
              <a:ext cx="1120" cy="1039"/>
              <a:chOff x="903" y="977"/>
              <a:chExt cx="1120" cy="1039"/>
            </a:xfrm>
          </p:grpSpPr>
          <p:sp>
            <p:nvSpPr>
              <p:cNvPr id="26645" name="Line 8">
                <a:extLst>
                  <a:ext uri="{FF2B5EF4-FFF2-40B4-BE49-F238E27FC236}">
                    <a16:creationId xmlns:a16="http://schemas.microsoft.com/office/drawing/2014/main" id="{B365CA61-8FCF-46B4-9CC3-4EB1F89951BF}"/>
                  </a:ext>
                </a:extLst>
              </p:cNvPr>
              <p:cNvSpPr>
                <a:spLocks noChangeShapeType="1"/>
              </p:cNvSpPr>
              <p:nvPr/>
            </p:nvSpPr>
            <p:spPr bwMode="auto">
              <a:xfrm>
                <a:off x="912" y="2000"/>
                <a:ext cx="1111"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46" name="Line 9">
                <a:extLst>
                  <a:ext uri="{FF2B5EF4-FFF2-40B4-BE49-F238E27FC236}">
                    <a16:creationId xmlns:a16="http://schemas.microsoft.com/office/drawing/2014/main" id="{D8766139-E8B3-4E59-AFAB-993E77CE8C8B}"/>
                  </a:ext>
                </a:extLst>
              </p:cNvPr>
              <p:cNvSpPr>
                <a:spLocks noChangeShapeType="1"/>
              </p:cNvSpPr>
              <p:nvPr/>
            </p:nvSpPr>
            <p:spPr bwMode="auto">
              <a:xfrm flipV="1">
                <a:off x="912" y="977"/>
                <a:ext cx="0" cy="102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47" name="Freeform 10">
                <a:extLst>
                  <a:ext uri="{FF2B5EF4-FFF2-40B4-BE49-F238E27FC236}">
                    <a16:creationId xmlns:a16="http://schemas.microsoft.com/office/drawing/2014/main" id="{199D5587-B122-4C87-85E0-58FBFB91C348}"/>
                  </a:ext>
                </a:extLst>
              </p:cNvPr>
              <p:cNvSpPr>
                <a:spLocks/>
              </p:cNvSpPr>
              <p:nvPr/>
            </p:nvSpPr>
            <p:spPr bwMode="auto">
              <a:xfrm>
                <a:off x="1245" y="1133"/>
                <a:ext cx="638" cy="685"/>
              </a:xfrm>
              <a:custGeom>
                <a:avLst/>
                <a:gdLst>
                  <a:gd name="T0" fmla="*/ 0 w 1248"/>
                  <a:gd name="T1" fmla="*/ 425 h 1104"/>
                  <a:gd name="T2" fmla="*/ 75 w 1248"/>
                  <a:gd name="T3" fmla="*/ 240 h 1104"/>
                  <a:gd name="T4" fmla="*/ 188 w 1248"/>
                  <a:gd name="T5" fmla="*/ 74 h 1104"/>
                  <a:gd name="T6" fmla="*/ 326 w 1248"/>
                  <a:gd name="T7" fmla="*/ 0 h 1104"/>
                  <a:gd name="T8" fmla="*/ 0 60000 65536"/>
                  <a:gd name="T9" fmla="*/ 0 60000 65536"/>
                  <a:gd name="T10" fmla="*/ 0 60000 65536"/>
                  <a:gd name="T11" fmla="*/ 0 60000 65536"/>
                  <a:gd name="T12" fmla="*/ 0 w 1248"/>
                  <a:gd name="T13" fmla="*/ 0 h 1104"/>
                  <a:gd name="T14" fmla="*/ 1248 w 1248"/>
                  <a:gd name="T15" fmla="*/ 1104 h 1104"/>
                </a:gdLst>
                <a:ahLst/>
                <a:cxnLst>
                  <a:cxn ang="T8">
                    <a:pos x="T0" y="T1"/>
                  </a:cxn>
                  <a:cxn ang="T9">
                    <a:pos x="T2" y="T3"/>
                  </a:cxn>
                  <a:cxn ang="T10">
                    <a:pos x="T4" y="T5"/>
                  </a:cxn>
                  <a:cxn ang="T11">
                    <a:pos x="T6" y="T7"/>
                  </a:cxn>
                </a:cxnLst>
                <a:rect l="T12" t="T13" r="T14" b="T15"/>
                <a:pathLst>
                  <a:path w="1248" h="1104">
                    <a:moveTo>
                      <a:pt x="0" y="1104"/>
                    </a:moveTo>
                    <a:cubicBezTo>
                      <a:pt x="84" y="940"/>
                      <a:pt x="168" y="776"/>
                      <a:pt x="288" y="624"/>
                    </a:cubicBezTo>
                    <a:cubicBezTo>
                      <a:pt x="408" y="472"/>
                      <a:pt x="560" y="296"/>
                      <a:pt x="720" y="192"/>
                    </a:cubicBezTo>
                    <a:cubicBezTo>
                      <a:pt x="880" y="88"/>
                      <a:pt x="1064" y="44"/>
                      <a:pt x="1248" y="0"/>
                    </a:cubicBezTo>
                  </a:path>
                </a:pathLst>
              </a:custGeom>
              <a:noFill/>
              <a:ln w="19050" cap="flat" cmpd="sng">
                <a:solidFill>
                  <a:srgbClr val="0000FF"/>
                </a:solidFill>
                <a:prstDash val="solid"/>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8" name="Line 11">
                <a:extLst>
                  <a:ext uri="{FF2B5EF4-FFF2-40B4-BE49-F238E27FC236}">
                    <a16:creationId xmlns:a16="http://schemas.microsoft.com/office/drawing/2014/main" id="{277A529F-E713-45C7-AC9B-4DC5C356CB38}"/>
                  </a:ext>
                </a:extLst>
              </p:cNvPr>
              <p:cNvSpPr>
                <a:spLocks noChangeShapeType="1"/>
              </p:cNvSpPr>
              <p:nvPr/>
            </p:nvSpPr>
            <p:spPr bwMode="auto">
              <a:xfrm flipV="1">
                <a:off x="1422" y="1312"/>
                <a:ext cx="123" cy="149"/>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49" name="Line 12">
                <a:extLst>
                  <a:ext uri="{FF2B5EF4-FFF2-40B4-BE49-F238E27FC236}">
                    <a16:creationId xmlns:a16="http://schemas.microsoft.com/office/drawing/2014/main" id="{B76335FA-C4EB-4D03-9DAB-51ACBFC3FA5D}"/>
                  </a:ext>
                </a:extLst>
              </p:cNvPr>
              <p:cNvSpPr>
                <a:spLocks noChangeShapeType="1"/>
              </p:cNvSpPr>
              <p:nvPr/>
            </p:nvSpPr>
            <p:spPr bwMode="auto">
              <a:xfrm>
                <a:off x="1434" y="1462"/>
                <a:ext cx="0" cy="517"/>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6650" name="Line 13">
                <a:extLst>
                  <a:ext uri="{FF2B5EF4-FFF2-40B4-BE49-F238E27FC236}">
                    <a16:creationId xmlns:a16="http://schemas.microsoft.com/office/drawing/2014/main" id="{751D295C-E41E-4E1F-80EE-B1EF4307AD24}"/>
                  </a:ext>
                </a:extLst>
              </p:cNvPr>
              <p:cNvSpPr>
                <a:spLocks noChangeShapeType="1"/>
              </p:cNvSpPr>
              <p:nvPr/>
            </p:nvSpPr>
            <p:spPr bwMode="auto">
              <a:xfrm>
                <a:off x="1535" y="1326"/>
                <a:ext cx="6" cy="69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6651" name="Line 14">
                <a:extLst>
                  <a:ext uri="{FF2B5EF4-FFF2-40B4-BE49-F238E27FC236}">
                    <a16:creationId xmlns:a16="http://schemas.microsoft.com/office/drawing/2014/main" id="{4DDE71EA-6359-482F-BEE7-EF252CB731AF}"/>
                  </a:ext>
                </a:extLst>
              </p:cNvPr>
              <p:cNvSpPr>
                <a:spLocks noChangeShapeType="1"/>
              </p:cNvSpPr>
              <p:nvPr/>
            </p:nvSpPr>
            <p:spPr bwMode="auto">
              <a:xfrm flipH="1">
                <a:off x="903" y="1329"/>
                <a:ext cx="618" cy="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6652" name="Line 15">
                <a:extLst>
                  <a:ext uri="{FF2B5EF4-FFF2-40B4-BE49-F238E27FC236}">
                    <a16:creationId xmlns:a16="http://schemas.microsoft.com/office/drawing/2014/main" id="{BCCA8053-C563-41D1-8003-55DA376FBD13}"/>
                  </a:ext>
                </a:extLst>
              </p:cNvPr>
              <p:cNvSpPr>
                <a:spLocks noChangeShapeType="1"/>
              </p:cNvSpPr>
              <p:nvPr/>
            </p:nvSpPr>
            <p:spPr bwMode="auto">
              <a:xfrm flipH="1">
                <a:off x="903" y="1456"/>
                <a:ext cx="525" cy="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sp>
          <p:nvSpPr>
            <p:cNvPr id="26638" name="Line 16">
              <a:extLst>
                <a:ext uri="{FF2B5EF4-FFF2-40B4-BE49-F238E27FC236}">
                  <a16:creationId xmlns:a16="http://schemas.microsoft.com/office/drawing/2014/main" id="{B0623AA2-9578-4E20-96EA-17D6D63B0924}"/>
                </a:ext>
              </a:extLst>
            </p:cNvPr>
            <p:cNvSpPr>
              <a:spLocks noChangeShapeType="1"/>
            </p:cNvSpPr>
            <p:nvPr/>
          </p:nvSpPr>
          <p:spPr bwMode="auto">
            <a:xfrm flipV="1">
              <a:off x="1423" y="938"/>
              <a:ext cx="169" cy="519"/>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6630" name="Object 17">
              <a:extLst>
                <a:ext uri="{FF2B5EF4-FFF2-40B4-BE49-F238E27FC236}">
                  <a16:creationId xmlns:a16="http://schemas.microsoft.com/office/drawing/2014/main" id="{98AEEF5D-29C6-45F6-96AD-65E7BFB0DA84}"/>
                </a:ext>
              </a:extLst>
            </p:cNvPr>
            <p:cNvGraphicFramePr>
              <a:graphicFrameLocks noChangeAspect="1"/>
            </p:cNvGraphicFramePr>
            <p:nvPr/>
          </p:nvGraphicFramePr>
          <p:xfrm>
            <a:off x="1405" y="809"/>
            <a:ext cx="195" cy="240"/>
          </p:xfrm>
          <a:graphic>
            <a:graphicData uri="http://schemas.openxmlformats.org/presentationml/2006/ole">
              <mc:AlternateContent xmlns:mc="http://schemas.openxmlformats.org/markup-compatibility/2006">
                <mc:Choice xmlns:v="urn:schemas-microsoft-com:vml" Requires="v">
                  <p:oleObj spid="_x0000_s26655" name="Equation" r:id="rId5" imgW="164880" imgH="203040" progId="Equation.3">
                    <p:embed/>
                  </p:oleObj>
                </mc:Choice>
                <mc:Fallback>
                  <p:oleObj name="Equation" r:id="rId5" imgW="164880" imgH="20304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5" y="809"/>
                          <a:ext cx="19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18">
              <a:extLst>
                <a:ext uri="{FF2B5EF4-FFF2-40B4-BE49-F238E27FC236}">
                  <a16:creationId xmlns:a16="http://schemas.microsoft.com/office/drawing/2014/main" id="{20A33752-BEB6-4A8B-8BFB-B0ECE6F6DC66}"/>
                </a:ext>
              </a:extLst>
            </p:cNvPr>
            <p:cNvGraphicFramePr>
              <a:graphicFrameLocks noChangeAspect="1"/>
            </p:cNvGraphicFramePr>
            <p:nvPr/>
          </p:nvGraphicFramePr>
          <p:xfrm>
            <a:off x="1559" y="1283"/>
            <a:ext cx="313" cy="239"/>
          </p:xfrm>
          <a:graphic>
            <a:graphicData uri="http://schemas.openxmlformats.org/presentationml/2006/ole">
              <mc:AlternateContent xmlns:mc="http://schemas.openxmlformats.org/markup-compatibility/2006">
                <mc:Choice xmlns:v="urn:schemas-microsoft-com:vml" Requires="v">
                  <p:oleObj spid="_x0000_s26656" name="Equation" r:id="rId7" imgW="215640" imgH="164880" progId="Equation.3">
                    <p:embed/>
                  </p:oleObj>
                </mc:Choice>
                <mc:Fallback>
                  <p:oleObj name="Equation" r:id="rId7" imgW="215640" imgH="16488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9" y="1283"/>
                          <a:ext cx="31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9" name="Text Box 19">
              <a:extLst>
                <a:ext uri="{FF2B5EF4-FFF2-40B4-BE49-F238E27FC236}">
                  <a16:creationId xmlns:a16="http://schemas.microsoft.com/office/drawing/2014/main" id="{23FAF800-A5E3-45DF-8680-F56F70F27DF7}"/>
                </a:ext>
              </a:extLst>
            </p:cNvPr>
            <p:cNvSpPr txBox="1">
              <a:spLocks noChangeArrowheads="1"/>
            </p:cNvSpPr>
            <p:nvPr/>
          </p:nvSpPr>
          <p:spPr bwMode="auto">
            <a:xfrm>
              <a:off x="1320" y="1973"/>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endParaRPr lang="en-US" altLang="zh-CN" i="1">
                <a:ea typeface="宋体" panose="02010600030101010101" pitchFamily="2" charset="-122"/>
              </a:endParaRPr>
            </a:p>
          </p:txBody>
        </p:sp>
        <p:sp>
          <p:nvSpPr>
            <p:cNvPr id="26640" name="Text Box 20">
              <a:extLst>
                <a:ext uri="{FF2B5EF4-FFF2-40B4-BE49-F238E27FC236}">
                  <a16:creationId xmlns:a16="http://schemas.microsoft.com/office/drawing/2014/main" id="{4B8C6B0D-CA37-46C5-9469-85188A1EF968}"/>
                </a:ext>
              </a:extLst>
            </p:cNvPr>
            <p:cNvSpPr txBox="1">
              <a:spLocks noChangeArrowheads="1"/>
            </p:cNvSpPr>
            <p:nvPr/>
          </p:nvSpPr>
          <p:spPr bwMode="auto">
            <a:xfrm>
              <a:off x="592" y="1233"/>
              <a:ext cx="3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y </a:t>
              </a:r>
              <a:endParaRPr lang="en-US" altLang="zh-CN" i="1">
                <a:ea typeface="宋体" panose="02010600030101010101" pitchFamily="2" charset="-122"/>
              </a:endParaRPr>
            </a:p>
          </p:txBody>
        </p:sp>
        <p:sp>
          <p:nvSpPr>
            <p:cNvPr id="26641" name="Text Box 21">
              <a:extLst>
                <a:ext uri="{FF2B5EF4-FFF2-40B4-BE49-F238E27FC236}">
                  <a16:creationId xmlns:a16="http://schemas.microsoft.com/office/drawing/2014/main" id="{72C54E14-9478-4B61-BD1D-A81EF8C8AF94}"/>
                </a:ext>
              </a:extLst>
            </p:cNvPr>
            <p:cNvSpPr txBox="1">
              <a:spLocks noChangeArrowheads="1"/>
            </p:cNvSpPr>
            <p:nvPr/>
          </p:nvSpPr>
          <p:spPr bwMode="auto">
            <a:xfrm>
              <a:off x="1885" y="19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26642" name="Text Box 22">
              <a:extLst>
                <a:ext uri="{FF2B5EF4-FFF2-40B4-BE49-F238E27FC236}">
                  <a16:creationId xmlns:a16="http://schemas.microsoft.com/office/drawing/2014/main" id="{08367AAD-C9B5-4F32-9CEE-53EBA9893E20}"/>
                </a:ext>
              </a:extLst>
            </p:cNvPr>
            <p:cNvSpPr txBox="1">
              <a:spLocks noChangeArrowheads="1"/>
            </p:cNvSpPr>
            <p:nvPr/>
          </p:nvSpPr>
          <p:spPr bwMode="auto">
            <a:xfrm>
              <a:off x="688" y="83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26643" name="Text Box 23">
              <a:extLst>
                <a:ext uri="{FF2B5EF4-FFF2-40B4-BE49-F238E27FC236}">
                  <a16:creationId xmlns:a16="http://schemas.microsoft.com/office/drawing/2014/main" id="{662B3595-2EDE-42AC-A047-034AF1FEF60F}"/>
                </a:ext>
              </a:extLst>
            </p:cNvPr>
            <p:cNvSpPr txBox="1">
              <a:spLocks noChangeArrowheads="1"/>
            </p:cNvSpPr>
            <p:nvPr/>
          </p:nvSpPr>
          <p:spPr bwMode="auto">
            <a:xfrm>
              <a:off x="982" y="167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r>
                <a:rPr lang="en-US" altLang="zh-CN" baseline="-25000">
                  <a:ea typeface="宋体" panose="02010600030101010101" pitchFamily="2" charset="-122"/>
                </a:rPr>
                <a:t>0</a:t>
              </a:r>
              <a:endParaRPr lang="en-US" altLang="zh-CN">
                <a:ea typeface="宋体" panose="02010600030101010101" pitchFamily="2" charset="-122"/>
              </a:endParaRPr>
            </a:p>
          </p:txBody>
        </p:sp>
        <p:sp>
          <p:nvSpPr>
            <p:cNvPr id="26644" name="Text Box 24">
              <a:extLst>
                <a:ext uri="{FF2B5EF4-FFF2-40B4-BE49-F238E27FC236}">
                  <a16:creationId xmlns:a16="http://schemas.microsoft.com/office/drawing/2014/main" id="{C3381AC4-F60D-4EA9-9ABE-3E6265F5F4FA}"/>
                </a:ext>
              </a:extLst>
            </p:cNvPr>
            <p:cNvSpPr txBox="1">
              <a:spLocks noChangeArrowheads="1"/>
            </p:cNvSpPr>
            <p:nvPr/>
          </p:nvSpPr>
          <p:spPr bwMode="auto">
            <a:xfrm>
              <a:off x="1937" y="93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r</a:t>
              </a:r>
              <a:r>
                <a:rPr lang="en-US" altLang="zh-CN" baseline="-25000">
                  <a:ea typeface="宋体" panose="02010600030101010101" pitchFamily="2" charset="-122"/>
                </a:rPr>
                <a:t>1</a:t>
              </a:r>
              <a:endParaRPr lang="en-US" altLang="zh-CN">
                <a:ea typeface="宋体" panose="02010600030101010101" pitchFamily="2" charset="-122"/>
              </a:endParaRPr>
            </a:p>
          </p:txBody>
        </p:sp>
      </p:grpSp>
      <p:sp>
        <p:nvSpPr>
          <p:cNvPr id="26636" name="Text Box 25">
            <a:extLst>
              <a:ext uri="{FF2B5EF4-FFF2-40B4-BE49-F238E27FC236}">
                <a16:creationId xmlns:a16="http://schemas.microsoft.com/office/drawing/2014/main" id="{4365246C-625F-4D09-997C-71F49C36AE83}"/>
              </a:ext>
            </a:extLst>
          </p:cNvPr>
          <p:cNvSpPr txBox="1">
            <a:spLocks noChangeArrowheads="1"/>
          </p:cNvSpPr>
          <p:nvPr/>
        </p:nvSpPr>
        <p:spPr bwMode="auto">
          <a:xfrm>
            <a:off x="1660525" y="1143000"/>
            <a:ext cx="189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质点 </a:t>
            </a:r>
            <a:r>
              <a:rPr lang="en-US" altLang="zh-CN" i="1">
                <a:ea typeface="宋体" panose="02010600030101010101" pitchFamily="2" charset="-122"/>
              </a:rPr>
              <a:t>r</a:t>
            </a:r>
            <a:r>
              <a:rPr lang="en-US" altLang="zh-CN" baseline="-25000">
                <a:ea typeface="宋体" panose="02010600030101010101" pitchFamily="2" charset="-122"/>
              </a:rPr>
              <a:t>0</a:t>
            </a:r>
            <a:r>
              <a:rPr lang="en-US" altLang="zh-CN" i="1">
                <a:ea typeface="宋体" panose="02010600030101010101" pitchFamily="2" charset="-122"/>
              </a:rPr>
              <a:t> </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 r</a:t>
            </a:r>
            <a:r>
              <a:rPr lang="en-US" altLang="zh-CN" baseline="-25000">
                <a:ea typeface="宋体" panose="02010600030101010101" pitchFamily="2" charset="-122"/>
                <a:sym typeface="Symbol" panose="05050102010706020507" pitchFamily="18" charset="2"/>
              </a:rPr>
              <a:t>1 </a:t>
            </a:r>
            <a:r>
              <a:rPr lang="en-US" altLang="zh-CN">
                <a:ea typeface="宋体" panose="02010600030101010101" pitchFamily="2" charset="-122"/>
                <a:sym typeface="Symbol" panose="05050102010706020507" pitchFamily="18" charset="2"/>
              </a:rPr>
              <a:t> </a:t>
            </a:r>
            <a:endParaRPr lang="en-US" altLang="zh-CN" i="1">
              <a:ea typeface="宋体" panose="02010600030101010101" pitchFamily="2" charset="-122"/>
            </a:endParaRPr>
          </a:p>
        </p:txBody>
      </p:sp>
      <p:graphicFrame>
        <p:nvGraphicFramePr>
          <p:cNvPr id="26626" name="Object 26">
            <a:extLst>
              <a:ext uri="{FF2B5EF4-FFF2-40B4-BE49-F238E27FC236}">
                <a16:creationId xmlns:a16="http://schemas.microsoft.com/office/drawing/2014/main" id="{1E39C676-4E2F-47DC-85A6-2EFDBFA17E1D}"/>
              </a:ext>
            </a:extLst>
          </p:cNvPr>
          <p:cNvGraphicFramePr>
            <a:graphicFrameLocks noChangeAspect="1"/>
          </p:cNvGraphicFramePr>
          <p:nvPr/>
        </p:nvGraphicFramePr>
        <p:xfrm>
          <a:off x="1752600" y="1676400"/>
          <a:ext cx="2244725" cy="1116013"/>
        </p:xfrm>
        <a:graphic>
          <a:graphicData uri="http://schemas.openxmlformats.org/presentationml/2006/ole">
            <mc:AlternateContent xmlns:mc="http://schemas.openxmlformats.org/markup-compatibility/2006">
              <mc:Choice xmlns:v="urn:schemas-microsoft-com:vml" Requires="v">
                <p:oleObj spid="_x0000_s26657" name="Equation" r:id="rId9" imgW="914400" imgH="457200" progId="Equation.3">
                  <p:embed/>
                </p:oleObj>
              </mc:Choice>
              <mc:Fallback>
                <p:oleObj name="Equation" r:id="rId9" imgW="914400" imgH="45720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1676400"/>
                        <a:ext cx="2244725"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27">
            <a:extLst>
              <a:ext uri="{FF2B5EF4-FFF2-40B4-BE49-F238E27FC236}">
                <a16:creationId xmlns:a16="http://schemas.microsoft.com/office/drawing/2014/main" id="{8F6274FA-D5F0-401B-9EE3-F125DB87EB36}"/>
              </a:ext>
            </a:extLst>
          </p:cNvPr>
          <p:cNvGraphicFramePr>
            <a:graphicFrameLocks noChangeAspect="1"/>
          </p:cNvGraphicFramePr>
          <p:nvPr/>
        </p:nvGraphicFramePr>
        <p:xfrm>
          <a:off x="1752600" y="2833688"/>
          <a:ext cx="2346325" cy="615950"/>
        </p:xfrm>
        <a:graphic>
          <a:graphicData uri="http://schemas.openxmlformats.org/presentationml/2006/ole">
            <mc:AlternateContent xmlns:mc="http://schemas.openxmlformats.org/markup-compatibility/2006">
              <mc:Choice xmlns:v="urn:schemas-microsoft-com:vml" Requires="v">
                <p:oleObj spid="_x0000_s26658" name="Equation" r:id="rId11" imgW="1104840" imgH="253800" progId="Equation.3">
                  <p:embed/>
                </p:oleObj>
              </mc:Choice>
              <mc:Fallback>
                <p:oleObj name="Equation" r:id="rId11" imgW="1104840" imgH="25380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2833688"/>
                        <a:ext cx="2346325"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28">
            <a:extLst>
              <a:ext uri="{FF2B5EF4-FFF2-40B4-BE49-F238E27FC236}">
                <a16:creationId xmlns:a16="http://schemas.microsoft.com/office/drawing/2014/main" id="{86807470-9262-4F6B-9596-E338DA08A7CA}"/>
              </a:ext>
            </a:extLst>
          </p:cNvPr>
          <p:cNvGraphicFramePr>
            <a:graphicFrameLocks noChangeAspect="1"/>
          </p:cNvGraphicFramePr>
          <p:nvPr/>
        </p:nvGraphicFramePr>
        <p:xfrm>
          <a:off x="1752600" y="3490913"/>
          <a:ext cx="2960688" cy="1116012"/>
        </p:xfrm>
        <a:graphic>
          <a:graphicData uri="http://schemas.openxmlformats.org/presentationml/2006/ole">
            <mc:AlternateContent xmlns:mc="http://schemas.openxmlformats.org/markup-compatibility/2006">
              <mc:Choice xmlns:v="urn:schemas-microsoft-com:vml" Requires="v">
                <p:oleObj spid="_x0000_s26659" name="Equation" r:id="rId13" imgW="1206360" imgH="457200" progId="Equation.3">
                  <p:embed/>
                </p:oleObj>
              </mc:Choice>
              <mc:Fallback>
                <p:oleObj name="Equation" r:id="rId13" imgW="1206360" imgH="4572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2600" y="3490913"/>
                        <a:ext cx="2960688" cy="1116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29">
            <a:extLst>
              <a:ext uri="{FF2B5EF4-FFF2-40B4-BE49-F238E27FC236}">
                <a16:creationId xmlns:a16="http://schemas.microsoft.com/office/drawing/2014/main" id="{7C3D4781-77C6-403A-B707-E20DB91E96CF}"/>
              </a:ext>
            </a:extLst>
          </p:cNvPr>
          <p:cNvGraphicFramePr>
            <a:graphicFrameLocks noChangeAspect="1"/>
          </p:cNvGraphicFramePr>
          <p:nvPr/>
        </p:nvGraphicFramePr>
        <p:xfrm>
          <a:off x="1752600" y="4648200"/>
          <a:ext cx="2286000" cy="852488"/>
        </p:xfrm>
        <a:graphic>
          <a:graphicData uri="http://schemas.openxmlformats.org/presentationml/2006/ole">
            <mc:AlternateContent xmlns:mc="http://schemas.openxmlformats.org/markup-compatibility/2006">
              <mc:Choice xmlns:v="urn:schemas-microsoft-com:vml" Requires="v">
                <p:oleObj spid="_x0000_s26660" name="Equation" r:id="rId15" imgW="850680" imgH="368280" progId="Equation.3">
                  <p:embed/>
                </p:oleObj>
              </mc:Choice>
              <mc:Fallback>
                <p:oleObj name="Equation" r:id="rId15" imgW="850680" imgH="368280"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2600" y="4648200"/>
                        <a:ext cx="2286000"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2" name="Text Box 2">
            <a:extLst>
              <a:ext uri="{FF2B5EF4-FFF2-40B4-BE49-F238E27FC236}">
                <a16:creationId xmlns:a16="http://schemas.microsoft.com/office/drawing/2014/main" id="{F0F3F234-4B9D-4A4B-AAC7-9F63C5D2F73A}"/>
              </a:ext>
            </a:extLst>
          </p:cNvPr>
          <p:cNvSpPr txBox="1">
            <a:spLocks noChangeArrowheads="1"/>
          </p:cNvSpPr>
          <p:nvPr/>
        </p:nvSpPr>
        <p:spPr bwMode="auto">
          <a:xfrm>
            <a:off x="1235075" y="541338"/>
            <a:ext cx="364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质点受</a:t>
            </a:r>
            <a:r>
              <a:rPr lang="en-US" altLang="zh-CN" i="1">
                <a:ea typeface="宋体" panose="02010600030101010101" pitchFamily="2" charset="-122"/>
              </a:rPr>
              <a:t>n</a:t>
            </a:r>
            <a:r>
              <a:rPr lang="zh-CN" altLang="en-US">
                <a:ea typeface="宋体" panose="02010600030101010101" pitchFamily="2" charset="-122"/>
              </a:rPr>
              <a:t>个力共同作用时   </a:t>
            </a:r>
          </a:p>
        </p:txBody>
      </p:sp>
      <p:sp>
        <p:nvSpPr>
          <p:cNvPr id="27653" name="Text Box 3">
            <a:extLst>
              <a:ext uri="{FF2B5EF4-FFF2-40B4-BE49-F238E27FC236}">
                <a16:creationId xmlns:a16="http://schemas.microsoft.com/office/drawing/2014/main" id="{0B4B9D78-7073-4E14-ADBC-D01FB130D5BE}"/>
              </a:ext>
            </a:extLst>
          </p:cNvPr>
          <p:cNvSpPr txBox="1">
            <a:spLocks noChangeArrowheads="1"/>
          </p:cNvSpPr>
          <p:nvPr/>
        </p:nvSpPr>
        <p:spPr bwMode="auto">
          <a:xfrm>
            <a:off x="1219200" y="1066800"/>
            <a:ext cx="1025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合力   </a:t>
            </a:r>
          </a:p>
        </p:txBody>
      </p:sp>
      <p:graphicFrame>
        <p:nvGraphicFramePr>
          <p:cNvPr id="27650" name="Object 4">
            <a:extLst>
              <a:ext uri="{FF2B5EF4-FFF2-40B4-BE49-F238E27FC236}">
                <a16:creationId xmlns:a16="http://schemas.microsoft.com/office/drawing/2014/main" id="{6B47CFD9-8F42-48C2-B674-67F262B42C41}"/>
              </a:ext>
            </a:extLst>
          </p:cNvPr>
          <p:cNvGraphicFramePr>
            <a:graphicFrameLocks noChangeAspect="1"/>
          </p:cNvGraphicFramePr>
          <p:nvPr/>
        </p:nvGraphicFramePr>
        <p:xfrm>
          <a:off x="2605088" y="966788"/>
          <a:ext cx="2667000" cy="611187"/>
        </p:xfrm>
        <a:graphic>
          <a:graphicData uri="http://schemas.openxmlformats.org/presentationml/2006/ole">
            <mc:AlternateContent xmlns:mc="http://schemas.openxmlformats.org/markup-compatibility/2006">
              <mc:Choice xmlns:v="urn:schemas-microsoft-com:vml" Requires="v">
                <p:oleObj spid="_x0000_s27657" name="Equation" r:id="rId3" imgW="1054080" imgH="241200" progId="Equation.3">
                  <p:embed/>
                </p:oleObj>
              </mc:Choice>
              <mc:Fallback>
                <p:oleObj name="Equation" r:id="rId3" imgW="105408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088" y="966788"/>
                        <a:ext cx="2667000"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5">
            <a:extLst>
              <a:ext uri="{FF2B5EF4-FFF2-40B4-BE49-F238E27FC236}">
                <a16:creationId xmlns:a16="http://schemas.microsoft.com/office/drawing/2014/main" id="{5CDC2E6D-21E3-47DC-BC7A-FC28EB438321}"/>
              </a:ext>
            </a:extLst>
          </p:cNvPr>
          <p:cNvGraphicFramePr>
            <a:graphicFrameLocks noChangeAspect="1"/>
          </p:cNvGraphicFramePr>
          <p:nvPr/>
        </p:nvGraphicFramePr>
        <p:xfrm>
          <a:off x="1371600" y="1524000"/>
          <a:ext cx="6172200" cy="762000"/>
        </p:xfrm>
        <a:graphic>
          <a:graphicData uri="http://schemas.openxmlformats.org/presentationml/2006/ole">
            <mc:AlternateContent xmlns:mc="http://schemas.openxmlformats.org/markup-compatibility/2006">
              <mc:Choice xmlns:v="urn:schemas-microsoft-com:vml" Requires="v">
                <p:oleObj spid="_x0000_s27658" name="Equation" r:id="rId5" imgW="2527200" imgH="368280" progId="Equation.3">
                  <p:embed/>
                </p:oleObj>
              </mc:Choice>
              <mc:Fallback>
                <p:oleObj name="Equation" r:id="rId5" imgW="2527200" imgH="3682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524000"/>
                        <a:ext cx="6172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6">
            <a:extLst>
              <a:ext uri="{FF2B5EF4-FFF2-40B4-BE49-F238E27FC236}">
                <a16:creationId xmlns:a16="http://schemas.microsoft.com/office/drawing/2014/main" id="{47E04717-D0A1-454F-80D8-42DF3F0C5B2A}"/>
              </a:ext>
            </a:extLst>
          </p:cNvPr>
          <p:cNvSpPr txBox="1">
            <a:spLocks noChangeArrowheads="1"/>
          </p:cNvSpPr>
          <p:nvPr/>
        </p:nvSpPr>
        <p:spPr bwMode="auto">
          <a:xfrm>
            <a:off x="1143000" y="3016250"/>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(1)</a:t>
            </a:r>
            <a:r>
              <a:rPr lang="zh-CN" altLang="en-US">
                <a:ea typeface="宋体" panose="02010600030101010101" pitchFamily="2" charset="-122"/>
              </a:rPr>
              <a:t>功是标量</a:t>
            </a:r>
            <a:r>
              <a:rPr lang="en-US" altLang="zh-CN">
                <a:ea typeface="宋体" panose="02010600030101010101" pitchFamily="2" charset="-122"/>
              </a:rPr>
              <a:t>,</a:t>
            </a:r>
            <a:r>
              <a:rPr lang="zh-CN" altLang="en-US">
                <a:ea typeface="宋体" panose="02010600030101010101" pitchFamily="2" charset="-122"/>
              </a:rPr>
              <a:t>但有正负</a:t>
            </a:r>
            <a:r>
              <a:rPr lang="en-US" altLang="zh-CN">
                <a:ea typeface="宋体" panose="02010600030101010101" pitchFamily="2" charset="-122"/>
              </a:rPr>
              <a:t>,</a:t>
            </a:r>
            <a:r>
              <a:rPr lang="zh-CN" altLang="en-US">
                <a:ea typeface="宋体" panose="02010600030101010101" pitchFamily="2" charset="-122"/>
              </a:rPr>
              <a:t>与力和位移的夹角有关</a:t>
            </a:r>
            <a:r>
              <a:rPr lang="en-US" altLang="zh-CN">
                <a:ea typeface="宋体" panose="02010600030101010101" pitchFamily="2" charset="-122"/>
              </a:rPr>
              <a:t>.</a:t>
            </a:r>
          </a:p>
        </p:txBody>
      </p:sp>
      <p:sp>
        <p:nvSpPr>
          <p:cNvPr id="27655" name="Text Box 7">
            <a:extLst>
              <a:ext uri="{FF2B5EF4-FFF2-40B4-BE49-F238E27FC236}">
                <a16:creationId xmlns:a16="http://schemas.microsoft.com/office/drawing/2014/main" id="{F4F7CA94-EA05-4953-96DE-92C5C6E58BB5}"/>
              </a:ext>
            </a:extLst>
          </p:cNvPr>
          <p:cNvSpPr txBox="1">
            <a:spLocks noChangeArrowheads="1"/>
          </p:cNvSpPr>
          <p:nvPr/>
        </p:nvSpPr>
        <p:spPr bwMode="auto">
          <a:xfrm>
            <a:off x="1152525" y="3644900"/>
            <a:ext cx="658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(2)</a:t>
            </a:r>
            <a:r>
              <a:rPr lang="zh-CN" altLang="en-US">
                <a:ea typeface="宋体" panose="02010600030101010101" pitchFamily="2" charset="-122"/>
              </a:rPr>
              <a:t>功是力对空间的积累</a:t>
            </a:r>
            <a:r>
              <a:rPr lang="en-US" altLang="zh-CN">
                <a:ea typeface="宋体" panose="02010600030101010101" pitchFamily="2" charset="-122"/>
              </a:rPr>
              <a:t>,</a:t>
            </a:r>
            <a:r>
              <a:rPr lang="zh-CN" altLang="en-US">
                <a:ea typeface="宋体" panose="02010600030101010101" pitchFamily="2" charset="-122"/>
              </a:rPr>
              <a:t>是过程量</a:t>
            </a:r>
            <a:r>
              <a:rPr lang="en-US" altLang="zh-CN">
                <a:ea typeface="宋体" panose="02010600030101010101" pitchFamily="2" charset="-122"/>
              </a:rPr>
              <a:t>,</a:t>
            </a:r>
            <a:r>
              <a:rPr lang="zh-CN" altLang="en-US">
                <a:ea typeface="宋体" panose="02010600030101010101" pitchFamily="2" charset="-122"/>
              </a:rPr>
              <a:t>与路径有关</a:t>
            </a:r>
            <a:r>
              <a:rPr lang="en-US" altLang="zh-CN">
                <a:ea typeface="宋体" panose="02010600030101010101" pitchFamily="2" charset="-122"/>
              </a:rPr>
              <a:t>.    </a:t>
            </a:r>
          </a:p>
        </p:txBody>
      </p:sp>
      <p:sp>
        <p:nvSpPr>
          <p:cNvPr id="27656" name="Text Box 8">
            <a:extLst>
              <a:ext uri="{FF2B5EF4-FFF2-40B4-BE49-F238E27FC236}">
                <a16:creationId xmlns:a16="http://schemas.microsoft.com/office/drawing/2014/main" id="{190351B6-77DF-4258-85C3-8EE664E56E14}"/>
              </a:ext>
            </a:extLst>
          </p:cNvPr>
          <p:cNvSpPr txBox="1">
            <a:spLocks noChangeArrowheads="1"/>
          </p:cNvSpPr>
          <p:nvPr/>
        </p:nvSpPr>
        <p:spPr bwMode="auto">
          <a:xfrm>
            <a:off x="1143000" y="2438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ea typeface="宋体" panose="02010600030101010101" pitchFamily="2" charset="-122"/>
              </a:rPr>
              <a:t>说明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4" name="Text Box 2">
            <a:extLst>
              <a:ext uri="{FF2B5EF4-FFF2-40B4-BE49-F238E27FC236}">
                <a16:creationId xmlns:a16="http://schemas.microsoft.com/office/drawing/2014/main" id="{AD177157-2EA1-4437-BE37-91999061ADF0}"/>
              </a:ext>
            </a:extLst>
          </p:cNvPr>
          <p:cNvSpPr txBox="1">
            <a:spLocks noChangeArrowheads="1"/>
          </p:cNvSpPr>
          <p:nvPr/>
        </p:nvSpPr>
        <p:spPr bwMode="auto">
          <a:xfrm>
            <a:off x="1524000" y="381000"/>
            <a:ext cx="4310063"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3600"/>
              <a:t>§3.8 </a:t>
            </a:r>
            <a:r>
              <a:rPr lang="zh-CN" altLang="en-US" sz="3600"/>
              <a:t>动量定恒定律  </a:t>
            </a:r>
          </a:p>
        </p:txBody>
      </p:sp>
      <p:sp>
        <p:nvSpPr>
          <p:cNvPr id="2055" name="Text Box 3">
            <a:extLst>
              <a:ext uri="{FF2B5EF4-FFF2-40B4-BE49-F238E27FC236}">
                <a16:creationId xmlns:a16="http://schemas.microsoft.com/office/drawing/2014/main" id="{24D07AFE-DF84-4ADC-8E23-E4BC50320FFD}"/>
              </a:ext>
            </a:extLst>
          </p:cNvPr>
          <p:cNvSpPr txBox="1">
            <a:spLocks noChangeArrowheads="1"/>
          </p:cNvSpPr>
          <p:nvPr/>
        </p:nvSpPr>
        <p:spPr bwMode="auto">
          <a:xfrm>
            <a:off x="1524000" y="1279525"/>
            <a:ext cx="491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§3.8.1 </a:t>
            </a:r>
            <a:r>
              <a:rPr lang="zh-CN" altLang="en-US" sz="2800">
                <a:ea typeface="黑体" panose="02010609060101010101" pitchFamily="49" charset="-122"/>
              </a:rPr>
              <a:t>质点系动量守恒定律    </a:t>
            </a:r>
          </a:p>
        </p:txBody>
      </p:sp>
      <p:graphicFrame>
        <p:nvGraphicFramePr>
          <p:cNvPr id="2050" name="Object 4">
            <a:extLst>
              <a:ext uri="{FF2B5EF4-FFF2-40B4-BE49-F238E27FC236}">
                <a16:creationId xmlns:a16="http://schemas.microsoft.com/office/drawing/2014/main" id="{0F03587B-F755-4096-A3A2-6569BCEC1844}"/>
              </a:ext>
            </a:extLst>
          </p:cNvPr>
          <p:cNvGraphicFramePr>
            <a:graphicFrameLocks noChangeAspect="1"/>
          </p:cNvGraphicFramePr>
          <p:nvPr/>
        </p:nvGraphicFramePr>
        <p:xfrm>
          <a:off x="2911475" y="2438400"/>
          <a:ext cx="2719388" cy="901700"/>
        </p:xfrm>
        <a:graphic>
          <a:graphicData uri="http://schemas.openxmlformats.org/presentationml/2006/ole">
            <mc:AlternateContent xmlns:mc="http://schemas.openxmlformats.org/markup-compatibility/2006">
              <mc:Choice xmlns:v="urn:schemas-microsoft-com:vml" Requires="v">
                <p:oleObj spid="_x0000_s2063" name="Equation" r:id="rId3" imgW="1155600" imgH="431640" progId="Equation.3">
                  <p:embed/>
                </p:oleObj>
              </mc:Choice>
              <mc:Fallback>
                <p:oleObj name="Equation" r:id="rId3" imgW="115560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475" y="2438400"/>
                        <a:ext cx="2719388" cy="901700"/>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Text Box 5">
            <a:extLst>
              <a:ext uri="{FF2B5EF4-FFF2-40B4-BE49-F238E27FC236}">
                <a16:creationId xmlns:a16="http://schemas.microsoft.com/office/drawing/2014/main" id="{05CF6739-69F5-47C7-8864-59ED62E5AB65}"/>
              </a:ext>
            </a:extLst>
          </p:cNvPr>
          <p:cNvSpPr txBox="1">
            <a:spLocks noChangeArrowheads="1"/>
          </p:cNvSpPr>
          <p:nvPr/>
        </p:nvSpPr>
        <p:spPr bwMode="auto">
          <a:xfrm>
            <a:off x="1600200" y="261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由</a:t>
            </a:r>
          </a:p>
        </p:txBody>
      </p:sp>
      <p:sp>
        <p:nvSpPr>
          <p:cNvPr id="2057" name="Text Box 6">
            <a:extLst>
              <a:ext uri="{FF2B5EF4-FFF2-40B4-BE49-F238E27FC236}">
                <a16:creationId xmlns:a16="http://schemas.microsoft.com/office/drawing/2014/main" id="{28619C16-7106-4A91-8FED-43BB11886C04}"/>
              </a:ext>
            </a:extLst>
          </p:cNvPr>
          <p:cNvSpPr txBox="1">
            <a:spLocks noChangeArrowheads="1"/>
          </p:cNvSpPr>
          <p:nvPr/>
        </p:nvSpPr>
        <p:spPr bwMode="auto">
          <a:xfrm>
            <a:off x="1600200" y="3449638"/>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若</a:t>
            </a:r>
          </a:p>
        </p:txBody>
      </p:sp>
      <p:graphicFrame>
        <p:nvGraphicFramePr>
          <p:cNvPr id="2051" name="Object 7">
            <a:extLst>
              <a:ext uri="{FF2B5EF4-FFF2-40B4-BE49-F238E27FC236}">
                <a16:creationId xmlns:a16="http://schemas.microsoft.com/office/drawing/2014/main" id="{88CC2DAB-F42E-4758-8566-3CE94A040949}"/>
              </a:ext>
            </a:extLst>
          </p:cNvPr>
          <p:cNvGraphicFramePr>
            <a:graphicFrameLocks noChangeAspect="1"/>
          </p:cNvGraphicFramePr>
          <p:nvPr/>
        </p:nvGraphicFramePr>
        <p:xfrm>
          <a:off x="2225675" y="3435350"/>
          <a:ext cx="1433513" cy="741363"/>
        </p:xfrm>
        <a:graphic>
          <a:graphicData uri="http://schemas.openxmlformats.org/presentationml/2006/ole">
            <mc:AlternateContent xmlns:mc="http://schemas.openxmlformats.org/markup-compatibility/2006">
              <mc:Choice xmlns:v="urn:schemas-microsoft-com:vml" Requires="v">
                <p:oleObj spid="_x0000_s2064" name="公式" r:id="rId5" imgW="609480" imgH="355320" progId="Equation.3">
                  <p:embed/>
                </p:oleObj>
              </mc:Choice>
              <mc:Fallback>
                <p:oleObj name="公式" r:id="rId5" imgW="609480" imgH="3553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5675" y="3435350"/>
                        <a:ext cx="1433513" cy="741363"/>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8">
            <a:extLst>
              <a:ext uri="{FF2B5EF4-FFF2-40B4-BE49-F238E27FC236}">
                <a16:creationId xmlns:a16="http://schemas.microsoft.com/office/drawing/2014/main" id="{720CA458-392D-4FE6-8581-3FEA0556AEED}"/>
              </a:ext>
            </a:extLst>
          </p:cNvPr>
          <p:cNvGraphicFramePr>
            <a:graphicFrameLocks noChangeAspect="1"/>
          </p:cNvGraphicFramePr>
          <p:nvPr/>
        </p:nvGraphicFramePr>
        <p:xfrm>
          <a:off x="4545013" y="3429000"/>
          <a:ext cx="2328862" cy="530225"/>
        </p:xfrm>
        <a:graphic>
          <a:graphicData uri="http://schemas.openxmlformats.org/presentationml/2006/ole">
            <mc:AlternateContent xmlns:mc="http://schemas.openxmlformats.org/markup-compatibility/2006">
              <mc:Choice xmlns:v="urn:schemas-microsoft-com:vml" Requires="v">
                <p:oleObj spid="_x0000_s2065" name="Equation" r:id="rId7" imgW="990360" imgH="253800" progId="Equation.3">
                  <p:embed/>
                </p:oleObj>
              </mc:Choice>
              <mc:Fallback>
                <p:oleObj name="Equation" r:id="rId7" imgW="990360" imgH="253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5013" y="3429000"/>
                        <a:ext cx="2328862" cy="530225"/>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 name="Text Box 9">
            <a:extLst>
              <a:ext uri="{FF2B5EF4-FFF2-40B4-BE49-F238E27FC236}">
                <a16:creationId xmlns:a16="http://schemas.microsoft.com/office/drawing/2014/main" id="{594779FB-51FF-4C9B-90EA-01C51AE7D84C}"/>
              </a:ext>
            </a:extLst>
          </p:cNvPr>
          <p:cNvSpPr txBox="1">
            <a:spLocks noChangeArrowheads="1"/>
          </p:cNvSpPr>
          <p:nvPr/>
        </p:nvSpPr>
        <p:spPr bwMode="auto">
          <a:xfrm>
            <a:off x="4021138" y="3449638"/>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则</a:t>
            </a:r>
          </a:p>
        </p:txBody>
      </p:sp>
      <p:sp>
        <p:nvSpPr>
          <p:cNvPr id="2059" name="Text Box 10">
            <a:extLst>
              <a:ext uri="{FF2B5EF4-FFF2-40B4-BE49-F238E27FC236}">
                <a16:creationId xmlns:a16="http://schemas.microsoft.com/office/drawing/2014/main" id="{422F6DFA-C29C-4EC1-B24B-C3AE09DFBEA6}"/>
              </a:ext>
            </a:extLst>
          </p:cNvPr>
          <p:cNvSpPr txBox="1">
            <a:spLocks noChangeArrowheads="1"/>
          </p:cNvSpPr>
          <p:nvPr/>
        </p:nvSpPr>
        <p:spPr bwMode="auto">
          <a:xfrm>
            <a:off x="4511675" y="4038600"/>
            <a:ext cx="3167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0000FF"/>
                </a:solidFill>
                <a:ea typeface="宋体" panose="02010600030101010101" pitchFamily="2" charset="-122"/>
              </a:rPr>
              <a:t>——</a:t>
            </a:r>
            <a:r>
              <a:rPr lang="zh-CN" altLang="en-US">
                <a:solidFill>
                  <a:srgbClr val="0000FF"/>
                </a:solidFill>
                <a:ea typeface="宋体" panose="02010600030101010101" pitchFamily="2" charset="-122"/>
              </a:rPr>
              <a:t>质点系动量守恒   </a:t>
            </a:r>
          </a:p>
        </p:txBody>
      </p:sp>
      <p:sp>
        <p:nvSpPr>
          <p:cNvPr id="2060" name="Text Box 11">
            <a:extLst>
              <a:ext uri="{FF2B5EF4-FFF2-40B4-BE49-F238E27FC236}">
                <a16:creationId xmlns:a16="http://schemas.microsoft.com/office/drawing/2014/main" id="{3AA398EF-7753-48C0-ABAA-2AAD777B65B9}"/>
              </a:ext>
            </a:extLst>
          </p:cNvPr>
          <p:cNvSpPr txBox="1">
            <a:spLocks noChangeArrowheads="1"/>
          </p:cNvSpPr>
          <p:nvPr/>
        </p:nvSpPr>
        <p:spPr bwMode="auto">
          <a:xfrm>
            <a:off x="1584325" y="4419600"/>
            <a:ext cx="71024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即在某一段时间内，若质点系所受外力矢量和</a:t>
            </a:r>
            <a:r>
              <a:rPr lang="zh-CN" altLang="en-US">
                <a:solidFill>
                  <a:srgbClr val="FF0000"/>
                </a:solidFill>
                <a:ea typeface="宋体" panose="02010600030101010101" pitchFamily="2" charset="-122"/>
              </a:rPr>
              <a:t>自始自终</a:t>
            </a:r>
            <a:r>
              <a:rPr lang="zh-CN" altLang="en-US">
                <a:ea typeface="宋体" panose="02010600030101010101" pitchFamily="2" charset="-122"/>
              </a:rPr>
              <a:t>保持为零，则在该时间内质点系动量守恒</a:t>
            </a:r>
            <a:r>
              <a:rPr lang="en-US" altLang="zh-CN">
                <a:ea typeface="宋体" panose="02010600030101010101" pitchFamily="2" charset="-122"/>
              </a:rPr>
              <a:t>.</a:t>
            </a:r>
          </a:p>
        </p:txBody>
      </p:sp>
      <p:sp>
        <p:nvSpPr>
          <p:cNvPr id="2061" name="Text Box 12">
            <a:extLst>
              <a:ext uri="{FF2B5EF4-FFF2-40B4-BE49-F238E27FC236}">
                <a16:creationId xmlns:a16="http://schemas.microsoft.com/office/drawing/2014/main" id="{51022549-03CB-4A11-8AC6-441E7EB2B993}"/>
              </a:ext>
            </a:extLst>
          </p:cNvPr>
          <p:cNvSpPr txBox="1">
            <a:spLocks noChangeArrowheads="1"/>
          </p:cNvSpPr>
          <p:nvPr/>
        </p:nvSpPr>
        <p:spPr bwMode="auto">
          <a:xfrm>
            <a:off x="1600200" y="1905000"/>
            <a:ext cx="339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质点系动量守恒定律   </a:t>
            </a:r>
          </a:p>
        </p:txBody>
      </p:sp>
      <p:sp>
        <p:nvSpPr>
          <p:cNvPr id="2062" name="Text Box 13">
            <a:extLst>
              <a:ext uri="{FF2B5EF4-FFF2-40B4-BE49-F238E27FC236}">
                <a16:creationId xmlns:a16="http://schemas.microsoft.com/office/drawing/2014/main" id="{6FAE7BED-F648-4E30-85CC-CFA0BBFA42E3}"/>
              </a:ext>
            </a:extLst>
          </p:cNvPr>
          <p:cNvSpPr txBox="1">
            <a:spLocks noChangeArrowheads="1"/>
          </p:cNvSpPr>
          <p:nvPr/>
        </p:nvSpPr>
        <p:spPr bwMode="auto">
          <a:xfrm>
            <a:off x="1630363" y="5518150"/>
            <a:ext cx="719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endParaRPr lang="zh-CN" altLang="zh-CN">
              <a:ea typeface="宋体" panose="02010600030101010101" pitchFamily="2" charset="-122"/>
            </a:endParaRPr>
          </a:p>
        </p:txBody>
      </p:sp>
      <p:graphicFrame>
        <p:nvGraphicFramePr>
          <p:cNvPr id="2053" name="Object 18">
            <a:extLst>
              <a:ext uri="{FF2B5EF4-FFF2-40B4-BE49-F238E27FC236}">
                <a16:creationId xmlns:a16="http://schemas.microsoft.com/office/drawing/2014/main" id="{37DD8EB3-D7BF-422D-B7B9-9967DE04D144}"/>
              </a:ext>
            </a:extLst>
          </p:cNvPr>
          <p:cNvGraphicFramePr>
            <a:graphicFrameLocks noChangeAspect="1"/>
          </p:cNvGraphicFramePr>
          <p:nvPr/>
        </p:nvGraphicFramePr>
        <p:xfrm>
          <a:off x="1546225" y="5486400"/>
          <a:ext cx="5567363" cy="1103313"/>
        </p:xfrm>
        <a:graphic>
          <a:graphicData uri="http://schemas.openxmlformats.org/presentationml/2006/ole">
            <mc:AlternateContent xmlns:mc="http://schemas.openxmlformats.org/markup-compatibility/2006">
              <mc:Choice xmlns:v="urn:schemas-microsoft-com:vml" Requires="v">
                <p:oleObj spid="_x0000_s2066" name="公式" r:id="rId9" imgW="2336760" imgH="457200" progId="Equation.3">
                  <p:embed/>
                </p:oleObj>
              </mc:Choice>
              <mc:Fallback>
                <p:oleObj name="公式" r:id="rId9" imgW="2336760" imgH="4572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6225" y="5486400"/>
                        <a:ext cx="5567363"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680" name="Group 2">
            <a:extLst>
              <a:ext uri="{FF2B5EF4-FFF2-40B4-BE49-F238E27FC236}">
                <a16:creationId xmlns:a16="http://schemas.microsoft.com/office/drawing/2014/main" id="{FCB2FAF8-4A71-425E-9E8C-8F935EA2B76B}"/>
              </a:ext>
            </a:extLst>
          </p:cNvPr>
          <p:cNvGrpSpPr>
            <a:grpSpLocks/>
          </p:cNvGrpSpPr>
          <p:nvPr/>
        </p:nvGrpSpPr>
        <p:grpSpPr bwMode="auto">
          <a:xfrm>
            <a:off x="5651500" y="1873250"/>
            <a:ext cx="2501900" cy="2373313"/>
            <a:chOff x="3560" y="1180"/>
            <a:chExt cx="1576" cy="1495"/>
          </a:xfrm>
        </p:grpSpPr>
        <p:grpSp>
          <p:nvGrpSpPr>
            <p:cNvPr id="28724" name="Group 3">
              <a:extLst>
                <a:ext uri="{FF2B5EF4-FFF2-40B4-BE49-F238E27FC236}">
                  <a16:creationId xmlns:a16="http://schemas.microsoft.com/office/drawing/2014/main" id="{1068DCD2-47A9-4C81-A669-1A724C86D429}"/>
                </a:ext>
              </a:extLst>
            </p:cNvPr>
            <p:cNvGrpSpPr>
              <a:grpSpLocks/>
            </p:cNvGrpSpPr>
            <p:nvPr/>
          </p:nvGrpSpPr>
          <p:grpSpPr bwMode="auto">
            <a:xfrm>
              <a:off x="4290" y="1180"/>
              <a:ext cx="635" cy="1429"/>
              <a:chOff x="4253" y="1372"/>
              <a:chExt cx="735" cy="1429"/>
            </a:xfrm>
          </p:grpSpPr>
          <p:grpSp>
            <p:nvGrpSpPr>
              <p:cNvPr id="28731" name="Group 4">
                <a:extLst>
                  <a:ext uri="{FF2B5EF4-FFF2-40B4-BE49-F238E27FC236}">
                    <a16:creationId xmlns:a16="http://schemas.microsoft.com/office/drawing/2014/main" id="{5693A82C-B47B-4D83-B4BD-B132788E584B}"/>
                  </a:ext>
                </a:extLst>
              </p:cNvPr>
              <p:cNvGrpSpPr>
                <a:grpSpLocks/>
              </p:cNvGrpSpPr>
              <p:nvPr/>
            </p:nvGrpSpPr>
            <p:grpSpPr bwMode="auto">
              <a:xfrm>
                <a:off x="4253" y="1976"/>
                <a:ext cx="735" cy="807"/>
                <a:chOff x="4253" y="1976"/>
                <a:chExt cx="735" cy="807"/>
              </a:xfrm>
            </p:grpSpPr>
            <p:sp>
              <p:nvSpPr>
                <p:cNvPr id="28734" name="Freeform 5" descr="浅色上对角线">
                  <a:extLst>
                    <a:ext uri="{FF2B5EF4-FFF2-40B4-BE49-F238E27FC236}">
                      <a16:creationId xmlns:a16="http://schemas.microsoft.com/office/drawing/2014/main" id="{868C0C81-2449-451C-8607-0DC181950655}"/>
                    </a:ext>
                  </a:extLst>
                </p:cNvPr>
                <p:cNvSpPr>
                  <a:spLocks/>
                </p:cNvSpPr>
                <p:nvPr/>
              </p:nvSpPr>
              <p:spPr bwMode="auto">
                <a:xfrm>
                  <a:off x="4361" y="2282"/>
                  <a:ext cx="486" cy="501"/>
                </a:xfrm>
                <a:custGeom>
                  <a:avLst/>
                  <a:gdLst>
                    <a:gd name="T0" fmla="*/ 7 w 486"/>
                    <a:gd name="T1" fmla="*/ 231 h 501"/>
                    <a:gd name="T2" fmla="*/ 0 w 486"/>
                    <a:gd name="T3" fmla="*/ 0 h 501"/>
                    <a:gd name="T4" fmla="*/ 486 w 486"/>
                    <a:gd name="T5" fmla="*/ 0 h 501"/>
                    <a:gd name="T6" fmla="*/ 486 w 486"/>
                    <a:gd name="T7" fmla="*/ 501 h 501"/>
                    <a:gd name="T8" fmla="*/ 7 w 486"/>
                    <a:gd name="T9" fmla="*/ 231 h 501"/>
                    <a:gd name="T10" fmla="*/ 0 60000 65536"/>
                    <a:gd name="T11" fmla="*/ 0 60000 65536"/>
                    <a:gd name="T12" fmla="*/ 0 60000 65536"/>
                    <a:gd name="T13" fmla="*/ 0 60000 65536"/>
                    <a:gd name="T14" fmla="*/ 0 60000 65536"/>
                    <a:gd name="T15" fmla="*/ 0 w 486"/>
                    <a:gd name="T16" fmla="*/ 0 h 501"/>
                    <a:gd name="T17" fmla="*/ 486 w 486"/>
                    <a:gd name="T18" fmla="*/ 501 h 501"/>
                  </a:gdLst>
                  <a:ahLst/>
                  <a:cxnLst>
                    <a:cxn ang="T10">
                      <a:pos x="T0" y="T1"/>
                    </a:cxn>
                    <a:cxn ang="T11">
                      <a:pos x="T2" y="T3"/>
                    </a:cxn>
                    <a:cxn ang="T12">
                      <a:pos x="T4" y="T5"/>
                    </a:cxn>
                    <a:cxn ang="T13">
                      <a:pos x="T6" y="T7"/>
                    </a:cxn>
                    <a:cxn ang="T14">
                      <a:pos x="T8" y="T9"/>
                    </a:cxn>
                  </a:cxnLst>
                  <a:rect l="T15" t="T16" r="T17" b="T18"/>
                  <a:pathLst>
                    <a:path w="486" h="501">
                      <a:moveTo>
                        <a:pt x="7" y="231"/>
                      </a:moveTo>
                      <a:lnTo>
                        <a:pt x="0" y="0"/>
                      </a:lnTo>
                      <a:lnTo>
                        <a:pt x="486" y="0"/>
                      </a:lnTo>
                      <a:lnTo>
                        <a:pt x="486" y="501"/>
                      </a:lnTo>
                      <a:lnTo>
                        <a:pt x="7" y="231"/>
                      </a:lnTo>
                      <a:close/>
                    </a:path>
                  </a:pathLst>
                </a:custGeom>
                <a:pattFill prst="ltUpDiag">
                  <a:fgClr>
                    <a:srgbClr val="FF3300"/>
                  </a:fgClr>
                  <a:bgClr>
                    <a:schemeClr val="bg1"/>
                  </a:bgClr>
                </a:pattFill>
                <a:ln>
                  <a:noFill/>
                </a:ln>
                <a:extLst>
                  <a:ext uri="{91240B29-F687-4F45-9708-019B960494DF}">
                    <a14:hiddenLine xmlns:a14="http://schemas.microsoft.com/office/drawing/2010/main" w="19050" cap="flat" cmpd="sng">
                      <a:solidFill>
                        <a:srgbClr val="000000"/>
                      </a:solidFill>
                      <a:prstDash val="solid"/>
                      <a:round/>
                      <a:headEnd type="none" w="med" len="med"/>
                      <a:tailEnd type="none" w="med" len="med"/>
                    </a14:hiddenLine>
                  </a:ext>
                </a:extLst>
              </p:spPr>
              <p:txBody>
                <a:bodyPr/>
                <a:lstStyle/>
                <a:p>
                  <a:endParaRPr lang="zh-CN" altLang="en-US"/>
                </a:p>
              </p:txBody>
            </p:sp>
            <p:graphicFrame>
              <p:nvGraphicFramePr>
                <p:cNvPr id="28678" name="Object 6">
                  <a:extLst>
                    <a:ext uri="{FF2B5EF4-FFF2-40B4-BE49-F238E27FC236}">
                      <a16:creationId xmlns:a16="http://schemas.microsoft.com/office/drawing/2014/main" id="{74625387-6A41-4119-8F26-D7E54E4B1226}"/>
                    </a:ext>
                  </a:extLst>
                </p:cNvPr>
                <p:cNvGraphicFramePr>
                  <a:graphicFrameLocks noChangeAspect="1"/>
                </p:cNvGraphicFramePr>
                <p:nvPr/>
              </p:nvGraphicFramePr>
              <p:xfrm>
                <a:off x="4253" y="1976"/>
                <a:ext cx="276" cy="331"/>
              </p:xfrm>
              <a:graphic>
                <a:graphicData uri="http://schemas.openxmlformats.org/presentationml/2006/ole">
                  <mc:AlternateContent xmlns:mc="http://schemas.openxmlformats.org/markup-compatibility/2006">
                    <mc:Choice xmlns:v="urn:schemas-microsoft-com:vml" Requires="v">
                      <p:oleObj spid="_x0000_s28735" name="Equation" r:id="rId3" imgW="190440" imgH="228600" progId="Equation.3">
                        <p:embed/>
                      </p:oleObj>
                    </mc:Choice>
                    <mc:Fallback>
                      <p:oleObj name="Equation" r:id="rId3" imgW="19044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3" y="1976"/>
                              <a:ext cx="276"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a:extLst>
                    <a:ext uri="{FF2B5EF4-FFF2-40B4-BE49-F238E27FC236}">
                      <a16:creationId xmlns:a16="http://schemas.microsoft.com/office/drawing/2014/main" id="{C9192AD7-5974-4EE1-98E3-739759A89BBE}"/>
                    </a:ext>
                  </a:extLst>
                </p:cNvPr>
                <p:cNvGraphicFramePr>
                  <a:graphicFrameLocks noChangeAspect="1"/>
                </p:cNvGraphicFramePr>
                <p:nvPr/>
              </p:nvGraphicFramePr>
              <p:xfrm>
                <a:off x="4730" y="1990"/>
                <a:ext cx="258" cy="313"/>
              </p:xfrm>
              <a:graphic>
                <a:graphicData uri="http://schemas.openxmlformats.org/presentationml/2006/ole">
                  <mc:AlternateContent xmlns:mc="http://schemas.openxmlformats.org/markup-compatibility/2006">
                    <mc:Choice xmlns:v="urn:schemas-microsoft-com:vml" Requires="v">
                      <p:oleObj spid="_x0000_s28736" name="Equation" r:id="rId5" imgW="177480" imgH="215640" progId="Equation.3">
                        <p:embed/>
                      </p:oleObj>
                    </mc:Choice>
                    <mc:Fallback>
                      <p:oleObj name="Equation" r:id="rId5" imgW="17748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0" y="1990"/>
                              <a:ext cx="258"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732" name="Line 8">
                <a:extLst>
                  <a:ext uri="{FF2B5EF4-FFF2-40B4-BE49-F238E27FC236}">
                    <a16:creationId xmlns:a16="http://schemas.microsoft.com/office/drawing/2014/main" id="{00BD64AE-1ABD-4885-853F-863FFAB48F2D}"/>
                  </a:ext>
                </a:extLst>
              </p:cNvPr>
              <p:cNvSpPr>
                <a:spLocks noChangeShapeType="1"/>
              </p:cNvSpPr>
              <p:nvPr/>
            </p:nvSpPr>
            <p:spPr bwMode="auto">
              <a:xfrm>
                <a:off x="4368" y="1395"/>
                <a:ext cx="0" cy="1136"/>
              </a:xfrm>
              <a:prstGeom prst="line">
                <a:avLst/>
              </a:prstGeom>
              <a:noFill/>
              <a:ln w="19050">
                <a:solidFill>
                  <a:srgbClr val="000000"/>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8733" name="Line 9">
                <a:extLst>
                  <a:ext uri="{FF2B5EF4-FFF2-40B4-BE49-F238E27FC236}">
                    <a16:creationId xmlns:a16="http://schemas.microsoft.com/office/drawing/2014/main" id="{99FDD26A-EF9A-48FE-A19E-A8BD18B860E0}"/>
                  </a:ext>
                </a:extLst>
              </p:cNvPr>
              <p:cNvSpPr>
                <a:spLocks noChangeShapeType="1"/>
              </p:cNvSpPr>
              <p:nvPr/>
            </p:nvSpPr>
            <p:spPr bwMode="auto">
              <a:xfrm>
                <a:off x="4841" y="1372"/>
                <a:ext cx="7" cy="1429"/>
              </a:xfrm>
              <a:prstGeom prst="line">
                <a:avLst/>
              </a:prstGeom>
              <a:noFill/>
              <a:ln w="19050">
                <a:solidFill>
                  <a:srgbClr val="000000"/>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28725" name="Group 10">
              <a:extLst>
                <a:ext uri="{FF2B5EF4-FFF2-40B4-BE49-F238E27FC236}">
                  <a16:creationId xmlns:a16="http://schemas.microsoft.com/office/drawing/2014/main" id="{F7611A88-7E52-4CA3-A9F8-6F53FE42B754}"/>
                </a:ext>
              </a:extLst>
            </p:cNvPr>
            <p:cNvGrpSpPr>
              <a:grpSpLocks/>
            </p:cNvGrpSpPr>
            <p:nvPr/>
          </p:nvGrpSpPr>
          <p:grpSpPr bwMode="auto">
            <a:xfrm>
              <a:off x="3560" y="1577"/>
              <a:ext cx="1576" cy="1098"/>
              <a:chOff x="3408" y="1769"/>
              <a:chExt cx="1824" cy="1098"/>
            </a:xfrm>
          </p:grpSpPr>
          <p:sp>
            <p:nvSpPr>
              <p:cNvPr id="28726" name="Line 11">
                <a:extLst>
                  <a:ext uri="{FF2B5EF4-FFF2-40B4-BE49-F238E27FC236}">
                    <a16:creationId xmlns:a16="http://schemas.microsoft.com/office/drawing/2014/main" id="{C1F3A1A5-742F-4640-9A0E-354CFBA03B42}"/>
                  </a:ext>
                </a:extLst>
              </p:cNvPr>
              <p:cNvSpPr>
                <a:spLocks noChangeShapeType="1"/>
              </p:cNvSpPr>
              <p:nvPr/>
            </p:nvSpPr>
            <p:spPr bwMode="auto">
              <a:xfrm>
                <a:off x="3408" y="2291"/>
                <a:ext cx="1680" cy="0"/>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28727" name="Text Box 12">
                <a:extLst>
                  <a:ext uri="{FF2B5EF4-FFF2-40B4-BE49-F238E27FC236}">
                    <a16:creationId xmlns:a16="http://schemas.microsoft.com/office/drawing/2014/main" id="{948BED34-E97A-49C8-9E20-EF422FBE3F72}"/>
                  </a:ext>
                </a:extLst>
              </p:cNvPr>
              <p:cNvSpPr txBox="1">
                <a:spLocks noChangeArrowheads="1"/>
              </p:cNvSpPr>
              <p:nvPr/>
            </p:nvSpPr>
            <p:spPr bwMode="auto">
              <a:xfrm>
                <a:off x="4944" y="2208"/>
                <a:ext cx="28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i="1">
                    <a:ea typeface="宋体" panose="02010600030101010101" pitchFamily="2" charset="-122"/>
                  </a:rPr>
                  <a:t>x</a:t>
                </a:r>
              </a:p>
            </p:txBody>
          </p:sp>
          <p:sp>
            <p:nvSpPr>
              <p:cNvPr id="28728" name="Text Box 13">
                <a:extLst>
                  <a:ext uri="{FF2B5EF4-FFF2-40B4-BE49-F238E27FC236}">
                    <a16:creationId xmlns:a16="http://schemas.microsoft.com/office/drawing/2014/main" id="{621924B8-BA6E-4CE5-92C7-918E411BBF72}"/>
                  </a:ext>
                </a:extLst>
              </p:cNvPr>
              <p:cNvSpPr txBox="1">
                <a:spLocks noChangeArrowheads="1"/>
              </p:cNvSpPr>
              <p:nvPr/>
            </p:nvSpPr>
            <p:spPr bwMode="auto">
              <a:xfrm>
                <a:off x="3764" y="2195"/>
                <a:ext cx="28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50000"/>
                  </a:spcBef>
                </a:pPr>
                <a:r>
                  <a:rPr lang="en-US" altLang="zh-CN" i="1">
                    <a:ea typeface="宋体" panose="02010600030101010101" pitchFamily="2" charset="-122"/>
                  </a:rPr>
                  <a:t>O</a:t>
                </a:r>
              </a:p>
            </p:txBody>
          </p:sp>
          <p:sp>
            <p:nvSpPr>
              <p:cNvPr id="28729" name="Line 14">
                <a:extLst>
                  <a:ext uri="{FF2B5EF4-FFF2-40B4-BE49-F238E27FC236}">
                    <a16:creationId xmlns:a16="http://schemas.microsoft.com/office/drawing/2014/main" id="{7B6D15BE-951D-4420-A136-81A7BA134C8C}"/>
                  </a:ext>
                </a:extLst>
              </p:cNvPr>
              <p:cNvSpPr>
                <a:spLocks noChangeShapeType="1"/>
              </p:cNvSpPr>
              <p:nvPr/>
            </p:nvSpPr>
            <p:spPr bwMode="auto">
              <a:xfrm flipH="1" flipV="1">
                <a:off x="3936" y="1859"/>
                <a:ext cx="0" cy="432"/>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aphicFrame>
            <p:nvGraphicFramePr>
              <p:cNvPr id="28677" name="Object 15">
                <a:extLst>
                  <a:ext uri="{FF2B5EF4-FFF2-40B4-BE49-F238E27FC236}">
                    <a16:creationId xmlns:a16="http://schemas.microsoft.com/office/drawing/2014/main" id="{993F4140-716D-44F0-ACDC-E8A48ECE940D}"/>
                  </a:ext>
                </a:extLst>
              </p:cNvPr>
              <p:cNvGraphicFramePr>
                <a:graphicFrameLocks noChangeAspect="1"/>
              </p:cNvGraphicFramePr>
              <p:nvPr/>
            </p:nvGraphicFramePr>
            <p:xfrm>
              <a:off x="3683" y="1769"/>
              <a:ext cx="228" cy="257"/>
            </p:xfrm>
            <a:graphic>
              <a:graphicData uri="http://schemas.openxmlformats.org/presentationml/2006/ole">
                <mc:AlternateContent xmlns:mc="http://schemas.openxmlformats.org/markup-compatibility/2006">
                  <mc:Choice xmlns:v="urn:schemas-microsoft-com:vml" Requires="v">
                    <p:oleObj spid="_x0000_s28737" name="Equation" r:id="rId7" imgW="203040" imgH="228600" progId="Equation.3">
                      <p:embed/>
                    </p:oleObj>
                  </mc:Choice>
                  <mc:Fallback>
                    <p:oleObj name="Equation" r:id="rId7" imgW="203040" imgH="2286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3" y="1769"/>
                            <a:ext cx="228"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30" name="Line 16">
                <a:extLst>
                  <a:ext uri="{FF2B5EF4-FFF2-40B4-BE49-F238E27FC236}">
                    <a16:creationId xmlns:a16="http://schemas.microsoft.com/office/drawing/2014/main" id="{3B20C553-2D01-4106-830D-33FD69144693}"/>
                  </a:ext>
                </a:extLst>
              </p:cNvPr>
              <p:cNvSpPr>
                <a:spLocks noChangeShapeType="1"/>
              </p:cNvSpPr>
              <p:nvPr/>
            </p:nvSpPr>
            <p:spPr bwMode="auto">
              <a:xfrm>
                <a:off x="3504" y="2051"/>
                <a:ext cx="1488" cy="816"/>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grpSp>
        <p:nvGrpSpPr>
          <p:cNvPr id="28681" name="Group 17">
            <a:extLst>
              <a:ext uri="{FF2B5EF4-FFF2-40B4-BE49-F238E27FC236}">
                <a16:creationId xmlns:a16="http://schemas.microsoft.com/office/drawing/2014/main" id="{E3060B76-7CBD-4D96-877C-55A94BE91FDD}"/>
              </a:ext>
            </a:extLst>
          </p:cNvPr>
          <p:cNvGrpSpPr>
            <a:grpSpLocks/>
          </p:cNvGrpSpPr>
          <p:nvPr/>
        </p:nvGrpSpPr>
        <p:grpSpPr bwMode="auto">
          <a:xfrm>
            <a:off x="5181600" y="609600"/>
            <a:ext cx="2874963" cy="1676400"/>
            <a:chOff x="3065" y="576"/>
            <a:chExt cx="2096" cy="1056"/>
          </a:xfrm>
        </p:grpSpPr>
        <p:grpSp>
          <p:nvGrpSpPr>
            <p:cNvPr id="28685" name="Group 18">
              <a:extLst>
                <a:ext uri="{FF2B5EF4-FFF2-40B4-BE49-F238E27FC236}">
                  <a16:creationId xmlns:a16="http://schemas.microsoft.com/office/drawing/2014/main" id="{3EE557AD-05DB-496C-9300-54ED5D9D46BF}"/>
                </a:ext>
              </a:extLst>
            </p:cNvPr>
            <p:cNvGrpSpPr>
              <a:grpSpLocks/>
            </p:cNvGrpSpPr>
            <p:nvPr/>
          </p:nvGrpSpPr>
          <p:grpSpPr bwMode="auto">
            <a:xfrm>
              <a:off x="3065" y="576"/>
              <a:ext cx="2096" cy="1037"/>
              <a:chOff x="3065" y="576"/>
              <a:chExt cx="2096" cy="1037"/>
            </a:xfrm>
          </p:grpSpPr>
          <p:sp>
            <p:nvSpPr>
              <p:cNvPr id="28690" name="Rectangle 19" descr="横向砖形">
                <a:extLst>
                  <a:ext uri="{FF2B5EF4-FFF2-40B4-BE49-F238E27FC236}">
                    <a16:creationId xmlns:a16="http://schemas.microsoft.com/office/drawing/2014/main" id="{FF277998-43D2-4BCC-8E57-B6F587B41E7F}"/>
                  </a:ext>
                </a:extLst>
              </p:cNvPr>
              <p:cNvSpPr>
                <a:spLocks noChangeArrowheads="1"/>
              </p:cNvSpPr>
              <p:nvPr/>
            </p:nvSpPr>
            <p:spPr bwMode="auto">
              <a:xfrm>
                <a:off x="3065" y="970"/>
                <a:ext cx="129" cy="406"/>
              </a:xfrm>
              <a:prstGeom prst="rect">
                <a:avLst/>
              </a:prstGeom>
              <a:pattFill prst="horzBrick">
                <a:fgClr>
                  <a:srgbClr val="CC9900"/>
                </a:fgClr>
                <a:bgClr>
                  <a:schemeClr val="bg1"/>
                </a:bgClr>
              </a:patt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691" name="Rectangle 20" descr="深色下对角线">
                <a:extLst>
                  <a:ext uri="{FF2B5EF4-FFF2-40B4-BE49-F238E27FC236}">
                    <a16:creationId xmlns:a16="http://schemas.microsoft.com/office/drawing/2014/main" id="{490F2AE2-1810-4986-8958-7BE0D25BE22A}"/>
                  </a:ext>
                </a:extLst>
              </p:cNvPr>
              <p:cNvSpPr>
                <a:spLocks noChangeArrowheads="1"/>
              </p:cNvSpPr>
              <p:nvPr/>
            </p:nvSpPr>
            <p:spPr bwMode="auto">
              <a:xfrm>
                <a:off x="3202" y="1326"/>
                <a:ext cx="1680" cy="48"/>
              </a:xfrm>
              <a:prstGeom prst="rect">
                <a:avLst/>
              </a:prstGeom>
              <a:pattFill prst="dkDnDiag">
                <a:fgClr>
                  <a:srgbClr val="CC9900"/>
                </a:fgClr>
                <a:bgClr>
                  <a:schemeClr val="bg1"/>
                </a:bgClr>
              </a:patt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692" name="Text Box 21">
                <a:extLst>
                  <a:ext uri="{FF2B5EF4-FFF2-40B4-BE49-F238E27FC236}">
                    <a16:creationId xmlns:a16="http://schemas.microsoft.com/office/drawing/2014/main" id="{C5402F33-65F3-4A1B-8ABC-38AA64B6C71C}"/>
                  </a:ext>
                </a:extLst>
              </p:cNvPr>
              <p:cNvSpPr txBox="1">
                <a:spLocks noChangeArrowheads="1"/>
              </p:cNvSpPr>
              <p:nvPr/>
            </p:nvSpPr>
            <p:spPr bwMode="auto">
              <a:xfrm>
                <a:off x="4916" y="1115"/>
                <a:ext cx="2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28693" name="Text Box 22">
                <a:extLst>
                  <a:ext uri="{FF2B5EF4-FFF2-40B4-BE49-F238E27FC236}">
                    <a16:creationId xmlns:a16="http://schemas.microsoft.com/office/drawing/2014/main" id="{0527E17C-0D17-4296-85EC-4F350941FBA2}"/>
                  </a:ext>
                </a:extLst>
              </p:cNvPr>
              <p:cNvSpPr txBox="1">
                <a:spLocks noChangeArrowheads="1"/>
              </p:cNvSpPr>
              <p:nvPr/>
            </p:nvSpPr>
            <p:spPr bwMode="auto">
              <a:xfrm>
                <a:off x="3803" y="1325"/>
                <a:ext cx="3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O</a:t>
                </a:r>
              </a:p>
            </p:txBody>
          </p:sp>
          <p:sp>
            <p:nvSpPr>
              <p:cNvPr id="28694" name="Line 23">
                <a:extLst>
                  <a:ext uri="{FF2B5EF4-FFF2-40B4-BE49-F238E27FC236}">
                    <a16:creationId xmlns:a16="http://schemas.microsoft.com/office/drawing/2014/main" id="{FED5B43D-5A57-4377-965C-5A027FC5CB1B}"/>
                  </a:ext>
                </a:extLst>
              </p:cNvPr>
              <p:cNvSpPr>
                <a:spLocks noChangeShapeType="1"/>
              </p:cNvSpPr>
              <p:nvPr/>
            </p:nvSpPr>
            <p:spPr bwMode="auto">
              <a:xfrm>
                <a:off x="3911" y="132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Line 24">
                <a:extLst>
                  <a:ext uri="{FF2B5EF4-FFF2-40B4-BE49-F238E27FC236}">
                    <a16:creationId xmlns:a16="http://schemas.microsoft.com/office/drawing/2014/main" id="{49A055D4-4036-4901-9B12-E7E475536F67}"/>
                  </a:ext>
                </a:extLst>
              </p:cNvPr>
              <p:cNvSpPr>
                <a:spLocks noChangeShapeType="1"/>
              </p:cNvSpPr>
              <p:nvPr/>
            </p:nvSpPr>
            <p:spPr bwMode="auto">
              <a:xfrm flipH="1" flipV="1">
                <a:off x="3904" y="785"/>
                <a:ext cx="7" cy="298"/>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Line 25">
                <a:extLst>
                  <a:ext uri="{FF2B5EF4-FFF2-40B4-BE49-F238E27FC236}">
                    <a16:creationId xmlns:a16="http://schemas.microsoft.com/office/drawing/2014/main" id="{11611283-AFCC-4709-91E0-AB0005480D4F}"/>
                  </a:ext>
                </a:extLst>
              </p:cNvPr>
              <p:cNvSpPr>
                <a:spLocks noChangeShapeType="1"/>
              </p:cNvSpPr>
              <p:nvPr/>
            </p:nvSpPr>
            <p:spPr bwMode="auto">
              <a:xfrm flipV="1">
                <a:off x="4546" y="770"/>
                <a:ext cx="0" cy="224"/>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Line 26">
                <a:extLst>
                  <a:ext uri="{FF2B5EF4-FFF2-40B4-BE49-F238E27FC236}">
                    <a16:creationId xmlns:a16="http://schemas.microsoft.com/office/drawing/2014/main" id="{C4B5B43D-BA55-4FE5-9510-2C25288D1483}"/>
                  </a:ext>
                </a:extLst>
              </p:cNvPr>
              <p:cNvSpPr>
                <a:spLocks noChangeShapeType="1"/>
              </p:cNvSpPr>
              <p:nvPr/>
            </p:nvSpPr>
            <p:spPr bwMode="auto">
              <a:xfrm>
                <a:off x="3911" y="843"/>
                <a:ext cx="642"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698" name="Text Box 27">
                <a:extLst>
                  <a:ext uri="{FF2B5EF4-FFF2-40B4-BE49-F238E27FC236}">
                    <a16:creationId xmlns:a16="http://schemas.microsoft.com/office/drawing/2014/main" id="{9C5891ED-8CB9-4720-8881-786A82C03811}"/>
                  </a:ext>
                </a:extLst>
              </p:cNvPr>
              <p:cNvSpPr txBox="1">
                <a:spLocks noChangeArrowheads="1"/>
              </p:cNvSpPr>
              <p:nvPr/>
            </p:nvSpPr>
            <p:spPr bwMode="auto">
              <a:xfrm>
                <a:off x="4093" y="576"/>
                <a:ext cx="2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28699" name="Line 28">
                <a:extLst>
                  <a:ext uri="{FF2B5EF4-FFF2-40B4-BE49-F238E27FC236}">
                    <a16:creationId xmlns:a16="http://schemas.microsoft.com/office/drawing/2014/main" id="{94F36E1B-B63B-4190-837E-4BF13804E6E6}"/>
                  </a:ext>
                </a:extLst>
              </p:cNvPr>
              <p:cNvSpPr>
                <a:spLocks noChangeShapeType="1"/>
              </p:cNvSpPr>
              <p:nvPr/>
            </p:nvSpPr>
            <p:spPr bwMode="auto">
              <a:xfrm flipV="1">
                <a:off x="3205" y="1374"/>
                <a:ext cx="1910" cy="4"/>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8676" name="Object 29">
                <a:extLst>
                  <a:ext uri="{FF2B5EF4-FFF2-40B4-BE49-F238E27FC236}">
                    <a16:creationId xmlns:a16="http://schemas.microsoft.com/office/drawing/2014/main" id="{325BFD25-5339-4CF0-8384-2B58BB4B19B4}"/>
                  </a:ext>
                </a:extLst>
              </p:cNvPr>
              <p:cNvGraphicFramePr>
                <a:graphicFrameLocks noChangeAspect="1"/>
              </p:cNvGraphicFramePr>
              <p:nvPr/>
            </p:nvGraphicFramePr>
            <p:xfrm>
              <a:off x="4640" y="968"/>
              <a:ext cx="307" cy="199"/>
            </p:xfrm>
            <a:graphic>
              <a:graphicData uri="http://schemas.openxmlformats.org/presentationml/2006/ole">
                <mc:AlternateContent xmlns:mc="http://schemas.openxmlformats.org/markup-compatibility/2006">
                  <mc:Choice xmlns:v="urn:schemas-microsoft-com:vml" Requires="v">
                    <p:oleObj spid="_x0000_s28738" name="Equation" r:id="rId9" imgW="177480" imgH="139680" progId="Equation.3">
                      <p:embed/>
                    </p:oleObj>
                  </mc:Choice>
                  <mc:Fallback>
                    <p:oleObj name="Equation" r:id="rId9" imgW="177480" imgH="13968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0" y="968"/>
                            <a:ext cx="307"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00" name="Oval 30">
                <a:extLst>
                  <a:ext uri="{FF2B5EF4-FFF2-40B4-BE49-F238E27FC236}">
                    <a16:creationId xmlns:a16="http://schemas.microsoft.com/office/drawing/2014/main" id="{56B30202-5E12-4E03-B0F1-14361CE654FE}"/>
                  </a:ext>
                </a:extLst>
              </p:cNvPr>
              <p:cNvSpPr>
                <a:spLocks noChangeArrowheads="1"/>
              </p:cNvSpPr>
              <p:nvPr/>
            </p:nvSpPr>
            <p:spPr bwMode="auto">
              <a:xfrm>
                <a:off x="4403" y="1048"/>
                <a:ext cx="284" cy="277"/>
              </a:xfrm>
              <a:prstGeom prst="ellipse">
                <a:avLst/>
              </a:prstGeom>
              <a:gradFill rotWithShape="0">
                <a:gsLst>
                  <a:gs pos="0">
                    <a:srgbClr val="33CCCC"/>
                  </a:gs>
                  <a:gs pos="100000">
                    <a:srgbClr val="00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8701" name="Group 31">
                <a:extLst>
                  <a:ext uri="{FF2B5EF4-FFF2-40B4-BE49-F238E27FC236}">
                    <a16:creationId xmlns:a16="http://schemas.microsoft.com/office/drawing/2014/main" id="{93E5C26A-7D1B-4A09-8C3D-5168C2DABEAD}"/>
                  </a:ext>
                </a:extLst>
              </p:cNvPr>
              <p:cNvGrpSpPr>
                <a:grpSpLocks/>
              </p:cNvGrpSpPr>
              <p:nvPr/>
            </p:nvGrpSpPr>
            <p:grpSpPr bwMode="auto">
              <a:xfrm rot="-179385">
                <a:off x="3200" y="1114"/>
                <a:ext cx="1214" cy="135"/>
                <a:chOff x="3655" y="724"/>
                <a:chExt cx="1214" cy="165"/>
              </a:xfrm>
            </p:grpSpPr>
            <p:grpSp>
              <p:nvGrpSpPr>
                <p:cNvPr id="28702" name="Group 32">
                  <a:extLst>
                    <a:ext uri="{FF2B5EF4-FFF2-40B4-BE49-F238E27FC236}">
                      <a16:creationId xmlns:a16="http://schemas.microsoft.com/office/drawing/2014/main" id="{E19C7749-1D84-404A-B2C1-52EC6E4C2C3B}"/>
                    </a:ext>
                  </a:extLst>
                </p:cNvPr>
                <p:cNvGrpSpPr>
                  <a:grpSpLocks/>
                </p:cNvGrpSpPr>
                <p:nvPr/>
              </p:nvGrpSpPr>
              <p:grpSpPr bwMode="auto">
                <a:xfrm>
                  <a:off x="4236" y="750"/>
                  <a:ext cx="528" cy="133"/>
                  <a:chOff x="960" y="1344"/>
                  <a:chExt cx="890" cy="240"/>
                </a:xfrm>
              </p:grpSpPr>
              <p:grpSp>
                <p:nvGrpSpPr>
                  <p:cNvPr id="28715" name="Group 33">
                    <a:extLst>
                      <a:ext uri="{FF2B5EF4-FFF2-40B4-BE49-F238E27FC236}">
                        <a16:creationId xmlns:a16="http://schemas.microsoft.com/office/drawing/2014/main" id="{60901B0C-1AA1-490F-9559-9CE8EA50BB22}"/>
                      </a:ext>
                    </a:extLst>
                  </p:cNvPr>
                  <p:cNvGrpSpPr>
                    <a:grpSpLocks/>
                  </p:cNvGrpSpPr>
                  <p:nvPr/>
                </p:nvGrpSpPr>
                <p:grpSpPr bwMode="auto">
                  <a:xfrm>
                    <a:off x="960" y="1344"/>
                    <a:ext cx="297" cy="240"/>
                    <a:chOff x="960" y="1344"/>
                    <a:chExt cx="297" cy="240"/>
                  </a:xfrm>
                </p:grpSpPr>
                <p:sp>
                  <p:nvSpPr>
                    <p:cNvPr id="28722" name="Line 34">
                      <a:extLst>
                        <a:ext uri="{FF2B5EF4-FFF2-40B4-BE49-F238E27FC236}">
                          <a16:creationId xmlns:a16="http://schemas.microsoft.com/office/drawing/2014/main" id="{2711CA95-A3F6-41EB-89A0-339BA1ADE8AD}"/>
                        </a:ext>
                      </a:extLst>
                    </p:cNvPr>
                    <p:cNvSpPr>
                      <a:spLocks noChangeShapeType="1"/>
                    </p:cNvSpPr>
                    <p:nvPr/>
                  </p:nvSpPr>
                  <p:spPr bwMode="auto">
                    <a:xfrm flipV="1">
                      <a:off x="960" y="1344"/>
                      <a:ext cx="144"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3" name="Line 35">
                      <a:extLst>
                        <a:ext uri="{FF2B5EF4-FFF2-40B4-BE49-F238E27FC236}">
                          <a16:creationId xmlns:a16="http://schemas.microsoft.com/office/drawing/2014/main" id="{FFF1CFC6-8CBA-40B3-BC54-030C9C7DBA2C}"/>
                        </a:ext>
                      </a:extLst>
                    </p:cNvPr>
                    <p:cNvSpPr>
                      <a:spLocks noChangeShapeType="1"/>
                    </p:cNvSpPr>
                    <p:nvPr/>
                  </p:nvSpPr>
                  <p:spPr bwMode="auto">
                    <a:xfrm flipH="1" flipV="1">
                      <a:off x="1113" y="1344"/>
                      <a:ext cx="144"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716" name="Group 36">
                    <a:extLst>
                      <a:ext uri="{FF2B5EF4-FFF2-40B4-BE49-F238E27FC236}">
                        <a16:creationId xmlns:a16="http://schemas.microsoft.com/office/drawing/2014/main" id="{7F2B77B1-23AD-42B2-B3C2-4C5765FB8EA0}"/>
                      </a:ext>
                    </a:extLst>
                  </p:cNvPr>
                  <p:cNvGrpSpPr>
                    <a:grpSpLocks/>
                  </p:cNvGrpSpPr>
                  <p:nvPr/>
                </p:nvGrpSpPr>
                <p:grpSpPr bwMode="auto">
                  <a:xfrm>
                    <a:off x="1257" y="1344"/>
                    <a:ext cx="297" cy="240"/>
                    <a:chOff x="960" y="1344"/>
                    <a:chExt cx="297" cy="240"/>
                  </a:xfrm>
                </p:grpSpPr>
                <p:sp>
                  <p:nvSpPr>
                    <p:cNvPr id="28720" name="Line 37">
                      <a:extLst>
                        <a:ext uri="{FF2B5EF4-FFF2-40B4-BE49-F238E27FC236}">
                          <a16:creationId xmlns:a16="http://schemas.microsoft.com/office/drawing/2014/main" id="{2EFC3BFA-834C-4A9B-BA47-A39F0202E255}"/>
                        </a:ext>
                      </a:extLst>
                    </p:cNvPr>
                    <p:cNvSpPr>
                      <a:spLocks noChangeShapeType="1"/>
                    </p:cNvSpPr>
                    <p:nvPr/>
                  </p:nvSpPr>
                  <p:spPr bwMode="auto">
                    <a:xfrm flipV="1">
                      <a:off x="960" y="1344"/>
                      <a:ext cx="144"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1" name="Line 38">
                      <a:extLst>
                        <a:ext uri="{FF2B5EF4-FFF2-40B4-BE49-F238E27FC236}">
                          <a16:creationId xmlns:a16="http://schemas.microsoft.com/office/drawing/2014/main" id="{71FFACD1-EF54-4327-B2E8-79D901D6B652}"/>
                        </a:ext>
                      </a:extLst>
                    </p:cNvPr>
                    <p:cNvSpPr>
                      <a:spLocks noChangeShapeType="1"/>
                    </p:cNvSpPr>
                    <p:nvPr/>
                  </p:nvSpPr>
                  <p:spPr bwMode="auto">
                    <a:xfrm flipH="1" flipV="1">
                      <a:off x="1113" y="1344"/>
                      <a:ext cx="144"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717" name="Group 39">
                    <a:extLst>
                      <a:ext uri="{FF2B5EF4-FFF2-40B4-BE49-F238E27FC236}">
                        <a16:creationId xmlns:a16="http://schemas.microsoft.com/office/drawing/2014/main" id="{AF741742-52B4-4F0E-B829-CDBEBF757DE0}"/>
                      </a:ext>
                    </a:extLst>
                  </p:cNvPr>
                  <p:cNvGrpSpPr>
                    <a:grpSpLocks/>
                  </p:cNvGrpSpPr>
                  <p:nvPr/>
                </p:nvGrpSpPr>
                <p:grpSpPr bwMode="auto">
                  <a:xfrm>
                    <a:off x="1553" y="1344"/>
                    <a:ext cx="297" cy="240"/>
                    <a:chOff x="960" y="1344"/>
                    <a:chExt cx="297" cy="240"/>
                  </a:xfrm>
                </p:grpSpPr>
                <p:sp>
                  <p:nvSpPr>
                    <p:cNvPr id="28718" name="Line 40">
                      <a:extLst>
                        <a:ext uri="{FF2B5EF4-FFF2-40B4-BE49-F238E27FC236}">
                          <a16:creationId xmlns:a16="http://schemas.microsoft.com/office/drawing/2014/main" id="{CE945E0E-6AF5-4F7B-B187-323611C63284}"/>
                        </a:ext>
                      </a:extLst>
                    </p:cNvPr>
                    <p:cNvSpPr>
                      <a:spLocks noChangeShapeType="1"/>
                    </p:cNvSpPr>
                    <p:nvPr/>
                  </p:nvSpPr>
                  <p:spPr bwMode="auto">
                    <a:xfrm flipV="1">
                      <a:off x="960" y="1344"/>
                      <a:ext cx="144"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9" name="Line 41">
                      <a:extLst>
                        <a:ext uri="{FF2B5EF4-FFF2-40B4-BE49-F238E27FC236}">
                          <a16:creationId xmlns:a16="http://schemas.microsoft.com/office/drawing/2014/main" id="{6A6C9096-788E-4F8A-9955-1D21A93A7191}"/>
                        </a:ext>
                      </a:extLst>
                    </p:cNvPr>
                    <p:cNvSpPr>
                      <a:spLocks noChangeShapeType="1"/>
                    </p:cNvSpPr>
                    <p:nvPr/>
                  </p:nvSpPr>
                  <p:spPr bwMode="auto">
                    <a:xfrm flipH="1" flipV="1">
                      <a:off x="1113" y="1344"/>
                      <a:ext cx="144"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8703" name="Line 42">
                  <a:extLst>
                    <a:ext uri="{FF2B5EF4-FFF2-40B4-BE49-F238E27FC236}">
                      <a16:creationId xmlns:a16="http://schemas.microsoft.com/office/drawing/2014/main" id="{C6D07BF9-E959-45D8-A0E3-0B23995A2C1F}"/>
                    </a:ext>
                  </a:extLst>
                </p:cNvPr>
                <p:cNvSpPr>
                  <a:spLocks noChangeShapeType="1"/>
                </p:cNvSpPr>
                <p:nvPr/>
              </p:nvSpPr>
              <p:spPr bwMode="auto">
                <a:xfrm flipH="1">
                  <a:off x="4757" y="781"/>
                  <a:ext cx="112" cy="10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4" name="Line 43">
                  <a:extLst>
                    <a:ext uri="{FF2B5EF4-FFF2-40B4-BE49-F238E27FC236}">
                      <a16:creationId xmlns:a16="http://schemas.microsoft.com/office/drawing/2014/main" id="{1C9F5D17-7297-4EDD-A2BA-54CFA95ACA07}"/>
                    </a:ext>
                  </a:extLst>
                </p:cNvPr>
                <p:cNvSpPr>
                  <a:spLocks noChangeShapeType="1"/>
                </p:cNvSpPr>
                <p:nvPr/>
              </p:nvSpPr>
              <p:spPr bwMode="auto">
                <a:xfrm>
                  <a:off x="4186" y="738"/>
                  <a:ext cx="48" cy="144"/>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705" name="Group 44">
                  <a:extLst>
                    <a:ext uri="{FF2B5EF4-FFF2-40B4-BE49-F238E27FC236}">
                      <a16:creationId xmlns:a16="http://schemas.microsoft.com/office/drawing/2014/main" id="{F1C08BBD-C6E9-4085-B1FF-CFE15052F926}"/>
                    </a:ext>
                  </a:extLst>
                </p:cNvPr>
                <p:cNvGrpSpPr>
                  <a:grpSpLocks/>
                </p:cNvGrpSpPr>
                <p:nvPr/>
              </p:nvGrpSpPr>
              <p:grpSpPr bwMode="auto">
                <a:xfrm rot="-10760282">
                  <a:off x="3655" y="724"/>
                  <a:ext cx="528" cy="133"/>
                  <a:chOff x="960" y="1344"/>
                  <a:chExt cx="890" cy="240"/>
                </a:xfrm>
              </p:grpSpPr>
              <p:grpSp>
                <p:nvGrpSpPr>
                  <p:cNvPr id="28706" name="Group 45">
                    <a:extLst>
                      <a:ext uri="{FF2B5EF4-FFF2-40B4-BE49-F238E27FC236}">
                        <a16:creationId xmlns:a16="http://schemas.microsoft.com/office/drawing/2014/main" id="{C3CE2920-1D50-4CE2-B022-F607A7A6179C}"/>
                      </a:ext>
                    </a:extLst>
                  </p:cNvPr>
                  <p:cNvGrpSpPr>
                    <a:grpSpLocks/>
                  </p:cNvGrpSpPr>
                  <p:nvPr/>
                </p:nvGrpSpPr>
                <p:grpSpPr bwMode="auto">
                  <a:xfrm>
                    <a:off x="960" y="1344"/>
                    <a:ext cx="297" cy="240"/>
                    <a:chOff x="960" y="1344"/>
                    <a:chExt cx="297" cy="240"/>
                  </a:xfrm>
                </p:grpSpPr>
                <p:sp>
                  <p:nvSpPr>
                    <p:cNvPr id="28713" name="Line 46">
                      <a:extLst>
                        <a:ext uri="{FF2B5EF4-FFF2-40B4-BE49-F238E27FC236}">
                          <a16:creationId xmlns:a16="http://schemas.microsoft.com/office/drawing/2014/main" id="{C48CB954-FEB5-4449-802A-C88045A3A6C6}"/>
                        </a:ext>
                      </a:extLst>
                    </p:cNvPr>
                    <p:cNvSpPr>
                      <a:spLocks noChangeShapeType="1"/>
                    </p:cNvSpPr>
                    <p:nvPr/>
                  </p:nvSpPr>
                  <p:spPr bwMode="auto">
                    <a:xfrm flipV="1">
                      <a:off x="960" y="1344"/>
                      <a:ext cx="144"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4" name="Line 47">
                      <a:extLst>
                        <a:ext uri="{FF2B5EF4-FFF2-40B4-BE49-F238E27FC236}">
                          <a16:creationId xmlns:a16="http://schemas.microsoft.com/office/drawing/2014/main" id="{2E54A31A-C90D-40E1-9BB1-0B1F4BDAD04B}"/>
                        </a:ext>
                      </a:extLst>
                    </p:cNvPr>
                    <p:cNvSpPr>
                      <a:spLocks noChangeShapeType="1"/>
                    </p:cNvSpPr>
                    <p:nvPr/>
                  </p:nvSpPr>
                  <p:spPr bwMode="auto">
                    <a:xfrm flipH="1" flipV="1">
                      <a:off x="1113" y="1344"/>
                      <a:ext cx="144"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707" name="Group 48">
                    <a:extLst>
                      <a:ext uri="{FF2B5EF4-FFF2-40B4-BE49-F238E27FC236}">
                        <a16:creationId xmlns:a16="http://schemas.microsoft.com/office/drawing/2014/main" id="{A1CB9428-924F-4310-8DAC-DD7CBA0E5C37}"/>
                      </a:ext>
                    </a:extLst>
                  </p:cNvPr>
                  <p:cNvGrpSpPr>
                    <a:grpSpLocks/>
                  </p:cNvGrpSpPr>
                  <p:nvPr/>
                </p:nvGrpSpPr>
                <p:grpSpPr bwMode="auto">
                  <a:xfrm>
                    <a:off x="1257" y="1344"/>
                    <a:ext cx="297" cy="240"/>
                    <a:chOff x="960" y="1344"/>
                    <a:chExt cx="297" cy="240"/>
                  </a:xfrm>
                </p:grpSpPr>
                <p:sp>
                  <p:nvSpPr>
                    <p:cNvPr id="28711" name="Line 49">
                      <a:extLst>
                        <a:ext uri="{FF2B5EF4-FFF2-40B4-BE49-F238E27FC236}">
                          <a16:creationId xmlns:a16="http://schemas.microsoft.com/office/drawing/2014/main" id="{53DD8D3B-9764-4A9A-9750-98F1EE40502F}"/>
                        </a:ext>
                      </a:extLst>
                    </p:cNvPr>
                    <p:cNvSpPr>
                      <a:spLocks noChangeShapeType="1"/>
                    </p:cNvSpPr>
                    <p:nvPr/>
                  </p:nvSpPr>
                  <p:spPr bwMode="auto">
                    <a:xfrm flipV="1">
                      <a:off x="960" y="1344"/>
                      <a:ext cx="144"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2" name="Line 50">
                      <a:extLst>
                        <a:ext uri="{FF2B5EF4-FFF2-40B4-BE49-F238E27FC236}">
                          <a16:creationId xmlns:a16="http://schemas.microsoft.com/office/drawing/2014/main" id="{C41D05FC-4EC4-4D28-890F-0F23779C2171}"/>
                        </a:ext>
                      </a:extLst>
                    </p:cNvPr>
                    <p:cNvSpPr>
                      <a:spLocks noChangeShapeType="1"/>
                    </p:cNvSpPr>
                    <p:nvPr/>
                  </p:nvSpPr>
                  <p:spPr bwMode="auto">
                    <a:xfrm flipH="1" flipV="1">
                      <a:off x="1113" y="1344"/>
                      <a:ext cx="144"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708" name="Group 51">
                    <a:extLst>
                      <a:ext uri="{FF2B5EF4-FFF2-40B4-BE49-F238E27FC236}">
                        <a16:creationId xmlns:a16="http://schemas.microsoft.com/office/drawing/2014/main" id="{E4D85E3B-EE54-4558-AD0C-DBC42C5C62A3}"/>
                      </a:ext>
                    </a:extLst>
                  </p:cNvPr>
                  <p:cNvGrpSpPr>
                    <a:grpSpLocks/>
                  </p:cNvGrpSpPr>
                  <p:nvPr/>
                </p:nvGrpSpPr>
                <p:grpSpPr bwMode="auto">
                  <a:xfrm>
                    <a:off x="1553" y="1344"/>
                    <a:ext cx="297" cy="240"/>
                    <a:chOff x="960" y="1344"/>
                    <a:chExt cx="297" cy="240"/>
                  </a:xfrm>
                </p:grpSpPr>
                <p:sp>
                  <p:nvSpPr>
                    <p:cNvPr id="28709" name="Line 52">
                      <a:extLst>
                        <a:ext uri="{FF2B5EF4-FFF2-40B4-BE49-F238E27FC236}">
                          <a16:creationId xmlns:a16="http://schemas.microsoft.com/office/drawing/2014/main" id="{EB5B8860-DC71-4652-9829-DEBDF2C35674}"/>
                        </a:ext>
                      </a:extLst>
                    </p:cNvPr>
                    <p:cNvSpPr>
                      <a:spLocks noChangeShapeType="1"/>
                    </p:cNvSpPr>
                    <p:nvPr/>
                  </p:nvSpPr>
                  <p:spPr bwMode="auto">
                    <a:xfrm flipV="1">
                      <a:off x="960" y="1344"/>
                      <a:ext cx="144"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0" name="Line 53">
                      <a:extLst>
                        <a:ext uri="{FF2B5EF4-FFF2-40B4-BE49-F238E27FC236}">
                          <a16:creationId xmlns:a16="http://schemas.microsoft.com/office/drawing/2014/main" id="{468B675B-0BAB-4D5F-B9AD-3E7BB1064FD6}"/>
                        </a:ext>
                      </a:extLst>
                    </p:cNvPr>
                    <p:cNvSpPr>
                      <a:spLocks noChangeShapeType="1"/>
                    </p:cNvSpPr>
                    <p:nvPr/>
                  </p:nvSpPr>
                  <p:spPr bwMode="auto">
                    <a:xfrm flipH="1" flipV="1">
                      <a:off x="1113" y="1344"/>
                      <a:ext cx="144"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grpSp>
        <p:sp>
          <p:nvSpPr>
            <p:cNvPr id="28686" name="Text Box 54">
              <a:extLst>
                <a:ext uri="{FF2B5EF4-FFF2-40B4-BE49-F238E27FC236}">
                  <a16:creationId xmlns:a16="http://schemas.microsoft.com/office/drawing/2014/main" id="{F48312F9-4C4F-4802-8C66-D8ED94DAA427}"/>
                </a:ext>
              </a:extLst>
            </p:cNvPr>
            <p:cNvSpPr txBox="1">
              <a:spLocks noChangeArrowheads="1"/>
            </p:cNvSpPr>
            <p:nvPr/>
          </p:nvSpPr>
          <p:spPr bwMode="auto">
            <a:xfrm>
              <a:off x="4252" y="1344"/>
              <a:ext cx="2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a</a:t>
              </a:r>
            </a:p>
          </p:txBody>
        </p:sp>
        <p:sp>
          <p:nvSpPr>
            <p:cNvPr id="28687" name="Text Box 55">
              <a:extLst>
                <a:ext uri="{FF2B5EF4-FFF2-40B4-BE49-F238E27FC236}">
                  <a16:creationId xmlns:a16="http://schemas.microsoft.com/office/drawing/2014/main" id="{D8FA0B60-2F20-4515-9444-F54C5046735C}"/>
                </a:ext>
              </a:extLst>
            </p:cNvPr>
            <p:cNvSpPr txBox="1">
              <a:spLocks noChangeArrowheads="1"/>
            </p:cNvSpPr>
            <p:nvPr/>
          </p:nvSpPr>
          <p:spPr bwMode="auto">
            <a:xfrm>
              <a:off x="4704" y="1344"/>
              <a:ext cx="2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t>b</a:t>
              </a:r>
            </a:p>
          </p:txBody>
        </p:sp>
        <p:sp>
          <p:nvSpPr>
            <p:cNvPr id="28688" name="Oval 56">
              <a:extLst>
                <a:ext uri="{FF2B5EF4-FFF2-40B4-BE49-F238E27FC236}">
                  <a16:creationId xmlns:a16="http://schemas.microsoft.com/office/drawing/2014/main" id="{7203068D-7DD3-4B78-8B8D-2940BF24514D}"/>
                </a:ext>
              </a:extLst>
            </p:cNvPr>
            <p:cNvSpPr>
              <a:spLocks noChangeArrowheads="1"/>
            </p:cNvSpPr>
            <p:nvPr/>
          </p:nvSpPr>
          <p:spPr bwMode="auto">
            <a:xfrm flipH="1">
              <a:off x="4817" y="1356"/>
              <a:ext cx="33" cy="27"/>
            </a:xfrm>
            <a:prstGeom prst="ellipse">
              <a:avLst/>
            </a:prstGeom>
            <a:solidFill>
              <a:schemeClr val="tx1"/>
            </a:solidFill>
            <a:ln w="19050">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689" name="Oval 57">
              <a:extLst>
                <a:ext uri="{FF2B5EF4-FFF2-40B4-BE49-F238E27FC236}">
                  <a16:creationId xmlns:a16="http://schemas.microsoft.com/office/drawing/2014/main" id="{C5449DB8-D50E-470A-85B6-B96DBECC6111}"/>
                </a:ext>
              </a:extLst>
            </p:cNvPr>
            <p:cNvSpPr>
              <a:spLocks noChangeArrowheads="1"/>
            </p:cNvSpPr>
            <p:nvPr/>
          </p:nvSpPr>
          <p:spPr bwMode="auto">
            <a:xfrm flipH="1">
              <a:off x="4345" y="1357"/>
              <a:ext cx="33" cy="27"/>
            </a:xfrm>
            <a:prstGeom prst="ellipse">
              <a:avLst/>
            </a:prstGeom>
            <a:solidFill>
              <a:schemeClr val="tx1"/>
            </a:solidFill>
            <a:ln w="19050">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28682" name="Text Box 58">
            <a:extLst>
              <a:ext uri="{FF2B5EF4-FFF2-40B4-BE49-F238E27FC236}">
                <a16:creationId xmlns:a16="http://schemas.microsoft.com/office/drawing/2014/main" id="{6905BC5A-82F2-4166-A1A8-C365C74973FE}"/>
              </a:ext>
            </a:extLst>
          </p:cNvPr>
          <p:cNvSpPr txBox="1">
            <a:spLocks noChangeArrowheads="1"/>
          </p:cNvSpPr>
          <p:nvPr/>
        </p:nvSpPr>
        <p:spPr bwMode="auto">
          <a:xfrm>
            <a:off x="1143000" y="450850"/>
            <a:ext cx="4038600"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1]</a:t>
            </a:r>
            <a:r>
              <a:rPr lang="zh-CN" altLang="en-US">
                <a:ea typeface="宋体" panose="02010600030101010101" pitchFamily="2" charset="-122"/>
              </a:rPr>
              <a:t>弹簧一端固定，另一端 与质点相连</a:t>
            </a:r>
            <a:r>
              <a:rPr lang="en-US" altLang="zh-CN">
                <a:ea typeface="宋体" panose="02010600030101010101" pitchFamily="2" charset="-122"/>
              </a:rPr>
              <a:t>.</a:t>
            </a:r>
            <a:r>
              <a:rPr lang="zh-CN" altLang="en-US">
                <a:ea typeface="宋体" panose="02010600030101010101" pitchFamily="2" charset="-122"/>
              </a:rPr>
              <a:t>弹簧劲度系数为</a:t>
            </a:r>
            <a:r>
              <a:rPr lang="en-US" altLang="zh-CN" i="1">
                <a:ea typeface="宋体" panose="02010600030101010101" pitchFamily="2" charset="-122"/>
              </a:rPr>
              <a:t>k</a:t>
            </a:r>
            <a:r>
              <a:rPr lang="zh-CN" altLang="en-US">
                <a:ea typeface="宋体" panose="02010600030101010101" pitchFamily="2" charset="-122"/>
              </a:rPr>
              <a:t>求质点由 </a:t>
            </a:r>
            <a:r>
              <a:rPr lang="en-US" altLang="zh-CN" i="1">
                <a:ea typeface="宋体" panose="02010600030101010101" pitchFamily="2" charset="-122"/>
              </a:rPr>
              <a:t>x</a:t>
            </a:r>
            <a:r>
              <a:rPr lang="en-US" altLang="zh-CN" baseline="-25000">
                <a:ea typeface="宋体" panose="02010600030101010101" pitchFamily="2" charset="-122"/>
              </a:rPr>
              <a:t>0 </a:t>
            </a:r>
            <a:r>
              <a:rPr lang="zh-CN" altLang="en-US">
                <a:ea typeface="宋体" panose="02010600030101010101" pitchFamily="2" charset="-122"/>
              </a:rPr>
              <a:t>运动至 </a:t>
            </a:r>
            <a:r>
              <a:rPr lang="en-US" altLang="zh-CN" i="1">
                <a:ea typeface="宋体" panose="02010600030101010101" pitchFamily="2" charset="-122"/>
              </a:rPr>
              <a:t>x</a:t>
            </a:r>
            <a:r>
              <a:rPr lang="en-US" altLang="zh-CN" baseline="-25000">
                <a:ea typeface="宋体" panose="02010600030101010101" pitchFamily="2" charset="-122"/>
              </a:rPr>
              <a:t>1 </a:t>
            </a:r>
            <a:r>
              <a:rPr lang="zh-CN" altLang="en-US">
                <a:ea typeface="宋体" panose="02010600030101010101" pitchFamily="2" charset="-122"/>
              </a:rPr>
              <a:t>时弹簧弹性力所做的功</a:t>
            </a:r>
            <a:r>
              <a:rPr lang="en-US" altLang="zh-CN">
                <a:ea typeface="宋体" panose="02010600030101010101" pitchFamily="2" charset="-122"/>
              </a:rPr>
              <a:t>. </a:t>
            </a:r>
            <a:r>
              <a:rPr lang="en-US" altLang="zh-CN" i="1">
                <a:ea typeface="宋体" panose="02010600030101010101" pitchFamily="2" charset="-122"/>
              </a:rPr>
              <a:t>Ox</a:t>
            </a:r>
            <a:r>
              <a:rPr lang="en-US" altLang="zh-CN">
                <a:ea typeface="宋体" panose="02010600030101010101" pitchFamily="2" charset="-122"/>
              </a:rPr>
              <a:t> </a:t>
            </a:r>
            <a:r>
              <a:rPr lang="zh-CN" altLang="en-US">
                <a:ea typeface="宋体" panose="02010600030101010101" pitchFamily="2" charset="-122"/>
              </a:rPr>
              <a:t>坐标系原点位于弹簧自由伸展时质点所在位置</a:t>
            </a:r>
            <a:r>
              <a:rPr lang="en-US" altLang="zh-CN">
                <a:ea typeface="宋体" panose="02010600030101010101" pitchFamily="2" charset="-122"/>
              </a:rPr>
              <a:t>.</a:t>
            </a:r>
          </a:p>
        </p:txBody>
      </p:sp>
      <p:sp>
        <p:nvSpPr>
          <p:cNvPr id="28683" name="Text Box 59">
            <a:extLst>
              <a:ext uri="{FF2B5EF4-FFF2-40B4-BE49-F238E27FC236}">
                <a16:creationId xmlns:a16="http://schemas.microsoft.com/office/drawing/2014/main" id="{990B0C1B-26A6-4EA3-8240-1AB2E9C05C84}"/>
              </a:ext>
            </a:extLst>
          </p:cNvPr>
          <p:cNvSpPr txBox="1">
            <a:spLocks noChangeArrowheads="1"/>
          </p:cNvSpPr>
          <p:nvPr/>
        </p:nvSpPr>
        <p:spPr bwMode="auto">
          <a:xfrm>
            <a:off x="1143000" y="3529013"/>
            <a:ext cx="27178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  </a:t>
            </a:r>
            <a:r>
              <a:rPr lang="zh-CN" altLang="en-US">
                <a:solidFill>
                  <a:srgbClr val="000000"/>
                </a:solidFill>
                <a:latin typeface="宋体" panose="02010600030101010101" pitchFamily="2" charset="-122"/>
                <a:ea typeface="宋体" panose="02010600030101010101" pitchFamily="2" charset="-122"/>
              </a:rPr>
              <a:t>弹性力</a:t>
            </a:r>
          </a:p>
        </p:txBody>
      </p:sp>
      <p:sp>
        <p:nvSpPr>
          <p:cNvPr id="28684" name="Rectangle 60">
            <a:extLst>
              <a:ext uri="{FF2B5EF4-FFF2-40B4-BE49-F238E27FC236}">
                <a16:creationId xmlns:a16="http://schemas.microsoft.com/office/drawing/2014/main" id="{51A6D166-098F-4FB3-8D93-D00B10BA2108}"/>
              </a:ext>
            </a:extLst>
          </p:cNvPr>
          <p:cNvSpPr>
            <a:spLocks noChangeArrowheads="1"/>
          </p:cNvSpPr>
          <p:nvPr/>
        </p:nvSpPr>
        <p:spPr bwMode="auto">
          <a:xfrm>
            <a:off x="1711325" y="5334000"/>
            <a:ext cx="5189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3000" i="1">
                <a:solidFill>
                  <a:srgbClr val="000000"/>
                </a:solidFill>
                <a:ea typeface="宋体" panose="02010600030101010101" pitchFamily="2" charset="-122"/>
              </a:rPr>
              <a:t>x</a:t>
            </a:r>
            <a:r>
              <a:rPr lang="en-US" altLang="zh-CN" sz="1800" baseline="-25000">
                <a:solidFill>
                  <a:srgbClr val="000000"/>
                </a:solidFill>
                <a:ea typeface="宋体" panose="02010600030101010101" pitchFamily="2" charset="-122"/>
              </a:rPr>
              <a:t>0</a:t>
            </a:r>
            <a:r>
              <a:rPr lang="en-US" altLang="zh-CN" sz="1800">
                <a:solidFill>
                  <a:srgbClr val="000000"/>
                </a:solidFill>
                <a:ea typeface="宋体" panose="02010600030101010101" pitchFamily="2" charset="-122"/>
              </a:rPr>
              <a:t> </a:t>
            </a:r>
            <a:r>
              <a:rPr lang="en-US" altLang="zh-CN" sz="3000" i="1">
                <a:solidFill>
                  <a:srgbClr val="000000"/>
                </a:solidFill>
                <a:ea typeface="宋体" panose="02010600030101010101" pitchFamily="2" charset="-122"/>
              </a:rPr>
              <a:t>x</a:t>
            </a:r>
            <a:r>
              <a:rPr lang="en-US" altLang="zh-CN" sz="1800" baseline="-25000">
                <a:solidFill>
                  <a:srgbClr val="000000"/>
                </a:solidFill>
                <a:ea typeface="宋体" panose="02010600030101010101" pitchFamily="2" charset="-122"/>
              </a:rPr>
              <a:t>1</a:t>
            </a:r>
            <a:r>
              <a:rPr lang="zh-CN" altLang="en-US">
                <a:solidFill>
                  <a:srgbClr val="000000"/>
                </a:solidFill>
                <a:latin typeface="宋体" panose="02010600030101010101" pitchFamily="2" charset="-122"/>
                <a:ea typeface="宋体" panose="02010600030101010101" pitchFamily="2" charset="-122"/>
              </a:rPr>
              <a:t>为任意起始位置，与路径无关</a:t>
            </a:r>
            <a:r>
              <a:rPr lang="en-US" altLang="zh-CN">
                <a:solidFill>
                  <a:srgbClr val="000000"/>
                </a:solidFill>
                <a:latin typeface="宋体" panose="02010600030101010101" pitchFamily="2" charset="-122"/>
                <a:ea typeface="宋体" panose="02010600030101010101" pitchFamily="2" charset="-122"/>
              </a:rPr>
              <a:t>.   </a:t>
            </a:r>
          </a:p>
        </p:txBody>
      </p:sp>
      <p:graphicFrame>
        <p:nvGraphicFramePr>
          <p:cNvPr id="28674" name="Object 61">
            <a:extLst>
              <a:ext uri="{FF2B5EF4-FFF2-40B4-BE49-F238E27FC236}">
                <a16:creationId xmlns:a16="http://schemas.microsoft.com/office/drawing/2014/main" id="{7FED5B5D-D1E2-4157-A90E-078836197C0F}"/>
              </a:ext>
            </a:extLst>
          </p:cNvPr>
          <p:cNvGraphicFramePr>
            <a:graphicFrameLocks noChangeAspect="1"/>
          </p:cNvGraphicFramePr>
          <p:nvPr/>
        </p:nvGraphicFramePr>
        <p:xfrm>
          <a:off x="2971800" y="3962400"/>
          <a:ext cx="1503363" cy="541338"/>
        </p:xfrm>
        <a:graphic>
          <a:graphicData uri="http://schemas.openxmlformats.org/presentationml/2006/ole">
            <mc:AlternateContent xmlns:mc="http://schemas.openxmlformats.org/markup-compatibility/2006">
              <mc:Choice xmlns:v="urn:schemas-microsoft-com:vml" Requires="v">
                <p:oleObj spid="_x0000_s28739" name="Equation" r:id="rId11" imgW="634680" imgH="228600" progId="Equation.3">
                  <p:embed/>
                </p:oleObj>
              </mc:Choice>
              <mc:Fallback>
                <p:oleObj name="Equation" r:id="rId11" imgW="634680" imgH="228600" progId="Equation.3">
                  <p:embed/>
                  <p:pic>
                    <p:nvPicPr>
                      <p:cNvPr id="0" name="Object 6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3962400"/>
                        <a:ext cx="1503363"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5" name="Object 62">
            <a:extLst>
              <a:ext uri="{FF2B5EF4-FFF2-40B4-BE49-F238E27FC236}">
                <a16:creationId xmlns:a16="http://schemas.microsoft.com/office/drawing/2014/main" id="{1F0D67C1-9B44-4C0C-BBF2-439AAB947E20}"/>
              </a:ext>
            </a:extLst>
          </p:cNvPr>
          <p:cNvGraphicFramePr>
            <a:graphicFrameLocks noChangeAspect="1"/>
          </p:cNvGraphicFramePr>
          <p:nvPr/>
        </p:nvGraphicFramePr>
        <p:xfrm>
          <a:off x="1738313" y="4495800"/>
          <a:ext cx="4983162" cy="801688"/>
        </p:xfrm>
        <a:graphic>
          <a:graphicData uri="http://schemas.openxmlformats.org/presentationml/2006/ole">
            <mc:AlternateContent xmlns:mc="http://schemas.openxmlformats.org/markup-compatibility/2006">
              <mc:Choice xmlns:v="urn:schemas-microsoft-com:vml" Requires="v">
                <p:oleObj spid="_x0000_s28740" name="Equation" r:id="rId13" imgW="2158920" imgH="393480" progId="Equation.3">
                  <p:embed/>
                </p:oleObj>
              </mc:Choice>
              <mc:Fallback>
                <p:oleObj name="Equation" r:id="rId13" imgW="2158920" imgH="393480" progId="Equation.3">
                  <p:embed/>
                  <p:pic>
                    <p:nvPicPr>
                      <p:cNvPr id="0" name="Object 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38313" y="4495800"/>
                        <a:ext cx="4983162"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F80803B4-49CC-4C19-9696-EDCEFE9E7737}"/>
              </a:ext>
            </a:extLst>
          </p:cNvPr>
          <p:cNvSpPr>
            <a:spLocks noChangeArrowheads="1"/>
          </p:cNvSpPr>
          <p:nvPr/>
        </p:nvSpPr>
        <p:spPr bwMode="auto">
          <a:xfrm>
            <a:off x="838200" y="533400"/>
            <a:ext cx="75438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2]</a:t>
            </a:r>
            <a:r>
              <a:rPr lang="zh-CN" altLang="en-US">
                <a:ea typeface="宋体" panose="02010600030101010101" pitchFamily="2" charset="-122"/>
              </a:rPr>
              <a:t>马拉雪橇水平前进，自起点</a:t>
            </a:r>
            <a:r>
              <a:rPr lang="zh-CN" altLang="en-US" i="1">
                <a:ea typeface="宋体" panose="02010600030101010101" pitchFamily="2" charset="-122"/>
              </a:rPr>
              <a:t> </a:t>
            </a:r>
            <a:r>
              <a:rPr lang="en-US" altLang="zh-CN" i="1">
                <a:ea typeface="宋体" panose="02010600030101010101" pitchFamily="2" charset="-122"/>
              </a:rPr>
              <a:t>A</a:t>
            </a:r>
            <a:r>
              <a:rPr lang="en-US" altLang="zh-CN">
                <a:ea typeface="宋体" panose="02010600030101010101" pitchFamily="2" charset="-122"/>
              </a:rPr>
              <a:t> </a:t>
            </a:r>
            <a:r>
              <a:rPr lang="zh-CN" altLang="en-US">
                <a:ea typeface="宋体" panose="02010600030101010101" pitchFamily="2" charset="-122"/>
              </a:rPr>
              <a:t>沿某一长为 </a:t>
            </a:r>
            <a:r>
              <a:rPr lang="en-US" altLang="zh-CN" i="1">
                <a:ea typeface="宋体" panose="02010600030101010101" pitchFamily="2" charset="-122"/>
              </a:rPr>
              <a:t>L</a:t>
            </a:r>
            <a:r>
              <a:rPr lang="en-US" altLang="zh-CN">
                <a:ea typeface="宋体" panose="02010600030101010101" pitchFamily="2" charset="-122"/>
              </a:rPr>
              <a:t>  </a:t>
            </a:r>
            <a:r>
              <a:rPr lang="zh-CN" altLang="en-US">
                <a:ea typeface="宋体" panose="02010600030101010101" pitchFamily="2" charset="-122"/>
              </a:rPr>
              <a:t>的曲线路径拉至终点 </a:t>
            </a:r>
            <a:r>
              <a:rPr lang="en-US" altLang="zh-CN" i="1">
                <a:ea typeface="宋体" panose="02010600030101010101" pitchFamily="2" charset="-122"/>
              </a:rPr>
              <a:t>B.</a:t>
            </a:r>
            <a:r>
              <a:rPr lang="zh-CN" altLang="en-US">
                <a:ea typeface="宋体" panose="02010600030101010101" pitchFamily="2" charset="-122"/>
              </a:rPr>
              <a:t>雪橇与雪地间的正压力为</a:t>
            </a:r>
            <a:r>
              <a:rPr lang="en-US" altLang="zh-CN" i="1">
                <a:ea typeface="宋体" panose="02010600030101010101" pitchFamily="2" charset="-122"/>
              </a:rPr>
              <a:t>F</a:t>
            </a:r>
            <a:r>
              <a:rPr lang="en-US" altLang="zh-CN" baseline="-25000">
                <a:ea typeface="宋体" panose="02010600030101010101" pitchFamily="2" charset="-122"/>
              </a:rPr>
              <a:t>N</a:t>
            </a:r>
            <a:r>
              <a:rPr lang="en-US" altLang="zh-CN">
                <a:ea typeface="宋体" panose="02010600030101010101" pitchFamily="2" charset="-122"/>
              </a:rPr>
              <a:t> </a:t>
            </a:r>
            <a:r>
              <a:rPr lang="zh-CN" altLang="en-US">
                <a:ea typeface="宋体" panose="02010600030101010101" pitchFamily="2" charset="-122"/>
              </a:rPr>
              <a:t>，摩擦因数为</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rPr>
              <a:t> </a:t>
            </a:r>
            <a:r>
              <a:rPr lang="en-US" altLang="zh-CN">
                <a:ea typeface="宋体" panose="02010600030101010101" pitchFamily="2" charset="-122"/>
              </a:rPr>
              <a:t>. </a:t>
            </a:r>
            <a:r>
              <a:rPr lang="zh-CN" altLang="en-US">
                <a:ea typeface="宋体" panose="02010600030101010101" pitchFamily="2" charset="-122"/>
              </a:rPr>
              <a:t>求摩擦力的功</a:t>
            </a:r>
            <a:r>
              <a:rPr lang="en-US" altLang="zh-CN">
                <a:ea typeface="宋体" panose="02010600030101010101" pitchFamily="2" charset="-122"/>
              </a:rPr>
              <a:t>.</a:t>
            </a:r>
          </a:p>
        </p:txBody>
      </p:sp>
      <p:sp>
        <p:nvSpPr>
          <p:cNvPr id="29701" name="Text Box 3">
            <a:extLst>
              <a:ext uri="{FF2B5EF4-FFF2-40B4-BE49-F238E27FC236}">
                <a16:creationId xmlns:a16="http://schemas.microsoft.com/office/drawing/2014/main" id="{EC7D15CA-EC15-41F1-BEA0-440D6D92DD0B}"/>
              </a:ext>
            </a:extLst>
          </p:cNvPr>
          <p:cNvSpPr txBox="1">
            <a:spLocks noChangeArrowheads="1"/>
          </p:cNvSpPr>
          <p:nvPr/>
        </p:nvSpPr>
        <p:spPr bwMode="auto">
          <a:xfrm>
            <a:off x="914400" y="2209800"/>
            <a:ext cx="7467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解</a:t>
            </a:r>
            <a:r>
              <a:rPr lang="en-US" altLang="zh-CN">
                <a:solidFill>
                  <a:srgbClr val="FF0000"/>
                </a:solidFill>
                <a:ea typeface="宋体" panose="02010600030101010101" pitchFamily="2" charset="-122"/>
              </a:rPr>
              <a:t>]</a:t>
            </a:r>
            <a:r>
              <a:rPr lang="zh-CN" altLang="en-US">
                <a:ea typeface="宋体" panose="02010600030101010101" pitchFamily="2" charset="-122"/>
              </a:rPr>
              <a:t>沿雪橇轨迹取自然坐标，雪橇前进方向为自然坐标增加的方向</a:t>
            </a:r>
          </a:p>
        </p:txBody>
      </p:sp>
      <p:graphicFrame>
        <p:nvGraphicFramePr>
          <p:cNvPr id="29698" name="Object 4">
            <a:extLst>
              <a:ext uri="{FF2B5EF4-FFF2-40B4-BE49-F238E27FC236}">
                <a16:creationId xmlns:a16="http://schemas.microsoft.com/office/drawing/2014/main" id="{845537AD-952E-43CD-985C-0F9EB9FD80D2}"/>
              </a:ext>
            </a:extLst>
          </p:cNvPr>
          <p:cNvGraphicFramePr>
            <a:graphicFrameLocks noChangeAspect="1"/>
          </p:cNvGraphicFramePr>
          <p:nvPr/>
        </p:nvGraphicFramePr>
        <p:xfrm>
          <a:off x="3505200" y="3048000"/>
          <a:ext cx="1828800" cy="822325"/>
        </p:xfrm>
        <a:graphic>
          <a:graphicData uri="http://schemas.openxmlformats.org/presentationml/2006/ole">
            <mc:AlternateContent xmlns:mc="http://schemas.openxmlformats.org/markup-compatibility/2006">
              <mc:Choice xmlns:v="urn:schemas-microsoft-com:vml" Requires="v">
                <p:oleObj spid="_x0000_s29704" name="Equation" r:id="rId3" imgW="774360" imgH="368280" progId="Equation.3">
                  <p:embed/>
                </p:oleObj>
              </mc:Choice>
              <mc:Fallback>
                <p:oleObj name="Equation" r:id="rId3" imgW="774360" imgH="368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048000"/>
                        <a:ext cx="18288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5">
            <a:extLst>
              <a:ext uri="{FF2B5EF4-FFF2-40B4-BE49-F238E27FC236}">
                <a16:creationId xmlns:a16="http://schemas.microsoft.com/office/drawing/2014/main" id="{52D78B19-2D92-4C45-B39C-21445449429D}"/>
              </a:ext>
            </a:extLst>
          </p:cNvPr>
          <p:cNvGraphicFramePr>
            <a:graphicFrameLocks noChangeAspect="1"/>
          </p:cNvGraphicFramePr>
          <p:nvPr/>
        </p:nvGraphicFramePr>
        <p:xfrm>
          <a:off x="1887538" y="4267200"/>
          <a:ext cx="5443537" cy="808038"/>
        </p:xfrm>
        <a:graphic>
          <a:graphicData uri="http://schemas.openxmlformats.org/presentationml/2006/ole">
            <mc:AlternateContent xmlns:mc="http://schemas.openxmlformats.org/markup-compatibility/2006">
              <mc:Choice xmlns:v="urn:schemas-microsoft-com:vml" Requires="v">
                <p:oleObj spid="_x0000_s29705" name="Equation" r:id="rId5" imgW="2311200" imgH="342720" progId="Equation.3">
                  <p:embed/>
                </p:oleObj>
              </mc:Choice>
              <mc:Fallback>
                <p:oleObj name="Equation" r:id="rId5" imgW="2311200" imgH="34272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7538" y="4267200"/>
                        <a:ext cx="5443537"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2" name="Text Box 6">
            <a:extLst>
              <a:ext uri="{FF2B5EF4-FFF2-40B4-BE49-F238E27FC236}">
                <a16:creationId xmlns:a16="http://schemas.microsoft.com/office/drawing/2014/main" id="{799FAF25-4ED2-4DCC-BD51-E655BC3ABB57}"/>
              </a:ext>
            </a:extLst>
          </p:cNvPr>
          <p:cNvSpPr txBox="1">
            <a:spLocks noChangeArrowheads="1"/>
          </p:cNvSpPr>
          <p:nvPr/>
        </p:nvSpPr>
        <p:spPr bwMode="auto">
          <a:xfrm>
            <a:off x="990600" y="3830638"/>
            <a:ext cx="194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摩擦力的功   </a:t>
            </a:r>
          </a:p>
        </p:txBody>
      </p:sp>
      <p:sp>
        <p:nvSpPr>
          <p:cNvPr id="29703" name="Text Box 7">
            <a:extLst>
              <a:ext uri="{FF2B5EF4-FFF2-40B4-BE49-F238E27FC236}">
                <a16:creationId xmlns:a16="http://schemas.microsoft.com/office/drawing/2014/main" id="{629AE481-6819-4B17-9C95-EBD3FE2CE9D0}"/>
              </a:ext>
            </a:extLst>
          </p:cNvPr>
          <p:cNvSpPr txBox="1">
            <a:spLocks noChangeArrowheads="1"/>
          </p:cNvSpPr>
          <p:nvPr/>
        </p:nvSpPr>
        <p:spPr bwMode="auto">
          <a:xfrm>
            <a:off x="990600" y="5334000"/>
            <a:ext cx="370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ea typeface="宋体" panose="02010600030101010101" pitchFamily="2" charset="-122"/>
              </a:rPr>
              <a:t>摩擦力的功与路径有关</a:t>
            </a:r>
            <a:r>
              <a:rPr lang="en-US" altLang="zh-CN">
                <a:solidFill>
                  <a:srgbClr val="0000FF"/>
                </a:solidFill>
                <a:ea typeface="宋体" panose="02010600030101010101" pitchFamily="2" charset="-122"/>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F73F8327-F41E-47F8-937B-6D51EC84DA78}"/>
              </a:ext>
            </a:extLst>
          </p:cNvPr>
          <p:cNvSpPr txBox="1">
            <a:spLocks noChangeArrowheads="1"/>
          </p:cNvSpPr>
          <p:nvPr/>
        </p:nvSpPr>
        <p:spPr bwMode="auto">
          <a:xfrm>
            <a:off x="1550988" y="533400"/>
            <a:ext cx="6030912"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3600"/>
              <a:t>§4.2 </a:t>
            </a:r>
            <a:r>
              <a:rPr lang="zh-CN" altLang="en-US" sz="3600"/>
              <a:t>质点和质点系动能定理 </a:t>
            </a:r>
          </a:p>
        </p:txBody>
      </p:sp>
      <p:sp>
        <p:nvSpPr>
          <p:cNvPr id="43011" name="Text Box 3">
            <a:extLst>
              <a:ext uri="{FF2B5EF4-FFF2-40B4-BE49-F238E27FC236}">
                <a16:creationId xmlns:a16="http://schemas.microsoft.com/office/drawing/2014/main" id="{6DED68B9-B34A-4A5A-9F7A-73435FEE1276}"/>
              </a:ext>
            </a:extLst>
          </p:cNvPr>
          <p:cNvSpPr txBox="1">
            <a:spLocks noChangeArrowheads="1"/>
          </p:cNvSpPr>
          <p:nvPr/>
        </p:nvSpPr>
        <p:spPr bwMode="auto">
          <a:xfrm>
            <a:off x="1600200" y="1600200"/>
            <a:ext cx="4108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§4.2.1 </a:t>
            </a:r>
            <a:r>
              <a:rPr lang="zh-CN" altLang="en-US" sz="2800">
                <a:ea typeface="黑体" panose="02010609060101010101" pitchFamily="49" charset="-122"/>
              </a:rPr>
              <a:t>质点的动能定理   </a:t>
            </a:r>
          </a:p>
        </p:txBody>
      </p:sp>
      <p:sp>
        <p:nvSpPr>
          <p:cNvPr id="43012" name="Text Box 4">
            <a:extLst>
              <a:ext uri="{FF2B5EF4-FFF2-40B4-BE49-F238E27FC236}">
                <a16:creationId xmlns:a16="http://schemas.microsoft.com/office/drawing/2014/main" id="{B49DB4DD-AF38-474B-B17A-89C91F1101F1}"/>
              </a:ext>
            </a:extLst>
          </p:cNvPr>
          <p:cNvSpPr txBox="1">
            <a:spLocks noChangeArrowheads="1"/>
          </p:cNvSpPr>
          <p:nvPr/>
        </p:nvSpPr>
        <p:spPr bwMode="auto">
          <a:xfrm>
            <a:off x="1600200" y="2362200"/>
            <a:ext cx="4108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§4.2.2 </a:t>
            </a:r>
            <a:r>
              <a:rPr lang="zh-CN" altLang="en-US" sz="2800">
                <a:ea typeface="黑体" panose="02010609060101010101" pitchFamily="49" charset="-122"/>
              </a:rPr>
              <a:t>质点系内力的功   </a:t>
            </a:r>
          </a:p>
        </p:txBody>
      </p:sp>
      <p:sp>
        <p:nvSpPr>
          <p:cNvPr id="43013" name="Text Box 5">
            <a:extLst>
              <a:ext uri="{FF2B5EF4-FFF2-40B4-BE49-F238E27FC236}">
                <a16:creationId xmlns:a16="http://schemas.microsoft.com/office/drawing/2014/main" id="{0153455C-E97E-449C-A8B1-14ACF25DBAF2}"/>
              </a:ext>
            </a:extLst>
          </p:cNvPr>
          <p:cNvSpPr txBox="1">
            <a:spLocks noChangeArrowheads="1"/>
          </p:cNvSpPr>
          <p:nvPr/>
        </p:nvSpPr>
        <p:spPr bwMode="auto">
          <a:xfrm>
            <a:off x="1600200" y="3124200"/>
            <a:ext cx="4465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§4.2.3 </a:t>
            </a:r>
            <a:r>
              <a:rPr lang="zh-CN" altLang="en-US" sz="2800">
                <a:ea typeface="黑体" panose="02010609060101010101" pitchFamily="49" charset="-122"/>
              </a:rPr>
              <a:t>质点系的动能定理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732" name="Group 2">
            <a:extLst>
              <a:ext uri="{FF2B5EF4-FFF2-40B4-BE49-F238E27FC236}">
                <a16:creationId xmlns:a16="http://schemas.microsoft.com/office/drawing/2014/main" id="{4CE4B93C-4928-405E-A1A2-12355556656F}"/>
              </a:ext>
            </a:extLst>
          </p:cNvPr>
          <p:cNvGrpSpPr>
            <a:grpSpLocks/>
          </p:cNvGrpSpPr>
          <p:nvPr/>
        </p:nvGrpSpPr>
        <p:grpSpPr bwMode="auto">
          <a:xfrm>
            <a:off x="5473700" y="2578100"/>
            <a:ext cx="2324100" cy="2185988"/>
            <a:chOff x="3312" y="1488"/>
            <a:chExt cx="1464" cy="1377"/>
          </a:xfrm>
        </p:grpSpPr>
        <p:sp>
          <p:nvSpPr>
            <p:cNvPr id="30737" name="Arc 3">
              <a:extLst>
                <a:ext uri="{FF2B5EF4-FFF2-40B4-BE49-F238E27FC236}">
                  <a16:creationId xmlns:a16="http://schemas.microsoft.com/office/drawing/2014/main" id="{DFC7E442-F58C-4E47-85E7-10EAB1416297}"/>
                </a:ext>
              </a:extLst>
            </p:cNvPr>
            <p:cNvSpPr>
              <a:spLocks/>
            </p:cNvSpPr>
            <p:nvPr/>
          </p:nvSpPr>
          <p:spPr bwMode="auto">
            <a:xfrm flipH="1">
              <a:off x="3384" y="1857"/>
              <a:ext cx="1344" cy="1008"/>
            </a:xfrm>
            <a:custGeom>
              <a:avLst/>
              <a:gdLst>
                <a:gd name="T0" fmla="*/ 0 w 21600"/>
                <a:gd name="T1" fmla="*/ 0 h 21600"/>
                <a:gd name="T2" fmla="*/ 5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30738" name="Line 4">
              <a:extLst>
                <a:ext uri="{FF2B5EF4-FFF2-40B4-BE49-F238E27FC236}">
                  <a16:creationId xmlns:a16="http://schemas.microsoft.com/office/drawing/2014/main" id="{00446933-F7CE-4BF9-9645-33795146A7FC}"/>
                </a:ext>
              </a:extLst>
            </p:cNvPr>
            <p:cNvSpPr>
              <a:spLocks noChangeShapeType="1"/>
            </p:cNvSpPr>
            <p:nvPr/>
          </p:nvSpPr>
          <p:spPr bwMode="auto">
            <a:xfrm rot="411628" flipV="1">
              <a:off x="3439" y="2049"/>
              <a:ext cx="144" cy="62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30739" name="Line 5">
              <a:extLst>
                <a:ext uri="{FF2B5EF4-FFF2-40B4-BE49-F238E27FC236}">
                  <a16:creationId xmlns:a16="http://schemas.microsoft.com/office/drawing/2014/main" id="{072D85F4-B40F-49B2-9EC0-5134D09FAE05}"/>
                </a:ext>
              </a:extLst>
            </p:cNvPr>
            <p:cNvSpPr>
              <a:spLocks noChangeShapeType="1"/>
            </p:cNvSpPr>
            <p:nvPr/>
          </p:nvSpPr>
          <p:spPr bwMode="auto">
            <a:xfrm rot="317264" flipV="1">
              <a:off x="4200" y="1720"/>
              <a:ext cx="576" cy="24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30740" name="Line 6">
              <a:extLst>
                <a:ext uri="{FF2B5EF4-FFF2-40B4-BE49-F238E27FC236}">
                  <a16:creationId xmlns:a16="http://schemas.microsoft.com/office/drawing/2014/main" id="{9D435960-426C-41C2-A9DA-76340BFF6B0F}"/>
                </a:ext>
              </a:extLst>
            </p:cNvPr>
            <p:cNvSpPr>
              <a:spLocks noChangeShapeType="1"/>
            </p:cNvSpPr>
            <p:nvPr/>
          </p:nvSpPr>
          <p:spPr bwMode="auto">
            <a:xfrm flipV="1">
              <a:off x="3768" y="2057"/>
              <a:ext cx="142" cy="102"/>
            </a:xfrm>
            <a:prstGeom prst="line">
              <a:avLst/>
            </a:prstGeom>
            <a:noFill/>
            <a:ln w="38100">
              <a:solidFill>
                <a:srgbClr val="FF3300"/>
              </a:solidFill>
              <a:round/>
              <a:headEnd/>
              <a:tailEnd type="triangle" w="sm"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30741" name="Line 7">
              <a:extLst>
                <a:ext uri="{FF2B5EF4-FFF2-40B4-BE49-F238E27FC236}">
                  <a16:creationId xmlns:a16="http://schemas.microsoft.com/office/drawing/2014/main" id="{4B7F00DC-2D8C-41F0-8509-54DB6BEA6663}"/>
                </a:ext>
              </a:extLst>
            </p:cNvPr>
            <p:cNvSpPr>
              <a:spLocks noChangeShapeType="1"/>
            </p:cNvSpPr>
            <p:nvPr/>
          </p:nvSpPr>
          <p:spPr bwMode="auto">
            <a:xfrm>
              <a:off x="3768" y="2152"/>
              <a:ext cx="274" cy="319"/>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aphicFrame>
          <p:nvGraphicFramePr>
            <p:cNvPr id="30728" name="Object 8">
              <a:extLst>
                <a:ext uri="{FF2B5EF4-FFF2-40B4-BE49-F238E27FC236}">
                  <a16:creationId xmlns:a16="http://schemas.microsoft.com/office/drawing/2014/main" id="{C3097DA0-0979-4DB8-A617-DBDDEF5A94A3}"/>
                </a:ext>
              </a:extLst>
            </p:cNvPr>
            <p:cNvGraphicFramePr>
              <a:graphicFrameLocks noChangeAspect="1"/>
            </p:cNvGraphicFramePr>
            <p:nvPr/>
          </p:nvGraphicFramePr>
          <p:xfrm>
            <a:off x="3312" y="1946"/>
            <a:ext cx="254" cy="351"/>
          </p:xfrm>
          <a:graphic>
            <a:graphicData uri="http://schemas.openxmlformats.org/presentationml/2006/ole">
              <mc:AlternateContent xmlns:mc="http://schemas.openxmlformats.org/markup-compatibility/2006">
                <mc:Choice xmlns:v="urn:schemas-microsoft-com:vml" Requires="v">
                  <p:oleObj spid="_x0000_s30746" name="Equation" r:id="rId3" imgW="164880" imgH="228600" progId="Equation.3">
                    <p:embed/>
                  </p:oleObj>
                </mc:Choice>
                <mc:Fallback>
                  <p:oleObj name="Equation" r:id="rId3" imgW="16488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 y="1946"/>
                          <a:ext cx="254"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9">
              <a:extLst>
                <a:ext uri="{FF2B5EF4-FFF2-40B4-BE49-F238E27FC236}">
                  <a16:creationId xmlns:a16="http://schemas.microsoft.com/office/drawing/2014/main" id="{9CD187F6-A9BF-4EF0-B555-371A80AAAAE5}"/>
                </a:ext>
              </a:extLst>
            </p:cNvPr>
            <p:cNvGraphicFramePr>
              <a:graphicFrameLocks noChangeAspect="1"/>
            </p:cNvGraphicFramePr>
            <p:nvPr/>
          </p:nvGraphicFramePr>
          <p:xfrm>
            <a:off x="3663" y="1854"/>
            <a:ext cx="284" cy="246"/>
          </p:xfrm>
          <a:graphic>
            <a:graphicData uri="http://schemas.openxmlformats.org/presentationml/2006/ole">
              <mc:AlternateContent xmlns:mc="http://schemas.openxmlformats.org/markup-compatibility/2006">
                <mc:Choice xmlns:v="urn:schemas-microsoft-com:vml" Requires="v">
                  <p:oleObj spid="_x0000_s30747" name="Equation" r:id="rId5" imgW="203040" imgH="177480" progId="Equation.3">
                    <p:embed/>
                  </p:oleObj>
                </mc:Choice>
                <mc:Fallback>
                  <p:oleObj name="Equation" r:id="rId5" imgW="203040" imgH="177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3" y="1854"/>
                          <a:ext cx="284"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0" name="Object 10">
              <a:extLst>
                <a:ext uri="{FF2B5EF4-FFF2-40B4-BE49-F238E27FC236}">
                  <a16:creationId xmlns:a16="http://schemas.microsoft.com/office/drawing/2014/main" id="{10BA9E35-F113-46F1-B414-9B9672E1761F}"/>
                </a:ext>
              </a:extLst>
            </p:cNvPr>
            <p:cNvGraphicFramePr>
              <a:graphicFrameLocks noChangeAspect="1"/>
            </p:cNvGraphicFramePr>
            <p:nvPr/>
          </p:nvGraphicFramePr>
          <p:xfrm>
            <a:off x="4019" y="2272"/>
            <a:ext cx="231" cy="282"/>
          </p:xfrm>
          <a:graphic>
            <a:graphicData uri="http://schemas.openxmlformats.org/presentationml/2006/ole">
              <mc:AlternateContent xmlns:mc="http://schemas.openxmlformats.org/markup-compatibility/2006">
                <mc:Choice xmlns:v="urn:schemas-microsoft-com:vml" Requires="v">
                  <p:oleObj spid="_x0000_s30748" name="Equation" r:id="rId7" imgW="164880" imgH="203040" progId="Equation.3">
                    <p:embed/>
                  </p:oleObj>
                </mc:Choice>
                <mc:Fallback>
                  <p:oleObj name="Equation" r:id="rId7" imgW="164880" imgH="2030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9" y="2272"/>
                          <a:ext cx="231"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1" name="Object 11">
              <a:extLst>
                <a:ext uri="{FF2B5EF4-FFF2-40B4-BE49-F238E27FC236}">
                  <a16:creationId xmlns:a16="http://schemas.microsoft.com/office/drawing/2014/main" id="{C0B7E528-8404-4A2C-BF38-481BF574A539}"/>
                </a:ext>
              </a:extLst>
            </p:cNvPr>
            <p:cNvGraphicFramePr>
              <a:graphicFrameLocks noChangeAspect="1"/>
            </p:cNvGraphicFramePr>
            <p:nvPr/>
          </p:nvGraphicFramePr>
          <p:xfrm>
            <a:off x="4478" y="1488"/>
            <a:ext cx="241" cy="334"/>
          </p:xfrm>
          <a:graphic>
            <a:graphicData uri="http://schemas.openxmlformats.org/presentationml/2006/ole">
              <mc:AlternateContent xmlns:mc="http://schemas.openxmlformats.org/markup-compatibility/2006">
                <mc:Choice xmlns:v="urn:schemas-microsoft-com:vml" Requires="v">
                  <p:oleObj spid="_x0000_s30749" name="Equation" r:id="rId9" imgW="164880" imgH="228600" progId="Equation.3">
                    <p:embed/>
                  </p:oleObj>
                </mc:Choice>
                <mc:Fallback>
                  <p:oleObj name="Equation" r:id="rId9" imgW="16488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78" y="1488"/>
                          <a:ext cx="241"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2" name="Text Box 12">
              <a:extLst>
                <a:ext uri="{FF2B5EF4-FFF2-40B4-BE49-F238E27FC236}">
                  <a16:creationId xmlns:a16="http://schemas.microsoft.com/office/drawing/2014/main" id="{13FA0A53-C5DF-4BB3-9600-EFAD581DE8FD}"/>
                </a:ext>
              </a:extLst>
            </p:cNvPr>
            <p:cNvSpPr txBox="1">
              <a:spLocks noChangeArrowheads="1"/>
            </p:cNvSpPr>
            <p:nvPr/>
          </p:nvSpPr>
          <p:spPr bwMode="auto">
            <a:xfrm>
              <a:off x="3432" y="2481"/>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a</a:t>
              </a:r>
            </a:p>
          </p:txBody>
        </p:sp>
        <p:sp>
          <p:nvSpPr>
            <p:cNvPr id="30743" name="Text Box 13">
              <a:extLst>
                <a:ext uri="{FF2B5EF4-FFF2-40B4-BE49-F238E27FC236}">
                  <a16:creationId xmlns:a16="http://schemas.microsoft.com/office/drawing/2014/main" id="{F2B2E12C-4319-48C8-B1EF-8E06BE503762}"/>
                </a:ext>
              </a:extLst>
            </p:cNvPr>
            <p:cNvSpPr txBox="1">
              <a:spLocks noChangeArrowheads="1"/>
            </p:cNvSpPr>
            <p:nvPr/>
          </p:nvSpPr>
          <p:spPr bwMode="auto">
            <a:xfrm>
              <a:off x="4152" y="190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i="1"/>
                <a:t>b</a:t>
              </a:r>
            </a:p>
          </p:txBody>
        </p:sp>
        <p:sp>
          <p:nvSpPr>
            <p:cNvPr id="30744" name="Oval 14">
              <a:extLst>
                <a:ext uri="{FF2B5EF4-FFF2-40B4-BE49-F238E27FC236}">
                  <a16:creationId xmlns:a16="http://schemas.microsoft.com/office/drawing/2014/main" id="{29E0BBB9-3D7E-4CDF-833F-F5DB8B9E6949}"/>
                </a:ext>
              </a:extLst>
            </p:cNvPr>
            <p:cNvSpPr>
              <a:spLocks noChangeArrowheads="1"/>
            </p:cNvSpPr>
            <p:nvPr/>
          </p:nvSpPr>
          <p:spPr bwMode="auto">
            <a:xfrm>
              <a:off x="4200" y="1905"/>
              <a:ext cx="48" cy="48"/>
            </a:xfrm>
            <a:prstGeom prst="ellipse">
              <a:avLst/>
            </a:prstGeom>
            <a:solidFill>
              <a:schemeClr val="accent1"/>
            </a:solidFill>
            <a:ln w="19050">
              <a:solidFill>
                <a:schemeClr val="accent2"/>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0745" name="Oval 15">
              <a:extLst>
                <a:ext uri="{FF2B5EF4-FFF2-40B4-BE49-F238E27FC236}">
                  <a16:creationId xmlns:a16="http://schemas.microsoft.com/office/drawing/2014/main" id="{17087215-9FD0-4FF8-8035-0D41F5210938}"/>
                </a:ext>
              </a:extLst>
            </p:cNvPr>
            <p:cNvSpPr>
              <a:spLocks noChangeArrowheads="1"/>
            </p:cNvSpPr>
            <p:nvPr/>
          </p:nvSpPr>
          <p:spPr bwMode="auto">
            <a:xfrm>
              <a:off x="3398" y="2625"/>
              <a:ext cx="48" cy="48"/>
            </a:xfrm>
            <a:prstGeom prst="ellipse">
              <a:avLst/>
            </a:prstGeom>
            <a:solidFill>
              <a:schemeClr val="accent1"/>
            </a:solidFill>
            <a:ln w="19050">
              <a:solidFill>
                <a:schemeClr val="accent2"/>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30733" name="Text Box 16">
            <a:extLst>
              <a:ext uri="{FF2B5EF4-FFF2-40B4-BE49-F238E27FC236}">
                <a16:creationId xmlns:a16="http://schemas.microsoft.com/office/drawing/2014/main" id="{257E89F4-A88A-4202-B8BF-3C71B5799FC7}"/>
              </a:ext>
            </a:extLst>
          </p:cNvPr>
          <p:cNvSpPr txBox="1">
            <a:spLocks noChangeArrowheads="1"/>
          </p:cNvSpPr>
          <p:nvPr/>
        </p:nvSpPr>
        <p:spPr bwMode="auto">
          <a:xfrm>
            <a:off x="1881188" y="596900"/>
            <a:ext cx="6030912"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sz="3600"/>
              <a:t>§4.3 </a:t>
            </a:r>
            <a:r>
              <a:rPr lang="zh-CN" altLang="en-US" sz="3600"/>
              <a:t>质点和质点系动能定理 </a:t>
            </a:r>
          </a:p>
        </p:txBody>
      </p:sp>
      <p:sp>
        <p:nvSpPr>
          <p:cNvPr id="30734" name="Text Box 17">
            <a:extLst>
              <a:ext uri="{FF2B5EF4-FFF2-40B4-BE49-F238E27FC236}">
                <a16:creationId xmlns:a16="http://schemas.microsoft.com/office/drawing/2014/main" id="{DD90D016-D613-40B4-8126-EB74BDE439B2}"/>
              </a:ext>
            </a:extLst>
          </p:cNvPr>
          <p:cNvSpPr txBox="1">
            <a:spLocks noChangeArrowheads="1"/>
          </p:cNvSpPr>
          <p:nvPr/>
        </p:nvSpPr>
        <p:spPr bwMode="auto">
          <a:xfrm>
            <a:off x="1435100" y="1341438"/>
            <a:ext cx="401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§4.3.1</a:t>
            </a:r>
            <a:r>
              <a:rPr lang="zh-CN" altLang="en-US" sz="2800">
                <a:ea typeface="黑体" panose="02010609060101010101" pitchFamily="49" charset="-122"/>
              </a:rPr>
              <a:t>质点的动能定理   </a:t>
            </a:r>
          </a:p>
        </p:txBody>
      </p:sp>
      <p:graphicFrame>
        <p:nvGraphicFramePr>
          <p:cNvPr id="30722" name="Object 18">
            <a:extLst>
              <a:ext uri="{FF2B5EF4-FFF2-40B4-BE49-F238E27FC236}">
                <a16:creationId xmlns:a16="http://schemas.microsoft.com/office/drawing/2014/main" id="{F586625A-D25B-4AFF-9730-761358550A47}"/>
              </a:ext>
            </a:extLst>
          </p:cNvPr>
          <p:cNvGraphicFramePr>
            <a:graphicFrameLocks noChangeAspect="1"/>
          </p:cNvGraphicFramePr>
          <p:nvPr/>
        </p:nvGraphicFramePr>
        <p:xfrm>
          <a:off x="5702300" y="5168900"/>
          <a:ext cx="2514600" cy="928688"/>
        </p:xfrm>
        <a:graphic>
          <a:graphicData uri="http://schemas.openxmlformats.org/presentationml/2006/ole">
            <mc:AlternateContent xmlns:mc="http://schemas.openxmlformats.org/markup-compatibility/2006">
              <mc:Choice xmlns:v="urn:schemas-microsoft-com:vml" Requires="v">
                <p:oleObj spid="_x0000_s30750" name="Equation" r:id="rId11" imgW="1066680" imgH="393480" progId="Equation.3">
                  <p:embed/>
                </p:oleObj>
              </mc:Choice>
              <mc:Fallback>
                <p:oleObj name="Equation" r:id="rId11" imgW="1066680" imgH="39348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02300" y="5168900"/>
                        <a:ext cx="251460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 name="Object 19">
            <a:extLst>
              <a:ext uri="{FF2B5EF4-FFF2-40B4-BE49-F238E27FC236}">
                <a16:creationId xmlns:a16="http://schemas.microsoft.com/office/drawing/2014/main" id="{3BAA906F-A70A-4B68-A8D7-E51ABDB6D680}"/>
              </a:ext>
            </a:extLst>
          </p:cNvPr>
          <p:cNvGraphicFramePr>
            <a:graphicFrameLocks noChangeAspect="1"/>
          </p:cNvGraphicFramePr>
          <p:nvPr/>
        </p:nvGraphicFramePr>
        <p:xfrm>
          <a:off x="1601788" y="2830513"/>
          <a:ext cx="3567112" cy="890587"/>
        </p:xfrm>
        <a:graphic>
          <a:graphicData uri="http://schemas.openxmlformats.org/presentationml/2006/ole">
            <mc:AlternateContent xmlns:mc="http://schemas.openxmlformats.org/markup-compatibility/2006">
              <mc:Choice xmlns:v="urn:schemas-microsoft-com:vml" Requires="v">
                <p:oleObj spid="_x0000_s30751" name="Equation" r:id="rId13" imgW="1574640" imgH="393480" progId="Equation.3">
                  <p:embed/>
                </p:oleObj>
              </mc:Choice>
              <mc:Fallback>
                <p:oleObj name="Equation" r:id="rId13" imgW="1574640" imgH="39348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1788" y="2830513"/>
                        <a:ext cx="3567112"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4" name="Object 20">
            <a:extLst>
              <a:ext uri="{FF2B5EF4-FFF2-40B4-BE49-F238E27FC236}">
                <a16:creationId xmlns:a16="http://schemas.microsoft.com/office/drawing/2014/main" id="{CB885238-0A7B-44B9-9A62-18281BE8E10A}"/>
              </a:ext>
            </a:extLst>
          </p:cNvPr>
          <p:cNvGraphicFramePr>
            <a:graphicFrameLocks noChangeAspect="1"/>
          </p:cNvGraphicFramePr>
          <p:nvPr/>
        </p:nvGraphicFramePr>
        <p:xfrm>
          <a:off x="1892300" y="3644900"/>
          <a:ext cx="1905000" cy="838200"/>
        </p:xfrm>
        <a:graphic>
          <a:graphicData uri="http://schemas.openxmlformats.org/presentationml/2006/ole">
            <mc:AlternateContent xmlns:mc="http://schemas.openxmlformats.org/markup-compatibility/2006">
              <mc:Choice xmlns:v="urn:schemas-microsoft-com:vml" Requires="v">
                <p:oleObj spid="_x0000_s30752" name="Equation" r:id="rId15" imgW="850680" imgH="393480" progId="Equation.3">
                  <p:embed/>
                </p:oleObj>
              </mc:Choice>
              <mc:Fallback>
                <p:oleObj name="Equation" r:id="rId15" imgW="850680" imgH="39348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92300" y="3644900"/>
                        <a:ext cx="1905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5" name="Object 21">
            <a:extLst>
              <a:ext uri="{FF2B5EF4-FFF2-40B4-BE49-F238E27FC236}">
                <a16:creationId xmlns:a16="http://schemas.microsoft.com/office/drawing/2014/main" id="{220FE9C1-DE14-43CE-8365-871C3D74490C}"/>
              </a:ext>
            </a:extLst>
          </p:cNvPr>
          <p:cNvGraphicFramePr>
            <a:graphicFrameLocks noChangeAspect="1"/>
          </p:cNvGraphicFramePr>
          <p:nvPr/>
        </p:nvGraphicFramePr>
        <p:xfrm>
          <a:off x="1892300" y="5302250"/>
          <a:ext cx="2078038" cy="862013"/>
        </p:xfrm>
        <a:graphic>
          <a:graphicData uri="http://schemas.openxmlformats.org/presentationml/2006/ole">
            <mc:AlternateContent xmlns:mc="http://schemas.openxmlformats.org/markup-compatibility/2006">
              <mc:Choice xmlns:v="urn:schemas-microsoft-com:vml" Requires="v">
                <p:oleObj spid="_x0000_s30753" name="Equation" r:id="rId17" imgW="952200" imgH="393480" progId="Equation.3">
                  <p:embed/>
                </p:oleObj>
              </mc:Choice>
              <mc:Fallback>
                <p:oleObj name="Equation" r:id="rId17" imgW="952200" imgH="39348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92300" y="5302250"/>
                        <a:ext cx="2078038"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Text Box 22">
            <a:extLst>
              <a:ext uri="{FF2B5EF4-FFF2-40B4-BE49-F238E27FC236}">
                <a16:creationId xmlns:a16="http://schemas.microsoft.com/office/drawing/2014/main" id="{EE067BFF-665A-40D1-8D05-EFA60D97A8F1}"/>
              </a:ext>
            </a:extLst>
          </p:cNvPr>
          <p:cNvSpPr txBox="1">
            <a:spLocks noChangeArrowheads="1"/>
          </p:cNvSpPr>
          <p:nvPr/>
        </p:nvSpPr>
        <p:spPr bwMode="auto">
          <a:xfrm>
            <a:off x="1511300" y="24257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ea typeface="宋体" panose="02010600030101010101" pitchFamily="2" charset="-122"/>
              </a:rPr>
              <a:t>物体在合力作用下</a:t>
            </a:r>
            <a:r>
              <a:rPr lang="en-US" altLang="zh-CN">
                <a:solidFill>
                  <a:schemeClr val="tx2"/>
                </a:solidFill>
                <a:ea typeface="宋体" panose="02010600030101010101" pitchFamily="2" charset="-122"/>
              </a:rPr>
              <a:t>,</a:t>
            </a:r>
            <a:r>
              <a:rPr lang="zh-CN" altLang="en-US">
                <a:solidFill>
                  <a:schemeClr val="tx2"/>
                </a:solidFill>
                <a:ea typeface="宋体" panose="02010600030101010101" pitchFamily="2" charset="-122"/>
              </a:rPr>
              <a:t>由</a:t>
            </a:r>
            <a:r>
              <a:rPr lang="en-US" altLang="zh-CN" i="1">
                <a:solidFill>
                  <a:schemeClr val="tx2"/>
                </a:solidFill>
                <a:ea typeface="宋体" panose="02010600030101010101" pitchFamily="2" charset="-122"/>
              </a:rPr>
              <a:t>a</a:t>
            </a:r>
            <a:r>
              <a:rPr lang="en-US" altLang="zh-CN">
                <a:solidFill>
                  <a:schemeClr val="tx2"/>
                </a:solidFill>
                <a:ea typeface="宋体" panose="02010600030101010101" pitchFamily="2" charset="-122"/>
                <a:sym typeface="Symbol" panose="05050102010706020507" pitchFamily="18" charset="2"/>
              </a:rPr>
              <a:t></a:t>
            </a:r>
            <a:r>
              <a:rPr lang="en-US" altLang="zh-CN" i="1">
                <a:solidFill>
                  <a:schemeClr val="tx2"/>
                </a:solidFill>
                <a:ea typeface="宋体" panose="02010600030101010101" pitchFamily="2" charset="-122"/>
                <a:sym typeface="Symbol" panose="05050102010706020507" pitchFamily="18" charset="2"/>
              </a:rPr>
              <a:t>b</a:t>
            </a:r>
            <a:endParaRPr lang="en-US" altLang="zh-CN" i="1">
              <a:solidFill>
                <a:schemeClr val="tx2"/>
              </a:solidFill>
              <a:ea typeface="宋体" panose="02010600030101010101" pitchFamily="2" charset="-122"/>
            </a:endParaRPr>
          </a:p>
        </p:txBody>
      </p:sp>
      <p:graphicFrame>
        <p:nvGraphicFramePr>
          <p:cNvPr id="30726" name="Object 23">
            <a:extLst>
              <a:ext uri="{FF2B5EF4-FFF2-40B4-BE49-F238E27FC236}">
                <a16:creationId xmlns:a16="http://schemas.microsoft.com/office/drawing/2014/main" id="{E980B990-9F78-4CFD-A725-69E258D95A7D}"/>
              </a:ext>
            </a:extLst>
          </p:cNvPr>
          <p:cNvGraphicFramePr>
            <a:graphicFrameLocks noChangeAspect="1"/>
          </p:cNvGraphicFramePr>
          <p:nvPr/>
        </p:nvGraphicFramePr>
        <p:xfrm>
          <a:off x="3975100" y="5241925"/>
          <a:ext cx="1803400" cy="846138"/>
        </p:xfrm>
        <a:graphic>
          <a:graphicData uri="http://schemas.openxmlformats.org/presentationml/2006/ole">
            <mc:AlternateContent xmlns:mc="http://schemas.openxmlformats.org/markup-compatibility/2006">
              <mc:Choice xmlns:v="urn:schemas-microsoft-com:vml" Requires="v">
                <p:oleObj spid="_x0000_s30754" name="Equation" r:id="rId19" imgW="838080" imgH="393480" progId="Equation.3">
                  <p:embed/>
                </p:oleObj>
              </mc:Choice>
              <mc:Fallback>
                <p:oleObj name="Equation" r:id="rId19" imgW="838080" imgH="393480"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75100" y="5241925"/>
                        <a:ext cx="180340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7" name="Object 24">
            <a:extLst>
              <a:ext uri="{FF2B5EF4-FFF2-40B4-BE49-F238E27FC236}">
                <a16:creationId xmlns:a16="http://schemas.microsoft.com/office/drawing/2014/main" id="{E7786FB9-25E1-46F3-A670-1FA65A7CEAB2}"/>
              </a:ext>
            </a:extLst>
          </p:cNvPr>
          <p:cNvGraphicFramePr>
            <a:graphicFrameLocks noChangeAspect="1"/>
          </p:cNvGraphicFramePr>
          <p:nvPr/>
        </p:nvGraphicFramePr>
        <p:xfrm>
          <a:off x="1892300" y="4483100"/>
          <a:ext cx="1600200" cy="628650"/>
        </p:xfrm>
        <a:graphic>
          <a:graphicData uri="http://schemas.openxmlformats.org/presentationml/2006/ole">
            <mc:AlternateContent xmlns:mc="http://schemas.openxmlformats.org/markup-compatibility/2006">
              <mc:Choice xmlns:v="urn:schemas-microsoft-com:vml" Requires="v">
                <p:oleObj spid="_x0000_s30755" name="Equation" r:id="rId21" imgW="711000" imgH="279360" progId="Equation.3">
                  <p:embed/>
                </p:oleObj>
              </mc:Choice>
              <mc:Fallback>
                <p:oleObj name="Equation" r:id="rId21" imgW="711000" imgH="279360" progId="Equation.3">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92300" y="4483100"/>
                        <a:ext cx="16002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6" name="Text Box 25">
            <a:extLst>
              <a:ext uri="{FF2B5EF4-FFF2-40B4-BE49-F238E27FC236}">
                <a16:creationId xmlns:a16="http://schemas.microsoft.com/office/drawing/2014/main" id="{96288DAE-B18E-4B1D-856A-0500F26DF01C}"/>
              </a:ext>
            </a:extLst>
          </p:cNvPr>
          <p:cNvSpPr txBox="1">
            <a:spLocks noChangeArrowheads="1"/>
          </p:cNvSpPr>
          <p:nvPr/>
        </p:nvSpPr>
        <p:spPr bwMode="auto">
          <a:xfrm>
            <a:off x="1511300" y="1933575"/>
            <a:ext cx="2786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质点的动能定理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746" name="Object 2">
            <a:extLst>
              <a:ext uri="{FF2B5EF4-FFF2-40B4-BE49-F238E27FC236}">
                <a16:creationId xmlns:a16="http://schemas.microsoft.com/office/drawing/2014/main" id="{E89AB4BD-970F-490C-B7EE-556266673D99}"/>
              </a:ext>
            </a:extLst>
          </p:cNvPr>
          <p:cNvGraphicFramePr>
            <a:graphicFrameLocks noChangeAspect="1"/>
          </p:cNvGraphicFramePr>
          <p:nvPr/>
        </p:nvGraphicFramePr>
        <p:xfrm>
          <a:off x="2652713" y="685800"/>
          <a:ext cx="1857375" cy="900113"/>
        </p:xfrm>
        <a:graphic>
          <a:graphicData uri="http://schemas.openxmlformats.org/presentationml/2006/ole">
            <mc:AlternateContent xmlns:mc="http://schemas.openxmlformats.org/markup-compatibility/2006">
              <mc:Choice xmlns:v="urn:schemas-microsoft-com:vml" Requires="v">
                <p:oleObj spid="_x0000_s31758" name="Equation" r:id="rId3" imgW="812520" imgH="393480" progId="Equation.3">
                  <p:embed/>
                </p:oleObj>
              </mc:Choice>
              <mc:Fallback>
                <p:oleObj name="Equation" r:id="rId3" imgW="81252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713" y="685800"/>
                        <a:ext cx="1857375"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0" name="Text Box 3">
            <a:extLst>
              <a:ext uri="{FF2B5EF4-FFF2-40B4-BE49-F238E27FC236}">
                <a16:creationId xmlns:a16="http://schemas.microsoft.com/office/drawing/2014/main" id="{94A0F34A-CFD8-43C6-AFA5-052393113F66}"/>
              </a:ext>
            </a:extLst>
          </p:cNvPr>
          <p:cNvSpPr txBox="1">
            <a:spLocks noChangeArrowheads="1"/>
          </p:cNvSpPr>
          <p:nvPr/>
        </p:nvSpPr>
        <p:spPr bwMode="auto">
          <a:xfrm>
            <a:off x="1397000" y="963613"/>
            <a:ext cx="94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chemeClr val="tx2"/>
                </a:solidFill>
                <a:ea typeface="宋体" panose="02010600030101010101" pitchFamily="2" charset="-122"/>
              </a:rPr>
              <a:t>定义  </a:t>
            </a:r>
          </a:p>
        </p:txBody>
      </p:sp>
      <p:sp>
        <p:nvSpPr>
          <p:cNvPr id="31751" name="Rectangle 4">
            <a:extLst>
              <a:ext uri="{FF2B5EF4-FFF2-40B4-BE49-F238E27FC236}">
                <a16:creationId xmlns:a16="http://schemas.microsoft.com/office/drawing/2014/main" id="{768CC30B-D45A-473F-A03D-459967171E00}"/>
              </a:ext>
            </a:extLst>
          </p:cNvPr>
          <p:cNvSpPr>
            <a:spLocks noChangeArrowheads="1"/>
          </p:cNvSpPr>
          <p:nvPr/>
        </p:nvSpPr>
        <p:spPr bwMode="auto">
          <a:xfrm>
            <a:off x="1371600" y="1676400"/>
            <a:ext cx="301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chemeClr val="tx2"/>
                </a:solidFill>
                <a:ea typeface="宋体" panose="02010600030101010101" pitchFamily="2" charset="-122"/>
              </a:rPr>
              <a:t>单位和量纲与功同</a:t>
            </a:r>
            <a:r>
              <a:rPr lang="en-US" altLang="zh-CN">
                <a:solidFill>
                  <a:schemeClr val="tx2"/>
                </a:solidFill>
                <a:ea typeface="宋体" panose="02010600030101010101" pitchFamily="2" charset="-122"/>
              </a:rPr>
              <a:t>.    </a:t>
            </a:r>
          </a:p>
        </p:txBody>
      </p:sp>
      <p:sp>
        <p:nvSpPr>
          <p:cNvPr id="31752" name="Text Box 5">
            <a:extLst>
              <a:ext uri="{FF2B5EF4-FFF2-40B4-BE49-F238E27FC236}">
                <a16:creationId xmlns:a16="http://schemas.microsoft.com/office/drawing/2014/main" id="{020CD812-A9C8-4BD9-B432-88B0C49A7A3E}"/>
              </a:ext>
            </a:extLst>
          </p:cNvPr>
          <p:cNvSpPr txBox="1">
            <a:spLocks noChangeArrowheads="1"/>
          </p:cNvSpPr>
          <p:nvPr/>
        </p:nvSpPr>
        <p:spPr bwMode="auto">
          <a:xfrm>
            <a:off x="5029200" y="914400"/>
            <a:ext cx="2630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rgbClr val="FF3300"/>
                </a:solidFill>
                <a:ea typeface="宋体" panose="02010600030101010101" pitchFamily="2" charset="-122"/>
              </a:rPr>
              <a:t>——</a:t>
            </a:r>
            <a:r>
              <a:rPr lang="zh-CN" altLang="en-US">
                <a:solidFill>
                  <a:srgbClr val="FF3300"/>
                </a:solidFill>
                <a:ea typeface="宋体" panose="02010600030101010101" pitchFamily="2" charset="-122"/>
              </a:rPr>
              <a:t>物体的动能    </a:t>
            </a:r>
          </a:p>
        </p:txBody>
      </p:sp>
      <p:graphicFrame>
        <p:nvGraphicFramePr>
          <p:cNvPr id="31747" name="Object 6">
            <a:extLst>
              <a:ext uri="{FF2B5EF4-FFF2-40B4-BE49-F238E27FC236}">
                <a16:creationId xmlns:a16="http://schemas.microsoft.com/office/drawing/2014/main" id="{7344453C-8579-4F7F-B8C2-3310D8D2371D}"/>
              </a:ext>
            </a:extLst>
          </p:cNvPr>
          <p:cNvGraphicFramePr>
            <a:graphicFrameLocks noChangeAspect="1"/>
          </p:cNvGraphicFramePr>
          <p:nvPr/>
        </p:nvGraphicFramePr>
        <p:xfrm>
          <a:off x="2967038" y="2224088"/>
          <a:ext cx="3011487" cy="865187"/>
        </p:xfrm>
        <a:graphic>
          <a:graphicData uri="http://schemas.openxmlformats.org/presentationml/2006/ole">
            <mc:AlternateContent xmlns:mc="http://schemas.openxmlformats.org/markup-compatibility/2006">
              <mc:Choice xmlns:v="urn:schemas-microsoft-com:vml" Requires="v">
                <p:oleObj spid="_x0000_s31759" name="Equation" r:id="rId5" imgW="1218960" imgH="393480" progId="Equation.3">
                  <p:embed/>
                </p:oleObj>
              </mc:Choice>
              <mc:Fallback>
                <p:oleObj name="Equation" r:id="rId5" imgW="121896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038" y="2224088"/>
                        <a:ext cx="3011487"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53" name="Group 7">
            <a:extLst>
              <a:ext uri="{FF2B5EF4-FFF2-40B4-BE49-F238E27FC236}">
                <a16:creationId xmlns:a16="http://schemas.microsoft.com/office/drawing/2014/main" id="{ED5E9A06-88AE-46E8-A261-668B9DDBBE1D}"/>
              </a:ext>
            </a:extLst>
          </p:cNvPr>
          <p:cNvGrpSpPr>
            <a:grpSpLocks/>
          </p:cNvGrpSpPr>
          <p:nvPr/>
        </p:nvGrpSpPr>
        <p:grpSpPr bwMode="auto">
          <a:xfrm>
            <a:off x="1493838" y="4187825"/>
            <a:ext cx="6430962" cy="993775"/>
            <a:chOff x="941" y="2638"/>
            <a:chExt cx="4051" cy="626"/>
          </a:xfrm>
        </p:grpSpPr>
        <p:sp>
          <p:nvSpPr>
            <p:cNvPr id="31757" name="Text Box 8">
              <a:extLst>
                <a:ext uri="{FF2B5EF4-FFF2-40B4-BE49-F238E27FC236}">
                  <a16:creationId xmlns:a16="http://schemas.microsoft.com/office/drawing/2014/main" id="{5BAEB783-E9A9-4378-AB27-ABFF769A9721}"/>
                </a:ext>
              </a:extLst>
            </p:cNvPr>
            <p:cNvSpPr txBox="1">
              <a:spLocks noChangeArrowheads="1"/>
            </p:cNvSpPr>
            <p:nvPr/>
          </p:nvSpPr>
          <p:spPr bwMode="auto">
            <a:xfrm>
              <a:off x="941" y="2642"/>
              <a:ext cx="4051"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即：合力     对质点所做的功等于质点动能的增   </a:t>
              </a:r>
            </a:p>
            <a:p>
              <a:pPr eaLnBrk="1" hangingPunct="1">
                <a:lnSpc>
                  <a:spcPct val="135000"/>
                </a:lnSpc>
              </a:pPr>
              <a:r>
                <a:rPr lang="zh-CN" altLang="en-US">
                  <a:ea typeface="宋体" panose="02010600030101010101" pitchFamily="2" charset="-122"/>
                </a:rPr>
                <a:t>        量，是动力学基本定理之一</a:t>
              </a:r>
              <a:r>
                <a:rPr lang="en-US" altLang="zh-CN">
                  <a:ea typeface="宋体" panose="02010600030101010101" pitchFamily="2" charset="-122"/>
                </a:rPr>
                <a:t>.     </a:t>
              </a:r>
            </a:p>
          </p:txBody>
        </p:sp>
        <p:graphicFrame>
          <p:nvGraphicFramePr>
            <p:cNvPr id="31749" name="Object 9">
              <a:extLst>
                <a:ext uri="{FF2B5EF4-FFF2-40B4-BE49-F238E27FC236}">
                  <a16:creationId xmlns:a16="http://schemas.microsoft.com/office/drawing/2014/main" id="{0CC8E505-613F-43D5-B276-23E93A90D237}"/>
                </a:ext>
              </a:extLst>
            </p:cNvPr>
            <p:cNvGraphicFramePr>
              <a:graphicFrameLocks noChangeAspect="1"/>
            </p:cNvGraphicFramePr>
            <p:nvPr/>
          </p:nvGraphicFramePr>
          <p:xfrm>
            <a:off x="1733" y="2638"/>
            <a:ext cx="235" cy="290"/>
          </p:xfrm>
          <a:graphic>
            <a:graphicData uri="http://schemas.openxmlformats.org/presentationml/2006/ole">
              <mc:AlternateContent xmlns:mc="http://schemas.openxmlformats.org/markup-compatibility/2006">
                <mc:Choice xmlns:v="urn:schemas-microsoft-com:vml" Requires="v">
                  <p:oleObj spid="_x0000_s31760" name="Equation" r:id="rId7" imgW="164880" imgH="203040" progId="Equation.3">
                    <p:embed/>
                  </p:oleObj>
                </mc:Choice>
                <mc:Fallback>
                  <p:oleObj name="Equation" r:id="rId7" imgW="164880" imgH="2030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3" y="2638"/>
                          <a:ext cx="235"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754" name="Rectangle 10">
            <a:extLst>
              <a:ext uri="{FF2B5EF4-FFF2-40B4-BE49-F238E27FC236}">
                <a16:creationId xmlns:a16="http://schemas.microsoft.com/office/drawing/2014/main" id="{317C65B0-42BC-4FCF-B0A5-A5A2A4EC9C04}"/>
              </a:ext>
            </a:extLst>
          </p:cNvPr>
          <p:cNvSpPr>
            <a:spLocks noChangeArrowheads="1"/>
          </p:cNvSpPr>
          <p:nvPr/>
        </p:nvSpPr>
        <p:spPr bwMode="auto">
          <a:xfrm>
            <a:off x="5562600" y="3352800"/>
            <a:ext cx="2063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3300"/>
                </a:solidFill>
                <a:ea typeface="宋体" panose="02010600030101010101" pitchFamily="2" charset="-122"/>
              </a:rPr>
              <a:t>——</a:t>
            </a:r>
            <a:r>
              <a:rPr lang="zh-CN" altLang="en-US">
                <a:solidFill>
                  <a:srgbClr val="FF3300"/>
                </a:solidFill>
                <a:ea typeface="宋体" panose="02010600030101010101" pitchFamily="2" charset="-122"/>
              </a:rPr>
              <a:t>动能定理   </a:t>
            </a:r>
          </a:p>
        </p:txBody>
      </p:sp>
      <p:sp>
        <p:nvSpPr>
          <p:cNvPr id="31755" name="Text Box 11">
            <a:extLst>
              <a:ext uri="{FF2B5EF4-FFF2-40B4-BE49-F238E27FC236}">
                <a16:creationId xmlns:a16="http://schemas.microsoft.com/office/drawing/2014/main" id="{B352FDCB-B34B-4755-828E-903AFCAC069D}"/>
              </a:ext>
            </a:extLst>
          </p:cNvPr>
          <p:cNvSpPr txBox="1">
            <a:spLocks noChangeArrowheads="1"/>
          </p:cNvSpPr>
          <p:nvPr/>
        </p:nvSpPr>
        <p:spPr bwMode="auto">
          <a:xfrm>
            <a:off x="1397000" y="23622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则：</a:t>
            </a:r>
          </a:p>
        </p:txBody>
      </p:sp>
      <p:sp>
        <p:nvSpPr>
          <p:cNvPr id="31756" name="Text Box 12">
            <a:extLst>
              <a:ext uri="{FF2B5EF4-FFF2-40B4-BE49-F238E27FC236}">
                <a16:creationId xmlns:a16="http://schemas.microsoft.com/office/drawing/2014/main" id="{E3A3F80B-173F-4BF0-940E-D0DE9C390ABC}"/>
              </a:ext>
            </a:extLst>
          </p:cNvPr>
          <p:cNvSpPr txBox="1">
            <a:spLocks noChangeArrowheads="1"/>
          </p:cNvSpPr>
          <p:nvPr/>
        </p:nvSpPr>
        <p:spPr bwMode="auto">
          <a:xfrm>
            <a:off x="1397000" y="328295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或：</a:t>
            </a:r>
          </a:p>
        </p:txBody>
      </p:sp>
      <p:graphicFrame>
        <p:nvGraphicFramePr>
          <p:cNvPr id="31748" name="Object 13">
            <a:extLst>
              <a:ext uri="{FF2B5EF4-FFF2-40B4-BE49-F238E27FC236}">
                <a16:creationId xmlns:a16="http://schemas.microsoft.com/office/drawing/2014/main" id="{20F01256-FCB7-474E-AC2F-0F99BF9816AA}"/>
              </a:ext>
            </a:extLst>
          </p:cNvPr>
          <p:cNvGraphicFramePr>
            <a:graphicFrameLocks noChangeAspect="1"/>
          </p:cNvGraphicFramePr>
          <p:nvPr/>
        </p:nvGraphicFramePr>
        <p:xfrm>
          <a:off x="2952750" y="3287713"/>
          <a:ext cx="2000250" cy="522287"/>
        </p:xfrm>
        <a:graphic>
          <a:graphicData uri="http://schemas.openxmlformats.org/presentationml/2006/ole">
            <mc:AlternateContent xmlns:mc="http://schemas.openxmlformats.org/markup-compatibility/2006">
              <mc:Choice xmlns:v="urn:schemas-microsoft-com:vml" Requires="v">
                <p:oleObj spid="_x0000_s31761" name="Equation" r:id="rId9" imgW="876240" imgH="228600" progId="Equation.3">
                  <p:embed/>
                </p:oleObj>
              </mc:Choice>
              <mc:Fallback>
                <p:oleObj name="Equation" r:id="rId9" imgW="87624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2750" y="3287713"/>
                        <a:ext cx="200025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7BA0C12C-E0C1-4A52-A8A4-7724FC65E604}"/>
              </a:ext>
            </a:extLst>
          </p:cNvPr>
          <p:cNvSpPr txBox="1">
            <a:spLocks noChangeArrowheads="1"/>
          </p:cNvSpPr>
          <p:nvPr/>
        </p:nvSpPr>
        <p:spPr bwMode="auto">
          <a:xfrm>
            <a:off x="1143000" y="1576388"/>
            <a:ext cx="68580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(2)</a:t>
            </a:r>
            <a:r>
              <a:rPr lang="en-US" altLang="zh-CN" i="1">
                <a:ea typeface="宋体" panose="02010600030101010101" pitchFamily="2" charset="-122"/>
              </a:rPr>
              <a:t>E</a:t>
            </a:r>
            <a:r>
              <a:rPr lang="en-US" altLang="zh-CN" baseline="-25000">
                <a:ea typeface="宋体" panose="02010600030101010101" pitchFamily="2" charset="-122"/>
              </a:rPr>
              <a:t>k</a:t>
            </a:r>
            <a:r>
              <a:rPr lang="zh-CN" altLang="en-US">
                <a:ea typeface="宋体" panose="02010600030101010101" pitchFamily="2" charset="-122"/>
              </a:rPr>
              <a:t>是状态量</a:t>
            </a:r>
            <a:r>
              <a:rPr lang="zh-CN" altLang="en-US">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E</a:t>
            </a:r>
            <a:r>
              <a:rPr lang="en-US" altLang="zh-CN" baseline="-25000">
                <a:ea typeface="宋体" panose="02010600030101010101" pitchFamily="2" charset="-122"/>
                <a:sym typeface="Symbol" panose="05050102010706020507" pitchFamily="18" charset="2"/>
              </a:rPr>
              <a:t>k</a:t>
            </a:r>
            <a:r>
              <a:rPr lang="en-US" altLang="zh-CN">
                <a:ea typeface="宋体" panose="02010600030101010101" pitchFamily="2" charset="-122"/>
                <a:sym typeface="Symbol" panose="05050102010706020507" pitchFamily="18" charset="2"/>
              </a:rPr>
              <a:t>  ,</a:t>
            </a:r>
            <a:r>
              <a:rPr lang="en-US" altLang="zh-CN" i="1">
                <a:ea typeface="宋体" panose="02010600030101010101" pitchFamily="2" charset="-122"/>
                <a:sym typeface="Symbol" panose="05050102010706020507" pitchFamily="18" charset="2"/>
              </a:rPr>
              <a:t>A </a:t>
            </a:r>
            <a:r>
              <a:rPr lang="en-US" altLang="zh-CN">
                <a:ea typeface="宋体" panose="02010600030101010101" pitchFamily="2" charset="-122"/>
                <a:sym typeface="Symbol" panose="05050102010706020507" pitchFamily="18" charset="2"/>
              </a:rPr>
              <a:t>&gt; 0  ; </a:t>
            </a:r>
            <a:r>
              <a:rPr lang="en-US" altLang="zh-CN" i="1">
                <a:ea typeface="宋体" panose="02010600030101010101" pitchFamily="2" charset="-122"/>
                <a:sym typeface="Symbol" panose="05050102010706020507" pitchFamily="18" charset="2"/>
              </a:rPr>
              <a:t>E</a:t>
            </a:r>
            <a:r>
              <a:rPr lang="en-US" altLang="zh-CN" baseline="-25000">
                <a:ea typeface="宋体" panose="02010600030101010101" pitchFamily="2" charset="-122"/>
                <a:sym typeface="Symbol" panose="05050102010706020507" pitchFamily="18" charset="2"/>
              </a:rPr>
              <a:t>k</a:t>
            </a:r>
            <a:r>
              <a:rPr lang="en-US" altLang="zh-CN">
                <a:ea typeface="宋体" panose="02010600030101010101" pitchFamily="2" charset="-122"/>
                <a:sym typeface="Symbol" panose="05050102010706020507" pitchFamily="18" charset="2"/>
              </a:rPr>
              <a:t>  ,</a:t>
            </a:r>
            <a:r>
              <a:rPr lang="en-US" altLang="zh-CN" i="1">
                <a:ea typeface="宋体" panose="02010600030101010101" pitchFamily="2" charset="-122"/>
                <a:sym typeface="Symbol" panose="05050102010706020507" pitchFamily="18" charset="2"/>
              </a:rPr>
              <a:t>A</a:t>
            </a:r>
            <a:r>
              <a:rPr lang="en-US" altLang="zh-CN">
                <a:ea typeface="宋体" panose="02010600030101010101" pitchFamily="2" charset="-122"/>
                <a:sym typeface="Symbol" panose="05050102010706020507" pitchFamily="18" charset="2"/>
              </a:rPr>
              <a:t> &lt; 0</a:t>
            </a:r>
            <a:r>
              <a:rPr lang="zh-CN" altLang="en-US">
                <a:ea typeface="宋体" panose="02010600030101010101" pitchFamily="2" charset="-122"/>
                <a:sym typeface="Symbol" panose="05050102010706020507" pitchFamily="18" charset="2"/>
              </a:rPr>
              <a:t>，</a:t>
            </a:r>
          </a:p>
          <a:p>
            <a:pPr eaLnBrk="1" hangingPunct="1">
              <a:lnSpc>
                <a:spcPct val="135000"/>
              </a:lnSpc>
            </a:pPr>
            <a:r>
              <a:rPr lang="zh-CN" altLang="en-US">
                <a:ea typeface="宋体" panose="02010600030101010101" pitchFamily="2" charset="-122"/>
                <a:sym typeface="Symbol" panose="05050102010706020507" pitchFamily="18" charset="2"/>
              </a:rPr>
              <a:t>      </a:t>
            </a:r>
            <a:r>
              <a:rPr lang="zh-CN" altLang="en-US">
                <a:solidFill>
                  <a:srgbClr val="0000FF"/>
                </a:solidFill>
                <a:ea typeface="宋体" panose="02010600030101010101" pitchFamily="2" charset="-122"/>
              </a:rPr>
              <a:t>动能是物体因具有速度而具有的作功的本领</a:t>
            </a:r>
            <a:r>
              <a:rPr lang="zh-CN" altLang="en-US">
                <a:solidFill>
                  <a:schemeClr val="accent2"/>
                </a:solidFill>
                <a:ea typeface="宋体" panose="02010600030101010101" pitchFamily="2" charset="-122"/>
              </a:rPr>
              <a:t> </a:t>
            </a:r>
          </a:p>
          <a:p>
            <a:pPr eaLnBrk="1" hangingPunct="1">
              <a:lnSpc>
                <a:spcPct val="135000"/>
              </a:lnSpc>
            </a:pPr>
            <a:r>
              <a:rPr lang="zh-CN" altLang="en-US">
                <a:solidFill>
                  <a:schemeClr val="accent2"/>
                </a:solidFill>
                <a:ea typeface="宋体" panose="02010600030101010101" pitchFamily="2" charset="-122"/>
              </a:rPr>
              <a:t>      </a:t>
            </a:r>
            <a:r>
              <a:rPr lang="zh-CN" altLang="en-US">
                <a:ea typeface="宋体" panose="02010600030101010101" pitchFamily="2" charset="-122"/>
              </a:rPr>
              <a:t>与过程无关</a:t>
            </a:r>
            <a:r>
              <a:rPr lang="en-US" altLang="zh-CN">
                <a:ea typeface="宋体" panose="02010600030101010101" pitchFamily="2" charset="-122"/>
              </a:rPr>
              <a:t>. </a:t>
            </a:r>
            <a:r>
              <a:rPr lang="zh-CN" altLang="en-US">
                <a:ea typeface="宋体" panose="02010600030101010101" pitchFamily="2" charset="-122"/>
              </a:rPr>
              <a:t>而功与过程有关</a:t>
            </a:r>
            <a:r>
              <a:rPr lang="en-US" altLang="zh-CN">
                <a:ea typeface="宋体" panose="02010600030101010101" pitchFamily="2" charset="-122"/>
              </a:rPr>
              <a:t>.</a:t>
            </a:r>
          </a:p>
        </p:txBody>
      </p:sp>
      <p:sp>
        <p:nvSpPr>
          <p:cNvPr id="44035" name="Text Box 3">
            <a:extLst>
              <a:ext uri="{FF2B5EF4-FFF2-40B4-BE49-F238E27FC236}">
                <a16:creationId xmlns:a16="http://schemas.microsoft.com/office/drawing/2014/main" id="{A3E46E5F-F752-41DF-B679-C141FAF02BD8}"/>
              </a:ext>
            </a:extLst>
          </p:cNvPr>
          <p:cNvSpPr txBox="1">
            <a:spLocks noChangeArrowheads="1"/>
          </p:cNvSpPr>
          <p:nvPr/>
        </p:nvSpPr>
        <p:spPr bwMode="auto">
          <a:xfrm>
            <a:off x="1143000" y="3176588"/>
            <a:ext cx="5334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(3)</a:t>
            </a:r>
            <a:r>
              <a:rPr lang="zh-CN" altLang="en-US">
                <a:ea typeface="宋体" panose="02010600030101010101" pitchFamily="2" charset="-122"/>
              </a:rPr>
              <a:t>动能定理只适用于惯性系</a:t>
            </a:r>
            <a:r>
              <a:rPr lang="en-US" altLang="zh-CN">
                <a:ea typeface="宋体" panose="02010600030101010101" pitchFamily="2" charset="-122"/>
              </a:rPr>
              <a:t>.</a:t>
            </a:r>
          </a:p>
        </p:txBody>
      </p:sp>
      <p:sp>
        <p:nvSpPr>
          <p:cNvPr id="44036" name="Text Box 4">
            <a:extLst>
              <a:ext uri="{FF2B5EF4-FFF2-40B4-BE49-F238E27FC236}">
                <a16:creationId xmlns:a16="http://schemas.microsoft.com/office/drawing/2014/main" id="{D5058EF7-A976-4F57-B3FA-5C07E43B04E4}"/>
              </a:ext>
            </a:extLst>
          </p:cNvPr>
          <p:cNvSpPr txBox="1">
            <a:spLocks noChangeArrowheads="1"/>
          </p:cNvSpPr>
          <p:nvPr/>
        </p:nvSpPr>
        <p:spPr bwMode="auto">
          <a:xfrm>
            <a:off x="1143000" y="1042988"/>
            <a:ext cx="61293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(1)</a:t>
            </a:r>
            <a:r>
              <a:rPr lang="zh-CN" altLang="en-US">
                <a:ea typeface="宋体" panose="02010600030101010101" pitchFamily="2" charset="-122"/>
              </a:rPr>
              <a:t>质点的动能定理中的功永远是合力的功</a:t>
            </a:r>
            <a:r>
              <a:rPr lang="en-US" altLang="zh-CN">
                <a:ea typeface="宋体" panose="02010600030101010101" pitchFamily="2" charset="-122"/>
              </a:rPr>
              <a:t>.    </a:t>
            </a:r>
          </a:p>
        </p:txBody>
      </p:sp>
      <p:sp>
        <p:nvSpPr>
          <p:cNvPr id="44037" name="Text Box 5">
            <a:extLst>
              <a:ext uri="{FF2B5EF4-FFF2-40B4-BE49-F238E27FC236}">
                <a16:creationId xmlns:a16="http://schemas.microsoft.com/office/drawing/2014/main" id="{C4C99C1F-8C13-4406-8DD7-72BB493D379D}"/>
              </a:ext>
            </a:extLst>
          </p:cNvPr>
          <p:cNvSpPr txBox="1">
            <a:spLocks noChangeArrowheads="1"/>
          </p:cNvSpPr>
          <p:nvPr/>
        </p:nvSpPr>
        <p:spPr bwMode="auto">
          <a:xfrm>
            <a:off x="1143000" y="609600"/>
            <a:ext cx="127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a:t>
            </a:r>
            <a:r>
              <a:rPr lang="zh-CN" altLang="en-US">
                <a:ea typeface="黑体" panose="02010609060101010101" pitchFamily="49" charset="-122"/>
              </a:rPr>
              <a:t>说明</a:t>
            </a:r>
            <a:r>
              <a:rPr lang="en-US" altLang="zh-CN">
                <a:ea typeface="黑体" panose="02010609060101010101" pitchFamily="49" charset="-122"/>
              </a:rPr>
              <a:t>:  </a:t>
            </a:r>
          </a:p>
        </p:txBody>
      </p:sp>
      <p:sp>
        <p:nvSpPr>
          <p:cNvPr id="44038" name="Text Box 6">
            <a:extLst>
              <a:ext uri="{FF2B5EF4-FFF2-40B4-BE49-F238E27FC236}">
                <a16:creationId xmlns:a16="http://schemas.microsoft.com/office/drawing/2014/main" id="{2D026229-0BB7-4F80-8891-9D5CF41A6FE8}"/>
              </a:ext>
            </a:extLst>
          </p:cNvPr>
          <p:cNvSpPr txBox="1">
            <a:spLocks noChangeArrowheads="1"/>
          </p:cNvSpPr>
          <p:nvPr/>
        </p:nvSpPr>
        <p:spPr bwMode="auto">
          <a:xfrm>
            <a:off x="1143000" y="3709988"/>
            <a:ext cx="65897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(4) </a:t>
            </a:r>
            <a:r>
              <a:rPr lang="zh-CN" altLang="en-US">
                <a:ea typeface="宋体" panose="02010600030101010101" pitchFamily="2" charset="-122"/>
              </a:rPr>
              <a:t>动能定理对于物体运动所能提供的信息比牛  </a:t>
            </a:r>
          </a:p>
          <a:p>
            <a:pPr eaLnBrk="1" hangingPunct="1">
              <a:lnSpc>
                <a:spcPct val="135000"/>
              </a:lnSpc>
            </a:pPr>
            <a:r>
              <a:rPr lang="zh-CN" altLang="en-US">
                <a:ea typeface="宋体" panose="02010600030101010101" pitchFamily="2" charset="-122"/>
              </a:rPr>
              <a:t>     顿运动定律少</a:t>
            </a:r>
            <a:r>
              <a:rPr lang="en-US" altLang="zh-CN">
                <a:ea typeface="宋体" panose="02010600030101010101" pitchFamily="2" charset="-12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90" name="Text Box 2">
            <a:extLst>
              <a:ext uri="{FF2B5EF4-FFF2-40B4-BE49-F238E27FC236}">
                <a16:creationId xmlns:a16="http://schemas.microsoft.com/office/drawing/2014/main" id="{1934A5C1-C52D-41BC-A39D-212F91043082}"/>
              </a:ext>
            </a:extLst>
          </p:cNvPr>
          <p:cNvSpPr txBox="1">
            <a:spLocks noChangeArrowheads="1"/>
          </p:cNvSpPr>
          <p:nvPr/>
        </p:nvSpPr>
        <p:spPr bwMode="auto">
          <a:xfrm>
            <a:off x="914400" y="549275"/>
            <a:ext cx="3930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§4.3.2</a:t>
            </a:r>
            <a:r>
              <a:rPr lang="zh-CN" altLang="en-US" sz="2800">
                <a:ea typeface="黑体" panose="02010609060101010101" pitchFamily="49" charset="-122"/>
              </a:rPr>
              <a:t>质点系内力的功  </a:t>
            </a:r>
          </a:p>
        </p:txBody>
      </p:sp>
      <p:sp>
        <p:nvSpPr>
          <p:cNvPr id="32791" name="Text Box 3">
            <a:extLst>
              <a:ext uri="{FF2B5EF4-FFF2-40B4-BE49-F238E27FC236}">
                <a16:creationId xmlns:a16="http://schemas.microsoft.com/office/drawing/2014/main" id="{1E86B434-E6CA-49B1-AD93-85AEB1509D4A}"/>
              </a:ext>
            </a:extLst>
          </p:cNvPr>
          <p:cNvSpPr txBox="1">
            <a:spLocks noChangeArrowheads="1"/>
          </p:cNvSpPr>
          <p:nvPr/>
        </p:nvSpPr>
        <p:spPr bwMode="auto">
          <a:xfrm>
            <a:off x="890588" y="1600200"/>
            <a:ext cx="3979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宋体" panose="02010600030101010101" pitchFamily="2" charset="-122"/>
              </a:rPr>
              <a:t> </a:t>
            </a:r>
            <a:r>
              <a:rPr lang="zh-CN" altLang="en-US">
                <a:ea typeface="宋体" panose="02010600030101010101" pitchFamily="2" charset="-122"/>
              </a:rPr>
              <a:t>以两质点系</a:t>
            </a:r>
            <a:r>
              <a:rPr lang="en-US" altLang="zh-CN" i="1">
                <a:ea typeface="宋体" panose="02010600030101010101" pitchFamily="2" charset="-122"/>
              </a:rPr>
              <a:t>m</a:t>
            </a:r>
            <a:r>
              <a:rPr lang="en-US" altLang="zh-CN" baseline="-25000">
                <a:ea typeface="宋体" panose="02010600030101010101" pitchFamily="2" charset="-122"/>
              </a:rPr>
              <a:t>1</a:t>
            </a:r>
            <a:r>
              <a:rPr lang="en-US" altLang="zh-CN">
                <a:ea typeface="宋体" panose="02010600030101010101" pitchFamily="2" charset="-122"/>
              </a:rPr>
              <a:t> </a:t>
            </a:r>
            <a:r>
              <a:rPr lang="zh-CN" altLang="en-US">
                <a:ea typeface="宋体" panose="02010600030101010101" pitchFamily="2" charset="-122"/>
              </a:rPr>
              <a:t>和</a:t>
            </a:r>
            <a:r>
              <a:rPr lang="en-US" altLang="zh-CN" i="1">
                <a:ea typeface="宋体" panose="02010600030101010101" pitchFamily="2" charset="-122"/>
              </a:rPr>
              <a:t>m</a:t>
            </a:r>
            <a:r>
              <a:rPr lang="en-US" altLang="zh-CN" baseline="-25000">
                <a:ea typeface="宋体" panose="02010600030101010101" pitchFamily="2" charset="-122"/>
              </a:rPr>
              <a:t>2</a:t>
            </a:r>
            <a:r>
              <a:rPr lang="en-US" altLang="zh-CN">
                <a:ea typeface="宋体" panose="02010600030101010101" pitchFamily="2" charset="-122"/>
              </a:rPr>
              <a:t> </a:t>
            </a:r>
            <a:r>
              <a:rPr lang="zh-CN" altLang="en-US">
                <a:ea typeface="宋体" panose="02010600030101010101" pitchFamily="2" charset="-122"/>
              </a:rPr>
              <a:t>为例</a:t>
            </a:r>
          </a:p>
        </p:txBody>
      </p:sp>
      <p:grpSp>
        <p:nvGrpSpPr>
          <p:cNvPr id="32792" name="Group 4">
            <a:extLst>
              <a:ext uri="{FF2B5EF4-FFF2-40B4-BE49-F238E27FC236}">
                <a16:creationId xmlns:a16="http://schemas.microsoft.com/office/drawing/2014/main" id="{93EB4EDB-6C80-4178-9985-85B593CE7933}"/>
              </a:ext>
            </a:extLst>
          </p:cNvPr>
          <p:cNvGrpSpPr>
            <a:grpSpLocks/>
          </p:cNvGrpSpPr>
          <p:nvPr/>
        </p:nvGrpSpPr>
        <p:grpSpPr bwMode="auto">
          <a:xfrm>
            <a:off x="5029200" y="838200"/>
            <a:ext cx="3089275" cy="2754313"/>
            <a:chOff x="3168" y="528"/>
            <a:chExt cx="1946" cy="1735"/>
          </a:xfrm>
        </p:grpSpPr>
        <p:sp>
          <p:nvSpPr>
            <p:cNvPr id="32810" name="Line 5">
              <a:extLst>
                <a:ext uri="{FF2B5EF4-FFF2-40B4-BE49-F238E27FC236}">
                  <a16:creationId xmlns:a16="http://schemas.microsoft.com/office/drawing/2014/main" id="{E59ED64F-2AC4-4A0D-A6C2-01774454B7EE}"/>
                </a:ext>
              </a:extLst>
            </p:cNvPr>
            <p:cNvSpPr>
              <a:spLocks noChangeShapeType="1"/>
            </p:cNvSpPr>
            <p:nvPr/>
          </p:nvSpPr>
          <p:spPr bwMode="auto">
            <a:xfrm flipH="1" flipV="1">
              <a:off x="3951" y="1123"/>
              <a:ext cx="686" cy="386"/>
            </a:xfrm>
            <a:prstGeom prst="line">
              <a:avLst/>
            </a:prstGeom>
            <a:noFill/>
            <a:ln w="19050">
              <a:solidFill>
                <a:schemeClr val="accent2"/>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82" name="Object 6">
              <a:extLst>
                <a:ext uri="{FF2B5EF4-FFF2-40B4-BE49-F238E27FC236}">
                  <a16:creationId xmlns:a16="http://schemas.microsoft.com/office/drawing/2014/main" id="{A210AF94-B916-4DE7-A1BC-43EFFE466377}"/>
                </a:ext>
              </a:extLst>
            </p:cNvPr>
            <p:cNvGraphicFramePr>
              <a:graphicFrameLocks noChangeAspect="1"/>
            </p:cNvGraphicFramePr>
            <p:nvPr/>
          </p:nvGraphicFramePr>
          <p:xfrm>
            <a:off x="3811" y="1329"/>
            <a:ext cx="296" cy="312"/>
          </p:xfrm>
          <a:graphic>
            <a:graphicData uri="http://schemas.openxmlformats.org/presentationml/2006/ole">
              <mc:AlternateContent xmlns:mc="http://schemas.openxmlformats.org/markup-compatibility/2006">
                <mc:Choice xmlns:v="urn:schemas-microsoft-com:vml" Requires="v">
                  <p:oleObj spid="_x0000_s32828" name="Equation" r:id="rId3" imgW="215640" imgH="215640" progId="Equation.3">
                    <p:embed/>
                  </p:oleObj>
                </mc:Choice>
                <mc:Fallback>
                  <p:oleObj name="Equation" r:id="rId3" imgW="21564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1" y="1329"/>
                          <a:ext cx="29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11" name="Line 7">
              <a:extLst>
                <a:ext uri="{FF2B5EF4-FFF2-40B4-BE49-F238E27FC236}">
                  <a16:creationId xmlns:a16="http://schemas.microsoft.com/office/drawing/2014/main" id="{364A6517-FAFB-4DEA-AC49-405D53471A9F}"/>
                </a:ext>
              </a:extLst>
            </p:cNvPr>
            <p:cNvSpPr>
              <a:spLocks noChangeShapeType="1"/>
            </p:cNvSpPr>
            <p:nvPr/>
          </p:nvSpPr>
          <p:spPr bwMode="auto">
            <a:xfrm flipV="1">
              <a:off x="3514" y="1551"/>
              <a:ext cx="1161" cy="331"/>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12" name="Line 8">
              <a:extLst>
                <a:ext uri="{FF2B5EF4-FFF2-40B4-BE49-F238E27FC236}">
                  <a16:creationId xmlns:a16="http://schemas.microsoft.com/office/drawing/2014/main" id="{DCCF9DEB-A063-4702-8264-F1FE7DE458E9}"/>
                </a:ext>
              </a:extLst>
            </p:cNvPr>
            <p:cNvSpPr>
              <a:spLocks noChangeShapeType="1"/>
            </p:cNvSpPr>
            <p:nvPr/>
          </p:nvSpPr>
          <p:spPr bwMode="auto">
            <a:xfrm flipV="1">
              <a:off x="3507" y="1112"/>
              <a:ext cx="422" cy="773"/>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83" name="Object 9">
              <a:extLst>
                <a:ext uri="{FF2B5EF4-FFF2-40B4-BE49-F238E27FC236}">
                  <a16:creationId xmlns:a16="http://schemas.microsoft.com/office/drawing/2014/main" id="{18D8633A-AD63-425C-8A20-AD535D076148}"/>
                </a:ext>
              </a:extLst>
            </p:cNvPr>
            <p:cNvGraphicFramePr>
              <a:graphicFrameLocks noChangeAspect="1"/>
            </p:cNvGraphicFramePr>
            <p:nvPr/>
          </p:nvGraphicFramePr>
          <p:xfrm>
            <a:off x="4339" y="1598"/>
            <a:ext cx="194" cy="315"/>
          </p:xfrm>
          <a:graphic>
            <a:graphicData uri="http://schemas.openxmlformats.org/presentationml/2006/ole">
              <mc:AlternateContent xmlns:mc="http://schemas.openxmlformats.org/markup-compatibility/2006">
                <mc:Choice xmlns:v="urn:schemas-microsoft-com:vml" Requires="v">
                  <p:oleObj spid="_x0000_s32829" name="Equation" r:id="rId5" imgW="139680" imgH="215640" progId="Equation.3">
                    <p:embed/>
                  </p:oleObj>
                </mc:Choice>
                <mc:Fallback>
                  <p:oleObj name="Equation" r:id="rId5" imgW="139680" imgH="2156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9" y="1598"/>
                          <a:ext cx="194"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4" name="Object 10">
              <a:extLst>
                <a:ext uri="{FF2B5EF4-FFF2-40B4-BE49-F238E27FC236}">
                  <a16:creationId xmlns:a16="http://schemas.microsoft.com/office/drawing/2014/main" id="{E3B0809C-9ED0-48F3-B4E0-A17AB212861D}"/>
                </a:ext>
              </a:extLst>
            </p:cNvPr>
            <p:cNvGraphicFramePr>
              <a:graphicFrameLocks noChangeAspect="1"/>
            </p:cNvGraphicFramePr>
            <p:nvPr/>
          </p:nvGraphicFramePr>
          <p:xfrm>
            <a:off x="4651" y="1508"/>
            <a:ext cx="258" cy="268"/>
          </p:xfrm>
          <a:graphic>
            <a:graphicData uri="http://schemas.openxmlformats.org/presentationml/2006/ole">
              <mc:AlternateContent xmlns:mc="http://schemas.openxmlformats.org/markup-compatibility/2006">
                <mc:Choice xmlns:v="urn:schemas-microsoft-com:vml" Requires="v">
                  <p:oleObj spid="_x0000_s32830" name="Equation" r:id="rId7" imgW="215640" imgH="215640" progId="Equation.3">
                    <p:embed/>
                  </p:oleObj>
                </mc:Choice>
                <mc:Fallback>
                  <p:oleObj name="Equation" r:id="rId7" imgW="215640" imgH="215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1" y="1508"/>
                          <a:ext cx="258"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5" name="Object 11">
              <a:extLst>
                <a:ext uri="{FF2B5EF4-FFF2-40B4-BE49-F238E27FC236}">
                  <a16:creationId xmlns:a16="http://schemas.microsoft.com/office/drawing/2014/main" id="{13ACB882-1AD4-43C0-B722-71A5E0F558A8}"/>
                </a:ext>
              </a:extLst>
            </p:cNvPr>
            <p:cNvGraphicFramePr>
              <a:graphicFrameLocks noChangeAspect="1"/>
            </p:cNvGraphicFramePr>
            <p:nvPr/>
          </p:nvGraphicFramePr>
          <p:xfrm>
            <a:off x="3628" y="890"/>
            <a:ext cx="253" cy="263"/>
          </p:xfrm>
          <a:graphic>
            <a:graphicData uri="http://schemas.openxmlformats.org/presentationml/2006/ole">
              <mc:AlternateContent xmlns:mc="http://schemas.openxmlformats.org/markup-compatibility/2006">
                <mc:Choice xmlns:v="urn:schemas-microsoft-com:vml" Requires="v">
                  <p:oleObj spid="_x0000_s32831" name="Equation" r:id="rId9" imgW="215640" imgH="215640" progId="Equation.3">
                    <p:embed/>
                  </p:oleObj>
                </mc:Choice>
                <mc:Fallback>
                  <p:oleObj name="Equation" r:id="rId9" imgW="215640" imgH="2156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8" y="890"/>
                          <a:ext cx="253"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6" name="Object 12">
              <a:extLst>
                <a:ext uri="{FF2B5EF4-FFF2-40B4-BE49-F238E27FC236}">
                  <a16:creationId xmlns:a16="http://schemas.microsoft.com/office/drawing/2014/main" id="{EB53FBF1-08B2-422E-A062-46FD0A945CD4}"/>
                </a:ext>
              </a:extLst>
            </p:cNvPr>
            <p:cNvGraphicFramePr>
              <a:graphicFrameLocks noChangeAspect="1"/>
            </p:cNvGraphicFramePr>
            <p:nvPr/>
          </p:nvGraphicFramePr>
          <p:xfrm>
            <a:off x="3578" y="1149"/>
            <a:ext cx="252" cy="325"/>
          </p:xfrm>
          <a:graphic>
            <a:graphicData uri="http://schemas.openxmlformats.org/presentationml/2006/ole">
              <mc:AlternateContent xmlns:mc="http://schemas.openxmlformats.org/markup-compatibility/2006">
                <mc:Choice xmlns:v="urn:schemas-microsoft-com:vml" Requires="v">
                  <p:oleObj spid="_x0000_s32832" name="Equation" r:id="rId11" imgW="139680" imgH="215640" progId="Equation.3">
                    <p:embed/>
                  </p:oleObj>
                </mc:Choice>
                <mc:Fallback>
                  <p:oleObj name="Equation" r:id="rId11" imgW="139680" imgH="2156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8" y="1149"/>
                          <a:ext cx="252"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13" name="Text Box 13">
              <a:extLst>
                <a:ext uri="{FF2B5EF4-FFF2-40B4-BE49-F238E27FC236}">
                  <a16:creationId xmlns:a16="http://schemas.microsoft.com/office/drawing/2014/main" id="{E84CF1FF-8697-40FE-8E25-0B976232D835}"/>
                </a:ext>
              </a:extLst>
            </p:cNvPr>
            <p:cNvSpPr txBox="1">
              <a:spLocks noChangeArrowheads="1"/>
            </p:cNvSpPr>
            <p:nvPr/>
          </p:nvSpPr>
          <p:spPr bwMode="auto">
            <a:xfrm>
              <a:off x="3381" y="1849"/>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i="1">
                  <a:ea typeface="宋体" panose="02010600030101010101" pitchFamily="2" charset="-122"/>
                </a:rPr>
                <a:t>O</a:t>
              </a:r>
            </a:p>
          </p:txBody>
        </p:sp>
        <p:sp>
          <p:nvSpPr>
            <p:cNvPr id="162830" name="Oval 14">
              <a:extLst>
                <a:ext uri="{FF2B5EF4-FFF2-40B4-BE49-F238E27FC236}">
                  <a16:creationId xmlns:a16="http://schemas.microsoft.com/office/drawing/2014/main" id="{8601F311-D3CB-43BD-83FD-BDC4352AD08E}"/>
                </a:ext>
              </a:extLst>
            </p:cNvPr>
            <p:cNvSpPr>
              <a:spLocks noChangeArrowheads="1"/>
            </p:cNvSpPr>
            <p:nvPr/>
          </p:nvSpPr>
          <p:spPr bwMode="auto">
            <a:xfrm>
              <a:off x="4632" y="1509"/>
              <a:ext cx="81" cy="74"/>
            </a:xfrm>
            <a:prstGeom prst="ellipse">
              <a:avLst/>
            </a:prstGeom>
            <a:gradFill rotWithShape="0">
              <a:gsLst>
                <a:gs pos="0">
                  <a:schemeClr val="accent2">
                    <a:gamma/>
                    <a:tint val="0"/>
                    <a:invGamma/>
                  </a:schemeClr>
                </a:gs>
                <a:gs pos="100000">
                  <a:schemeClr val="accent2"/>
                </a:gs>
              </a:gsLst>
              <a:path path="shape">
                <a:fillToRect l="50000" t="50000" r="50000" b="50000"/>
              </a:path>
            </a:gradFill>
            <a:ln w="19050">
              <a:solidFill>
                <a:schemeClr val="accent2"/>
              </a:solidFill>
              <a:round/>
              <a:headEnd/>
              <a:tailEnd/>
            </a:ln>
            <a:effectLst/>
          </p:spPr>
          <p:txBody>
            <a:bodyPr wrap="none" anchor="ctr"/>
            <a:lstStyle/>
            <a:p>
              <a:pPr>
                <a:defRPr/>
              </a:pPr>
              <a:endParaRPr lang="zh-CN" altLang="en-US"/>
            </a:p>
          </p:txBody>
        </p:sp>
        <p:sp>
          <p:nvSpPr>
            <p:cNvPr id="162831" name="Oval 15">
              <a:extLst>
                <a:ext uri="{FF2B5EF4-FFF2-40B4-BE49-F238E27FC236}">
                  <a16:creationId xmlns:a16="http://schemas.microsoft.com/office/drawing/2014/main" id="{FCCBA9BC-874A-4677-B4C5-E1E708CBF381}"/>
                </a:ext>
              </a:extLst>
            </p:cNvPr>
            <p:cNvSpPr>
              <a:spLocks noChangeArrowheads="1"/>
            </p:cNvSpPr>
            <p:nvPr/>
          </p:nvSpPr>
          <p:spPr bwMode="auto">
            <a:xfrm>
              <a:off x="3882" y="1082"/>
              <a:ext cx="81" cy="74"/>
            </a:xfrm>
            <a:prstGeom prst="ellipse">
              <a:avLst/>
            </a:prstGeom>
            <a:gradFill rotWithShape="0">
              <a:gsLst>
                <a:gs pos="0">
                  <a:schemeClr val="accent2">
                    <a:gamma/>
                    <a:tint val="0"/>
                    <a:invGamma/>
                  </a:schemeClr>
                </a:gs>
                <a:gs pos="100000">
                  <a:schemeClr val="accent2"/>
                </a:gs>
              </a:gsLst>
              <a:path path="shape">
                <a:fillToRect l="50000" t="50000" r="50000" b="50000"/>
              </a:path>
            </a:gradFill>
            <a:ln w="19050">
              <a:solidFill>
                <a:schemeClr val="accent2"/>
              </a:solidFill>
              <a:round/>
              <a:headEnd/>
              <a:tailEnd/>
            </a:ln>
            <a:effectLst/>
          </p:spPr>
          <p:txBody>
            <a:bodyPr wrap="none" anchor="ctr"/>
            <a:lstStyle/>
            <a:p>
              <a:pPr>
                <a:defRPr/>
              </a:pPr>
              <a:endParaRPr lang="zh-CN" altLang="en-US"/>
            </a:p>
          </p:txBody>
        </p:sp>
        <p:sp>
          <p:nvSpPr>
            <p:cNvPr id="32816" name="Line 16">
              <a:extLst>
                <a:ext uri="{FF2B5EF4-FFF2-40B4-BE49-F238E27FC236}">
                  <a16:creationId xmlns:a16="http://schemas.microsoft.com/office/drawing/2014/main" id="{8E01D0C0-ED0A-4930-90B9-2F712F5B81BC}"/>
                </a:ext>
              </a:extLst>
            </p:cNvPr>
            <p:cNvSpPr>
              <a:spLocks noChangeShapeType="1"/>
            </p:cNvSpPr>
            <p:nvPr/>
          </p:nvSpPr>
          <p:spPr bwMode="auto">
            <a:xfrm>
              <a:off x="3529" y="1885"/>
              <a:ext cx="1585"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17" name="Line 17">
              <a:extLst>
                <a:ext uri="{FF2B5EF4-FFF2-40B4-BE49-F238E27FC236}">
                  <a16:creationId xmlns:a16="http://schemas.microsoft.com/office/drawing/2014/main" id="{EA59B694-A4F4-4217-8D79-946A573F09E7}"/>
                </a:ext>
              </a:extLst>
            </p:cNvPr>
            <p:cNvSpPr>
              <a:spLocks noChangeShapeType="1"/>
            </p:cNvSpPr>
            <p:nvPr/>
          </p:nvSpPr>
          <p:spPr bwMode="auto">
            <a:xfrm flipV="1">
              <a:off x="3518" y="686"/>
              <a:ext cx="0" cy="1186"/>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18" name="Line 18">
              <a:extLst>
                <a:ext uri="{FF2B5EF4-FFF2-40B4-BE49-F238E27FC236}">
                  <a16:creationId xmlns:a16="http://schemas.microsoft.com/office/drawing/2014/main" id="{D33C8703-207C-4EBD-8284-82AE6DF3A7BF}"/>
                </a:ext>
              </a:extLst>
            </p:cNvPr>
            <p:cNvSpPr>
              <a:spLocks noChangeShapeType="1"/>
            </p:cNvSpPr>
            <p:nvPr/>
          </p:nvSpPr>
          <p:spPr bwMode="auto">
            <a:xfrm flipH="1">
              <a:off x="3168" y="1872"/>
              <a:ext cx="339" cy="26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19" name="Text Box 19">
              <a:extLst>
                <a:ext uri="{FF2B5EF4-FFF2-40B4-BE49-F238E27FC236}">
                  <a16:creationId xmlns:a16="http://schemas.microsoft.com/office/drawing/2014/main" id="{AA383D92-CE99-48F0-BB3B-CC9ED8ABF5FA}"/>
                </a:ext>
              </a:extLst>
            </p:cNvPr>
            <p:cNvSpPr txBox="1">
              <a:spLocks noChangeArrowheads="1"/>
            </p:cNvSpPr>
            <p:nvPr/>
          </p:nvSpPr>
          <p:spPr bwMode="auto">
            <a:xfrm>
              <a:off x="3245" y="197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x</a:t>
              </a:r>
            </a:p>
          </p:txBody>
        </p:sp>
        <p:sp>
          <p:nvSpPr>
            <p:cNvPr id="32820" name="Text Box 20">
              <a:extLst>
                <a:ext uri="{FF2B5EF4-FFF2-40B4-BE49-F238E27FC236}">
                  <a16:creationId xmlns:a16="http://schemas.microsoft.com/office/drawing/2014/main" id="{1DE3F052-BD50-404F-BDF3-58174D6C507C}"/>
                </a:ext>
              </a:extLst>
            </p:cNvPr>
            <p:cNvSpPr txBox="1">
              <a:spLocks noChangeArrowheads="1"/>
            </p:cNvSpPr>
            <p:nvPr/>
          </p:nvSpPr>
          <p:spPr bwMode="auto">
            <a:xfrm>
              <a:off x="4840" y="1873"/>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y</a:t>
              </a:r>
            </a:p>
          </p:txBody>
        </p:sp>
        <p:sp>
          <p:nvSpPr>
            <p:cNvPr id="32821" name="Text Box 21">
              <a:extLst>
                <a:ext uri="{FF2B5EF4-FFF2-40B4-BE49-F238E27FC236}">
                  <a16:creationId xmlns:a16="http://schemas.microsoft.com/office/drawing/2014/main" id="{42F02197-F4CE-458A-878C-BCB15A2E2616}"/>
                </a:ext>
              </a:extLst>
            </p:cNvPr>
            <p:cNvSpPr txBox="1">
              <a:spLocks noChangeArrowheads="1"/>
            </p:cNvSpPr>
            <p:nvPr/>
          </p:nvSpPr>
          <p:spPr bwMode="auto">
            <a:xfrm>
              <a:off x="3325" y="630"/>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z</a:t>
              </a:r>
            </a:p>
          </p:txBody>
        </p:sp>
        <p:sp>
          <p:nvSpPr>
            <p:cNvPr id="32822" name="Freeform 22">
              <a:extLst>
                <a:ext uri="{FF2B5EF4-FFF2-40B4-BE49-F238E27FC236}">
                  <a16:creationId xmlns:a16="http://schemas.microsoft.com/office/drawing/2014/main" id="{D0BC62D5-6420-492D-8CC7-A912EBE60674}"/>
                </a:ext>
              </a:extLst>
            </p:cNvPr>
            <p:cNvSpPr>
              <a:spLocks/>
            </p:cNvSpPr>
            <p:nvPr/>
          </p:nvSpPr>
          <p:spPr bwMode="auto">
            <a:xfrm>
              <a:off x="3887" y="528"/>
              <a:ext cx="230" cy="1028"/>
            </a:xfrm>
            <a:custGeom>
              <a:avLst/>
              <a:gdLst>
                <a:gd name="T0" fmla="*/ 27 w 230"/>
                <a:gd name="T1" fmla="*/ 0 h 1028"/>
                <a:gd name="T2" fmla="*/ 4 w 230"/>
                <a:gd name="T3" fmla="*/ 305 h 1028"/>
                <a:gd name="T4" fmla="*/ 49 w 230"/>
                <a:gd name="T5" fmla="*/ 587 h 1028"/>
                <a:gd name="T6" fmla="*/ 151 w 230"/>
                <a:gd name="T7" fmla="*/ 859 h 1028"/>
                <a:gd name="T8" fmla="*/ 230 w 230"/>
                <a:gd name="T9" fmla="*/ 1028 h 1028"/>
                <a:gd name="T10" fmla="*/ 0 60000 65536"/>
                <a:gd name="T11" fmla="*/ 0 60000 65536"/>
                <a:gd name="T12" fmla="*/ 0 60000 65536"/>
                <a:gd name="T13" fmla="*/ 0 60000 65536"/>
                <a:gd name="T14" fmla="*/ 0 60000 65536"/>
                <a:gd name="T15" fmla="*/ 0 w 230"/>
                <a:gd name="T16" fmla="*/ 0 h 1028"/>
                <a:gd name="T17" fmla="*/ 230 w 230"/>
                <a:gd name="T18" fmla="*/ 1028 h 1028"/>
              </a:gdLst>
              <a:ahLst/>
              <a:cxnLst>
                <a:cxn ang="T10">
                  <a:pos x="T0" y="T1"/>
                </a:cxn>
                <a:cxn ang="T11">
                  <a:pos x="T2" y="T3"/>
                </a:cxn>
                <a:cxn ang="T12">
                  <a:pos x="T4" y="T5"/>
                </a:cxn>
                <a:cxn ang="T13">
                  <a:pos x="T6" y="T7"/>
                </a:cxn>
                <a:cxn ang="T14">
                  <a:pos x="T8" y="T9"/>
                </a:cxn>
              </a:cxnLst>
              <a:rect l="T15" t="T16" r="T17" b="T18"/>
              <a:pathLst>
                <a:path w="230" h="1028">
                  <a:moveTo>
                    <a:pt x="27" y="0"/>
                  </a:moveTo>
                  <a:cubicBezTo>
                    <a:pt x="21" y="51"/>
                    <a:pt x="0" y="207"/>
                    <a:pt x="4" y="305"/>
                  </a:cubicBezTo>
                  <a:cubicBezTo>
                    <a:pt x="8" y="403"/>
                    <a:pt x="24" y="495"/>
                    <a:pt x="49" y="587"/>
                  </a:cubicBezTo>
                  <a:cubicBezTo>
                    <a:pt x="74" y="679"/>
                    <a:pt x="121" y="786"/>
                    <a:pt x="151" y="859"/>
                  </a:cubicBezTo>
                  <a:cubicBezTo>
                    <a:pt x="181" y="932"/>
                    <a:pt x="214" y="993"/>
                    <a:pt x="230" y="1028"/>
                  </a:cubicBezTo>
                </a:path>
              </a:pathLst>
            </a:custGeom>
            <a:noFill/>
            <a:ln w="19050" cap="flat" cmpd="sng">
              <a:solidFill>
                <a:srgbClr val="0000FF"/>
              </a:solidFill>
              <a:prstDash val="dash"/>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23" name="Line 23">
              <a:extLst>
                <a:ext uri="{FF2B5EF4-FFF2-40B4-BE49-F238E27FC236}">
                  <a16:creationId xmlns:a16="http://schemas.microsoft.com/office/drawing/2014/main" id="{8C69D1D2-6194-4284-A934-D5BBDC6390DE}"/>
                </a:ext>
              </a:extLst>
            </p:cNvPr>
            <p:cNvSpPr>
              <a:spLocks noChangeShapeType="1"/>
            </p:cNvSpPr>
            <p:nvPr/>
          </p:nvSpPr>
          <p:spPr bwMode="auto">
            <a:xfrm>
              <a:off x="3936" y="1115"/>
              <a:ext cx="102" cy="272"/>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24" name="Line 24">
              <a:extLst>
                <a:ext uri="{FF2B5EF4-FFF2-40B4-BE49-F238E27FC236}">
                  <a16:creationId xmlns:a16="http://schemas.microsoft.com/office/drawing/2014/main" id="{E4A8B617-8774-4BDF-A79F-CDCDBE6830A9}"/>
                </a:ext>
              </a:extLst>
            </p:cNvPr>
            <p:cNvSpPr>
              <a:spLocks noChangeShapeType="1"/>
            </p:cNvSpPr>
            <p:nvPr/>
          </p:nvSpPr>
          <p:spPr bwMode="auto">
            <a:xfrm>
              <a:off x="3914" y="1105"/>
              <a:ext cx="316" cy="18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25" name="Line 25">
              <a:extLst>
                <a:ext uri="{FF2B5EF4-FFF2-40B4-BE49-F238E27FC236}">
                  <a16:creationId xmlns:a16="http://schemas.microsoft.com/office/drawing/2014/main" id="{D3628C3B-ED9B-472F-91A6-0C9A4F8446EA}"/>
                </a:ext>
              </a:extLst>
            </p:cNvPr>
            <p:cNvSpPr>
              <a:spLocks noChangeShapeType="1"/>
            </p:cNvSpPr>
            <p:nvPr/>
          </p:nvSpPr>
          <p:spPr bwMode="auto">
            <a:xfrm flipH="1" flipV="1">
              <a:off x="4366" y="1364"/>
              <a:ext cx="283" cy="147"/>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26" name="Freeform 26">
              <a:extLst>
                <a:ext uri="{FF2B5EF4-FFF2-40B4-BE49-F238E27FC236}">
                  <a16:creationId xmlns:a16="http://schemas.microsoft.com/office/drawing/2014/main" id="{6B61A90C-7819-43AE-98B1-CB2CBA8F7541}"/>
                </a:ext>
              </a:extLst>
            </p:cNvPr>
            <p:cNvSpPr>
              <a:spLocks/>
            </p:cNvSpPr>
            <p:nvPr/>
          </p:nvSpPr>
          <p:spPr bwMode="auto">
            <a:xfrm>
              <a:off x="4117" y="1048"/>
              <a:ext cx="813" cy="1005"/>
            </a:xfrm>
            <a:custGeom>
              <a:avLst/>
              <a:gdLst>
                <a:gd name="T0" fmla="*/ 813 w 813"/>
                <a:gd name="T1" fmla="*/ 0 h 1005"/>
                <a:gd name="T2" fmla="*/ 757 w 813"/>
                <a:gd name="T3" fmla="*/ 237 h 1005"/>
                <a:gd name="T4" fmla="*/ 565 w 813"/>
                <a:gd name="T5" fmla="*/ 519 h 1005"/>
                <a:gd name="T6" fmla="*/ 282 w 813"/>
                <a:gd name="T7" fmla="*/ 824 h 1005"/>
                <a:gd name="T8" fmla="*/ 0 w 813"/>
                <a:gd name="T9" fmla="*/ 1005 h 1005"/>
                <a:gd name="T10" fmla="*/ 0 60000 65536"/>
                <a:gd name="T11" fmla="*/ 0 60000 65536"/>
                <a:gd name="T12" fmla="*/ 0 60000 65536"/>
                <a:gd name="T13" fmla="*/ 0 60000 65536"/>
                <a:gd name="T14" fmla="*/ 0 60000 65536"/>
                <a:gd name="T15" fmla="*/ 0 w 813"/>
                <a:gd name="T16" fmla="*/ 0 h 1005"/>
                <a:gd name="T17" fmla="*/ 813 w 813"/>
                <a:gd name="T18" fmla="*/ 1005 h 1005"/>
              </a:gdLst>
              <a:ahLst/>
              <a:cxnLst>
                <a:cxn ang="T10">
                  <a:pos x="T0" y="T1"/>
                </a:cxn>
                <a:cxn ang="T11">
                  <a:pos x="T2" y="T3"/>
                </a:cxn>
                <a:cxn ang="T12">
                  <a:pos x="T4" y="T5"/>
                </a:cxn>
                <a:cxn ang="T13">
                  <a:pos x="T6" y="T7"/>
                </a:cxn>
                <a:cxn ang="T14">
                  <a:pos x="T8" y="T9"/>
                </a:cxn>
              </a:cxnLst>
              <a:rect l="T15" t="T16" r="T17" b="T18"/>
              <a:pathLst>
                <a:path w="813" h="1005">
                  <a:moveTo>
                    <a:pt x="813" y="0"/>
                  </a:moveTo>
                  <a:cubicBezTo>
                    <a:pt x="804" y="39"/>
                    <a:pt x="798" y="151"/>
                    <a:pt x="757" y="237"/>
                  </a:cubicBezTo>
                  <a:cubicBezTo>
                    <a:pt x="716" y="323"/>
                    <a:pt x="644" y="421"/>
                    <a:pt x="565" y="519"/>
                  </a:cubicBezTo>
                  <a:cubicBezTo>
                    <a:pt x="486" y="617"/>
                    <a:pt x="376" y="743"/>
                    <a:pt x="282" y="824"/>
                  </a:cubicBezTo>
                  <a:cubicBezTo>
                    <a:pt x="188" y="905"/>
                    <a:pt x="59" y="967"/>
                    <a:pt x="0" y="1005"/>
                  </a:cubicBezTo>
                </a:path>
              </a:pathLst>
            </a:custGeom>
            <a:noFill/>
            <a:ln w="19050" cap="flat" cmpd="sng">
              <a:solidFill>
                <a:srgbClr val="0000FF"/>
              </a:solidFill>
              <a:prstDash val="dash"/>
              <a:round/>
              <a:headEnd type="none" w="med" len="me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27" name="Line 27">
              <a:extLst>
                <a:ext uri="{FF2B5EF4-FFF2-40B4-BE49-F238E27FC236}">
                  <a16:creationId xmlns:a16="http://schemas.microsoft.com/office/drawing/2014/main" id="{549C443F-5D1B-40F7-B966-9B1C2BB07C4A}"/>
                </a:ext>
              </a:extLst>
            </p:cNvPr>
            <p:cNvSpPr>
              <a:spLocks noChangeShapeType="1"/>
            </p:cNvSpPr>
            <p:nvPr/>
          </p:nvSpPr>
          <p:spPr bwMode="auto">
            <a:xfrm flipV="1">
              <a:off x="4715" y="1285"/>
              <a:ext cx="170" cy="24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87" name="Object 28">
              <a:extLst>
                <a:ext uri="{FF2B5EF4-FFF2-40B4-BE49-F238E27FC236}">
                  <a16:creationId xmlns:a16="http://schemas.microsoft.com/office/drawing/2014/main" id="{3A8B6931-47B0-4456-B41C-84A373E6B5F8}"/>
                </a:ext>
              </a:extLst>
            </p:cNvPr>
            <p:cNvGraphicFramePr>
              <a:graphicFrameLocks noChangeAspect="1"/>
            </p:cNvGraphicFramePr>
            <p:nvPr/>
          </p:nvGraphicFramePr>
          <p:xfrm>
            <a:off x="4461" y="1156"/>
            <a:ext cx="243" cy="298"/>
          </p:xfrm>
          <a:graphic>
            <a:graphicData uri="http://schemas.openxmlformats.org/presentationml/2006/ole">
              <mc:AlternateContent xmlns:mc="http://schemas.openxmlformats.org/markup-compatibility/2006">
                <mc:Choice xmlns:v="urn:schemas-microsoft-com:vml" Requires="v">
                  <p:oleObj spid="_x0000_s32833" name="Equation" r:id="rId13" imgW="164880" imgH="203040" progId="Equation.3">
                    <p:embed/>
                  </p:oleObj>
                </mc:Choice>
                <mc:Fallback>
                  <p:oleObj name="Equation" r:id="rId13" imgW="164880" imgH="20304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1" y="1156"/>
                          <a:ext cx="243"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8" name="Object 29">
              <a:extLst>
                <a:ext uri="{FF2B5EF4-FFF2-40B4-BE49-F238E27FC236}">
                  <a16:creationId xmlns:a16="http://schemas.microsoft.com/office/drawing/2014/main" id="{BD80F6D8-9CC9-4D1F-BFD2-D6005AE07C58}"/>
                </a:ext>
              </a:extLst>
            </p:cNvPr>
            <p:cNvGraphicFramePr>
              <a:graphicFrameLocks noChangeAspect="1"/>
            </p:cNvGraphicFramePr>
            <p:nvPr/>
          </p:nvGraphicFramePr>
          <p:xfrm>
            <a:off x="3999" y="925"/>
            <a:ext cx="412" cy="298"/>
          </p:xfrm>
          <a:graphic>
            <a:graphicData uri="http://schemas.openxmlformats.org/presentationml/2006/ole">
              <mc:AlternateContent xmlns:mc="http://schemas.openxmlformats.org/markup-compatibility/2006">
                <mc:Choice xmlns:v="urn:schemas-microsoft-com:vml" Requires="v">
                  <p:oleObj spid="_x0000_s32834" name="Equation" r:id="rId15" imgW="279360" imgH="203040" progId="Equation.3">
                    <p:embed/>
                  </p:oleObj>
                </mc:Choice>
                <mc:Fallback>
                  <p:oleObj name="Equation" r:id="rId15" imgW="279360" imgH="203040"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99" y="925"/>
                          <a:ext cx="412"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9" name="Object 30">
              <a:extLst>
                <a:ext uri="{FF2B5EF4-FFF2-40B4-BE49-F238E27FC236}">
                  <a16:creationId xmlns:a16="http://schemas.microsoft.com/office/drawing/2014/main" id="{F3F1D929-28F7-4390-9F57-22BA8BDE6FD0}"/>
                </a:ext>
              </a:extLst>
            </p:cNvPr>
            <p:cNvGraphicFramePr>
              <a:graphicFrameLocks noChangeAspect="1"/>
            </p:cNvGraphicFramePr>
            <p:nvPr/>
          </p:nvGraphicFramePr>
          <p:xfrm>
            <a:off x="4836" y="1278"/>
            <a:ext cx="252" cy="313"/>
          </p:xfrm>
          <a:graphic>
            <a:graphicData uri="http://schemas.openxmlformats.org/presentationml/2006/ole">
              <mc:AlternateContent xmlns:mc="http://schemas.openxmlformats.org/markup-compatibility/2006">
                <mc:Choice xmlns:v="urn:schemas-microsoft-com:vml" Requires="v">
                  <p:oleObj spid="_x0000_s32835" name="Equation" r:id="rId17" imgW="228600" imgH="215640" progId="Equation.3">
                    <p:embed/>
                  </p:oleObj>
                </mc:Choice>
                <mc:Fallback>
                  <p:oleObj name="Equation" r:id="rId17" imgW="228600" imgH="215640"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36" y="1278"/>
                          <a:ext cx="252"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793" name="Rectangle 31">
            <a:extLst>
              <a:ext uri="{FF2B5EF4-FFF2-40B4-BE49-F238E27FC236}">
                <a16:creationId xmlns:a16="http://schemas.microsoft.com/office/drawing/2014/main" id="{80D0D2E4-D6BB-4A22-A323-8943BBB94CAB}"/>
              </a:ext>
            </a:extLst>
          </p:cNvPr>
          <p:cNvSpPr>
            <a:spLocks noChangeArrowheads="1"/>
          </p:cNvSpPr>
          <p:nvPr/>
        </p:nvSpPr>
        <p:spPr bwMode="auto">
          <a:xfrm>
            <a:off x="890588" y="2163763"/>
            <a:ext cx="316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一对内力元功之和：</a:t>
            </a:r>
          </a:p>
        </p:txBody>
      </p:sp>
      <p:graphicFrame>
        <p:nvGraphicFramePr>
          <p:cNvPr id="32770" name="Object 32">
            <a:extLst>
              <a:ext uri="{FF2B5EF4-FFF2-40B4-BE49-F238E27FC236}">
                <a16:creationId xmlns:a16="http://schemas.microsoft.com/office/drawing/2014/main" id="{76FD400D-4CE0-4B90-91E6-931BC47C2E74}"/>
              </a:ext>
            </a:extLst>
          </p:cNvPr>
          <p:cNvGraphicFramePr>
            <a:graphicFrameLocks noChangeAspect="1"/>
          </p:cNvGraphicFramePr>
          <p:nvPr/>
        </p:nvGraphicFramePr>
        <p:xfrm>
          <a:off x="1038225" y="2728913"/>
          <a:ext cx="3987800" cy="554037"/>
        </p:xfrm>
        <a:graphic>
          <a:graphicData uri="http://schemas.openxmlformats.org/presentationml/2006/ole">
            <mc:AlternateContent xmlns:mc="http://schemas.openxmlformats.org/markup-compatibility/2006">
              <mc:Choice xmlns:v="urn:schemas-microsoft-com:vml" Requires="v">
                <p:oleObj spid="_x0000_s32836" name="Equation" r:id="rId19" imgW="1485720" imgH="241200" progId="Equation.3">
                  <p:embed/>
                </p:oleObj>
              </mc:Choice>
              <mc:Fallback>
                <p:oleObj name="Equation" r:id="rId19" imgW="1485720" imgH="241200" progId="Equation.3">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38225" y="2728913"/>
                        <a:ext cx="3987800"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1" name="Object 33">
            <a:extLst>
              <a:ext uri="{FF2B5EF4-FFF2-40B4-BE49-F238E27FC236}">
                <a16:creationId xmlns:a16="http://schemas.microsoft.com/office/drawing/2014/main" id="{C16D5257-92F1-41BF-9E62-87FAEF2381CC}"/>
              </a:ext>
            </a:extLst>
          </p:cNvPr>
          <p:cNvGraphicFramePr>
            <a:graphicFrameLocks noChangeAspect="1"/>
          </p:cNvGraphicFramePr>
          <p:nvPr/>
        </p:nvGraphicFramePr>
        <p:xfrm>
          <a:off x="1957388" y="4005263"/>
          <a:ext cx="1990725" cy="490537"/>
        </p:xfrm>
        <a:graphic>
          <a:graphicData uri="http://schemas.openxmlformats.org/presentationml/2006/ole">
            <mc:AlternateContent xmlns:mc="http://schemas.openxmlformats.org/markup-compatibility/2006">
              <mc:Choice xmlns:v="urn:schemas-microsoft-com:vml" Requires="v">
                <p:oleObj spid="_x0000_s32837" name="Equation" r:id="rId21" imgW="876240" imgH="215640" progId="Equation.3">
                  <p:embed/>
                </p:oleObj>
              </mc:Choice>
              <mc:Fallback>
                <p:oleObj name="Equation" r:id="rId21" imgW="876240" imgH="215640" progId="Equation.3">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57388" y="4005263"/>
                        <a:ext cx="1990725"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94" name="Text Box 34">
            <a:extLst>
              <a:ext uri="{FF2B5EF4-FFF2-40B4-BE49-F238E27FC236}">
                <a16:creationId xmlns:a16="http://schemas.microsoft.com/office/drawing/2014/main" id="{C3C22E13-8D31-4CA4-B754-B171767B2237}"/>
              </a:ext>
            </a:extLst>
          </p:cNvPr>
          <p:cNvSpPr txBox="1">
            <a:spLocks noChangeArrowheads="1"/>
          </p:cNvSpPr>
          <p:nvPr/>
        </p:nvSpPr>
        <p:spPr bwMode="auto">
          <a:xfrm>
            <a:off x="966788" y="3429000"/>
            <a:ext cx="3781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质点</a:t>
            </a:r>
            <a:r>
              <a:rPr lang="en-US" altLang="zh-CN">
                <a:ea typeface="宋体" panose="02010600030101010101" pitchFamily="2" charset="-122"/>
              </a:rPr>
              <a:t>2</a:t>
            </a:r>
            <a:r>
              <a:rPr lang="zh-CN" altLang="en-US">
                <a:ea typeface="宋体" panose="02010600030101010101" pitchFamily="2" charset="-122"/>
              </a:rPr>
              <a:t>相对质点</a:t>
            </a:r>
            <a:r>
              <a:rPr lang="en-US" altLang="zh-CN">
                <a:ea typeface="宋体" panose="02010600030101010101" pitchFamily="2" charset="-122"/>
              </a:rPr>
              <a:t>1</a:t>
            </a:r>
            <a:r>
              <a:rPr lang="zh-CN" altLang="en-US">
                <a:ea typeface="宋体" panose="02010600030101010101" pitchFamily="2" charset="-122"/>
              </a:rPr>
              <a:t>的元位移   </a:t>
            </a:r>
          </a:p>
        </p:txBody>
      </p:sp>
      <p:graphicFrame>
        <p:nvGraphicFramePr>
          <p:cNvPr id="32772" name="Object 35">
            <a:extLst>
              <a:ext uri="{FF2B5EF4-FFF2-40B4-BE49-F238E27FC236}">
                <a16:creationId xmlns:a16="http://schemas.microsoft.com/office/drawing/2014/main" id="{3031A2C0-51DC-4D8C-945B-AA36A92592BE}"/>
              </a:ext>
            </a:extLst>
          </p:cNvPr>
          <p:cNvGraphicFramePr>
            <a:graphicFrameLocks noChangeAspect="1"/>
          </p:cNvGraphicFramePr>
          <p:nvPr/>
        </p:nvGraphicFramePr>
        <p:xfrm>
          <a:off x="1978025" y="4616450"/>
          <a:ext cx="2212975" cy="495300"/>
        </p:xfrm>
        <a:graphic>
          <a:graphicData uri="http://schemas.openxmlformats.org/presentationml/2006/ole">
            <mc:AlternateContent xmlns:mc="http://schemas.openxmlformats.org/markup-compatibility/2006">
              <mc:Choice xmlns:v="urn:schemas-microsoft-com:vml" Requires="v">
                <p:oleObj spid="_x0000_s32838" name="Equation" r:id="rId23" imgW="749160" imgH="215640" progId="Equation.3">
                  <p:embed/>
                </p:oleObj>
              </mc:Choice>
              <mc:Fallback>
                <p:oleObj name="Equation" r:id="rId23" imgW="749160" imgH="215640" progId="Equation.3">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78025" y="4616450"/>
                        <a:ext cx="22129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3" name="Object 36">
            <a:extLst>
              <a:ext uri="{FF2B5EF4-FFF2-40B4-BE49-F238E27FC236}">
                <a16:creationId xmlns:a16="http://schemas.microsoft.com/office/drawing/2014/main" id="{CF62ACD2-3DE4-4082-B1CC-4EBA7FA00EC8}"/>
              </a:ext>
            </a:extLst>
          </p:cNvPr>
          <p:cNvGraphicFramePr>
            <a:graphicFrameLocks noChangeAspect="1"/>
          </p:cNvGraphicFramePr>
          <p:nvPr/>
        </p:nvGraphicFramePr>
        <p:xfrm>
          <a:off x="1143000" y="5257800"/>
          <a:ext cx="3481388" cy="450850"/>
        </p:xfrm>
        <a:graphic>
          <a:graphicData uri="http://schemas.openxmlformats.org/presentationml/2006/ole">
            <mc:AlternateContent xmlns:mc="http://schemas.openxmlformats.org/markup-compatibility/2006">
              <mc:Choice xmlns:v="urn:schemas-microsoft-com:vml" Requires="v">
                <p:oleObj spid="_x0000_s32839" name="Equation" r:id="rId25" imgW="1434960" imgH="215640" progId="Equation.3">
                  <p:embed/>
                </p:oleObj>
              </mc:Choice>
              <mc:Fallback>
                <p:oleObj name="Equation" r:id="rId25" imgW="1434960" imgH="215640" progId="Equation.3">
                  <p:embed/>
                  <p:pic>
                    <p:nvPicPr>
                      <p:cNvPr id="0" name="Object 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43000" y="5257800"/>
                        <a:ext cx="3481388"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2795" name="Group 37">
            <a:extLst>
              <a:ext uri="{FF2B5EF4-FFF2-40B4-BE49-F238E27FC236}">
                <a16:creationId xmlns:a16="http://schemas.microsoft.com/office/drawing/2014/main" id="{50073C35-F550-4F0D-A173-511F8289F809}"/>
              </a:ext>
            </a:extLst>
          </p:cNvPr>
          <p:cNvGrpSpPr>
            <a:grpSpLocks/>
          </p:cNvGrpSpPr>
          <p:nvPr/>
        </p:nvGrpSpPr>
        <p:grpSpPr bwMode="auto">
          <a:xfrm>
            <a:off x="5105400" y="3657600"/>
            <a:ext cx="2843213" cy="2279650"/>
            <a:chOff x="3216" y="2304"/>
            <a:chExt cx="1791" cy="1436"/>
          </a:xfrm>
        </p:grpSpPr>
        <p:grpSp>
          <p:nvGrpSpPr>
            <p:cNvPr id="32797" name="Group 38">
              <a:extLst>
                <a:ext uri="{FF2B5EF4-FFF2-40B4-BE49-F238E27FC236}">
                  <a16:creationId xmlns:a16="http://schemas.microsoft.com/office/drawing/2014/main" id="{E645803A-6C2C-4151-A497-7462097D9D5A}"/>
                </a:ext>
              </a:extLst>
            </p:cNvPr>
            <p:cNvGrpSpPr>
              <a:grpSpLocks/>
            </p:cNvGrpSpPr>
            <p:nvPr/>
          </p:nvGrpSpPr>
          <p:grpSpPr bwMode="auto">
            <a:xfrm>
              <a:off x="3408" y="2304"/>
              <a:ext cx="711" cy="864"/>
              <a:chOff x="3696" y="2160"/>
              <a:chExt cx="711" cy="864"/>
            </a:xfrm>
          </p:grpSpPr>
          <p:sp>
            <p:nvSpPr>
              <p:cNvPr id="32807" name="Line 39">
                <a:extLst>
                  <a:ext uri="{FF2B5EF4-FFF2-40B4-BE49-F238E27FC236}">
                    <a16:creationId xmlns:a16="http://schemas.microsoft.com/office/drawing/2014/main" id="{C0B809BA-FE51-4F58-ADA3-E59C2F35956A}"/>
                  </a:ext>
                </a:extLst>
              </p:cNvPr>
              <p:cNvSpPr>
                <a:spLocks noChangeShapeType="1"/>
              </p:cNvSpPr>
              <p:nvPr/>
            </p:nvSpPr>
            <p:spPr bwMode="auto">
              <a:xfrm>
                <a:off x="3888" y="2592"/>
                <a:ext cx="288" cy="432"/>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08" name="Line 40">
                <a:extLst>
                  <a:ext uri="{FF2B5EF4-FFF2-40B4-BE49-F238E27FC236}">
                    <a16:creationId xmlns:a16="http://schemas.microsoft.com/office/drawing/2014/main" id="{964E8862-D038-4745-AE0D-D3268895D1EC}"/>
                  </a:ext>
                </a:extLst>
              </p:cNvPr>
              <p:cNvSpPr>
                <a:spLocks noChangeShapeType="1"/>
              </p:cNvSpPr>
              <p:nvPr/>
            </p:nvSpPr>
            <p:spPr bwMode="auto">
              <a:xfrm flipV="1">
                <a:off x="3888" y="2400"/>
                <a:ext cx="192" cy="192"/>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09" name="Line 41">
                <a:extLst>
                  <a:ext uri="{FF2B5EF4-FFF2-40B4-BE49-F238E27FC236}">
                    <a16:creationId xmlns:a16="http://schemas.microsoft.com/office/drawing/2014/main" id="{6ACC1565-BC64-46A7-B4F6-0B9FF10F46BB}"/>
                  </a:ext>
                </a:extLst>
              </p:cNvPr>
              <p:cNvSpPr>
                <a:spLocks noChangeShapeType="1"/>
              </p:cNvSpPr>
              <p:nvPr/>
            </p:nvSpPr>
            <p:spPr bwMode="auto">
              <a:xfrm flipH="1" flipV="1">
                <a:off x="4080" y="2400"/>
                <a:ext cx="96" cy="624"/>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79" name="Object 42">
                <a:extLst>
                  <a:ext uri="{FF2B5EF4-FFF2-40B4-BE49-F238E27FC236}">
                    <a16:creationId xmlns:a16="http://schemas.microsoft.com/office/drawing/2014/main" id="{1DEB1F2F-5647-4245-8178-1D4A0EDB5718}"/>
                  </a:ext>
                </a:extLst>
              </p:cNvPr>
              <p:cNvGraphicFramePr>
                <a:graphicFrameLocks noChangeAspect="1"/>
              </p:cNvGraphicFramePr>
              <p:nvPr/>
            </p:nvGraphicFramePr>
            <p:xfrm>
              <a:off x="3696" y="2688"/>
              <a:ext cx="296" cy="312"/>
            </p:xfrm>
            <a:graphic>
              <a:graphicData uri="http://schemas.openxmlformats.org/presentationml/2006/ole">
                <mc:AlternateContent xmlns:mc="http://schemas.openxmlformats.org/markup-compatibility/2006">
                  <mc:Choice xmlns:v="urn:schemas-microsoft-com:vml" Requires="v">
                    <p:oleObj spid="_x0000_s32840" name="Equation" r:id="rId27" imgW="215640" imgH="215640" progId="Equation.3">
                      <p:embed/>
                    </p:oleObj>
                  </mc:Choice>
                  <mc:Fallback>
                    <p:oleObj name="Equation" r:id="rId27" imgW="215640" imgH="215640"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2688"/>
                            <a:ext cx="29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0" name="Object 43">
                <a:extLst>
                  <a:ext uri="{FF2B5EF4-FFF2-40B4-BE49-F238E27FC236}">
                    <a16:creationId xmlns:a16="http://schemas.microsoft.com/office/drawing/2014/main" id="{3F4CCCC9-1FBF-4D6B-9C06-CB511EA56671}"/>
                  </a:ext>
                </a:extLst>
              </p:cNvPr>
              <p:cNvGraphicFramePr>
                <a:graphicFrameLocks noChangeAspect="1"/>
              </p:cNvGraphicFramePr>
              <p:nvPr/>
            </p:nvGraphicFramePr>
            <p:xfrm>
              <a:off x="3744" y="2160"/>
              <a:ext cx="300" cy="313"/>
            </p:xfrm>
            <a:graphic>
              <a:graphicData uri="http://schemas.openxmlformats.org/presentationml/2006/ole">
                <mc:AlternateContent xmlns:mc="http://schemas.openxmlformats.org/markup-compatibility/2006">
                  <mc:Choice xmlns:v="urn:schemas-microsoft-com:vml" Requires="v">
                    <p:oleObj spid="_x0000_s32841" name="Equation" r:id="rId28" imgW="228600" imgH="215640" progId="Equation.3">
                      <p:embed/>
                    </p:oleObj>
                  </mc:Choice>
                  <mc:Fallback>
                    <p:oleObj name="Equation" r:id="rId28" imgW="228600" imgH="215640"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44" y="2160"/>
                            <a:ext cx="30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1" name="Object 44">
                <a:extLst>
                  <a:ext uri="{FF2B5EF4-FFF2-40B4-BE49-F238E27FC236}">
                    <a16:creationId xmlns:a16="http://schemas.microsoft.com/office/drawing/2014/main" id="{A6251B69-71D5-44C7-A79A-1D9D640B9D93}"/>
                  </a:ext>
                </a:extLst>
              </p:cNvPr>
              <p:cNvGraphicFramePr>
                <a:graphicFrameLocks noChangeAspect="1"/>
              </p:cNvGraphicFramePr>
              <p:nvPr/>
            </p:nvGraphicFramePr>
            <p:xfrm>
              <a:off x="4128" y="2400"/>
              <a:ext cx="279" cy="257"/>
            </p:xfrm>
            <a:graphic>
              <a:graphicData uri="http://schemas.openxmlformats.org/presentationml/2006/ole">
                <mc:AlternateContent xmlns:mc="http://schemas.openxmlformats.org/markup-compatibility/2006">
                  <mc:Choice xmlns:v="urn:schemas-microsoft-com:vml" Requires="v">
                    <p:oleObj spid="_x0000_s32842" name="Equation" r:id="rId29" imgW="203040" imgH="177480" progId="Equation.3">
                      <p:embed/>
                    </p:oleObj>
                  </mc:Choice>
                  <mc:Fallback>
                    <p:oleObj name="Equation" r:id="rId29" imgW="203040" imgH="177480" progId="Equation.3">
                      <p:embed/>
                      <p:pic>
                        <p:nvPicPr>
                          <p:cNvPr id="0" name="Object 4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28" y="2400"/>
                            <a:ext cx="27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798" name="Group 45">
              <a:extLst>
                <a:ext uri="{FF2B5EF4-FFF2-40B4-BE49-F238E27FC236}">
                  <a16:creationId xmlns:a16="http://schemas.microsoft.com/office/drawing/2014/main" id="{51344641-968F-4704-A01F-58F78DF5980C}"/>
                </a:ext>
              </a:extLst>
            </p:cNvPr>
            <p:cNvGrpSpPr>
              <a:grpSpLocks/>
            </p:cNvGrpSpPr>
            <p:nvPr/>
          </p:nvGrpSpPr>
          <p:grpSpPr bwMode="auto">
            <a:xfrm>
              <a:off x="4077" y="2663"/>
              <a:ext cx="785" cy="1077"/>
              <a:chOff x="4365" y="2519"/>
              <a:chExt cx="785" cy="1077"/>
            </a:xfrm>
          </p:grpSpPr>
          <p:sp>
            <p:nvSpPr>
              <p:cNvPr id="32801" name="Line 46">
                <a:extLst>
                  <a:ext uri="{FF2B5EF4-FFF2-40B4-BE49-F238E27FC236}">
                    <a16:creationId xmlns:a16="http://schemas.microsoft.com/office/drawing/2014/main" id="{4FBA2638-954F-4F42-BAE3-47BDDED810E7}"/>
                  </a:ext>
                </a:extLst>
              </p:cNvPr>
              <p:cNvSpPr>
                <a:spLocks noChangeShapeType="1"/>
              </p:cNvSpPr>
              <p:nvPr/>
            </p:nvSpPr>
            <p:spPr bwMode="auto">
              <a:xfrm flipH="1" flipV="1">
                <a:off x="4704" y="2736"/>
                <a:ext cx="144" cy="52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02" name="Line 47">
                <a:extLst>
                  <a:ext uri="{FF2B5EF4-FFF2-40B4-BE49-F238E27FC236}">
                    <a16:creationId xmlns:a16="http://schemas.microsoft.com/office/drawing/2014/main" id="{C34E08FA-FB4D-4F87-AD6F-2276E9B06099}"/>
                  </a:ext>
                </a:extLst>
              </p:cNvPr>
              <p:cNvSpPr>
                <a:spLocks noChangeShapeType="1"/>
              </p:cNvSpPr>
              <p:nvPr/>
            </p:nvSpPr>
            <p:spPr bwMode="auto">
              <a:xfrm flipV="1">
                <a:off x="4848" y="2736"/>
                <a:ext cx="0" cy="528"/>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03" name="Line 48">
                <a:extLst>
                  <a:ext uri="{FF2B5EF4-FFF2-40B4-BE49-F238E27FC236}">
                    <a16:creationId xmlns:a16="http://schemas.microsoft.com/office/drawing/2014/main" id="{54F23CEE-373D-4798-A2F2-435F6AAC278F}"/>
                  </a:ext>
                </a:extLst>
              </p:cNvPr>
              <p:cNvSpPr>
                <a:spLocks noChangeShapeType="1"/>
              </p:cNvSpPr>
              <p:nvPr/>
            </p:nvSpPr>
            <p:spPr bwMode="auto">
              <a:xfrm flipH="1" flipV="1">
                <a:off x="4464" y="3263"/>
                <a:ext cx="384" cy="12"/>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804" name="Line 49">
                <a:extLst>
                  <a:ext uri="{FF2B5EF4-FFF2-40B4-BE49-F238E27FC236}">
                    <a16:creationId xmlns:a16="http://schemas.microsoft.com/office/drawing/2014/main" id="{CC149C5E-975D-44CA-B955-83A78A5E9148}"/>
                  </a:ext>
                </a:extLst>
              </p:cNvPr>
              <p:cNvSpPr>
                <a:spLocks noChangeShapeType="1"/>
              </p:cNvSpPr>
              <p:nvPr/>
            </p:nvSpPr>
            <p:spPr bwMode="auto">
              <a:xfrm flipH="1">
                <a:off x="4656" y="3264"/>
                <a:ext cx="192" cy="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75" name="Object 50">
                <a:extLst>
                  <a:ext uri="{FF2B5EF4-FFF2-40B4-BE49-F238E27FC236}">
                    <a16:creationId xmlns:a16="http://schemas.microsoft.com/office/drawing/2014/main" id="{E9A7D4ED-E876-4276-ABE5-35D8C9E3742D}"/>
                  </a:ext>
                </a:extLst>
              </p:cNvPr>
              <p:cNvGraphicFramePr>
                <a:graphicFrameLocks noChangeAspect="1"/>
              </p:cNvGraphicFramePr>
              <p:nvPr/>
            </p:nvGraphicFramePr>
            <p:xfrm>
              <a:off x="4854" y="2773"/>
              <a:ext cx="296" cy="312"/>
            </p:xfrm>
            <a:graphic>
              <a:graphicData uri="http://schemas.openxmlformats.org/presentationml/2006/ole">
                <mc:AlternateContent xmlns:mc="http://schemas.openxmlformats.org/markup-compatibility/2006">
                  <mc:Choice xmlns:v="urn:schemas-microsoft-com:vml" Requires="v">
                    <p:oleObj spid="_x0000_s32843" name="Equation" r:id="rId31" imgW="215640" imgH="215640" progId="Equation.3">
                      <p:embed/>
                    </p:oleObj>
                  </mc:Choice>
                  <mc:Fallback>
                    <p:oleObj name="Equation" r:id="rId31" imgW="215640" imgH="215640" progId="Equation.3">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 y="2773"/>
                            <a:ext cx="29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51">
                <a:extLst>
                  <a:ext uri="{FF2B5EF4-FFF2-40B4-BE49-F238E27FC236}">
                    <a16:creationId xmlns:a16="http://schemas.microsoft.com/office/drawing/2014/main" id="{49F9F85C-78D4-4A36-BC78-F384CA71D284}"/>
                  </a:ext>
                </a:extLst>
              </p:cNvPr>
              <p:cNvGraphicFramePr>
                <a:graphicFrameLocks noChangeAspect="1"/>
              </p:cNvGraphicFramePr>
              <p:nvPr/>
            </p:nvGraphicFramePr>
            <p:xfrm>
              <a:off x="4574" y="2519"/>
              <a:ext cx="279" cy="257"/>
            </p:xfrm>
            <a:graphic>
              <a:graphicData uri="http://schemas.openxmlformats.org/presentationml/2006/ole">
                <mc:AlternateContent xmlns:mc="http://schemas.openxmlformats.org/markup-compatibility/2006">
                  <mc:Choice xmlns:v="urn:schemas-microsoft-com:vml" Requires="v">
                    <p:oleObj spid="_x0000_s32844" name="Equation" r:id="rId32" imgW="203040" imgH="177480" progId="Equation.3">
                      <p:embed/>
                    </p:oleObj>
                  </mc:Choice>
                  <mc:Fallback>
                    <p:oleObj name="Equation" r:id="rId32" imgW="203040" imgH="177480" progId="Equation.3">
                      <p:embed/>
                      <p:pic>
                        <p:nvPicPr>
                          <p:cNvPr id="0" name="Object 5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74" y="2519"/>
                            <a:ext cx="27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7" name="Object 52">
                <a:extLst>
                  <a:ext uri="{FF2B5EF4-FFF2-40B4-BE49-F238E27FC236}">
                    <a16:creationId xmlns:a16="http://schemas.microsoft.com/office/drawing/2014/main" id="{7535211D-B58F-45D5-B914-B5224B9EF727}"/>
                  </a:ext>
                </a:extLst>
              </p:cNvPr>
              <p:cNvGraphicFramePr>
                <a:graphicFrameLocks noChangeAspect="1"/>
              </p:cNvGraphicFramePr>
              <p:nvPr/>
            </p:nvGraphicFramePr>
            <p:xfrm>
              <a:off x="4653" y="3283"/>
              <a:ext cx="300" cy="313"/>
            </p:xfrm>
            <a:graphic>
              <a:graphicData uri="http://schemas.openxmlformats.org/presentationml/2006/ole">
                <mc:AlternateContent xmlns:mc="http://schemas.openxmlformats.org/markup-compatibility/2006">
                  <mc:Choice xmlns:v="urn:schemas-microsoft-com:vml" Requires="v">
                    <p:oleObj spid="_x0000_s32845" name="Equation" r:id="rId33" imgW="228600" imgH="215640" progId="Equation.3">
                      <p:embed/>
                    </p:oleObj>
                  </mc:Choice>
                  <mc:Fallback>
                    <p:oleObj name="Equation" r:id="rId33" imgW="228600" imgH="215640" progId="Equation.3">
                      <p:embed/>
                      <p:pic>
                        <p:nvPicPr>
                          <p:cNvPr id="0" name="Object 5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3" y="3283"/>
                            <a:ext cx="30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8" name="Object 53">
                <a:extLst>
                  <a:ext uri="{FF2B5EF4-FFF2-40B4-BE49-F238E27FC236}">
                    <a16:creationId xmlns:a16="http://schemas.microsoft.com/office/drawing/2014/main" id="{231C610B-073B-41CA-9DDB-31F9453AEA2D}"/>
                  </a:ext>
                </a:extLst>
              </p:cNvPr>
              <p:cNvGraphicFramePr>
                <a:graphicFrameLocks noChangeAspect="1"/>
              </p:cNvGraphicFramePr>
              <p:nvPr/>
            </p:nvGraphicFramePr>
            <p:xfrm>
              <a:off x="4365" y="3263"/>
              <a:ext cx="243" cy="298"/>
            </p:xfrm>
            <a:graphic>
              <a:graphicData uri="http://schemas.openxmlformats.org/presentationml/2006/ole">
                <mc:AlternateContent xmlns:mc="http://schemas.openxmlformats.org/markup-compatibility/2006">
                  <mc:Choice xmlns:v="urn:schemas-microsoft-com:vml" Requires="v">
                    <p:oleObj spid="_x0000_s32846" name="Equation" r:id="rId34" imgW="164880" imgH="203040" progId="Equation.3">
                      <p:embed/>
                    </p:oleObj>
                  </mc:Choice>
                  <mc:Fallback>
                    <p:oleObj name="Equation" r:id="rId34" imgW="164880" imgH="203040"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5" y="3263"/>
                            <a:ext cx="243"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05" name="Line 54">
                <a:extLst>
                  <a:ext uri="{FF2B5EF4-FFF2-40B4-BE49-F238E27FC236}">
                    <a16:creationId xmlns:a16="http://schemas.microsoft.com/office/drawing/2014/main" id="{2D50195C-BFE7-4F5D-BABA-2C3534331D21}"/>
                  </a:ext>
                </a:extLst>
              </p:cNvPr>
              <p:cNvSpPr>
                <a:spLocks noChangeShapeType="1"/>
              </p:cNvSpPr>
              <p:nvPr/>
            </p:nvSpPr>
            <p:spPr bwMode="auto">
              <a:xfrm>
                <a:off x="4687" y="2790"/>
                <a:ext cx="0" cy="542"/>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2806" name="Line 55">
                <a:extLst>
                  <a:ext uri="{FF2B5EF4-FFF2-40B4-BE49-F238E27FC236}">
                    <a16:creationId xmlns:a16="http://schemas.microsoft.com/office/drawing/2014/main" id="{B2550CCB-1ADB-4D49-B9DB-03C5CA137CBE}"/>
                  </a:ext>
                </a:extLst>
              </p:cNvPr>
              <p:cNvSpPr>
                <a:spLocks noChangeShapeType="1"/>
              </p:cNvSpPr>
              <p:nvPr/>
            </p:nvSpPr>
            <p:spPr bwMode="auto">
              <a:xfrm flipH="1">
                <a:off x="4698" y="2744"/>
                <a:ext cx="170" cy="0"/>
              </a:xfrm>
              <a:prstGeom prst="line">
                <a:avLst/>
              </a:prstGeom>
              <a:noFill/>
              <a:ln w="19050">
                <a:solidFill>
                  <a:schemeClr val="tx1"/>
                </a:solidFill>
                <a:prstDash val="dash"/>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2799" name="Group 56">
              <a:extLst>
                <a:ext uri="{FF2B5EF4-FFF2-40B4-BE49-F238E27FC236}">
                  <a16:creationId xmlns:a16="http://schemas.microsoft.com/office/drawing/2014/main" id="{558C0214-A078-4F0D-8499-EE69C17FE582}"/>
                </a:ext>
              </a:extLst>
            </p:cNvPr>
            <p:cNvGrpSpPr>
              <a:grpSpLocks/>
            </p:cNvGrpSpPr>
            <p:nvPr/>
          </p:nvGrpSpPr>
          <p:grpSpPr bwMode="auto">
            <a:xfrm>
              <a:off x="3216" y="3388"/>
              <a:ext cx="1791" cy="316"/>
              <a:chOff x="3504" y="3244"/>
              <a:chExt cx="1791" cy="316"/>
            </a:xfrm>
          </p:grpSpPr>
          <p:sp>
            <p:nvSpPr>
              <p:cNvPr id="32800" name="Line 57">
                <a:extLst>
                  <a:ext uri="{FF2B5EF4-FFF2-40B4-BE49-F238E27FC236}">
                    <a16:creationId xmlns:a16="http://schemas.microsoft.com/office/drawing/2014/main" id="{795DFC98-4B8D-44E8-91FD-1C7639806E91}"/>
                  </a:ext>
                </a:extLst>
              </p:cNvPr>
              <p:cNvSpPr>
                <a:spLocks noChangeShapeType="1"/>
              </p:cNvSpPr>
              <p:nvPr/>
            </p:nvSpPr>
            <p:spPr bwMode="auto">
              <a:xfrm>
                <a:off x="3504" y="3264"/>
                <a:ext cx="1680" cy="0"/>
              </a:xfrm>
              <a:prstGeom prst="line">
                <a:avLst/>
              </a:prstGeom>
              <a:noFill/>
              <a:ln w="19050">
                <a:solidFill>
                  <a:schemeClr val="tx1"/>
                </a:solidFill>
                <a:round/>
                <a:headEnd type="oval" w="med" len="me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74" name="Object 58">
                <a:extLst>
                  <a:ext uri="{FF2B5EF4-FFF2-40B4-BE49-F238E27FC236}">
                    <a16:creationId xmlns:a16="http://schemas.microsoft.com/office/drawing/2014/main" id="{00A4C760-5D13-4236-BD07-1DCC9AE86B62}"/>
                  </a:ext>
                </a:extLst>
              </p:cNvPr>
              <p:cNvGraphicFramePr>
                <a:graphicFrameLocks noChangeAspect="1"/>
              </p:cNvGraphicFramePr>
              <p:nvPr/>
            </p:nvGraphicFramePr>
            <p:xfrm>
              <a:off x="5053" y="3244"/>
              <a:ext cx="242" cy="316"/>
            </p:xfrm>
            <a:graphic>
              <a:graphicData uri="http://schemas.openxmlformats.org/presentationml/2006/ole">
                <mc:AlternateContent xmlns:mc="http://schemas.openxmlformats.org/markup-compatibility/2006">
                  <mc:Choice xmlns:v="urn:schemas-microsoft-com:vml" Requires="v">
                    <p:oleObj spid="_x0000_s32847" name="Equation" r:id="rId35" imgW="164880" imgH="215640" progId="Equation.3">
                      <p:embed/>
                    </p:oleObj>
                  </mc:Choice>
                  <mc:Fallback>
                    <p:oleObj name="Equation" r:id="rId35" imgW="164880" imgH="215640" progId="Equation.3">
                      <p:embed/>
                      <p:pic>
                        <p:nvPicPr>
                          <p:cNvPr id="0" name="Object 5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053" y="3244"/>
                            <a:ext cx="242"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2796" name="Text Box 59">
            <a:extLst>
              <a:ext uri="{FF2B5EF4-FFF2-40B4-BE49-F238E27FC236}">
                <a16:creationId xmlns:a16="http://schemas.microsoft.com/office/drawing/2014/main" id="{84BC0D02-1BE7-4495-BEDA-0FFEE8C997BB}"/>
              </a:ext>
            </a:extLst>
          </p:cNvPr>
          <p:cNvSpPr txBox="1">
            <a:spLocks noChangeArrowheads="1"/>
          </p:cNvSpPr>
          <p:nvPr/>
        </p:nvSpPr>
        <p:spPr bwMode="auto">
          <a:xfrm>
            <a:off x="990600" y="1143000"/>
            <a:ext cx="179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1.</a:t>
            </a:r>
            <a:r>
              <a:rPr lang="zh-CN" altLang="en-US">
                <a:ea typeface="黑体" panose="02010609060101010101" pitchFamily="49" charset="-122"/>
              </a:rPr>
              <a:t>内力的功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A3956DA4-7374-474E-B552-4BD1FDAFC9C6}"/>
              </a:ext>
            </a:extLst>
          </p:cNvPr>
          <p:cNvSpPr txBox="1">
            <a:spLocks noChangeArrowheads="1"/>
          </p:cNvSpPr>
          <p:nvPr/>
        </p:nvSpPr>
        <p:spPr bwMode="auto">
          <a:xfrm>
            <a:off x="1600200" y="1189038"/>
            <a:ext cx="5867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sym typeface="Wingdings" panose="05000000000000000000" pitchFamily="2" charset="2"/>
              </a:rPr>
              <a:t>(1)</a:t>
            </a:r>
            <a:r>
              <a:rPr lang="zh-CN" altLang="en-US">
                <a:ea typeface="宋体" panose="02010600030101010101" pitchFamily="2" charset="-122"/>
                <a:sym typeface="Wingdings" panose="05000000000000000000" pitchFamily="2" charset="2"/>
              </a:rPr>
              <a:t>内力的总功一般不为零</a:t>
            </a:r>
            <a:r>
              <a:rPr lang="en-US" altLang="zh-CN">
                <a:ea typeface="宋体" panose="02010600030101010101" pitchFamily="2" charset="-122"/>
                <a:sym typeface="Wingdings" panose="05000000000000000000" pitchFamily="2" charset="2"/>
              </a:rPr>
              <a:t>.</a:t>
            </a:r>
            <a:endParaRPr lang="en-US" altLang="zh-CN">
              <a:ea typeface="宋体" panose="02010600030101010101" pitchFamily="2" charset="-122"/>
            </a:endParaRPr>
          </a:p>
        </p:txBody>
      </p:sp>
      <p:sp>
        <p:nvSpPr>
          <p:cNvPr id="45059" name="Text Box 3">
            <a:extLst>
              <a:ext uri="{FF2B5EF4-FFF2-40B4-BE49-F238E27FC236}">
                <a16:creationId xmlns:a16="http://schemas.microsoft.com/office/drawing/2014/main" id="{D0166F0A-FE86-48EA-9617-4146DCAB4B06}"/>
              </a:ext>
            </a:extLst>
          </p:cNvPr>
          <p:cNvSpPr txBox="1">
            <a:spLocks noChangeArrowheads="1"/>
          </p:cNvSpPr>
          <p:nvPr/>
        </p:nvSpPr>
        <p:spPr bwMode="auto">
          <a:xfrm>
            <a:off x="1981200" y="2273300"/>
            <a:ext cx="5943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i="1">
                <a:ea typeface="宋体" panose="02010600030101010101" pitchFamily="2" charset="-122"/>
              </a:rPr>
              <a:t>F</a:t>
            </a:r>
            <a:r>
              <a:rPr lang="zh-CN" altLang="en-US">
                <a:ea typeface="宋体" panose="02010600030101010101" pitchFamily="2" charset="-122"/>
              </a:rPr>
              <a:t>只与</a:t>
            </a:r>
            <a:r>
              <a:rPr lang="en-US" altLang="zh-CN">
                <a:ea typeface="宋体" panose="02010600030101010101" pitchFamily="2" charset="-122"/>
              </a:rPr>
              <a:t>1</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质点相对距离变化有关，</a:t>
            </a:r>
          </a:p>
          <a:p>
            <a:pPr eaLnBrk="1" hangingPunct="1">
              <a:lnSpc>
                <a:spcPct val="135000"/>
              </a:lnSpc>
            </a:pPr>
            <a:r>
              <a:rPr lang="zh-CN" altLang="en-US">
                <a:ea typeface="宋体" panose="02010600030101010101" pitchFamily="2" charset="-122"/>
              </a:rPr>
              <a:t>而二质点距离变化与参照系的选择无关</a:t>
            </a:r>
            <a:r>
              <a:rPr lang="en-US" altLang="zh-CN">
                <a:ea typeface="宋体" panose="02010600030101010101" pitchFamily="2" charset="-122"/>
              </a:rPr>
              <a:t>.</a:t>
            </a:r>
          </a:p>
        </p:txBody>
      </p:sp>
      <p:sp>
        <p:nvSpPr>
          <p:cNvPr id="45060" name="Text Box 4">
            <a:extLst>
              <a:ext uri="{FF2B5EF4-FFF2-40B4-BE49-F238E27FC236}">
                <a16:creationId xmlns:a16="http://schemas.microsoft.com/office/drawing/2014/main" id="{FA82AA18-17FE-44C3-8C7B-9D72AC446299}"/>
              </a:ext>
            </a:extLst>
          </p:cNvPr>
          <p:cNvSpPr txBox="1">
            <a:spLocks noChangeArrowheads="1"/>
          </p:cNvSpPr>
          <p:nvPr/>
        </p:nvSpPr>
        <p:spPr bwMode="auto">
          <a:xfrm>
            <a:off x="1600200" y="1708150"/>
            <a:ext cx="6400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sym typeface="Wingdings" panose="05000000000000000000" pitchFamily="2" charset="2"/>
              </a:rPr>
              <a:t>(2)</a:t>
            </a:r>
            <a:r>
              <a:rPr lang="zh-CN" altLang="en-US">
                <a:ea typeface="宋体" panose="02010600030101010101" pitchFamily="2" charset="-122"/>
                <a:sym typeface="Wingdings" panose="05000000000000000000" pitchFamily="2" charset="2"/>
              </a:rPr>
              <a:t>内力的总功与参考系无关</a:t>
            </a:r>
          </a:p>
        </p:txBody>
      </p:sp>
      <p:sp>
        <p:nvSpPr>
          <p:cNvPr id="45061" name="Text Box 5">
            <a:extLst>
              <a:ext uri="{FF2B5EF4-FFF2-40B4-BE49-F238E27FC236}">
                <a16:creationId xmlns:a16="http://schemas.microsoft.com/office/drawing/2014/main" id="{D73A32A1-327D-4B75-AE8A-016589F9F30F}"/>
              </a:ext>
            </a:extLst>
          </p:cNvPr>
          <p:cNvSpPr txBox="1">
            <a:spLocks noChangeArrowheads="1"/>
          </p:cNvSpPr>
          <p:nvPr/>
        </p:nvSpPr>
        <p:spPr bwMode="auto">
          <a:xfrm>
            <a:off x="1600200" y="3340100"/>
            <a:ext cx="693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(3)</a:t>
            </a:r>
            <a:r>
              <a:rPr lang="zh-CN" altLang="en-US">
                <a:ea typeface="宋体" panose="02010600030101010101" pitchFamily="2" charset="-122"/>
              </a:rPr>
              <a:t>一对内力所做的功</a:t>
            </a:r>
            <a:r>
              <a:rPr lang="en-US" altLang="zh-CN">
                <a:ea typeface="宋体" panose="02010600030101010101" pitchFamily="2" charset="-122"/>
              </a:rPr>
              <a:t>, </a:t>
            </a:r>
            <a:r>
              <a:rPr lang="zh-CN" altLang="en-US">
                <a:ea typeface="宋体" panose="02010600030101010101" pitchFamily="2" charset="-122"/>
              </a:rPr>
              <a:t>只决定于两质点的相</a:t>
            </a:r>
          </a:p>
          <a:p>
            <a:pPr eaLnBrk="1" hangingPunct="1">
              <a:lnSpc>
                <a:spcPct val="135000"/>
              </a:lnSpc>
            </a:pPr>
            <a:r>
              <a:rPr lang="zh-CN" altLang="en-US">
                <a:ea typeface="宋体" panose="02010600030101010101" pitchFamily="2" charset="-122"/>
              </a:rPr>
              <a:t>    对路径</a:t>
            </a:r>
            <a:r>
              <a:rPr lang="en-US" altLang="zh-CN">
                <a:ea typeface="宋体" panose="02010600030101010101" pitchFamily="2" charset="-122"/>
              </a:rPr>
              <a:t>.</a:t>
            </a:r>
            <a:r>
              <a:rPr lang="zh-CN" altLang="en-US">
                <a:ea typeface="宋体" panose="02010600030101010101" pitchFamily="2" charset="-122"/>
              </a:rPr>
              <a:t>对非惯性系同样成立</a:t>
            </a:r>
            <a:r>
              <a:rPr lang="en-US" altLang="zh-CN">
                <a:ea typeface="宋体" panose="02010600030101010101" pitchFamily="2" charset="-122"/>
              </a:rPr>
              <a:t>.</a:t>
            </a:r>
          </a:p>
        </p:txBody>
      </p:sp>
      <p:sp>
        <p:nvSpPr>
          <p:cNvPr id="45062" name="Text Box 6">
            <a:extLst>
              <a:ext uri="{FF2B5EF4-FFF2-40B4-BE49-F238E27FC236}">
                <a16:creationId xmlns:a16="http://schemas.microsoft.com/office/drawing/2014/main" id="{05A0D486-0D65-48F7-A822-1F400DA22E9F}"/>
              </a:ext>
            </a:extLst>
          </p:cNvPr>
          <p:cNvSpPr txBox="1">
            <a:spLocks noChangeArrowheads="1"/>
          </p:cNvSpPr>
          <p:nvPr/>
        </p:nvSpPr>
        <p:spPr bwMode="auto">
          <a:xfrm>
            <a:off x="1676400" y="609600"/>
            <a:ext cx="11779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黑体" panose="02010609060101010101" pitchFamily="49" charset="-122"/>
              </a:rPr>
              <a:t>2.</a:t>
            </a:r>
            <a:r>
              <a:rPr lang="zh-CN" altLang="en-US">
                <a:ea typeface="黑体" panose="02010609060101010101" pitchFamily="49" charset="-122"/>
              </a:rPr>
              <a:t>说明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7" name="Text Box 2">
            <a:extLst>
              <a:ext uri="{FF2B5EF4-FFF2-40B4-BE49-F238E27FC236}">
                <a16:creationId xmlns:a16="http://schemas.microsoft.com/office/drawing/2014/main" id="{C665C45C-4755-4E45-960D-8955CF4873A7}"/>
              </a:ext>
            </a:extLst>
          </p:cNvPr>
          <p:cNvSpPr txBox="1">
            <a:spLocks noChangeArrowheads="1"/>
          </p:cNvSpPr>
          <p:nvPr/>
        </p:nvSpPr>
        <p:spPr bwMode="auto">
          <a:xfrm>
            <a:off x="1331913" y="549275"/>
            <a:ext cx="4287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§4.3.3</a:t>
            </a:r>
            <a:r>
              <a:rPr lang="zh-CN" altLang="en-US" sz="2800">
                <a:ea typeface="黑体" panose="02010609060101010101" pitchFamily="49" charset="-122"/>
              </a:rPr>
              <a:t>质点系的动能定理  </a:t>
            </a:r>
          </a:p>
        </p:txBody>
      </p:sp>
      <p:sp>
        <p:nvSpPr>
          <p:cNvPr id="33798" name="Rectangle 3">
            <a:extLst>
              <a:ext uri="{FF2B5EF4-FFF2-40B4-BE49-F238E27FC236}">
                <a16:creationId xmlns:a16="http://schemas.microsoft.com/office/drawing/2014/main" id="{98015927-4EAA-46FC-97EA-E623C4CD2850}"/>
              </a:ext>
            </a:extLst>
          </p:cNvPr>
          <p:cNvSpPr>
            <a:spLocks noChangeArrowheads="1"/>
          </p:cNvSpPr>
          <p:nvPr/>
        </p:nvSpPr>
        <p:spPr bwMode="auto">
          <a:xfrm>
            <a:off x="1524000" y="1143000"/>
            <a:ext cx="6380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n</a:t>
            </a:r>
            <a:r>
              <a:rPr lang="zh-CN" altLang="en-US">
                <a:solidFill>
                  <a:srgbClr val="000000"/>
                </a:solidFill>
                <a:ea typeface="宋体" panose="02010600030101010101" pitchFamily="2" charset="-122"/>
              </a:rPr>
              <a:t>个质点组成的系统，对第</a:t>
            </a:r>
            <a:r>
              <a:rPr lang="en-US" altLang="zh-CN" i="1">
                <a:solidFill>
                  <a:srgbClr val="000000"/>
                </a:solidFill>
                <a:ea typeface="宋体" panose="02010600030101010101" pitchFamily="2" charset="-122"/>
              </a:rPr>
              <a:t>i</a:t>
            </a:r>
            <a:r>
              <a:rPr lang="zh-CN" altLang="en-US">
                <a:solidFill>
                  <a:srgbClr val="000000"/>
                </a:solidFill>
                <a:ea typeface="宋体" panose="02010600030101010101" pitchFamily="2" charset="-122"/>
              </a:rPr>
              <a:t>个质点用动能定理    </a:t>
            </a:r>
            <a:endParaRPr lang="zh-CN" altLang="en-US">
              <a:solidFill>
                <a:schemeClr val="tx2"/>
              </a:solidFill>
              <a:ea typeface="宋体" panose="02010600030101010101" pitchFamily="2" charset="-122"/>
            </a:endParaRPr>
          </a:p>
        </p:txBody>
      </p:sp>
      <p:sp>
        <p:nvSpPr>
          <p:cNvPr id="33799" name="Text Box 4">
            <a:extLst>
              <a:ext uri="{FF2B5EF4-FFF2-40B4-BE49-F238E27FC236}">
                <a16:creationId xmlns:a16="http://schemas.microsoft.com/office/drawing/2014/main" id="{A295F440-CD86-44BD-BAA6-1656D73535A8}"/>
              </a:ext>
            </a:extLst>
          </p:cNvPr>
          <p:cNvSpPr txBox="1">
            <a:spLocks noChangeArrowheads="1"/>
          </p:cNvSpPr>
          <p:nvPr/>
        </p:nvSpPr>
        <p:spPr bwMode="auto">
          <a:xfrm>
            <a:off x="1371600" y="4294188"/>
            <a:ext cx="66294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即：所有外力对质点系做的功和内力对质点系作的功之和等于质点系总动能的增加</a:t>
            </a:r>
            <a:r>
              <a:rPr lang="en-US" altLang="zh-CN">
                <a:ea typeface="宋体" panose="02010600030101010101" pitchFamily="2" charset="-122"/>
              </a:rPr>
              <a:t>——</a:t>
            </a:r>
            <a:r>
              <a:rPr lang="zh-CN" altLang="en-US">
                <a:solidFill>
                  <a:srgbClr val="FF0000"/>
                </a:solidFill>
                <a:ea typeface="宋体" panose="02010600030101010101" pitchFamily="2" charset="-122"/>
              </a:rPr>
              <a:t>质点系动 能定理</a:t>
            </a:r>
            <a:r>
              <a:rPr lang="en-US" altLang="zh-CN">
                <a:solidFill>
                  <a:srgbClr val="FF0000"/>
                </a:solidFill>
                <a:ea typeface="宋体" panose="02010600030101010101" pitchFamily="2" charset="-122"/>
              </a:rPr>
              <a:t>.</a:t>
            </a:r>
          </a:p>
        </p:txBody>
      </p:sp>
      <p:graphicFrame>
        <p:nvGraphicFramePr>
          <p:cNvPr id="33794" name="Object 5">
            <a:extLst>
              <a:ext uri="{FF2B5EF4-FFF2-40B4-BE49-F238E27FC236}">
                <a16:creationId xmlns:a16="http://schemas.microsoft.com/office/drawing/2014/main" id="{DB7F200F-354F-45B9-92F5-FDCE6EE10478}"/>
              </a:ext>
            </a:extLst>
          </p:cNvPr>
          <p:cNvGraphicFramePr>
            <a:graphicFrameLocks noChangeAspect="1"/>
          </p:cNvGraphicFramePr>
          <p:nvPr/>
        </p:nvGraphicFramePr>
        <p:xfrm>
          <a:off x="2514600" y="1524000"/>
          <a:ext cx="3090863" cy="514350"/>
        </p:xfrm>
        <a:graphic>
          <a:graphicData uri="http://schemas.openxmlformats.org/presentationml/2006/ole">
            <mc:AlternateContent xmlns:mc="http://schemas.openxmlformats.org/markup-compatibility/2006">
              <mc:Choice xmlns:v="urn:schemas-microsoft-com:vml" Requires="v">
                <p:oleObj spid="_x0000_s33802" name="Equation" r:id="rId3" imgW="1447560" imgH="241200" progId="Equation.3">
                  <p:embed/>
                </p:oleObj>
              </mc:Choice>
              <mc:Fallback>
                <p:oleObj name="Equation" r:id="rId3" imgW="144756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524000"/>
                        <a:ext cx="309086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0" name="Rectangle 6">
            <a:extLst>
              <a:ext uri="{FF2B5EF4-FFF2-40B4-BE49-F238E27FC236}">
                <a16:creationId xmlns:a16="http://schemas.microsoft.com/office/drawing/2014/main" id="{FF6E2579-2F3F-4A21-890B-4720202CCA9D}"/>
              </a:ext>
            </a:extLst>
          </p:cNvPr>
          <p:cNvSpPr>
            <a:spLocks noChangeArrowheads="1"/>
          </p:cNvSpPr>
          <p:nvPr/>
        </p:nvSpPr>
        <p:spPr bwMode="auto">
          <a:xfrm>
            <a:off x="1501775" y="2084388"/>
            <a:ext cx="1317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solidFill>
                  <a:srgbClr val="000000"/>
                </a:solidFill>
                <a:ea typeface="宋体" panose="02010600030101010101" pitchFamily="2" charset="-122"/>
              </a:rPr>
              <a:t>n</a:t>
            </a:r>
            <a:r>
              <a:rPr lang="zh-CN" altLang="en-US">
                <a:solidFill>
                  <a:srgbClr val="000000"/>
                </a:solidFill>
                <a:ea typeface="宋体" panose="02010600030101010101" pitchFamily="2" charset="-122"/>
              </a:rPr>
              <a:t>个质点   </a:t>
            </a:r>
            <a:endParaRPr lang="zh-CN" altLang="en-US">
              <a:solidFill>
                <a:schemeClr val="tx2"/>
              </a:solidFill>
              <a:ea typeface="宋体" panose="02010600030101010101" pitchFamily="2" charset="-122"/>
            </a:endParaRPr>
          </a:p>
        </p:txBody>
      </p:sp>
      <p:graphicFrame>
        <p:nvGraphicFramePr>
          <p:cNvPr id="33795" name="Object 7">
            <a:extLst>
              <a:ext uri="{FF2B5EF4-FFF2-40B4-BE49-F238E27FC236}">
                <a16:creationId xmlns:a16="http://schemas.microsoft.com/office/drawing/2014/main" id="{CA6C281F-67F7-4E66-B3CB-101ECBBD1BB2}"/>
              </a:ext>
            </a:extLst>
          </p:cNvPr>
          <p:cNvGraphicFramePr>
            <a:graphicFrameLocks noChangeAspect="1"/>
          </p:cNvGraphicFramePr>
          <p:nvPr/>
        </p:nvGraphicFramePr>
        <p:xfrm>
          <a:off x="2120900" y="2528888"/>
          <a:ext cx="4764088" cy="546100"/>
        </p:xfrm>
        <a:graphic>
          <a:graphicData uri="http://schemas.openxmlformats.org/presentationml/2006/ole">
            <mc:AlternateContent xmlns:mc="http://schemas.openxmlformats.org/markup-compatibility/2006">
              <mc:Choice xmlns:v="urn:schemas-microsoft-com:vml" Requires="v">
                <p:oleObj spid="_x0000_s33803" name="Equation" r:id="rId5" imgW="2209680" imgH="253800" progId="Equation.3">
                  <p:embed/>
                </p:oleObj>
              </mc:Choice>
              <mc:Fallback>
                <p:oleObj name="Equation" r:id="rId5" imgW="2209680" imgH="25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0900" y="2528888"/>
                        <a:ext cx="4764088"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1" name="Text Box 8">
            <a:extLst>
              <a:ext uri="{FF2B5EF4-FFF2-40B4-BE49-F238E27FC236}">
                <a16:creationId xmlns:a16="http://schemas.microsoft.com/office/drawing/2014/main" id="{09AE912E-8D51-42BF-A58B-2D3E2FB29F4D}"/>
              </a:ext>
            </a:extLst>
          </p:cNvPr>
          <p:cNvSpPr txBox="1">
            <a:spLocks noChangeArrowheads="1"/>
          </p:cNvSpPr>
          <p:nvPr/>
        </p:nvSpPr>
        <p:spPr bwMode="auto">
          <a:xfrm>
            <a:off x="1431925" y="3192463"/>
            <a:ext cx="172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省去脚标</a:t>
            </a:r>
            <a:r>
              <a:rPr lang="en-US" altLang="zh-CN" i="1">
                <a:ea typeface="宋体" panose="02010600030101010101" pitchFamily="2" charset="-122"/>
              </a:rPr>
              <a:t>i   </a:t>
            </a:r>
          </a:p>
        </p:txBody>
      </p:sp>
      <p:graphicFrame>
        <p:nvGraphicFramePr>
          <p:cNvPr id="33796" name="Object 9">
            <a:extLst>
              <a:ext uri="{FF2B5EF4-FFF2-40B4-BE49-F238E27FC236}">
                <a16:creationId xmlns:a16="http://schemas.microsoft.com/office/drawing/2014/main" id="{D3BE2D59-ECD5-4F19-8ED4-222BAEE19734}"/>
              </a:ext>
            </a:extLst>
          </p:cNvPr>
          <p:cNvGraphicFramePr>
            <a:graphicFrameLocks noChangeAspect="1"/>
          </p:cNvGraphicFramePr>
          <p:nvPr/>
        </p:nvGraphicFramePr>
        <p:xfrm>
          <a:off x="2286000" y="3760788"/>
          <a:ext cx="4462463" cy="546100"/>
        </p:xfrm>
        <a:graphic>
          <a:graphicData uri="http://schemas.openxmlformats.org/presentationml/2006/ole">
            <mc:AlternateContent xmlns:mc="http://schemas.openxmlformats.org/markup-compatibility/2006">
              <mc:Choice xmlns:v="urn:schemas-microsoft-com:vml" Requires="v">
                <p:oleObj spid="_x0000_s33804" name="Equation" r:id="rId7" imgW="2070000" imgH="253800" progId="Equation.3">
                  <p:embed/>
                </p:oleObj>
              </mc:Choice>
              <mc:Fallback>
                <p:oleObj name="Equation" r:id="rId7" imgW="2070000" imgH="253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3760788"/>
                        <a:ext cx="4462463"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BA918881-F705-4045-9513-AC50E81D31CC}"/>
              </a:ext>
            </a:extLst>
          </p:cNvPr>
          <p:cNvSpPr txBox="1">
            <a:spLocks noChangeArrowheads="1"/>
          </p:cNvSpPr>
          <p:nvPr/>
        </p:nvSpPr>
        <p:spPr bwMode="auto">
          <a:xfrm>
            <a:off x="914400" y="457200"/>
            <a:ext cx="7467600"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spcBef>
                <a:spcPct val="50000"/>
              </a:spcBef>
            </a:pP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例题</a:t>
            </a:r>
            <a:r>
              <a:rPr lang="en-US" altLang="zh-CN">
                <a:solidFill>
                  <a:srgbClr val="FF0000"/>
                </a:solidFill>
                <a:ea typeface="宋体" panose="02010600030101010101" pitchFamily="2" charset="-122"/>
              </a:rPr>
              <a:t>2]</a:t>
            </a:r>
            <a:r>
              <a:rPr lang="zh-CN" altLang="en-US">
                <a:ea typeface="宋体" panose="02010600030101010101" pitchFamily="2" charset="-122"/>
              </a:rPr>
              <a:t>如图，质量为</a:t>
            </a:r>
            <a:r>
              <a:rPr lang="en-US" altLang="zh-CN" i="1">
                <a:ea typeface="宋体" panose="02010600030101010101" pitchFamily="2" charset="-122"/>
              </a:rPr>
              <a:t>m</a:t>
            </a:r>
            <a:r>
              <a:rPr lang="en-US" altLang="zh-CN" baseline="-25000">
                <a:ea typeface="宋体" panose="02010600030101010101" pitchFamily="2" charset="-122"/>
              </a:rPr>
              <a:t>0</a:t>
            </a:r>
            <a:r>
              <a:rPr lang="zh-CN" altLang="en-US">
                <a:ea typeface="宋体" panose="02010600030101010101" pitchFamily="2" charset="-122"/>
              </a:rPr>
              <a:t>的卡车载一质量为</a:t>
            </a:r>
            <a:r>
              <a:rPr lang="en-US" altLang="zh-CN" i="1">
                <a:ea typeface="宋体" panose="02010600030101010101" pitchFamily="2" charset="-122"/>
              </a:rPr>
              <a:t>m</a:t>
            </a:r>
            <a:r>
              <a:rPr lang="zh-CN" altLang="en-US">
                <a:ea typeface="宋体" panose="02010600030101010101" pitchFamily="2" charset="-122"/>
              </a:rPr>
              <a:t>的木箱，以速率</a:t>
            </a:r>
            <a:r>
              <a:rPr lang="en-US" altLang="zh-CN" i="1">
                <a:ea typeface="宋体" panose="02010600030101010101" pitchFamily="2" charset="-122"/>
              </a:rPr>
              <a:t>v </a:t>
            </a:r>
            <a:r>
              <a:rPr lang="en-US" altLang="zh-CN">
                <a:ea typeface="宋体" panose="02010600030101010101" pitchFamily="2" charset="-122"/>
              </a:rPr>
              <a:t> </a:t>
            </a:r>
            <a:r>
              <a:rPr lang="zh-CN" altLang="en-US">
                <a:ea typeface="宋体" panose="02010600030101010101" pitchFamily="2" charset="-122"/>
              </a:rPr>
              <a:t>沿水平路面行驶</a:t>
            </a:r>
            <a:r>
              <a:rPr lang="en-US" altLang="zh-CN">
                <a:ea typeface="宋体" panose="02010600030101010101" pitchFamily="2" charset="-122"/>
              </a:rPr>
              <a:t>. </a:t>
            </a:r>
            <a:r>
              <a:rPr lang="zh-CN" altLang="en-US">
                <a:ea typeface="宋体" panose="02010600030101010101" pitchFamily="2" charset="-122"/>
              </a:rPr>
              <a:t>因故突然刹车，车轮立即停止转动，卡车滑行一定距离后静止，木箱在卡车上相对于卡车滑行了</a:t>
            </a:r>
            <a:r>
              <a:rPr lang="en-US" altLang="zh-CN" i="1">
                <a:ea typeface="宋体" panose="02010600030101010101" pitchFamily="2" charset="-122"/>
              </a:rPr>
              <a:t>l </a:t>
            </a:r>
            <a:r>
              <a:rPr lang="en-US" altLang="zh-CN">
                <a:ea typeface="宋体" panose="02010600030101010101" pitchFamily="2" charset="-122"/>
              </a:rPr>
              <a:t> </a:t>
            </a:r>
            <a:r>
              <a:rPr lang="zh-CN" altLang="en-US">
                <a:ea typeface="宋体" panose="02010600030101010101" pitchFamily="2" charset="-122"/>
              </a:rPr>
              <a:t>距离</a:t>
            </a:r>
            <a:r>
              <a:rPr lang="en-US" altLang="zh-CN">
                <a:ea typeface="宋体" panose="02010600030101010101" pitchFamily="2" charset="-122"/>
              </a:rPr>
              <a:t>. </a:t>
            </a:r>
            <a:r>
              <a:rPr lang="zh-CN" altLang="en-US">
                <a:ea typeface="宋体" panose="02010600030101010101" pitchFamily="2" charset="-122"/>
              </a:rPr>
              <a:t>卡车滑行了</a:t>
            </a:r>
            <a:r>
              <a:rPr lang="en-US" altLang="zh-CN" i="1">
                <a:ea typeface="宋体" panose="02010600030101010101" pitchFamily="2" charset="-122"/>
              </a:rPr>
              <a:t>L</a:t>
            </a:r>
            <a:r>
              <a:rPr lang="zh-CN" altLang="en-US">
                <a:ea typeface="宋体" panose="02010600030101010101" pitchFamily="2" charset="-122"/>
              </a:rPr>
              <a:t>距离</a:t>
            </a:r>
            <a:r>
              <a:rPr lang="en-US" altLang="zh-CN">
                <a:ea typeface="宋体" panose="02010600030101010101" pitchFamily="2" charset="-122"/>
              </a:rPr>
              <a:t>. </a:t>
            </a:r>
            <a:r>
              <a:rPr lang="zh-CN" altLang="en-US">
                <a:ea typeface="宋体" panose="02010600030101010101" pitchFamily="2" charset="-122"/>
              </a:rPr>
              <a:t>求</a:t>
            </a:r>
            <a:r>
              <a:rPr lang="en-US" altLang="zh-CN" i="1">
                <a:ea typeface="宋体" panose="02010600030101010101" pitchFamily="2" charset="-122"/>
              </a:rPr>
              <a:t>L</a:t>
            </a:r>
            <a:r>
              <a:rPr lang="zh-CN" altLang="en-US">
                <a:ea typeface="宋体" panose="02010600030101010101" pitchFamily="2" charset="-122"/>
              </a:rPr>
              <a:t>和</a:t>
            </a:r>
            <a:r>
              <a:rPr lang="en-US" altLang="zh-CN" i="1">
                <a:ea typeface="宋体" panose="02010600030101010101" pitchFamily="2" charset="-122"/>
              </a:rPr>
              <a:t>l</a:t>
            </a:r>
            <a:r>
              <a:rPr lang="en-US" altLang="zh-CN">
                <a:ea typeface="宋体" panose="02010600030101010101" pitchFamily="2" charset="-122"/>
              </a:rPr>
              <a:t>. </a:t>
            </a:r>
            <a:r>
              <a:rPr lang="zh-CN" altLang="en-US">
                <a:ea typeface="宋体" panose="02010600030101010101" pitchFamily="2" charset="-122"/>
              </a:rPr>
              <a:t>已知木箱与卡车间的摩擦系数为</a:t>
            </a:r>
            <a:r>
              <a:rPr lang="zh-CN" altLang="en-US" i="1">
                <a:ea typeface="宋体" panose="02010600030101010101" pitchFamily="2" charset="-122"/>
                <a:sym typeface="Symbol" panose="05050102010706020507" pitchFamily="18" charset="2"/>
              </a:rPr>
              <a:t></a:t>
            </a:r>
            <a:r>
              <a:rPr lang="zh-CN" altLang="en-US">
                <a:ea typeface="宋体" panose="02010600030101010101" pitchFamily="2" charset="-122"/>
              </a:rPr>
              <a:t> </a:t>
            </a:r>
            <a:r>
              <a:rPr lang="en-US" altLang="zh-CN" baseline="-25000">
                <a:ea typeface="宋体" panose="02010600030101010101" pitchFamily="2" charset="-122"/>
              </a:rPr>
              <a:t>1</a:t>
            </a:r>
            <a:r>
              <a:rPr lang="en-US" altLang="zh-CN">
                <a:ea typeface="宋体" panose="02010600030101010101" pitchFamily="2" charset="-122"/>
              </a:rPr>
              <a:t>  ,</a:t>
            </a:r>
            <a:r>
              <a:rPr lang="zh-CN" altLang="en-US">
                <a:ea typeface="宋体" panose="02010600030101010101" pitchFamily="2" charset="-122"/>
              </a:rPr>
              <a:t>卡车与地面的动摩擦因数为</a:t>
            </a:r>
            <a:r>
              <a:rPr lang="zh-CN" altLang="en-US" i="1">
                <a:ea typeface="宋体" panose="02010600030101010101" pitchFamily="2" charset="-122"/>
              </a:rPr>
              <a:t> </a:t>
            </a:r>
            <a:r>
              <a:rPr lang="zh-CN" altLang="en-US" i="1">
                <a:ea typeface="宋体" panose="02010600030101010101" pitchFamily="2" charset="-122"/>
                <a:sym typeface="Symbol" panose="05050102010706020507" pitchFamily="18" charset="2"/>
              </a:rPr>
              <a:t></a:t>
            </a:r>
            <a:r>
              <a:rPr lang="en-US" altLang="zh-CN" baseline="-25000">
                <a:ea typeface="宋体" panose="02010600030101010101" pitchFamily="2" charset="-122"/>
                <a:sym typeface="Symbol" panose="05050102010706020507" pitchFamily="18" charset="2"/>
              </a:rPr>
              <a:t>2</a:t>
            </a:r>
            <a:r>
              <a:rPr lang="en-US" altLang="zh-CN">
                <a:ea typeface="宋体" panose="02010600030101010101" pitchFamily="2" charset="-122"/>
              </a:rPr>
              <a:t> .</a:t>
            </a:r>
          </a:p>
        </p:txBody>
      </p:sp>
      <p:grpSp>
        <p:nvGrpSpPr>
          <p:cNvPr id="46083" name="Group 3">
            <a:extLst>
              <a:ext uri="{FF2B5EF4-FFF2-40B4-BE49-F238E27FC236}">
                <a16:creationId xmlns:a16="http://schemas.microsoft.com/office/drawing/2014/main" id="{995D2F58-8FF7-49AE-A54A-E5C54975493B}"/>
              </a:ext>
            </a:extLst>
          </p:cNvPr>
          <p:cNvGrpSpPr>
            <a:grpSpLocks/>
          </p:cNvGrpSpPr>
          <p:nvPr/>
        </p:nvGrpSpPr>
        <p:grpSpPr bwMode="auto">
          <a:xfrm>
            <a:off x="2128838" y="3265488"/>
            <a:ext cx="4648200" cy="2597150"/>
            <a:chOff x="1341" y="2057"/>
            <a:chExt cx="2928" cy="1636"/>
          </a:xfrm>
        </p:grpSpPr>
        <p:grpSp>
          <p:nvGrpSpPr>
            <p:cNvPr id="46084" name="Group 4">
              <a:extLst>
                <a:ext uri="{FF2B5EF4-FFF2-40B4-BE49-F238E27FC236}">
                  <a16:creationId xmlns:a16="http://schemas.microsoft.com/office/drawing/2014/main" id="{0CD9C817-1CE7-4482-BFE9-E0F034B850E4}"/>
                </a:ext>
              </a:extLst>
            </p:cNvPr>
            <p:cNvGrpSpPr>
              <a:grpSpLocks/>
            </p:cNvGrpSpPr>
            <p:nvPr/>
          </p:nvGrpSpPr>
          <p:grpSpPr bwMode="auto">
            <a:xfrm>
              <a:off x="1341" y="3231"/>
              <a:ext cx="2928" cy="123"/>
              <a:chOff x="1062" y="3426"/>
              <a:chExt cx="3546" cy="135"/>
            </a:xfrm>
          </p:grpSpPr>
          <p:sp>
            <p:nvSpPr>
              <p:cNvPr id="46102" name="Line 5">
                <a:extLst>
                  <a:ext uri="{FF2B5EF4-FFF2-40B4-BE49-F238E27FC236}">
                    <a16:creationId xmlns:a16="http://schemas.microsoft.com/office/drawing/2014/main" id="{A685DB27-AD7F-4A3D-8904-831E8A062D37}"/>
                  </a:ext>
                </a:extLst>
              </p:cNvPr>
              <p:cNvSpPr>
                <a:spLocks noChangeShapeType="1"/>
              </p:cNvSpPr>
              <p:nvPr/>
            </p:nvSpPr>
            <p:spPr bwMode="auto">
              <a:xfrm>
                <a:off x="1070" y="3426"/>
                <a:ext cx="3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3" name="Rectangle 6" descr="宽上对角线">
                <a:extLst>
                  <a:ext uri="{FF2B5EF4-FFF2-40B4-BE49-F238E27FC236}">
                    <a16:creationId xmlns:a16="http://schemas.microsoft.com/office/drawing/2014/main" id="{BCF34A18-91B4-48F0-8C6F-368C1F6A3CB5}"/>
                  </a:ext>
                </a:extLst>
              </p:cNvPr>
              <p:cNvSpPr>
                <a:spLocks noChangeArrowheads="1"/>
              </p:cNvSpPr>
              <p:nvPr/>
            </p:nvSpPr>
            <p:spPr bwMode="auto">
              <a:xfrm>
                <a:off x="1062" y="3434"/>
                <a:ext cx="3531" cy="127"/>
              </a:xfrm>
              <a:prstGeom prst="rect">
                <a:avLst/>
              </a:prstGeom>
              <a:pattFill prst="wdUpDiag">
                <a:fgClr>
                  <a:srgbClr val="CC6600"/>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46085" name="Group 7">
              <a:extLst>
                <a:ext uri="{FF2B5EF4-FFF2-40B4-BE49-F238E27FC236}">
                  <a16:creationId xmlns:a16="http://schemas.microsoft.com/office/drawing/2014/main" id="{E409DF28-BE3E-44F6-A40F-7B445D6047BE}"/>
                </a:ext>
              </a:extLst>
            </p:cNvPr>
            <p:cNvGrpSpPr>
              <a:grpSpLocks/>
            </p:cNvGrpSpPr>
            <p:nvPr/>
          </p:nvGrpSpPr>
          <p:grpSpPr bwMode="auto">
            <a:xfrm>
              <a:off x="2196" y="2197"/>
              <a:ext cx="1892" cy="1028"/>
              <a:chOff x="1767" y="2230"/>
              <a:chExt cx="1892" cy="1028"/>
            </a:xfrm>
          </p:grpSpPr>
          <p:grpSp>
            <p:nvGrpSpPr>
              <p:cNvPr id="46091" name="Group 8">
                <a:extLst>
                  <a:ext uri="{FF2B5EF4-FFF2-40B4-BE49-F238E27FC236}">
                    <a16:creationId xmlns:a16="http://schemas.microsoft.com/office/drawing/2014/main" id="{4031E02F-C3D0-4740-B9C2-FD4C490651ED}"/>
                  </a:ext>
                </a:extLst>
              </p:cNvPr>
              <p:cNvGrpSpPr>
                <a:grpSpLocks/>
              </p:cNvGrpSpPr>
              <p:nvPr/>
            </p:nvGrpSpPr>
            <p:grpSpPr bwMode="auto">
              <a:xfrm>
                <a:off x="1767" y="2558"/>
                <a:ext cx="1892" cy="700"/>
                <a:chOff x="1722" y="2976"/>
                <a:chExt cx="1892" cy="700"/>
              </a:xfrm>
            </p:grpSpPr>
            <p:sp>
              <p:nvSpPr>
                <p:cNvPr id="46097" name="Freeform 9" descr="白色大理石">
                  <a:extLst>
                    <a:ext uri="{FF2B5EF4-FFF2-40B4-BE49-F238E27FC236}">
                      <a16:creationId xmlns:a16="http://schemas.microsoft.com/office/drawing/2014/main" id="{E4094C60-4258-4F95-B73A-3DF3F6B7EFC2}"/>
                    </a:ext>
                  </a:extLst>
                </p:cNvPr>
                <p:cNvSpPr>
                  <a:spLocks/>
                </p:cNvSpPr>
                <p:nvPr/>
              </p:nvSpPr>
              <p:spPr bwMode="auto">
                <a:xfrm>
                  <a:off x="1722" y="2976"/>
                  <a:ext cx="1892" cy="571"/>
                </a:xfrm>
                <a:custGeom>
                  <a:avLst/>
                  <a:gdLst>
                    <a:gd name="T0" fmla="*/ 1277 w 1892"/>
                    <a:gd name="T1" fmla="*/ 569 h 571"/>
                    <a:gd name="T2" fmla="*/ 1892 w 1892"/>
                    <a:gd name="T3" fmla="*/ 571 h 571"/>
                    <a:gd name="T4" fmla="*/ 1892 w 1892"/>
                    <a:gd name="T5" fmla="*/ 356 h 571"/>
                    <a:gd name="T6" fmla="*/ 729 w 1892"/>
                    <a:gd name="T7" fmla="*/ 356 h 571"/>
                    <a:gd name="T8" fmla="*/ 734 w 1892"/>
                    <a:gd name="T9" fmla="*/ 0 h 571"/>
                    <a:gd name="T10" fmla="*/ 361 w 1892"/>
                    <a:gd name="T11" fmla="*/ 0 h 571"/>
                    <a:gd name="T12" fmla="*/ 145 w 1892"/>
                    <a:gd name="T13" fmla="*/ 265 h 571"/>
                    <a:gd name="T14" fmla="*/ 6 w 1892"/>
                    <a:gd name="T15" fmla="*/ 356 h 571"/>
                    <a:gd name="T16" fmla="*/ 0 w 1892"/>
                    <a:gd name="T17" fmla="*/ 540 h 571"/>
                    <a:gd name="T18" fmla="*/ 232 w 1892"/>
                    <a:gd name="T19" fmla="*/ 536 h 5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2"/>
                    <a:gd name="T31" fmla="*/ 0 h 571"/>
                    <a:gd name="T32" fmla="*/ 1892 w 1892"/>
                    <a:gd name="T33" fmla="*/ 571 h 5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2" h="571">
                      <a:moveTo>
                        <a:pt x="1277" y="569"/>
                      </a:moveTo>
                      <a:lnTo>
                        <a:pt x="1892" y="571"/>
                      </a:lnTo>
                      <a:lnTo>
                        <a:pt x="1892" y="356"/>
                      </a:lnTo>
                      <a:lnTo>
                        <a:pt x="729" y="356"/>
                      </a:lnTo>
                      <a:lnTo>
                        <a:pt x="734" y="0"/>
                      </a:lnTo>
                      <a:lnTo>
                        <a:pt x="361" y="0"/>
                      </a:lnTo>
                      <a:lnTo>
                        <a:pt x="145" y="265"/>
                      </a:lnTo>
                      <a:lnTo>
                        <a:pt x="6" y="356"/>
                      </a:lnTo>
                      <a:lnTo>
                        <a:pt x="0" y="540"/>
                      </a:lnTo>
                      <a:lnTo>
                        <a:pt x="232" y="536"/>
                      </a:lnTo>
                    </a:path>
                  </a:pathLst>
                </a:custGeom>
                <a:blipFill dpi="0" rotWithShape="0">
                  <a:blip r:embed="rId2"/>
                  <a:srcRect/>
                  <a:tile tx="0" ty="0" sx="100000" sy="100000" flip="none" algn="tl"/>
                </a:blipFill>
                <a:ln w="9525">
                  <a:solidFill>
                    <a:schemeClr val="tx1"/>
                  </a:solidFill>
                  <a:round/>
                  <a:headEnd/>
                  <a:tailEnd/>
                </a:ln>
              </p:spPr>
              <p:txBody>
                <a:bodyPr/>
                <a:lstStyle/>
                <a:p>
                  <a:endParaRPr lang="zh-CN" altLang="en-US"/>
                </a:p>
              </p:txBody>
            </p:sp>
            <p:sp>
              <p:nvSpPr>
                <p:cNvPr id="46098" name="Line 10" descr="白色大理石">
                  <a:extLst>
                    <a:ext uri="{FF2B5EF4-FFF2-40B4-BE49-F238E27FC236}">
                      <a16:creationId xmlns:a16="http://schemas.microsoft.com/office/drawing/2014/main" id="{6353A196-FCA9-42F5-B12A-D374EDD376F3}"/>
                    </a:ext>
                  </a:extLst>
                </p:cNvPr>
                <p:cNvSpPr>
                  <a:spLocks noChangeShapeType="1"/>
                </p:cNvSpPr>
                <p:nvPr/>
              </p:nvSpPr>
              <p:spPr bwMode="auto">
                <a:xfrm flipH="1">
                  <a:off x="2265" y="3541"/>
                  <a:ext cx="719" cy="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9" name="Freeform 11" descr="草皮">
                  <a:extLst>
                    <a:ext uri="{FF2B5EF4-FFF2-40B4-BE49-F238E27FC236}">
                      <a16:creationId xmlns:a16="http://schemas.microsoft.com/office/drawing/2014/main" id="{85D1498B-EBAC-4BC8-B048-A99303761679}"/>
                    </a:ext>
                  </a:extLst>
                </p:cNvPr>
                <p:cNvSpPr>
                  <a:spLocks/>
                </p:cNvSpPr>
                <p:nvPr/>
              </p:nvSpPr>
              <p:spPr bwMode="auto">
                <a:xfrm flipH="1">
                  <a:off x="2001" y="3032"/>
                  <a:ext cx="383" cy="190"/>
                </a:xfrm>
                <a:custGeom>
                  <a:avLst/>
                  <a:gdLst>
                    <a:gd name="T0" fmla="*/ 0 w 238"/>
                    <a:gd name="T1" fmla="*/ 0 h 150"/>
                    <a:gd name="T2" fmla="*/ 0 w 238"/>
                    <a:gd name="T3" fmla="*/ 241 h 150"/>
                    <a:gd name="T4" fmla="*/ 616 w 238"/>
                    <a:gd name="T5" fmla="*/ 241 h 150"/>
                    <a:gd name="T6" fmla="*/ 446 w 238"/>
                    <a:gd name="T7" fmla="*/ 0 h 150"/>
                    <a:gd name="T8" fmla="*/ 0 w 238"/>
                    <a:gd name="T9" fmla="*/ 0 h 150"/>
                    <a:gd name="T10" fmla="*/ 0 60000 65536"/>
                    <a:gd name="T11" fmla="*/ 0 60000 65536"/>
                    <a:gd name="T12" fmla="*/ 0 60000 65536"/>
                    <a:gd name="T13" fmla="*/ 0 60000 65536"/>
                    <a:gd name="T14" fmla="*/ 0 60000 65536"/>
                    <a:gd name="T15" fmla="*/ 0 w 238"/>
                    <a:gd name="T16" fmla="*/ 0 h 150"/>
                    <a:gd name="T17" fmla="*/ 238 w 238"/>
                    <a:gd name="T18" fmla="*/ 150 h 150"/>
                  </a:gdLst>
                  <a:ahLst/>
                  <a:cxnLst>
                    <a:cxn ang="T10">
                      <a:pos x="T0" y="T1"/>
                    </a:cxn>
                    <a:cxn ang="T11">
                      <a:pos x="T2" y="T3"/>
                    </a:cxn>
                    <a:cxn ang="T12">
                      <a:pos x="T4" y="T5"/>
                    </a:cxn>
                    <a:cxn ang="T13">
                      <a:pos x="T6" y="T7"/>
                    </a:cxn>
                    <a:cxn ang="T14">
                      <a:pos x="T8" y="T9"/>
                    </a:cxn>
                  </a:cxnLst>
                  <a:rect l="T15" t="T16" r="T17" b="T18"/>
                  <a:pathLst>
                    <a:path w="238" h="150">
                      <a:moveTo>
                        <a:pt x="0" y="0"/>
                      </a:moveTo>
                      <a:lnTo>
                        <a:pt x="0" y="150"/>
                      </a:lnTo>
                      <a:lnTo>
                        <a:pt x="238" y="150"/>
                      </a:lnTo>
                      <a:lnTo>
                        <a:pt x="172" y="0"/>
                      </a:lnTo>
                      <a:lnTo>
                        <a:pt x="0" y="0"/>
                      </a:lnTo>
                      <a:close/>
                    </a:path>
                  </a:pathLst>
                </a:custGeom>
                <a:pattFill prst="divot">
                  <a:fgClr>
                    <a:schemeClr val="accent2"/>
                  </a:fgClr>
                  <a:bgClr>
                    <a:srgbClr val="FFFFFF"/>
                  </a:bgClr>
                </a:pattFill>
                <a:ln w="9525">
                  <a:solidFill>
                    <a:schemeClr val="tx1"/>
                  </a:solidFill>
                  <a:round/>
                  <a:headEnd/>
                  <a:tailEnd/>
                </a:ln>
              </p:spPr>
              <p:txBody>
                <a:bodyPr/>
                <a:lstStyle/>
                <a:p>
                  <a:endParaRPr lang="zh-CN" altLang="en-US"/>
                </a:p>
              </p:txBody>
            </p:sp>
            <p:sp>
              <p:nvSpPr>
                <p:cNvPr id="165900" name="Oval 12">
                  <a:extLst>
                    <a:ext uri="{FF2B5EF4-FFF2-40B4-BE49-F238E27FC236}">
                      <a16:creationId xmlns:a16="http://schemas.microsoft.com/office/drawing/2014/main" id="{5199E3B7-5AEE-4BBE-B15C-20DF135F2093}"/>
                    </a:ext>
                  </a:extLst>
                </p:cNvPr>
                <p:cNvSpPr>
                  <a:spLocks noChangeArrowheads="1"/>
                </p:cNvSpPr>
                <p:nvPr/>
              </p:nvSpPr>
              <p:spPr bwMode="auto">
                <a:xfrm flipH="1">
                  <a:off x="3072" y="3408"/>
                  <a:ext cx="264" cy="268"/>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165901" name="Oval 13">
                  <a:extLst>
                    <a:ext uri="{FF2B5EF4-FFF2-40B4-BE49-F238E27FC236}">
                      <a16:creationId xmlns:a16="http://schemas.microsoft.com/office/drawing/2014/main" id="{CDA15AB0-4524-4AD6-B3C6-7950FC9C4723}"/>
                    </a:ext>
                  </a:extLst>
                </p:cNvPr>
                <p:cNvSpPr>
                  <a:spLocks noChangeArrowheads="1"/>
                </p:cNvSpPr>
                <p:nvPr/>
              </p:nvSpPr>
              <p:spPr bwMode="auto">
                <a:xfrm flipH="1">
                  <a:off x="1968" y="3421"/>
                  <a:ext cx="261" cy="247"/>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grpSp>
          <p:sp>
            <p:nvSpPr>
              <p:cNvPr id="165902" name="Rectangle 14">
                <a:extLst>
                  <a:ext uri="{FF2B5EF4-FFF2-40B4-BE49-F238E27FC236}">
                    <a16:creationId xmlns:a16="http://schemas.microsoft.com/office/drawing/2014/main" id="{E5518332-7EC7-48B1-93E7-DD609EDE9055}"/>
                  </a:ext>
                </a:extLst>
              </p:cNvPr>
              <p:cNvSpPr>
                <a:spLocks noChangeArrowheads="1"/>
              </p:cNvSpPr>
              <p:nvPr/>
            </p:nvSpPr>
            <p:spPr bwMode="auto">
              <a:xfrm>
                <a:off x="3207" y="2563"/>
                <a:ext cx="249" cy="339"/>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46093" name="Rectangle 15">
                <a:extLst>
                  <a:ext uri="{FF2B5EF4-FFF2-40B4-BE49-F238E27FC236}">
                    <a16:creationId xmlns:a16="http://schemas.microsoft.com/office/drawing/2014/main" id="{0B120ABE-AAC3-445C-9906-AF2963FF3DDD}"/>
                  </a:ext>
                </a:extLst>
              </p:cNvPr>
              <p:cNvSpPr>
                <a:spLocks noChangeArrowheads="1"/>
              </p:cNvSpPr>
              <p:nvPr/>
            </p:nvSpPr>
            <p:spPr bwMode="auto">
              <a:xfrm>
                <a:off x="2772" y="2580"/>
                <a:ext cx="249" cy="339"/>
              </a:xfrm>
              <a:prstGeom prst="rect">
                <a:avLst/>
              </a:prstGeom>
              <a:noFill/>
              <a:ln w="19050">
                <a:solidFill>
                  <a:srgbClr val="0000FF"/>
                </a:solidFill>
                <a:prstDash val="dash"/>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094" name="Line 16">
                <a:extLst>
                  <a:ext uri="{FF2B5EF4-FFF2-40B4-BE49-F238E27FC236}">
                    <a16:creationId xmlns:a16="http://schemas.microsoft.com/office/drawing/2014/main" id="{74894C7C-A2ED-47E6-8706-AA6323AF5D51}"/>
                  </a:ext>
                </a:extLst>
              </p:cNvPr>
              <p:cNvSpPr>
                <a:spLocks noChangeShapeType="1"/>
              </p:cNvSpPr>
              <p:nvPr/>
            </p:nvSpPr>
            <p:spPr bwMode="auto">
              <a:xfrm flipV="1">
                <a:off x="2778" y="2247"/>
                <a:ext cx="0" cy="362"/>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095" name="Line 17">
                <a:extLst>
                  <a:ext uri="{FF2B5EF4-FFF2-40B4-BE49-F238E27FC236}">
                    <a16:creationId xmlns:a16="http://schemas.microsoft.com/office/drawing/2014/main" id="{7CB2323A-053F-45A8-8A11-2888EE85A6DB}"/>
                  </a:ext>
                </a:extLst>
              </p:cNvPr>
              <p:cNvSpPr>
                <a:spLocks noChangeShapeType="1"/>
              </p:cNvSpPr>
              <p:nvPr/>
            </p:nvSpPr>
            <p:spPr bwMode="auto">
              <a:xfrm flipV="1">
                <a:off x="3202" y="2230"/>
                <a:ext cx="0" cy="362"/>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096" name="Line 18">
                <a:extLst>
                  <a:ext uri="{FF2B5EF4-FFF2-40B4-BE49-F238E27FC236}">
                    <a16:creationId xmlns:a16="http://schemas.microsoft.com/office/drawing/2014/main" id="{96D0FC2B-07B7-4D18-AC85-E044BE49F427}"/>
                  </a:ext>
                </a:extLst>
              </p:cNvPr>
              <p:cNvSpPr>
                <a:spLocks noChangeShapeType="1"/>
              </p:cNvSpPr>
              <p:nvPr/>
            </p:nvSpPr>
            <p:spPr bwMode="auto">
              <a:xfrm>
                <a:off x="2767" y="2326"/>
                <a:ext cx="452"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46086" name="Line 19">
              <a:extLst>
                <a:ext uri="{FF2B5EF4-FFF2-40B4-BE49-F238E27FC236}">
                  <a16:creationId xmlns:a16="http://schemas.microsoft.com/office/drawing/2014/main" id="{CD5DFD9A-7EAC-4C45-A6FB-CD821FBB2090}"/>
                </a:ext>
              </a:extLst>
            </p:cNvPr>
            <p:cNvSpPr>
              <a:spLocks noChangeShapeType="1"/>
            </p:cNvSpPr>
            <p:nvPr/>
          </p:nvSpPr>
          <p:spPr bwMode="auto">
            <a:xfrm>
              <a:off x="1638" y="3229"/>
              <a:ext cx="0" cy="441"/>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087" name="Line 20">
              <a:extLst>
                <a:ext uri="{FF2B5EF4-FFF2-40B4-BE49-F238E27FC236}">
                  <a16:creationId xmlns:a16="http://schemas.microsoft.com/office/drawing/2014/main" id="{ABAE05B2-FD32-45A1-83AE-7383F57C69FF}"/>
                </a:ext>
              </a:extLst>
            </p:cNvPr>
            <p:cNvSpPr>
              <a:spLocks noChangeShapeType="1"/>
            </p:cNvSpPr>
            <p:nvPr/>
          </p:nvSpPr>
          <p:spPr bwMode="auto">
            <a:xfrm>
              <a:off x="2202" y="2948"/>
              <a:ext cx="0" cy="745"/>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6088" name="Line 21">
              <a:extLst>
                <a:ext uri="{FF2B5EF4-FFF2-40B4-BE49-F238E27FC236}">
                  <a16:creationId xmlns:a16="http://schemas.microsoft.com/office/drawing/2014/main" id="{1249744A-23AB-4D6C-9A1D-5A1934FB3328}"/>
                </a:ext>
              </a:extLst>
            </p:cNvPr>
            <p:cNvSpPr>
              <a:spLocks noChangeShapeType="1"/>
            </p:cNvSpPr>
            <p:nvPr/>
          </p:nvSpPr>
          <p:spPr bwMode="auto">
            <a:xfrm>
              <a:off x="1638" y="3615"/>
              <a:ext cx="564"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089" name="Text Box 22">
              <a:extLst>
                <a:ext uri="{FF2B5EF4-FFF2-40B4-BE49-F238E27FC236}">
                  <a16:creationId xmlns:a16="http://schemas.microsoft.com/office/drawing/2014/main" id="{0E655231-6F51-4AD4-99D2-52471A7A306A}"/>
                </a:ext>
              </a:extLst>
            </p:cNvPr>
            <p:cNvSpPr txBox="1">
              <a:spLocks noChangeArrowheads="1"/>
            </p:cNvSpPr>
            <p:nvPr/>
          </p:nvSpPr>
          <p:spPr bwMode="auto">
            <a:xfrm>
              <a:off x="3353" y="2057"/>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l</a:t>
              </a:r>
            </a:p>
          </p:txBody>
        </p:sp>
        <p:sp>
          <p:nvSpPr>
            <p:cNvPr id="46090" name="Text Box 23">
              <a:extLst>
                <a:ext uri="{FF2B5EF4-FFF2-40B4-BE49-F238E27FC236}">
                  <a16:creationId xmlns:a16="http://schemas.microsoft.com/office/drawing/2014/main" id="{56E25802-C42D-46BE-BB60-1316C256AFE3}"/>
                </a:ext>
              </a:extLst>
            </p:cNvPr>
            <p:cNvSpPr txBox="1">
              <a:spLocks noChangeArrowheads="1"/>
            </p:cNvSpPr>
            <p:nvPr/>
          </p:nvSpPr>
          <p:spPr bwMode="auto">
            <a:xfrm>
              <a:off x="1794" y="3333"/>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i="1">
                  <a:ea typeface="宋体" panose="02010600030101010101" pitchFamily="2" charset="-122"/>
                </a:rPr>
                <a:t>L</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9" name="Text Box 2">
            <a:extLst>
              <a:ext uri="{FF2B5EF4-FFF2-40B4-BE49-F238E27FC236}">
                <a16:creationId xmlns:a16="http://schemas.microsoft.com/office/drawing/2014/main" id="{FEDC90BE-E226-4F7F-8F57-17E46689D5CC}"/>
              </a:ext>
            </a:extLst>
          </p:cNvPr>
          <p:cNvSpPr txBox="1">
            <a:spLocks noGrp="1" noChangeArrowheads="1"/>
          </p:cNvSpPr>
          <p:nvPr>
            <p:ph type="body" sz="half" idx="1"/>
          </p:nvPr>
        </p:nvSpPr>
        <p:spPr bwMode="auto">
          <a:xfrm>
            <a:off x="457200" y="457200"/>
            <a:ext cx="4038600" cy="5668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buFontTx/>
              <a:buNone/>
            </a:pPr>
            <a:r>
              <a:rPr lang="zh-CN" altLang="en-US" sz="2400" b="1"/>
              <a:t>直角坐标系分量式</a:t>
            </a:r>
            <a:r>
              <a:rPr lang="zh-CN" altLang="en-US" sz="2000"/>
              <a:t>   </a:t>
            </a:r>
          </a:p>
        </p:txBody>
      </p:sp>
      <p:graphicFrame>
        <p:nvGraphicFramePr>
          <p:cNvPr id="3074" name="Object 3">
            <a:extLst>
              <a:ext uri="{FF2B5EF4-FFF2-40B4-BE49-F238E27FC236}">
                <a16:creationId xmlns:a16="http://schemas.microsoft.com/office/drawing/2014/main" id="{966E1092-73E3-4878-B20E-3968C2ECCB3D}"/>
              </a:ext>
            </a:extLst>
          </p:cNvPr>
          <p:cNvGraphicFramePr>
            <a:graphicFrameLocks noGrp="1" noChangeAspect="1"/>
          </p:cNvGraphicFramePr>
          <p:nvPr>
            <p:ph sz="quarter" idx="2"/>
          </p:nvPr>
        </p:nvGraphicFramePr>
        <p:xfrm>
          <a:off x="950913" y="966788"/>
          <a:ext cx="2532062" cy="2574925"/>
        </p:xfrm>
        <a:graphic>
          <a:graphicData uri="http://schemas.openxmlformats.org/presentationml/2006/ole">
            <mc:AlternateContent xmlns:mc="http://schemas.openxmlformats.org/markup-compatibility/2006">
              <mc:Choice xmlns:v="urn:schemas-microsoft-com:vml" Requires="v">
                <p:oleObj spid="_x0000_s3080" name="公式" r:id="rId3" imgW="1384200" imgH="1409400" progId="Equation.3">
                  <p:embed/>
                </p:oleObj>
              </mc:Choice>
              <mc:Fallback>
                <p:oleObj name="公式" r:id="rId3" imgW="1384200" imgH="1409400" progId="Equation.3">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13" y="966788"/>
                        <a:ext cx="2532062" cy="2574925"/>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4">
            <a:extLst>
              <a:ext uri="{FF2B5EF4-FFF2-40B4-BE49-F238E27FC236}">
                <a16:creationId xmlns:a16="http://schemas.microsoft.com/office/drawing/2014/main" id="{861E733B-7C72-45FA-96E2-353D1AA9A72C}"/>
              </a:ext>
            </a:extLst>
          </p:cNvPr>
          <p:cNvGraphicFramePr>
            <a:graphicFrameLocks noGrp="1" noChangeAspect="1"/>
          </p:cNvGraphicFramePr>
          <p:nvPr>
            <p:ph sz="quarter" idx="3"/>
          </p:nvPr>
        </p:nvGraphicFramePr>
        <p:xfrm>
          <a:off x="4408488" y="1120775"/>
          <a:ext cx="1811337" cy="517525"/>
        </p:xfrm>
        <a:graphic>
          <a:graphicData uri="http://schemas.openxmlformats.org/presentationml/2006/ole">
            <mc:AlternateContent xmlns:mc="http://schemas.openxmlformats.org/markup-compatibility/2006">
              <mc:Choice xmlns:v="urn:schemas-microsoft-com:vml" Requires="v">
                <p:oleObj spid="_x0000_s3081" name="公式" r:id="rId5" imgW="888840" imgH="253800" progId="Equation.3">
                  <p:embed/>
                </p:oleObj>
              </mc:Choice>
              <mc:Fallback>
                <p:oleObj name="公式" r:id="rId5" imgW="888840" imgH="2538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8488" y="1120775"/>
                        <a:ext cx="1811337" cy="517525"/>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5">
            <a:extLst>
              <a:ext uri="{FF2B5EF4-FFF2-40B4-BE49-F238E27FC236}">
                <a16:creationId xmlns:a16="http://schemas.microsoft.com/office/drawing/2014/main" id="{83406B67-1A1C-42AB-8437-6D3243F14D17}"/>
              </a:ext>
            </a:extLst>
          </p:cNvPr>
          <p:cNvGraphicFramePr>
            <a:graphicFrameLocks noChangeAspect="1"/>
          </p:cNvGraphicFramePr>
          <p:nvPr/>
        </p:nvGraphicFramePr>
        <p:xfrm>
          <a:off x="4467225" y="1965325"/>
          <a:ext cx="1682750" cy="530225"/>
        </p:xfrm>
        <a:graphic>
          <a:graphicData uri="http://schemas.openxmlformats.org/presentationml/2006/ole">
            <mc:AlternateContent xmlns:mc="http://schemas.openxmlformats.org/markup-compatibility/2006">
              <mc:Choice xmlns:v="urn:schemas-microsoft-com:vml" Requires="v">
                <p:oleObj spid="_x0000_s3082" name="公式" r:id="rId7" imgW="876240" imgH="253800" progId="Equation.3">
                  <p:embed/>
                </p:oleObj>
              </mc:Choice>
              <mc:Fallback>
                <p:oleObj name="公式" r:id="rId7" imgW="876240" imgH="253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7225" y="1965325"/>
                        <a:ext cx="1682750" cy="530225"/>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6">
            <a:extLst>
              <a:ext uri="{FF2B5EF4-FFF2-40B4-BE49-F238E27FC236}">
                <a16:creationId xmlns:a16="http://schemas.microsoft.com/office/drawing/2014/main" id="{B6E63081-F7D8-4B11-A0C4-D0241B264294}"/>
              </a:ext>
            </a:extLst>
          </p:cNvPr>
          <p:cNvGraphicFramePr>
            <a:graphicFrameLocks noChangeAspect="1"/>
          </p:cNvGraphicFramePr>
          <p:nvPr/>
        </p:nvGraphicFramePr>
        <p:xfrm>
          <a:off x="4641850" y="2727325"/>
          <a:ext cx="1652588" cy="530225"/>
        </p:xfrm>
        <a:graphic>
          <a:graphicData uri="http://schemas.openxmlformats.org/presentationml/2006/ole">
            <mc:AlternateContent xmlns:mc="http://schemas.openxmlformats.org/markup-compatibility/2006">
              <mc:Choice xmlns:v="urn:schemas-microsoft-com:vml" Requires="v">
                <p:oleObj spid="_x0000_s3083" name="公式" r:id="rId9" imgW="876240" imgH="253800" progId="Equation.3">
                  <p:embed/>
                </p:oleObj>
              </mc:Choice>
              <mc:Fallback>
                <p:oleObj name="公式" r:id="rId9" imgW="876240" imgH="2538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1850" y="2727325"/>
                        <a:ext cx="1652588" cy="530225"/>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7">
            <a:extLst>
              <a:ext uri="{FF2B5EF4-FFF2-40B4-BE49-F238E27FC236}">
                <a16:creationId xmlns:a16="http://schemas.microsoft.com/office/drawing/2014/main" id="{257EAA8C-549B-4393-8993-B8C5E97C3D4F}"/>
              </a:ext>
            </a:extLst>
          </p:cNvPr>
          <p:cNvGraphicFramePr>
            <a:graphicFrameLocks noChangeAspect="1"/>
          </p:cNvGraphicFramePr>
          <p:nvPr/>
        </p:nvGraphicFramePr>
        <p:xfrm>
          <a:off x="2720975" y="3454400"/>
          <a:ext cx="5024438" cy="2962275"/>
        </p:xfrm>
        <a:graphic>
          <a:graphicData uri="http://schemas.openxmlformats.org/presentationml/2006/ole">
            <mc:AlternateContent xmlns:mc="http://schemas.openxmlformats.org/markup-compatibility/2006">
              <mc:Choice xmlns:v="urn:schemas-microsoft-com:vml" Requires="v">
                <p:oleObj spid="_x0000_s3084" name="公式" r:id="rId11" imgW="2539800" imgH="1498320" progId="Equation.3">
                  <p:embed/>
                </p:oleObj>
              </mc:Choice>
              <mc:Fallback>
                <p:oleObj name="公式" r:id="rId11" imgW="2539800" imgH="149832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0975" y="3454400"/>
                        <a:ext cx="5024438"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831" name="Group 2">
            <a:extLst>
              <a:ext uri="{FF2B5EF4-FFF2-40B4-BE49-F238E27FC236}">
                <a16:creationId xmlns:a16="http://schemas.microsoft.com/office/drawing/2014/main" id="{DFBD4DED-BE6F-409D-8C6E-0F971F080E20}"/>
              </a:ext>
            </a:extLst>
          </p:cNvPr>
          <p:cNvGrpSpPr>
            <a:grpSpLocks/>
          </p:cNvGrpSpPr>
          <p:nvPr/>
        </p:nvGrpSpPr>
        <p:grpSpPr bwMode="auto">
          <a:xfrm>
            <a:off x="1857375" y="1268413"/>
            <a:ext cx="2989263" cy="2009775"/>
            <a:chOff x="1034" y="663"/>
            <a:chExt cx="1883" cy="1266"/>
          </a:xfrm>
        </p:grpSpPr>
        <p:grpSp>
          <p:nvGrpSpPr>
            <p:cNvPr id="34841" name="Group 3">
              <a:extLst>
                <a:ext uri="{FF2B5EF4-FFF2-40B4-BE49-F238E27FC236}">
                  <a16:creationId xmlns:a16="http://schemas.microsoft.com/office/drawing/2014/main" id="{85FA45DA-D5BE-4504-AF63-8AA2BB29F27B}"/>
                </a:ext>
              </a:extLst>
            </p:cNvPr>
            <p:cNvGrpSpPr>
              <a:grpSpLocks/>
            </p:cNvGrpSpPr>
            <p:nvPr/>
          </p:nvGrpSpPr>
          <p:grpSpPr bwMode="auto">
            <a:xfrm>
              <a:off x="1563" y="1076"/>
              <a:ext cx="864" cy="384"/>
              <a:chOff x="1699" y="955"/>
              <a:chExt cx="1892" cy="700"/>
            </a:xfrm>
          </p:grpSpPr>
          <p:sp>
            <p:nvSpPr>
              <p:cNvPr id="34847" name="Freeform 4" descr="白色大理石">
                <a:extLst>
                  <a:ext uri="{FF2B5EF4-FFF2-40B4-BE49-F238E27FC236}">
                    <a16:creationId xmlns:a16="http://schemas.microsoft.com/office/drawing/2014/main" id="{65DF3CC2-9223-4004-A2FF-B70958AB5BD4}"/>
                  </a:ext>
                </a:extLst>
              </p:cNvPr>
              <p:cNvSpPr>
                <a:spLocks/>
              </p:cNvSpPr>
              <p:nvPr/>
            </p:nvSpPr>
            <p:spPr bwMode="auto">
              <a:xfrm>
                <a:off x="1699" y="955"/>
                <a:ext cx="1892" cy="571"/>
              </a:xfrm>
              <a:custGeom>
                <a:avLst/>
                <a:gdLst>
                  <a:gd name="T0" fmla="*/ 1277 w 1892"/>
                  <a:gd name="T1" fmla="*/ 569 h 571"/>
                  <a:gd name="T2" fmla="*/ 1892 w 1892"/>
                  <a:gd name="T3" fmla="*/ 571 h 571"/>
                  <a:gd name="T4" fmla="*/ 1892 w 1892"/>
                  <a:gd name="T5" fmla="*/ 356 h 571"/>
                  <a:gd name="T6" fmla="*/ 729 w 1892"/>
                  <a:gd name="T7" fmla="*/ 356 h 571"/>
                  <a:gd name="T8" fmla="*/ 734 w 1892"/>
                  <a:gd name="T9" fmla="*/ 0 h 571"/>
                  <a:gd name="T10" fmla="*/ 361 w 1892"/>
                  <a:gd name="T11" fmla="*/ 0 h 571"/>
                  <a:gd name="T12" fmla="*/ 145 w 1892"/>
                  <a:gd name="T13" fmla="*/ 265 h 571"/>
                  <a:gd name="T14" fmla="*/ 6 w 1892"/>
                  <a:gd name="T15" fmla="*/ 356 h 571"/>
                  <a:gd name="T16" fmla="*/ 0 w 1892"/>
                  <a:gd name="T17" fmla="*/ 540 h 571"/>
                  <a:gd name="T18" fmla="*/ 232 w 1892"/>
                  <a:gd name="T19" fmla="*/ 536 h 5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2"/>
                  <a:gd name="T31" fmla="*/ 0 h 571"/>
                  <a:gd name="T32" fmla="*/ 1892 w 1892"/>
                  <a:gd name="T33" fmla="*/ 571 h 5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2" h="571">
                    <a:moveTo>
                      <a:pt x="1277" y="569"/>
                    </a:moveTo>
                    <a:lnTo>
                      <a:pt x="1892" y="571"/>
                    </a:lnTo>
                    <a:lnTo>
                      <a:pt x="1892" y="356"/>
                    </a:lnTo>
                    <a:lnTo>
                      <a:pt x="729" y="356"/>
                    </a:lnTo>
                    <a:lnTo>
                      <a:pt x="734" y="0"/>
                    </a:lnTo>
                    <a:lnTo>
                      <a:pt x="361" y="0"/>
                    </a:lnTo>
                    <a:lnTo>
                      <a:pt x="145" y="265"/>
                    </a:lnTo>
                    <a:lnTo>
                      <a:pt x="6" y="356"/>
                    </a:lnTo>
                    <a:lnTo>
                      <a:pt x="0" y="540"/>
                    </a:lnTo>
                    <a:lnTo>
                      <a:pt x="232" y="536"/>
                    </a:lnTo>
                  </a:path>
                </a:pathLst>
              </a:custGeom>
              <a:blipFill dpi="0" rotWithShape="0">
                <a:blip r:embed="rId3"/>
                <a:srcRect/>
                <a:tile tx="0" ty="0" sx="100000" sy="100000" flip="none" algn="tl"/>
              </a:blipFill>
              <a:ln w="9525">
                <a:solidFill>
                  <a:schemeClr val="tx1"/>
                </a:solidFill>
                <a:round/>
                <a:headEnd/>
                <a:tailEnd/>
              </a:ln>
            </p:spPr>
            <p:txBody>
              <a:bodyPr/>
              <a:lstStyle/>
              <a:p>
                <a:endParaRPr lang="zh-CN" altLang="en-US"/>
              </a:p>
            </p:txBody>
          </p:sp>
          <p:sp>
            <p:nvSpPr>
              <p:cNvPr id="34848" name="Line 5" descr="白色大理石">
                <a:extLst>
                  <a:ext uri="{FF2B5EF4-FFF2-40B4-BE49-F238E27FC236}">
                    <a16:creationId xmlns:a16="http://schemas.microsoft.com/office/drawing/2014/main" id="{831C767D-0263-4553-8C1B-038FC4F1C1C2}"/>
                  </a:ext>
                </a:extLst>
              </p:cNvPr>
              <p:cNvSpPr>
                <a:spLocks noChangeShapeType="1"/>
              </p:cNvSpPr>
              <p:nvPr/>
            </p:nvSpPr>
            <p:spPr bwMode="auto">
              <a:xfrm flipH="1">
                <a:off x="2242" y="1520"/>
                <a:ext cx="719" cy="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Freeform 6" descr="草皮">
                <a:extLst>
                  <a:ext uri="{FF2B5EF4-FFF2-40B4-BE49-F238E27FC236}">
                    <a16:creationId xmlns:a16="http://schemas.microsoft.com/office/drawing/2014/main" id="{E7A892B2-5A0C-4A43-904E-94459023D5F3}"/>
                  </a:ext>
                </a:extLst>
              </p:cNvPr>
              <p:cNvSpPr>
                <a:spLocks/>
              </p:cNvSpPr>
              <p:nvPr/>
            </p:nvSpPr>
            <p:spPr bwMode="auto">
              <a:xfrm flipH="1">
                <a:off x="1978" y="1011"/>
                <a:ext cx="383" cy="190"/>
              </a:xfrm>
              <a:custGeom>
                <a:avLst/>
                <a:gdLst>
                  <a:gd name="T0" fmla="*/ 0 w 238"/>
                  <a:gd name="T1" fmla="*/ 0 h 150"/>
                  <a:gd name="T2" fmla="*/ 0 w 238"/>
                  <a:gd name="T3" fmla="*/ 241 h 150"/>
                  <a:gd name="T4" fmla="*/ 616 w 238"/>
                  <a:gd name="T5" fmla="*/ 241 h 150"/>
                  <a:gd name="T6" fmla="*/ 446 w 238"/>
                  <a:gd name="T7" fmla="*/ 0 h 150"/>
                  <a:gd name="T8" fmla="*/ 0 w 238"/>
                  <a:gd name="T9" fmla="*/ 0 h 150"/>
                  <a:gd name="T10" fmla="*/ 0 60000 65536"/>
                  <a:gd name="T11" fmla="*/ 0 60000 65536"/>
                  <a:gd name="T12" fmla="*/ 0 60000 65536"/>
                  <a:gd name="T13" fmla="*/ 0 60000 65536"/>
                  <a:gd name="T14" fmla="*/ 0 60000 65536"/>
                  <a:gd name="T15" fmla="*/ 0 w 238"/>
                  <a:gd name="T16" fmla="*/ 0 h 150"/>
                  <a:gd name="T17" fmla="*/ 238 w 238"/>
                  <a:gd name="T18" fmla="*/ 150 h 150"/>
                </a:gdLst>
                <a:ahLst/>
                <a:cxnLst>
                  <a:cxn ang="T10">
                    <a:pos x="T0" y="T1"/>
                  </a:cxn>
                  <a:cxn ang="T11">
                    <a:pos x="T2" y="T3"/>
                  </a:cxn>
                  <a:cxn ang="T12">
                    <a:pos x="T4" y="T5"/>
                  </a:cxn>
                  <a:cxn ang="T13">
                    <a:pos x="T6" y="T7"/>
                  </a:cxn>
                  <a:cxn ang="T14">
                    <a:pos x="T8" y="T9"/>
                  </a:cxn>
                </a:cxnLst>
                <a:rect l="T15" t="T16" r="T17" b="T18"/>
                <a:pathLst>
                  <a:path w="238" h="150">
                    <a:moveTo>
                      <a:pt x="0" y="0"/>
                    </a:moveTo>
                    <a:lnTo>
                      <a:pt x="0" y="150"/>
                    </a:lnTo>
                    <a:lnTo>
                      <a:pt x="238" y="150"/>
                    </a:lnTo>
                    <a:lnTo>
                      <a:pt x="172" y="0"/>
                    </a:lnTo>
                    <a:lnTo>
                      <a:pt x="0" y="0"/>
                    </a:lnTo>
                    <a:close/>
                  </a:path>
                </a:pathLst>
              </a:custGeom>
              <a:pattFill prst="divot">
                <a:fgClr>
                  <a:schemeClr val="accent2"/>
                </a:fgClr>
                <a:bgClr>
                  <a:srgbClr val="FFFFFF"/>
                </a:bgClr>
              </a:pattFill>
              <a:ln w="9525">
                <a:solidFill>
                  <a:schemeClr val="tx1"/>
                </a:solidFill>
                <a:round/>
                <a:headEnd/>
                <a:tailEnd/>
              </a:ln>
            </p:spPr>
            <p:txBody>
              <a:bodyPr/>
              <a:lstStyle/>
              <a:p>
                <a:endParaRPr lang="zh-CN" altLang="en-US"/>
              </a:p>
            </p:txBody>
          </p:sp>
          <p:sp>
            <p:nvSpPr>
              <p:cNvPr id="166919" name="Oval 7">
                <a:extLst>
                  <a:ext uri="{FF2B5EF4-FFF2-40B4-BE49-F238E27FC236}">
                    <a16:creationId xmlns:a16="http://schemas.microsoft.com/office/drawing/2014/main" id="{36EBF893-0D9E-4A8F-B96F-C589DBE4FE4C}"/>
                  </a:ext>
                </a:extLst>
              </p:cNvPr>
              <p:cNvSpPr>
                <a:spLocks noChangeArrowheads="1"/>
              </p:cNvSpPr>
              <p:nvPr/>
            </p:nvSpPr>
            <p:spPr bwMode="auto">
              <a:xfrm flipH="1">
                <a:off x="3048" y="1387"/>
                <a:ext cx="265" cy="268"/>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sp>
            <p:nvSpPr>
              <p:cNvPr id="166920" name="Oval 8">
                <a:extLst>
                  <a:ext uri="{FF2B5EF4-FFF2-40B4-BE49-F238E27FC236}">
                    <a16:creationId xmlns:a16="http://schemas.microsoft.com/office/drawing/2014/main" id="{922EC0DB-7ECC-45B9-910A-E44F70D98747}"/>
                  </a:ext>
                </a:extLst>
              </p:cNvPr>
              <p:cNvSpPr>
                <a:spLocks noChangeArrowheads="1"/>
              </p:cNvSpPr>
              <p:nvPr/>
            </p:nvSpPr>
            <p:spPr bwMode="auto">
              <a:xfrm flipH="1">
                <a:off x="1944" y="1400"/>
                <a:ext cx="263" cy="248"/>
              </a:xfrm>
              <a:prstGeom prst="ellipse">
                <a:avLst/>
              </a:prstGeom>
              <a:gradFill rotWithShape="0">
                <a:gsLst>
                  <a:gs pos="0">
                    <a:schemeClr val="bg2">
                      <a:gamma/>
                      <a:tint val="0"/>
                      <a:invGamma/>
                    </a:schemeClr>
                  </a:gs>
                  <a:gs pos="100000">
                    <a:schemeClr val="bg2"/>
                  </a:gs>
                </a:gsLst>
                <a:path path="shape">
                  <a:fillToRect l="50000" t="50000" r="50000" b="50000"/>
                </a:path>
              </a:gradFill>
              <a:ln w="19050">
                <a:solidFill>
                  <a:schemeClr val="tx1"/>
                </a:solidFill>
                <a:round/>
                <a:headEnd/>
                <a:tailEnd/>
              </a:ln>
              <a:effectLst/>
            </p:spPr>
            <p:txBody>
              <a:bodyPr wrap="none" anchor="ctr"/>
              <a:lstStyle/>
              <a:p>
                <a:pPr>
                  <a:defRPr/>
                </a:pPr>
                <a:endParaRPr lang="zh-CN" altLang="en-US"/>
              </a:p>
            </p:txBody>
          </p:sp>
        </p:grpSp>
        <p:sp>
          <p:nvSpPr>
            <p:cNvPr id="34842" name="Line 9">
              <a:extLst>
                <a:ext uri="{FF2B5EF4-FFF2-40B4-BE49-F238E27FC236}">
                  <a16:creationId xmlns:a16="http://schemas.microsoft.com/office/drawing/2014/main" id="{68E47BF7-2F99-4021-89EB-037B461CEF46}"/>
                </a:ext>
              </a:extLst>
            </p:cNvPr>
            <p:cNvSpPr>
              <a:spLocks noChangeShapeType="1"/>
            </p:cNvSpPr>
            <p:nvPr/>
          </p:nvSpPr>
          <p:spPr bwMode="auto">
            <a:xfrm>
              <a:off x="1976" y="1319"/>
              <a:ext cx="0" cy="48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43" name="Line 10">
              <a:extLst>
                <a:ext uri="{FF2B5EF4-FFF2-40B4-BE49-F238E27FC236}">
                  <a16:creationId xmlns:a16="http://schemas.microsoft.com/office/drawing/2014/main" id="{7A61703A-1357-4ECA-B3AD-E07B68493470}"/>
                </a:ext>
              </a:extLst>
            </p:cNvPr>
            <p:cNvSpPr>
              <a:spLocks noChangeShapeType="1"/>
            </p:cNvSpPr>
            <p:nvPr/>
          </p:nvSpPr>
          <p:spPr bwMode="auto">
            <a:xfrm flipV="1">
              <a:off x="1976" y="799"/>
              <a:ext cx="0" cy="52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44" name="Line 11">
              <a:extLst>
                <a:ext uri="{FF2B5EF4-FFF2-40B4-BE49-F238E27FC236}">
                  <a16:creationId xmlns:a16="http://schemas.microsoft.com/office/drawing/2014/main" id="{30B4014F-89FF-4A3A-8D68-CA07A957E729}"/>
                </a:ext>
              </a:extLst>
            </p:cNvPr>
            <p:cNvSpPr>
              <a:spLocks noChangeShapeType="1"/>
            </p:cNvSpPr>
            <p:nvPr/>
          </p:nvSpPr>
          <p:spPr bwMode="auto">
            <a:xfrm flipH="1">
              <a:off x="1118" y="1251"/>
              <a:ext cx="576"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45" name="Line 12">
              <a:extLst>
                <a:ext uri="{FF2B5EF4-FFF2-40B4-BE49-F238E27FC236}">
                  <a16:creationId xmlns:a16="http://schemas.microsoft.com/office/drawing/2014/main" id="{5AC3F5E7-AB33-4AD0-892F-24EFD652A4E3}"/>
                </a:ext>
              </a:extLst>
            </p:cNvPr>
            <p:cNvSpPr>
              <a:spLocks noChangeShapeType="1"/>
            </p:cNvSpPr>
            <p:nvPr/>
          </p:nvSpPr>
          <p:spPr bwMode="auto">
            <a:xfrm>
              <a:off x="1772" y="1464"/>
              <a:ext cx="904" cy="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46" name="Line 13">
              <a:extLst>
                <a:ext uri="{FF2B5EF4-FFF2-40B4-BE49-F238E27FC236}">
                  <a16:creationId xmlns:a16="http://schemas.microsoft.com/office/drawing/2014/main" id="{C9D66669-5427-49E0-959D-6791B1A02E0C}"/>
                </a:ext>
              </a:extLst>
            </p:cNvPr>
            <p:cNvSpPr>
              <a:spLocks noChangeShapeType="1"/>
            </p:cNvSpPr>
            <p:nvPr/>
          </p:nvSpPr>
          <p:spPr bwMode="auto">
            <a:xfrm>
              <a:off x="2078" y="1273"/>
              <a:ext cx="0" cy="362"/>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26" name="Object 14">
              <a:extLst>
                <a:ext uri="{FF2B5EF4-FFF2-40B4-BE49-F238E27FC236}">
                  <a16:creationId xmlns:a16="http://schemas.microsoft.com/office/drawing/2014/main" id="{7DD675AD-2711-49F6-B3F6-9AD618C9FD9A}"/>
                </a:ext>
              </a:extLst>
            </p:cNvPr>
            <p:cNvGraphicFramePr>
              <a:graphicFrameLocks noChangeAspect="1"/>
            </p:cNvGraphicFramePr>
            <p:nvPr/>
          </p:nvGraphicFramePr>
          <p:xfrm>
            <a:off x="2693" y="1381"/>
            <a:ext cx="224" cy="276"/>
          </p:xfrm>
          <a:graphic>
            <a:graphicData uri="http://schemas.openxmlformats.org/presentationml/2006/ole">
              <mc:AlternateContent xmlns:mc="http://schemas.openxmlformats.org/markup-compatibility/2006">
                <mc:Choice xmlns:v="urn:schemas-microsoft-com:vml" Requires="v">
                  <p:oleObj spid="_x0000_s34852" name="Equation" r:id="rId4" imgW="164880" imgH="203040" progId="Equation.3">
                    <p:embed/>
                  </p:oleObj>
                </mc:Choice>
                <mc:Fallback>
                  <p:oleObj name="Equation" r:id="rId4" imgW="164880" imgH="20304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3" y="1381"/>
                          <a:ext cx="22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15">
              <a:extLst>
                <a:ext uri="{FF2B5EF4-FFF2-40B4-BE49-F238E27FC236}">
                  <a16:creationId xmlns:a16="http://schemas.microsoft.com/office/drawing/2014/main" id="{2F56F4AF-EBB3-4340-AB92-5683FA7CFC2B}"/>
                </a:ext>
              </a:extLst>
            </p:cNvPr>
            <p:cNvGraphicFramePr>
              <a:graphicFrameLocks noChangeAspect="1"/>
            </p:cNvGraphicFramePr>
            <p:nvPr/>
          </p:nvGraphicFramePr>
          <p:xfrm>
            <a:off x="1999" y="663"/>
            <a:ext cx="311" cy="346"/>
          </p:xfrm>
          <a:graphic>
            <a:graphicData uri="http://schemas.openxmlformats.org/presentationml/2006/ole">
              <mc:AlternateContent xmlns:mc="http://schemas.openxmlformats.org/markup-compatibility/2006">
                <mc:Choice xmlns:v="urn:schemas-microsoft-com:vml" Requires="v">
                  <p:oleObj spid="_x0000_s34853" name="Equation" r:id="rId6" imgW="228600" imgH="253800" progId="Equation.3">
                    <p:embed/>
                  </p:oleObj>
                </mc:Choice>
                <mc:Fallback>
                  <p:oleObj name="Equation" r:id="rId6" imgW="228600" imgH="25380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9" y="663"/>
                          <a:ext cx="311"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8" name="Object 16">
              <a:extLst>
                <a:ext uri="{FF2B5EF4-FFF2-40B4-BE49-F238E27FC236}">
                  <a16:creationId xmlns:a16="http://schemas.microsoft.com/office/drawing/2014/main" id="{985ECFD9-7605-468B-9E7B-E566E054BB0B}"/>
                </a:ext>
              </a:extLst>
            </p:cNvPr>
            <p:cNvGraphicFramePr>
              <a:graphicFrameLocks noChangeAspect="1"/>
            </p:cNvGraphicFramePr>
            <p:nvPr/>
          </p:nvGraphicFramePr>
          <p:xfrm>
            <a:off x="2110" y="1534"/>
            <a:ext cx="362" cy="345"/>
          </p:xfrm>
          <a:graphic>
            <a:graphicData uri="http://schemas.openxmlformats.org/presentationml/2006/ole">
              <mc:AlternateContent xmlns:mc="http://schemas.openxmlformats.org/markup-compatibility/2006">
                <mc:Choice xmlns:v="urn:schemas-microsoft-com:vml" Requires="v">
                  <p:oleObj spid="_x0000_s34854" name="Equation" r:id="rId8" imgW="266400" imgH="253800" progId="Equation.3">
                    <p:embed/>
                  </p:oleObj>
                </mc:Choice>
                <mc:Fallback>
                  <p:oleObj name="Equation" r:id="rId8" imgW="266400" imgH="2538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0" y="1534"/>
                          <a:ext cx="362"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9" name="Object 17">
              <a:extLst>
                <a:ext uri="{FF2B5EF4-FFF2-40B4-BE49-F238E27FC236}">
                  <a16:creationId xmlns:a16="http://schemas.microsoft.com/office/drawing/2014/main" id="{9BA32054-8D60-44EF-916D-1B1E38001FA6}"/>
                </a:ext>
              </a:extLst>
            </p:cNvPr>
            <p:cNvGraphicFramePr>
              <a:graphicFrameLocks noChangeAspect="1"/>
            </p:cNvGraphicFramePr>
            <p:nvPr/>
          </p:nvGraphicFramePr>
          <p:xfrm>
            <a:off x="1034" y="1265"/>
            <a:ext cx="259" cy="328"/>
          </p:xfrm>
          <a:graphic>
            <a:graphicData uri="http://schemas.openxmlformats.org/presentationml/2006/ole">
              <mc:AlternateContent xmlns:mc="http://schemas.openxmlformats.org/markup-compatibility/2006">
                <mc:Choice xmlns:v="urn:schemas-microsoft-com:vml" Requires="v">
                  <p:oleObj spid="_x0000_s34855" name="Equation" r:id="rId10" imgW="190440" imgH="241200" progId="Equation.3">
                    <p:embed/>
                  </p:oleObj>
                </mc:Choice>
                <mc:Fallback>
                  <p:oleObj name="Equation" r:id="rId10" imgW="190440" imgH="24120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4" y="1265"/>
                          <a:ext cx="259"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0" name="Object 18">
              <a:extLst>
                <a:ext uri="{FF2B5EF4-FFF2-40B4-BE49-F238E27FC236}">
                  <a16:creationId xmlns:a16="http://schemas.microsoft.com/office/drawing/2014/main" id="{5F90F87F-02E3-403B-8211-330B748DBA80}"/>
                </a:ext>
              </a:extLst>
            </p:cNvPr>
            <p:cNvGraphicFramePr>
              <a:graphicFrameLocks noChangeAspect="1"/>
            </p:cNvGraphicFramePr>
            <p:nvPr/>
          </p:nvGraphicFramePr>
          <p:xfrm>
            <a:off x="1743" y="1660"/>
            <a:ext cx="253" cy="269"/>
          </p:xfrm>
          <a:graphic>
            <a:graphicData uri="http://schemas.openxmlformats.org/presentationml/2006/ole">
              <mc:AlternateContent xmlns:mc="http://schemas.openxmlformats.org/markup-compatibility/2006">
                <mc:Choice xmlns:v="urn:schemas-microsoft-com:vml" Requires="v">
                  <p:oleObj spid="_x0000_s34856" name="Equation" r:id="rId12" imgW="203040" imgH="215640" progId="Equation.3">
                    <p:embed/>
                  </p:oleObj>
                </mc:Choice>
                <mc:Fallback>
                  <p:oleObj name="Equation" r:id="rId12" imgW="203040" imgH="21564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3" y="1660"/>
                          <a:ext cx="253"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832" name="Group 19">
            <a:extLst>
              <a:ext uri="{FF2B5EF4-FFF2-40B4-BE49-F238E27FC236}">
                <a16:creationId xmlns:a16="http://schemas.microsoft.com/office/drawing/2014/main" id="{830CB132-6B72-4B2F-AF4A-DFFB26BF5C58}"/>
              </a:ext>
            </a:extLst>
          </p:cNvPr>
          <p:cNvGrpSpPr>
            <a:grpSpLocks/>
          </p:cNvGrpSpPr>
          <p:nvPr/>
        </p:nvGrpSpPr>
        <p:grpSpPr bwMode="auto">
          <a:xfrm>
            <a:off x="5935663" y="1406525"/>
            <a:ext cx="1071562" cy="1819275"/>
            <a:chOff x="3603" y="750"/>
            <a:chExt cx="675" cy="1146"/>
          </a:xfrm>
        </p:grpSpPr>
        <p:sp>
          <p:nvSpPr>
            <p:cNvPr id="166932" name="Rectangle 20">
              <a:extLst>
                <a:ext uri="{FF2B5EF4-FFF2-40B4-BE49-F238E27FC236}">
                  <a16:creationId xmlns:a16="http://schemas.microsoft.com/office/drawing/2014/main" id="{ADB3BE2F-F595-469D-8985-C15754CAADB5}"/>
                </a:ext>
              </a:extLst>
            </p:cNvPr>
            <p:cNvSpPr>
              <a:spLocks noChangeArrowheads="1"/>
            </p:cNvSpPr>
            <p:nvPr/>
          </p:nvSpPr>
          <p:spPr bwMode="auto">
            <a:xfrm>
              <a:off x="3603" y="1105"/>
              <a:ext cx="147" cy="271"/>
            </a:xfrm>
            <a:prstGeom prst="rect">
              <a:avLst/>
            </a:prstGeom>
            <a:gradFill rotWithShape="0">
              <a:gsLst>
                <a:gs pos="0">
                  <a:schemeClr val="hlink"/>
                </a:gs>
                <a:gs pos="50000">
                  <a:schemeClr val="hlink">
                    <a:gamma/>
                    <a:tint val="0"/>
                    <a:invGamma/>
                  </a:schemeClr>
                </a:gs>
                <a:gs pos="100000">
                  <a:schemeClr val="hlink"/>
                </a:gs>
              </a:gsLst>
              <a:lin ang="0" scaled="1"/>
            </a:gradFill>
            <a:ln w="19050">
              <a:solidFill>
                <a:srgbClr val="0000FF"/>
              </a:solidFill>
              <a:miter lim="800000"/>
              <a:headEnd/>
              <a:tailEnd type="none" w="sm" len="lg"/>
            </a:ln>
            <a:effectLst/>
          </p:spPr>
          <p:txBody>
            <a:bodyPr wrap="none" anchor="ctr"/>
            <a:lstStyle/>
            <a:p>
              <a:pPr>
                <a:defRPr/>
              </a:pPr>
              <a:endParaRPr lang="zh-CN" altLang="en-US"/>
            </a:p>
          </p:txBody>
        </p:sp>
        <p:sp>
          <p:nvSpPr>
            <p:cNvPr id="34838" name="Line 21">
              <a:extLst>
                <a:ext uri="{FF2B5EF4-FFF2-40B4-BE49-F238E27FC236}">
                  <a16:creationId xmlns:a16="http://schemas.microsoft.com/office/drawing/2014/main" id="{CB71D3C7-89F6-4FE7-B2C5-524F4F868E94}"/>
                </a:ext>
              </a:extLst>
            </p:cNvPr>
            <p:cNvSpPr>
              <a:spLocks noChangeShapeType="1"/>
            </p:cNvSpPr>
            <p:nvPr/>
          </p:nvSpPr>
          <p:spPr bwMode="auto">
            <a:xfrm>
              <a:off x="3739" y="1376"/>
              <a:ext cx="350" cy="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39" name="Line 22">
              <a:extLst>
                <a:ext uri="{FF2B5EF4-FFF2-40B4-BE49-F238E27FC236}">
                  <a16:creationId xmlns:a16="http://schemas.microsoft.com/office/drawing/2014/main" id="{1FE01C6A-1542-4EBE-BFD7-651B5FB50698}"/>
                </a:ext>
              </a:extLst>
            </p:cNvPr>
            <p:cNvSpPr>
              <a:spLocks noChangeShapeType="1"/>
            </p:cNvSpPr>
            <p:nvPr/>
          </p:nvSpPr>
          <p:spPr bwMode="auto">
            <a:xfrm>
              <a:off x="3693" y="1263"/>
              <a:ext cx="0" cy="37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40" name="Line 23">
              <a:extLst>
                <a:ext uri="{FF2B5EF4-FFF2-40B4-BE49-F238E27FC236}">
                  <a16:creationId xmlns:a16="http://schemas.microsoft.com/office/drawing/2014/main" id="{9C6B9CD6-D006-48B8-8906-60CE69C45EA0}"/>
                </a:ext>
              </a:extLst>
            </p:cNvPr>
            <p:cNvSpPr>
              <a:spLocks noChangeShapeType="1"/>
            </p:cNvSpPr>
            <p:nvPr/>
          </p:nvSpPr>
          <p:spPr bwMode="auto">
            <a:xfrm flipV="1">
              <a:off x="3693" y="879"/>
              <a:ext cx="0" cy="373"/>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23" name="Object 24">
              <a:extLst>
                <a:ext uri="{FF2B5EF4-FFF2-40B4-BE49-F238E27FC236}">
                  <a16:creationId xmlns:a16="http://schemas.microsoft.com/office/drawing/2014/main" id="{641DCCC4-7D27-4046-94F6-3968179E442E}"/>
                </a:ext>
              </a:extLst>
            </p:cNvPr>
            <p:cNvGraphicFramePr>
              <a:graphicFrameLocks noChangeAspect="1"/>
            </p:cNvGraphicFramePr>
            <p:nvPr/>
          </p:nvGraphicFramePr>
          <p:xfrm>
            <a:off x="3733" y="750"/>
            <a:ext cx="380" cy="345"/>
          </p:xfrm>
          <a:graphic>
            <a:graphicData uri="http://schemas.openxmlformats.org/presentationml/2006/ole">
              <mc:AlternateContent xmlns:mc="http://schemas.openxmlformats.org/markup-compatibility/2006">
                <mc:Choice xmlns:v="urn:schemas-microsoft-com:vml" Requires="v">
                  <p:oleObj spid="_x0000_s34857" name="Equation" r:id="rId14" imgW="279360" imgH="253800" progId="Equation.3">
                    <p:embed/>
                  </p:oleObj>
                </mc:Choice>
                <mc:Fallback>
                  <p:oleObj name="Equation" r:id="rId14" imgW="279360" imgH="253800"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33" y="750"/>
                          <a:ext cx="380"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4" name="Object 25">
              <a:extLst>
                <a:ext uri="{FF2B5EF4-FFF2-40B4-BE49-F238E27FC236}">
                  <a16:creationId xmlns:a16="http://schemas.microsoft.com/office/drawing/2014/main" id="{433D4366-2B26-44AF-B926-FD590E120655}"/>
                </a:ext>
              </a:extLst>
            </p:cNvPr>
            <p:cNvGraphicFramePr>
              <a:graphicFrameLocks noChangeAspect="1"/>
            </p:cNvGraphicFramePr>
            <p:nvPr/>
          </p:nvGraphicFramePr>
          <p:xfrm>
            <a:off x="4001" y="1409"/>
            <a:ext cx="277" cy="328"/>
          </p:xfrm>
          <a:graphic>
            <a:graphicData uri="http://schemas.openxmlformats.org/presentationml/2006/ole">
              <mc:AlternateContent xmlns:mc="http://schemas.openxmlformats.org/markup-compatibility/2006">
                <mc:Choice xmlns:v="urn:schemas-microsoft-com:vml" Requires="v">
                  <p:oleObj spid="_x0000_s34858" name="Equation" r:id="rId16" imgW="203040" imgH="241200" progId="Equation.3">
                    <p:embed/>
                  </p:oleObj>
                </mc:Choice>
                <mc:Fallback>
                  <p:oleObj name="Equation" r:id="rId16" imgW="203040" imgH="24120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01" y="1409"/>
                          <a:ext cx="277"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5" name="Object 26">
              <a:extLst>
                <a:ext uri="{FF2B5EF4-FFF2-40B4-BE49-F238E27FC236}">
                  <a16:creationId xmlns:a16="http://schemas.microsoft.com/office/drawing/2014/main" id="{5D785E43-D34F-4534-8CB8-53C230A6D174}"/>
                </a:ext>
              </a:extLst>
            </p:cNvPr>
            <p:cNvGraphicFramePr>
              <a:graphicFrameLocks noChangeAspect="1"/>
            </p:cNvGraphicFramePr>
            <p:nvPr/>
          </p:nvGraphicFramePr>
          <p:xfrm>
            <a:off x="3672" y="1596"/>
            <a:ext cx="269" cy="300"/>
          </p:xfrm>
          <a:graphic>
            <a:graphicData uri="http://schemas.openxmlformats.org/presentationml/2006/ole">
              <mc:AlternateContent xmlns:mc="http://schemas.openxmlformats.org/markup-compatibility/2006">
                <mc:Choice xmlns:v="urn:schemas-microsoft-com:vml" Requires="v">
                  <p:oleObj spid="_x0000_s34859" name="Equation" r:id="rId18" imgW="215640" imgH="241200" progId="Equation.3">
                    <p:embed/>
                  </p:oleObj>
                </mc:Choice>
                <mc:Fallback>
                  <p:oleObj name="Equation" r:id="rId18" imgW="215640" imgH="241200" progId="Equation.3">
                    <p:embed/>
                    <p:pic>
                      <p:nvPicPr>
                        <p:cNvPr id="0"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72" y="1596"/>
                          <a:ext cx="269"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833" name="Text Box 27">
            <a:extLst>
              <a:ext uri="{FF2B5EF4-FFF2-40B4-BE49-F238E27FC236}">
                <a16:creationId xmlns:a16="http://schemas.microsoft.com/office/drawing/2014/main" id="{3C468033-573F-40E8-9F4B-DDB6258E3B7F}"/>
              </a:ext>
            </a:extLst>
          </p:cNvPr>
          <p:cNvSpPr txBox="1">
            <a:spLocks noChangeArrowheads="1"/>
          </p:cNvSpPr>
          <p:nvPr/>
        </p:nvSpPr>
        <p:spPr bwMode="auto">
          <a:xfrm>
            <a:off x="1430338" y="825500"/>
            <a:ext cx="465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solidFill>
                  <a:srgbClr val="FF0000"/>
                </a:solidFill>
                <a:latin typeface="Arial" panose="020B0604020202020204" pitchFamily="34" charset="0"/>
                <a:ea typeface="宋体" panose="02010600030101010101" pitchFamily="2" charset="-122"/>
              </a:rPr>
              <a:t>[</a:t>
            </a:r>
            <a:r>
              <a:rPr lang="zh-CN" altLang="en-US">
                <a:solidFill>
                  <a:srgbClr val="FF0000"/>
                </a:solidFill>
                <a:latin typeface="Arial" panose="020B0604020202020204" pitchFamily="34" charset="0"/>
                <a:ea typeface="宋体" panose="02010600030101010101" pitchFamily="2" charset="-122"/>
              </a:rPr>
              <a:t>解</a:t>
            </a:r>
            <a:r>
              <a:rPr lang="en-US" altLang="zh-CN">
                <a:solidFill>
                  <a:srgbClr val="FF0000"/>
                </a:solidFill>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 1.</a:t>
            </a:r>
            <a:r>
              <a:rPr lang="zh-CN" altLang="en-US">
                <a:latin typeface="Arial" panose="020B0604020202020204" pitchFamily="34" charset="0"/>
                <a:ea typeface="宋体" panose="02010600030101010101" pitchFamily="2" charset="-122"/>
              </a:rPr>
              <a:t>用质点动能定理求解</a:t>
            </a:r>
          </a:p>
        </p:txBody>
      </p:sp>
      <p:grpSp>
        <p:nvGrpSpPr>
          <p:cNvPr id="34834" name="Group 28">
            <a:extLst>
              <a:ext uri="{FF2B5EF4-FFF2-40B4-BE49-F238E27FC236}">
                <a16:creationId xmlns:a16="http://schemas.microsoft.com/office/drawing/2014/main" id="{88ACF7A4-F4AC-4AE3-90A8-5052C5BFE319}"/>
              </a:ext>
            </a:extLst>
          </p:cNvPr>
          <p:cNvGrpSpPr>
            <a:grpSpLocks/>
          </p:cNvGrpSpPr>
          <p:nvPr/>
        </p:nvGrpSpPr>
        <p:grpSpPr bwMode="auto">
          <a:xfrm>
            <a:off x="1414463" y="3416300"/>
            <a:ext cx="5843587" cy="547688"/>
            <a:chOff x="755" y="2016"/>
            <a:chExt cx="3681" cy="345"/>
          </a:xfrm>
        </p:grpSpPr>
        <p:sp>
          <p:nvSpPr>
            <p:cNvPr id="34836" name="Text Box 29">
              <a:extLst>
                <a:ext uri="{FF2B5EF4-FFF2-40B4-BE49-F238E27FC236}">
                  <a16:creationId xmlns:a16="http://schemas.microsoft.com/office/drawing/2014/main" id="{8BD9A972-AB1F-431E-BB11-FE6B7A1D398F}"/>
                </a:ext>
              </a:extLst>
            </p:cNvPr>
            <p:cNvSpPr txBox="1">
              <a:spLocks noChangeArrowheads="1"/>
            </p:cNvSpPr>
            <p:nvPr/>
          </p:nvSpPr>
          <p:spPr bwMode="auto">
            <a:xfrm>
              <a:off x="755" y="2036"/>
              <a:ext cx="3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受力分析如图，只有力        </a:t>
              </a:r>
              <a:r>
                <a:rPr lang="en-US" altLang="zh-CN">
                  <a:ea typeface="宋体" panose="02010600030101010101" pitchFamily="2" charset="-122"/>
                </a:rPr>
                <a:t>,       </a:t>
              </a:r>
              <a:r>
                <a:rPr lang="zh-CN" altLang="en-US">
                  <a:ea typeface="宋体" panose="02010600030101010101" pitchFamily="2" charset="-122"/>
                </a:rPr>
                <a:t>和     做功 </a:t>
              </a:r>
            </a:p>
          </p:txBody>
        </p:sp>
        <p:graphicFrame>
          <p:nvGraphicFramePr>
            <p:cNvPr id="34820" name="Object 30">
              <a:extLst>
                <a:ext uri="{FF2B5EF4-FFF2-40B4-BE49-F238E27FC236}">
                  <a16:creationId xmlns:a16="http://schemas.microsoft.com/office/drawing/2014/main" id="{113FABC5-199C-4A3D-9301-5A65CD27016C}"/>
                </a:ext>
              </a:extLst>
            </p:cNvPr>
            <p:cNvGraphicFramePr>
              <a:graphicFrameLocks noChangeAspect="1"/>
            </p:cNvGraphicFramePr>
            <p:nvPr/>
          </p:nvGraphicFramePr>
          <p:xfrm>
            <a:off x="2817" y="2033"/>
            <a:ext cx="259" cy="328"/>
          </p:xfrm>
          <a:graphic>
            <a:graphicData uri="http://schemas.openxmlformats.org/presentationml/2006/ole">
              <mc:AlternateContent xmlns:mc="http://schemas.openxmlformats.org/markup-compatibility/2006">
                <mc:Choice xmlns:v="urn:schemas-microsoft-com:vml" Requires="v">
                  <p:oleObj spid="_x0000_s34860" name="Equation" r:id="rId20" imgW="190440" imgH="241200" progId="Equation.3">
                    <p:embed/>
                  </p:oleObj>
                </mc:Choice>
                <mc:Fallback>
                  <p:oleObj name="Equation" r:id="rId20" imgW="190440" imgH="241200" progId="Equation.3">
                    <p:embed/>
                    <p:pic>
                      <p:nvPicPr>
                        <p:cNvPr id="0" name="Object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17" y="2033"/>
                          <a:ext cx="259"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31">
              <a:extLst>
                <a:ext uri="{FF2B5EF4-FFF2-40B4-BE49-F238E27FC236}">
                  <a16:creationId xmlns:a16="http://schemas.microsoft.com/office/drawing/2014/main" id="{8B118326-4504-4B62-AB82-4AF9F7DE2EA4}"/>
                </a:ext>
              </a:extLst>
            </p:cNvPr>
            <p:cNvGraphicFramePr>
              <a:graphicFrameLocks noChangeAspect="1"/>
            </p:cNvGraphicFramePr>
            <p:nvPr/>
          </p:nvGraphicFramePr>
          <p:xfrm>
            <a:off x="3207" y="2033"/>
            <a:ext cx="276" cy="328"/>
          </p:xfrm>
          <a:graphic>
            <a:graphicData uri="http://schemas.openxmlformats.org/presentationml/2006/ole">
              <mc:AlternateContent xmlns:mc="http://schemas.openxmlformats.org/markup-compatibility/2006">
                <mc:Choice xmlns:v="urn:schemas-microsoft-com:vml" Requires="v">
                  <p:oleObj spid="_x0000_s34861" name="Equation" r:id="rId22" imgW="203040" imgH="241200" progId="Equation.3">
                    <p:embed/>
                  </p:oleObj>
                </mc:Choice>
                <mc:Fallback>
                  <p:oleObj name="Equation" r:id="rId22" imgW="203040" imgH="241200" progId="Equation.3">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07" y="2033"/>
                          <a:ext cx="276"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32">
              <a:extLst>
                <a:ext uri="{FF2B5EF4-FFF2-40B4-BE49-F238E27FC236}">
                  <a16:creationId xmlns:a16="http://schemas.microsoft.com/office/drawing/2014/main" id="{96C963F2-F5E4-4ADB-9BE8-370DD573B143}"/>
                </a:ext>
              </a:extLst>
            </p:cNvPr>
            <p:cNvGraphicFramePr>
              <a:graphicFrameLocks noChangeAspect="1"/>
            </p:cNvGraphicFramePr>
            <p:nvPr/>
          </p:nvGraphicFramePr>
          <p:xfrm>
            <a:off x="3705" y="2016"/>
            <a:ext cx="224" cy="276"/>
          </p:xfrm>
          <a:graphic>
            <a:graphicData uri="http://schemas.openxmlformats.org/presentationml/2006/ole">
              <mc:AlternateContent xmlns:mc="http://schemas.openxmlformats.org/markup-compatibility/2006">
                <mc:Choice xmlns:v="urn:schemas-microsoft-com:vml" Requires="v">
                  <p:oleObj spid="_x0000_s34862" name="Equation" r:id="rId24" imgW="164880" imgH="203040" progId="Equation.3">
                    <p:embed/>
                  </p:oleObj>
                </mc:Choice>
                <mc:Fallback>
                  <p:oleObj name="Equation" r:id="rId24" imgW="164880" imgH="203040" progId="Equation.3">
                    <p:embed/>
                    <p:pic>
                      <p:nvPicPr>
                        <p:cNvPr id="0" name="Object 3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05" y="2016"/>
                          <a:ext cx="22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835" name="Text Box 33">
            <a:extLst>
              <a:ext uri="{FF2B5EF4-FFF2-40B4-BE49-F238E27FC236}">
                <a16:creationId xmlns:a16="http://schemas.microsoft.com/office/drawing/2014/main" id="{7634776D-8411-484A-A03C-8AD7D6897B32}"/>
              </a:ext>
            </a:extLst>
          </p:cNvPr>
          <p:cNvSpPr txBox="1">
            <a:spLocks noChangeArrowheads="1"/>
          </p:cNvSpPr>
          <p:nvPr/>
        </p:nvSpPr>
        <p:spPr bwMode="auto">
          <a:xfrm>
            <a:off x="1397000" y="3908425"/>
            <a:ext cx="369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Arial" panose="020B0604020202020204" pitchFamily="34" charset="0"/>
                <a:ea typeface="宋体" panose="02010600030101010101" pitchFamily="2" charset="-122"/>
              </a:rPr>
              <a:t>根据质点动能定理得</a:t>
            </a:r>
          </a:p>
        </p:txBody>
      </p:sp>
      <p:graphicFrame>
        <p:nvGraphicFramePr>
          <p:cNvPr id="34818" name="Object 34">
            <a:extLst>
              <a:ext uri="{FF2B5EF4-FFF2-40B4-BE49-F238E27FC236}">
                <a16:creationId xmlns:a16="http://schemas.microsoft.com/office/drawing/2014/main" id="{D5538194-79F7-478B-A081-96B81E572CA9}"/>
              </a:ext>
            </a:extLst>
          </p:cNvPr>
          <p:cNvGraphicFramePr>
            <a:graphicFrameLocks noChangeAspect="1"/>
          </p:cNvGraphicFramePr>
          <p:nvPr/>
        </p:nvGraphicFramePr>
        <p:xfrm>
          <a:off x="2044700" y="4406900"/>
          <a:ext cx="5508625" cy="731838"/>
        </p:xfrm>
        <a:graphic>
          <a:graphicData uri="http://schemas.openxmlformats.org/presentationml/2006/ole">
            <mc:AlternateContent xmlns:mc="http://schemas.openxmlformats.org/markup-compatibility/2006">
              <mc:Choice xmlns:v="urn:schemas-microsoft-com:vml" Requires="v">
                <p:oleObj spid="_x0000_s34863" name="Equation" r:id="rId26" imgW="2641320" imgH="393480" progId="Equation.3">
                  <p:embed/>
                </p:oleObj>
              </mc:Choice>
              <mc:Fallback>
                <p:oleObj name="Equation" r:id="rId26" imgW="2641320" imgH="393480" progId="Equation.3">
                  <p:embed/>
                  <p:pic>
                    <p:nvPicPr>
                      <p:cNvPr id="0" name="Object 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44700" y="4406900"/>
                        <a:ext cx="5508625"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9" name="Object 35">
            <a:extLst>
              <a:ext uri="{FF2B5EF4-FFF2-40B4-BE49-F238E27FC236}">
                <a16:creationId xmlns:a16="http://schemas.microsoft.com/office/drawing/2014/main" id="{CBBD37E5-F551-4AE2-9ECD-6836EED753BE}"/>
              </a:ext>
            </a:extLst>
          </p:cNvPr>
          <p:cNvGraphicFramePr>
            <a:graphicFrameLocks noChangeAspect="1"/>
          </p:cNvGraphicFramePr>
          <p:nvPr/>
        </p:nvGraphicFramePr>
        <p:xfrm>
          <a:off x="2613025" y="5245100"/>
          <a:ext cx="4884738" cy="735013"/>
        </p:xfrm>
        <a:graphic>
          <a:graphicData uri="http://schemas.openxmlformats.org/presentationml/2006/ole">
            <mc:AlternateContent xmlns:mc="http://schemas.openxmlformats.org/markup-compatibility/2006">
              <mc:Choice xmlns:v="urn:schemas-microsoft-com:vml" Requires="v">
                <p:oleObj spid="_x0000_s34864" name="Equation" r:id="rId28" imgW="2616120" imgH="393480" progId="Equation.3">
                  <p:embed/>
                </p:oleObj>
              </mc:Choice>
              <mc:Fallback>
                <p:oleObj name="Equation" r:id="rId28" imgW="2616120" imgH="393480" progId="Equation.3">
                  <p:embed/>
                  <p:pic>
                    <p:nvPicPr>
                      <p:cNvPr id="0" name="Object 3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13025" y="5245100"/>
                        <a:ext cx="4884738"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5842" name="Object 2">
            <a:extLst>
              <a:ext uri="{FF2B5EF4-FFF2-40B4-BE49-F238E27FC236}">
                <a16:creationId xmlns:a16="http://schemas.microsoft.com/office/drawing/2014/main" id="{DC6E6B8D-78FC-44BF-BAD6-4D3F5D4E8BE1}"/>
              </a:ext>
            </a:extLst>
          </p:cNvPr>
          <p:cNvGraphicFramePr>
            <a:graphicFrameLocks noChangeAspect="1"/>
          </p:cNvGraphicFramePr>
          <p:nvPr/>
        </p:nvGraphicFramePr>
        <p:xfrm>
          <a:off x="2133600" y="533400"/>
          <a:ext cx="4678363" cy="558800"/>
        </p:xfrm>
        <a:graphic>
          <a:graphicData uri="http://schemas.openxmlformats.org/presentationml/2006/ole">
            <mc:AlternateContent xmlns:mc="http://schemas.openxmlformats.org/markup-compatibility/2006">
              <mc:Choice xmlns:v="urn:schemas-microsoft-com:vml" Requires="v">
                <p:oleObj spid="_x0000_s35852" name="Equation" r:id="rId3" imgW="2120760" imgH="253800" progId="Equation.3">
                  <p:embed/>
                </p:oleObj>
              </mc:Choice>
              <mc:Fallback>
                <p:oleObj name="Equation" r:id="rId3" imgW="212076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533400"/>
                        <a:ext cx="4678363"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7" name="AutoShape 3">
            <a:extLst>
              <a:ext uri="{FF2B5EF4-FFF2-40B4-BE49-F238E27FC236}">
                <a16:creationId xmlns:a16="http://schemas.microsoft.com/office/drawing/2014/main" id="{B947EF0D-B9B5-4156-B2E7-29B2F3810159}"/>
              </a:ext>
            </a:extLst>
          </p:cNvPr>
          <p:cNvSpPr>
            <a:spLocks noChangeArrowheads="1"/>
          </p:cNvSpPr>
          <p:nvPr/>
        </p:nvSpPr>
        <p:spPr bwMode="auto">
          <a:xfrm>
            <a:off x="1295400" y="685800"/>
            <a:ext cx="609600" cy="228600"/>
          </a:xfrm>
          <a:prstGeom prst="rightArrow">
            <a:avLst>
              <a:gd name="adj1" fmla="val 50000"/>
              <a:gd name="adj2" fmla="val 66667"/>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5843" name="Object 4">
            <a:extLst>
              <a:ext uri="{FF2B5EF4-FFF2-40B4-BE49-F238E27FC236}">
                <a16:creationId xmlns:a16="http://schemas.microsoft.com/office/drawing/2014/main" id="{DEE7DF76-EC8E-4BFC-96BE-C085E149E413}"/>
              </a:ext>
            </a:extLst>
          </p:cNvPr>
          <p:cNvGraphicFramePr>
            <a:graphicFrameLocks noChangeAspect="1"/>
          </p:cNvGraphicFramePr>
          <p:nvPr/>
        </p:nvGraphicFramePr>
        <p:xfrm>
          <a:off x="3048000" y="1143000"/>
          <a:ext cx="2432050" cy="557213"/>
        </p:xfrm>
        <a:graphic>
          <a:graphicData uri="http://schemas.openxmlformats.org/presentationml/2006/ole">
            <mc:AlternateContent xmlns:mc="http://schemas.openxmlformats.org/markup-compatibility/2006">
              <mc:Choice xmlns:v="urn:schemas-microsoft-com:vml" Requires="v">
                <p:oleObj spid="_x0000_s35853" name="Equation" r:id="rId5" imgW="1054080" imgH="241200" progId="Equation.3">
                  <p:embed/>
                </p:oleObj>
              </mc:Choice>
              <mc:Fallback>
                <p:oleObj name="Equation" r:id="rId5" imgW="105408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143000"/>
                        <a:ext cx="243205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8" name="Text Box 5">
            <a:extLst>
              <a:ext uri="{FF2B5EF4-FFF2-40B4-BE49-F238E27FC236}">
                <a16:creationId xmlns:a16="http://schemas.microsoft.com/office/drawing/2014/main" id="{99C12300-8EC7-437D-91F6-7FBA252EEAFD}"/>
              </a:ext>
            </a:extLst>
          </p:cNvPr>
          <p:cNvSpPr txBox="1">
            <a:spLocks noChangeArrowheads="1"/>
          </p:cNvSpPr>
          <p:nvPr/>
        </p:nvSpPr>
        <p:spPr bwMode="auto">
          <a:xfrm>
            <a:off x="1143000" y="1905000"/>
            <a:ext cx="370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宋体" panose="02010600030101010101" pitchFamily="2" charset="-122"/>
              </a:rPr>
              <a:t>2.</a:t>
            </a:r>
            <a:r>
              <a:rPr lang="zh-CN" altLang="en-US">
                <a:ea typeface="宋体" panose="02010600030101010101" pitchFamily="2" charset="-122"/>
              </a:rPr>
              <a:t>用质点系运动定理求解   </a:t>
            </a:r>
          </a:p>
        </p:txBody>
      </p:sp>
      <p:sp>
        <p:nvSpPr>
          <p:cNvPr id="35849" name="Text Box 6">
            <a:extLst>
              <a:ext uri="{FF2B5EF4-FFF2-40B4-BE49-F238E27FC236}">
                <a16:creationId xmlns:a16="http://schemas.microsoft.com/office/drawing/2014/main" id="{F869A397-9A7B-41EF-85C8-A4EB130F8BAC}"/>
              </a:ext>
            </a:extLst>
          </p:cNvPr>
          <p:cNvSpPr txBox="1">
            <a:spLocks noChangeArrowheads="1"/>
          </p:cNvSpPr>
          <p:nvPr/>
        </p:nvSpPr>
        <p:spPr bwMode="auto">
          <a:xfrm>
            <a:off x="1143000" y="2459038"/>
            <a:ext cx="378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视卡车与木箱为一质点系   </a:t>
            </a:r>
          </a:p>
        </p:txBody>
      </p:sp>
      <p:graphicFrame>
        <p:nvGraphicFramePr>
          <p:cNvPr id="35844" name="Object 7">
            <a:extLst>
              <a:ext uri="{FF2B5EF4-FFF2-40B4-BE49-F238E27FC236}">
                <a16:creationId xmlns:a16="http://schemas.microsoft.com/office/drawing/2014/main" id="{171639AE-D3D3-4A5A-92E5-EA4A0EE17DD8}"/>
              </a:ext>
            </a:extLst>
          </p:cNvPr>
          <p:cNvGraphicFramePr>
            <a:graphicFrameLocks noChangeAspect="1"/>
          </p:cNvGraphicFramePr>
          <p:nvPr/>
        </p:nvGraphicFramePr>
        <p:xfrm>
          <a:off x="2743200" y="2971800"/>
          <a:ext cx="2889250" cy="519113"/>
        </p:xfrm>
        <a:graphic>
          <a:graphicData uri="http://schemas.openxmlformats.org/presentationml/2006/ole">
            <mc:AlternateContent xmlns:mc="http://schemas.openxmlformats.org/markup-compatibility/2006">
              <mc:Choice xmlns:v="urn:schemas-microsoft-com:vml" Requires="v">
                <p:oleObj spid="_x0000_s35854" name="Equation" r:id="rId7" imgW="1333440" imgH="228600" progId="Equation.3">
                  <p:embed/>
                </p:oleObj>
              </mc:Choice>
              <mc:Fallback>
                <p:oleObj name="Equation" r:id="rId7" imgW="133344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2971800"/>
                        <a:ext cx="28892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8">
            <a:extLst>
              <a:ext uri="{FF2B5EF4-FFF2-40B4-BE49-F238E27FC236}">
                <a16:creationId xmlns:a16="http://schemas.microsoft.com/office/drawing/2014/main" id="{28140A51-9292-4EE4-AAE5-2655A85811A3}"/>
              </a:ext>
            </a:extLst>
          </p:cNvPr>
          <p:cNvGraphicFramePr>
            <a:graphicFrameLocks noChangeAspect="1"/>
          </p:cNvGraphicFramePr>
          <p:nvPr/>
        </p:nvGraphicFramePr>
        <p:xfrm>
          <a:off x="1377950" y="4495800"/>
          <a:ext cx="6927850" cy="882650"/>
        </p:xfrm>
        <a:graphic>
          <a:graphicData uri="http://schemas.openxmlformats.org/presentationml/2006/ole">
            <mc:AlternateContent xmlns:mc="http://schemas.openxmlformats.org/markup-compatibility/2006">
              <mc:Choice xmlns:v="urn:schemas-microsoft-com:vml" Requires="v">
                <p:oleObj spid="_x0000_s35855" name="Equation" r:id="rId9" imgW="3098520" imgH="393480" progId="Equation.3">
                  <p:embed/>
                </p:oleObj>
              </mc:Choice>
              <mc:Fallback>
                <p:oleObj name="Equation" r:id="rId9" imgW="3098520" imgH="3934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7950" y="4495800"/>
                        <a:ext cx="692785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9">
            <a:extLst>
              <a:ext uri="{FF2B5EF4-FFF2-40B4-BE49-F238E27FC236}">
                <a16:creationId xmlns:a16="http://schemas.microsoft.com/office/drawing/2014/main" id="{A1C8B026-F36B-4E21-88EA-8947E24707B4}"/>
              </a:ext>
            </a:extLst>
          </p:cNvPr>
          <p:cNvGraphicFramePr>
            <a:graphicFrameLocks noChangeAspect="1"/>
          </p:cNvGraphicFramePr>
          <p:nvPr/>
        </p:nvGraphicFramePr>
        <p:xfrm>
          <a:off x="3048000" y="3581400"/>
          <a:ext cx="2009775" cy="536575"/>
        </p:xfrm>
        <a:graphic>
          <a:graphicData uri="http://schemas.openxmlformats.org/presentationml/2006/ole">
            <mc:AlternateContent xmlns:mc="http://schemas.openxmlformats.org/markup-compatibility/2006">
              <mc:Choice xmlns:v="urn:schemas-microsoft-com:vml" Requires="v">
                <p:oleObj spid="_x0000_s35856" name="Equation" r:id="rId11" imgW="901440" imgH="241200" progId="Equation.3">
                  <p:embed/>
                </p:oleObj>
              </mc:Choice>
              <mc:Fallback>
                <p:oleObj name="Equation" r:id="rId11" imgW="901440" imgH="241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0" y="3581400"/>
                        <a:ext cx="20097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50" name="Text Box 10">
            <a:extLst>
              <a:ext uri="{FF2B5EF4-FFF2-40B4-BE49-F238E27FC236}">
                <a16:creationId xmlns:a16="http://schemas.microsoft.com/office/drawing/2014/main" id="{83974E40-6524-4CA2-BB25-1C6FEC8DCFF1}"/>
              </a:ext>
            </a:extLst>
          </p:cNvPr>
          <p:cNvSpPr txBox="1">
            <a:spLocks noChangeArrowheads="1"/>
          </p:cNvSpPr>
          <p:nvPr/>
        </p:nvSpPr>
        <p:spPr bwMode="auto">
          <a:xfrm>
            <a:off x="1143000" y="4114800"/>
            <a:ext cx="3863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ea typeface="宋体" panose="02010600030101010101" pitchFamily="2" charset="-122"/>
              </a:rPr>
              <a:t>按质点系运动定理，有 </a:t>
            </a:r>
          </a:p>
        </p:txBody>
      </p:sp>
      <p:sp>
        <p:nvSpPr>
          <p:cNvPr id="35851" name="Text Box 11">
            <a:extLst>
              <a:ext uri="{FF2B5EF4-FFF2-40B4-BE49-F238E27FC236}">
                <a16:creationId xmlns:a16="http://schemas.microsoft.com/office/drawing/2014/main" id="{C731B50D-9927-40CA-85F1-3C6A48282B3D}"/>
              </a:ext>
            </a:extLst>
          </p:cNvPr>
          <p:cNvSpPr txBox="1">
            <a:spLocks noChangeArrowheads="1"/>
          </p:cNvSpPr>
          <p:nvPr/>
        </p:nvSpPr>
        <p:spPr bwMode="auto">
          <a:xfrm>
            <a:off x="1203325" y="5257800"/>
            <a:ext cx="434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ea typeface="宋体" panose="02010600030101010101" pitchFamily="2" charset="-122"/>
              </a:rPr>
              <a:t>(2)(3)</a:t>
            </a:r>
            <a:r>
              <a:rPr lang="zh-CN" altLang="en-US">
                <a:ea typeface="宋体" panose="02010600030101010101" pitchFamily="2" charset="-122"/>
              </a:rPr>
              <a:t>联立得与上法相同结果</a:t>
            </a:r>
            <a:r>
              <a:rPr lang="en-US" altLang="zh-CN">
                <a:ea typeface="宋体" panose="02010600030101010101" pitchFamily="2" charset="-122"/>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3F9EA76A-65C2-4ED6-AAAD-5223C44133D3}"/>
              </a:ext>
            </a:extLst>
          </p:cNvPr>
          <p:cNvSpPr>
            <a:spLocks noGrp="1" noChangeArrowheads="1"/>
          </p:cNvSpPr>
          <p:nvPr>
            <p:ph type="title"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2400">
                <a:latin typeface="黑体" panose="02010609060101010101" pitchFamily="49" charset="-122"/>
                <a:ea typeface="黑体" panose="02010609060101010101" pitchFamily="49" charset="-122"/>
              </a:rPr>
              <a:t>例</a:t>
            </a:r>
            <a:r>
              <a:rPr lang="en-US" altLang="zh-CN" sz="2400">
                <a:latin typeface="黑体" panose="02010609060101010101" pitchFamily="49" charset="-122"/>
                <a:ea typeface="黑体" panose="02010609060101010101" pitchFamily="49" charset="-122"/>
              </a:rPr>
              <a:t>1 </a:t>
            </a:r>
            <a:r>
              <a:rPr lang="zh-CN" altLang="en-US" sz="2400">
                <a:latin typeface="黑体" panose="02010609060101010101" pitchFamily="49" charset="-122"/>
                <a:ea typeface="黑体" panose="02010609060101010101" pitchFamily="49" charset="-122"/>
              </a:rPr>
              <a:t>一只猴子用绳子拉着一个和自己质量相同的石块，在一水平的无摩擦的地面上运动，开始时，猴子和石块都保持静止，然后猴子以相对于绳子的速度 </a:t>
            </a:r>
            <a:r>
              <a:rPr lang="en-US" altLang="zh-CN" sz="2400">
                <a:latin typeface="黑体" panose="02010609060101010101" pitchFamily="49" charset="-122"/>
                <a:ea typeface="黑体" panose="02010609060101010101" pitchFamily="49" charset="-122"/>
              </a:rPr>
              <a:t>u </a:t>
            </a:r>
            <a:r>
              <a:rPr lang="zh-CN" altLang="en-US" sz="2400">
                <a:latin typeface="黑体" panose="02010609060101010101" pitchFamily="49" charset="-122"/>
                <a:ea typeface="黑体" panose="02010609060101010101" pitchFamily="49" charset="-122"/>
              </a:rPr>
              <a:t>去拉石块，求解石块的运动</a:t>
            </a:r>
          </a:p>
        </p:txBody>
      </p:sp>
      <p:graphicFrame>
        <p:nvGraphicFramePr>
          <p:cNvPr id="142364" name="Object 28">
            <a:extLst>
              <a:ext uri="{FF2B5EF4-FFF2-40B4-BE49-F238E27FC236}">
                <a16:creationId xmlns:a16="http://schemas.microsoft.com/office/drawing/2014/main" id="{7B7E9B4C-D43C-4C75-BDEA-DBAF2A6C45D6}"/>
              </a:ext>
            </a:extLst>
          </p:cNvPr>
          <p:cNvGraphicFramePr>
            <a:graphicFrameLocks noGrp="1" noChangeAspect="1"/>
          </p:cNvGraphicFramePr>
          <p:nvPr>
            <p:ph sz="quarter" idx="1"/>
          </p:nvPr>
        </p:nvGraphicFramePr>
        <p:xfrm>
          <a:off x="828675" y="3489325"/>
          <a:ext cx="5476875" cy="555625"/>
        </p:xfrm>
        <a:graphic>
          <a:graphicData uri="http://schemas.openxmlformats.org/presentationml/2006/ole">
            <mc:AlternateContent xmlns:mc="http://schemas.openxmlformats.org/markup-compatibility/2006">
              <mc:Choice xmlns:v="urn:schemas-microsoft-com:vml" Requires="v">
                <p:oleObj spid="_x0000_s36893" name="公式" r:id="rId3" imgW="2628720" imgH="266400" progId="Equation.3">
                  <p:embed/>
                </p:oleObj>
              </mc:Choice>
              <mc:Fallback>
                <p:oleObj name="公式" r:id="rId3" imgW="2628720" imgH="266400" progId="Equation.3">
                  <p:embed/>
                  <p:pic>
                    <p:nvPicPr>
                      <p:cNvPr id="0" name="Object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3489325"/>
                        <a:ext cx="547687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40" name="Object 4">
            <a:extLst>
              <a:ext uri="{FF2B5EF4-FFF2-40B4-BE49-F238E27FC236}">
                <a16:creationId xmlns:a16="http://schemas.microsoft.com/office/drawing/2014/main" id="{1785931B-5DB5-42A6-A52F-30C7EC79DE7B}"/>
              </a:ext>
            </a:extLst>
          </p:cNvPr>
          <p:cNvGraphicFramePr>
            <a:graphicFrameLocks noGrp="1" noChangeAspect="1"/>
          </p:cNvGraphicFramePr>
          <p:nvPr>
            <p:ph sz="quarter" idx="2"/>
          </p:nvPr>
        </p:nvGraphicFramePr>
        <p:xfrm>
          <a:off x="831850" y="3762375"/>
          <a:ext cx="3914775" cy="1662113"/>
        </p:xfrm>
        <a:graphic>
          <a:graphicData uri="http://schemas.openxmlformats.org/presentationml/2006/ole">
            <mc:AlternateContent xmlns:mc="http://schemas.openxmlformats.org/markup-compatibility/2006">
              <mc:Choice xmlns:v="urn:schemas-microsoft-com:vml" Requires="v">
                <p:oleObj spid="_x0000_s36894" name="公式" r:id="rId5" imgW="1676160" imgH="711000" progId="Equation.3">
                  <p:embed/>
                </p:oleObj>
              </mc:Choice>
              <mc:Fallback>
                <p:oleObj name="公式" r:id="rId5" imgW="1676160" imgH="711000" progId="Equation.3">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850" y="3762375"/>
                        <a:ext cx="3914775" cy="16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2341" name="Object 5">
            <a:extLst>
              <a:ext uri="{FF2B5EF4-FFF2-40B4-BE49-F238E27FC236}">
                <a16:creationId xmlns:a16="http://schemas.microsoft.com/office/drawing/2014/main" id="{9FC317F5-C9B7-4AD5-89F9-29C66CE86539}"/>
              </a:ext>
            </a:extLst>
          </p:cNvPr>
          <p:cNvGraphicFramePr>
            <a:graphicFrameLocks noGrp="1" noChangeAspect="1"/>
          </p:cNvGraphicFramePr>
          <p:nvPr>
            <p:ph sz="quarter" idx="3"/>
          </p:nvPr>
        </p:nvGraphicFramePr>
        <p:xfrm>
          <a:off x="2286000" y="5673725"/>
          <a:ext cx="914400" cy="944563"/>
        </p:xfrm>
        <a:graphic>
          <a:graphicData uri="http://schemas.openxmlformats.org/presentationml/2006/ole">
            <mc:AlternateContent xmlns:mc="http://schemas.openxmlformats.org/markup-compatibility/2006">
              <mc:Choice xmlns:v="urn:schemas-microsoft-com:vml" Requires="v">
                <p:oleObj spid="_x0000_s36895" name="公式" r:id="rId7" imgW="380880" imgH="393480" progId="Equation.3">
                  <p:embed/>
                </p:oleObj>
              </mc:Choice>
              <mc:Fallback>
                <p:oleObj name="公式" r:id="rId7" imgW="380880" imgH="393480" progId="Equation.3">
                  <p:embed/>
                  <p:pic>
                    <p:nvPicPr>
                      <p:cNvPr id="0" name="Object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5673725"/>
                        <a:ext cx="9144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a:extLst>
              <a:ext uri="{FF2B5EF4-FFF2-40B4-BE49-F238E27FC236}">
                <a16:creationId xmlns:a16="http://schemas.microsoft.com/office/drawing/2014/main" id="{8BA53451-E18F-4956-9B3C-1EE01B03292A}"/>
              </a:ext>
            </a:extLst>
          </p:cNvPr>
          <p:cNvGrpSpPr>
            <a:grpSpLocks noChangeAspect="1"/>
          </p:cNvGrpSpPr>
          <p:nvPr/>
        </p:nvGrpSpPr>
        <p:grpSpPr bwMode="auto">
          <a:xfrm>
            <a:off x="5281613" y="3930650"/>
            <a:ext cx="3862387" cy="1901825"/>
            <a:chOff x="3865" y="6122"/>
            <a:chExt cx="5165" cy="2446"/>
          </a:xfrm>
        </p:grpSpPr>
        <p:sp>
          <p:nvSpPr>
            <p:cNvPr id="36875" name="AutoShape 7">
              <a:extLst>
                <a:ext uri="{FF2B5EF4-FFF2-40B4-BE49-F238E27FC236}">
                  <a16:creationId xmlns:a16="http://schemas.microsoft.com/office/drawing/2014/main" id="{E7414E06-EEF1-4898-A69C-225F1C9CEEC0}"/>
                </a:ext>
              </a:extLst>
            </p:cNvPr>
            <p:cNvSpPr>
              <a:spLocks noChangeAspect="1" noChangeArrowheads="1"/>
            </p:cNvSpPr>
            <p:nvPr/>
          </p:nvSpPr>
          <p:spPr bwMode="auto">
            <a:xfrm>
              <a:off x="3865" y="6122"/>
              <a:ext cx="5165" cy="2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876" name="Line 8">
              <a:extLst>
                <a:ext uri="{FF2B5EF4-FFF2-40B4-BE49-F238E27FC236}">
                  <a16:creationId xmlns:a16="http://schemas.microsoft.com/office/drawing/2014/main" id="{FAE12837-62F4-4605-BF67-F971C68ED0C2}"/>
                </a:ext>
              </a:extLst>
            </p:cNvPr>
            <p:cNvSpPr>
              <a:spLocks noChangeShapeType="1"/>
            </p:cNvSpPr>
            <p:nvPr/>
          </p:nvSpPr>
          <p:spPr bwMode="auto">
            <a:xfrm>
              <a:off x="3865" y="7902"/>
              <a:ext cx="485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7" name="Rectangle 9">
              <a:extLst>
                <a:ext uri="{FF2B5EF4-FFF2-40B4-BE49-F238E27FC236}">
                  <a16:creationId xmlns:a16="http://schemas.microsoft.com/office/drawing/2014/main" id="{D2F3D164-D6A7-4E79-B3CC-28F90DE974B7}"/>
                </a:ext>
              </a:extLst>
            </p:cNvPr>
            <p:cNvSpPr>
              <a:spLocks noChangeArrowheads="1"/>
            </p:cNvSpPr>
            <p:nvPr/>
          </p:nvSpPr>
          <p:spPr bwMode="auto">
            <a:xfrm>
              <a:off x="7621" y="7086"/>
              <a:ext cx="626" cy="816"/>
            </a:xfrm>
            <a:prstGeom prst="rect">
              <a:avLst/>
            </a:prstGeom>
            <a:solidFill>
              <a:srgbClr val="FFFFFF"/>
            </a:solidFill>
            <a:ln w="25400">
              <a:solidFill>
                <a:srgbClr val="000000"/>
              </a:solidFill>
              <a:miter lim="800000"/>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878" name="Freeform 10">
              <a:extLst>
                <a:ext uri="{FF2B5EF4-FFF2-40B4-BE49-F238E27FC236}">
                  <a16:creationId xmlns:a16="http://schemas.microsoft.com/office/drawing/2014/main" id="{495E13E9-DB85-432E-9652-82B06F495EC0}"/>
                </a:ext>
              </a:extLst>
            </p:cNvPr>
            <p:cNvSpPr>
              <a:spLocks/>
            </p:cNvSpPr>
            <p:nvPr/>
          </p:nvSpPr>
          <p:spPr bwMode="auto">
            <a:xfrm>
              <a:off x="5045" y="6292"/>
              <a:ext cx="646" cy="928"/>
            </a:xfrm>
            <a:custGeom>
              <a:avLst/>
              <a:gdLst>
                <a:gd name="T0" fmla="*/ 562 w 742"/>
                <a:gd name="T1" fmla="*/ 0 h 1065"/>
                <a:gd name="T2" fmla="*/ 347 w 742"/>
                <a:gd name="T3" fmla="*/ 57 h 1065"/>
                <a:gd name="T4" fmla="*/ 266 w 742"/>
                <a:gd name="T5" fmla="*/ 171 h 1065"/>
                <a:gd name="T6" fmla="*/ 255 w 742"/>
                <a:gd name="T7" fmla="*/ 205 h 1065"/>
                <a:gd name="T8" fmla="*/ 221 w 742"/>
                <a:gd name="T9" fmla="*/ 227 h 1065"/>
                <a:gd name="T10" fmla="*/ 142 w 742"/>
                <a:gd name="T11" fmla="*/ 330 h 1065"/>
                <a:gd name="T12" fmla="*/ 85 w 742"/>
                <a:gd name="T13" fmla="*/ 422 h 1065"/>
                <a:gd name="T14" fmla="*/ 17 w 742"/>
                <a:gd name="T15" fmla="*/ 649 h 1065"/>
                <a:gd name="T16" fmla="*/ 17 w 742"/>
                <a:gd name="T17" fmla="*/ 809 h 10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2"/>
                <a:gd name="T28" fmla="*/ 0 h 1065"/>
                <a:gd name="T29" fmla="*/ 742 w 742"/>
                <a:gd name="T30" fmla="*/ 1065 h 10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2" h="1065">
                  <a:moveTo>
                    <a:pt x="742" y="0"/>
                  </a:moveTo>
                  <a:cubicBezTo>
                    <a:pt x="648" y="24"/>
                    <a:pt x="549" y="44"/>
                    <a:pt x="457" y="75"/>
                  </a:cubicBezTo>
                  <a:cubicBezTo>
                    <a:pt x="436" y="102"/>
                    <a:pt x="359" y="203"/>
                    <a:pt x="352" y="225"/>
                  </a:cubicBezTo>
                  <a:cubicBezTo>
                    <a:pt x="347" y="240"/>
                    <a:pt x="347" y="258"/>
                    <a:pt x="337" y="270"/>
                  </a:cubicBezTo>
                  <a:cubicBezTo>
                    <a:pt x="326" y="284"/>
                    <a:pt x="307" y="290"/>
                    <a:pt x="292" y="300"/>
                  </a:cubicBezTo>
                  <a:cubicBezTo>
                    <a:pt x="261" y="347"/>
                    <a:pt x="210" y="383"/>
                    <a:pt x="187" y="435"/>
                  </a:cubicBezTo>
                  <a:cubicBezTo>
                    <a:pt x="134" y="553"/>
                    <a:pt x="193" y="501"/>
                    <a:pt x="112" y="555"/>
                  </a:cubicBezTo>
                  <a:cubicBezTo>
                    <a:pt x="87" y="655"/>
                    <a:pt x="55" y="757"/>
                    <a:pt x="22" y="855"/>
                  </a:cubicBezTo>
                  <a:cubicBezTo>
                    <a:pt x="0" y="921"/>
                    <a:pt x="22" y="995"/>
                    <a:pt x="22" y="106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79" name="Freeform 11">
              <a:extLst>
                <a:ext uri="{FF2B5EF4-FFF2-40B4-BE49-F238E27FC236}">
                  <a16:creationId xmlns:a16="http://schemas.microsoft.com/office/drawing/2014/main" id="{7DB1EB98-42C6-4A53-A9EB-918ED8D32FCD}"/>
                </a:ext>
              </a:extLst>
            </p:cNvPr>
            <p:cNvSpPr>
              <a:spLocks/>
            </p:cNvSpPr>
            <p:nvPr/>
          </p:nvSpPr>
          <p:spPr bwMode="auto">
            <a:xfrm>
              <a:off x="4419" y="6745"/>
              <a:ext cx="620" cy="631"/>
            </a:xfrm>
            <a:custGeom>
              <a:avLst/>
              <a:gdLst>
                <a:gd name="T0" fmla="*/ 540 w 712"/>
                <a:gd name="T1" fmla="*/ 390 h 725"/>
                <a:gd name="T2" fmla="*/ 392 w 712"/>
                <a:gd name="T3" fmla="*/ 549 h 725"/>
                <a:gd name="T4" fmla="*/ 267 w 712"/>
                <a:gd name="T5" fmla="*/ 538 h 725"/>
                <a:gd name="T6" fmla="*/ 165 w 712"/>
                <a:gd name="T7" fmla="*/ 493 h 725"/>
                <a:gd name="T8" fmla="*/ 28 w 712"/>
                <a:gd name="T9" fmla="*/ 322 h 725"/>
                <a:gd name="T10" fmla="*/ 51 w 712"/>
                <a:gd name="T11" fmla="*/ 106 h 725"/>
                <a:gd name="T12" fmla="*/ 85 w 712"/>
                <a:gd name="T13" fmla="*/ 72 h 725"/>
                <a:gd name="T14" fmla="*/ 153 w 712"/>
                <a:gd name="T15" fmla="*/ 50 h 725"/>
                <a:gd name="T16" fmla="*/ 267 w 712"/>
                <a:gd name="T17" fmla="*/ 26 h 725"/>
                <a:gd name="T18" fmla="*/ 335 w 712"/>
                <a:gd name="T19" fmla="*/ 50 h 725"/>
                <a:gd name="T20" fmla="*/ 324 w 712"/>
                <a:gd name="T21" fmla="*/ 367 h 725"/>
                <a:gd name="T22" fmla="*/ 255 w 712"/>
                <a:gd name="T23" fmla="*/ 345 h 725"/>
                <a:gd name="T24" fmla="*/ 199 w 712"/>
                <a:gd name="T25" fmla="*/ 243 h 725"/>
                <a:gd name="T26" fmla="*/ 290 w 712"/>
                <a:gd name="T27" fmla="*/ 197 h 7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2"/>
                <a:gd name="T43" fmla="*/ 0 h 725"/>
                <a:gd name="T44" fmla="*/ 712 w 712"/>
                <a:gd name="T45" fmla="*/ 725 h 7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2" h="725">
                  <a:moveTo>
                    <a:pt x="712" y="515"/>
                  </a:moveTo>
                  <a:cubicBezTo>
                    <a:pt x="672" y="635"/>
                    <a:pt x="648" y="681"/>
                    <a:pt x="517" y="725"/>
                  </a:cubicBezTo>
                  <a:cubicBezTo>
                    <a:pt x="462" y="720"/>
                    <a:pt x="407" y="718"/>
                    <a:pt x="352" y="710"/>
                  </a:cubicBezTo>
                  <a:cubicBezTo>
                    <a:pt x="303" y="703"/>
                    <a:pt x="264" y="666"/>
                    <a:pt x="217" y="650"/>
                  </a:cubicBezTo>
                  <a:cubicBezTo>
                    <a:pt x="163" y="570"/>
                    <a:pt x="91" y="505"/>
                    <a:pt x="37" y="425"/>
                  </a:cubicBezTo>
                  <a:cubicBezTo>
                    <a:pt x="13" y="330"/>
                    <a:pt x="0" y="220"/>
                    <a:pt x="67" y="140"/>
                  </a:cubicBezTo>
                  <a:cubicBezTo>
                    <a:pt x="81" y="124"/>
                    <a:pt x="93" y="105"/>
                    <a:pt x="112" y="95"/>
                  </a:cubicBezTo>
                  <a:cubicBezTo>
                    <a:pt x="140" y="80"/>
                    <a:pt x="202" y="65"/>
                    <a:pt x="202" y="65"/>
                  </a:cubicBezTo>
                  <a:cubicBezTo>
                    <a:pt x="267" y="0"/>
                    <a:pt x="235" y="8"/>
                    <a:pt x="352" y="35"/>
                  </a:cubicBezTo>
                  <a:cubicBezTo>
                    <a:pt x="383" y="42"/>
                    <a:pt x="442" y="65"/>
                    <a:pt x="442" y="65"/>
                  </a:cubicBezTo>
                  <a:cubicBezTo>
                    <a:pt x="488" y="202"/>
                    <a:pt x="514" y="354"/>
                    <a:pt x="427" y="485"/>
                  </a:cubicBezTo>
                  <a:cubicBezTo>
                    <a:pt x="397" y="475"/>
                    <a:pt x="367" y="465"/>
                    <a:pt x="337" y="455"/>
                  </a:cubicBezTo>
                  <a:cubicBezTo>
                    <a:pt x="327" y="452"/>
                    <a:pt x="273" y="336"/>
                    <a:pt x="262" y="320"/>
                  </a:cubicBezTo>
                  <a:cubicBezTo>
                    <a:pt x="287" y="245"/>
                    <a:pt x="307" y="260"/>
                    <a:pt x="382" y="2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0" name="Freeform 12">
              <a:extLst>
                <a:ext uri="{FF2B5EF4-FFF2-40B4-BE49-F238E27FC236}">
                  <a16:creationId xmlns:a16="http://schemas.microsoft.com/office/drawing/2014/main" id="{07222785-68FB-40AB-979B-BC09E337020E}"/>
                </a:ext>
              </a:extLst>
            </p:cNvPr>
            <p:cNvSpPr>
              <a:spLocks/>
            </p:cNvSpPr>
            <p:nvPr/>
          </p:nvSpPr>
          <p:spPr bwMode="auto">
            <a:xfrm>
              <a:off x="5575" y="6122"/>
              <a:ext cx="585" cy="444"/>
            </a:xfrm>
            <a:custGeom>
              <a:avLst/>
              <a:gdLst>
                <a:gd name="T0" fmla="*/ 78 w 673"/>
                <a:gd name="T1" fmla="*/ 148 h 510"/>
                <a:gd name="T2" fmla="*/ 32 w 673"/>
                <a:gd name="T3" fmla="*/ 45 h 510"/>
                <a:gd name="T4" fmla="*/ 66 w 673"/>
                <a:gd name="T5" fmla="*/ 23 h 510"/>
                <a:gd name="T6" fmla="*/ 112 w 673"/>
                <a:gd name="T7" fmla="*/ 34 h 510"/>
                <a:gd name="T8" fmla="*/ 123 w 673"/>
                <a:gd name="T9" fmla="*/ 79 h 510"/>
                <a:gd name="T10" fmla="*/ 135 w 673"/>
                <a:gd name="T11" fmla="*/ 45 h 510"/>
                <a:gd name="T12" fmla="*/ 169 w 673"/>
                <a:gd name="T13" fmla="*/ 23 h 510"/>
                <a:gd name="T14" fmla="*/ 259 w 673"/>
                <a:gd name="T15" fmla="*/ 0 h 510"/>
                <a:gd name="T16" fmla="*/ 338 w 673"/>
                <a:gd name="T17" fmla="*/ 23 h 510"/>
                <a:gd name="T18" fmla="*/ 349 w 673"/>
                <a:gd name="T19" fmla="*/ 57 h 510"/>
                <a:gd name="T20" fmla="*/ 418 w 673"/>
                <a:gd name="T21" fmla="*/ 23 h 510"/>
                <a:gd name="T22" fmla="*/ 441 w 673"/>
                <a:gd name="T23" fmla="*/ 57 h 510"/>
                <a:gd name="T24" fmla="*/ 429 w 673"/>
                <a:gd name="T25" fmla="*/ 103 h 510"/>
                <a:gd name="T26" fmla="*/ 384 w 673"/>
                <a:gd name="T27" fmla="*/ 171 h 510"/>
                <a:gd name="T28" fmla="*/ 429 w 673"/>
                <a:gd name="T29" fmla="*/ 193 h 510"/>
                <a:gd name="T30" fmla="*/ 418 w 673"/>
                <a:gd name="T31" fmla="*/ 227 h 510"/>
                <a:gd name="T32" fmla="*/ 509 w 673"/>
                <a:gd name="T33" fmla="*/ 261 h 510"/>
                <a:gd name="T34" fmla="*/ 418 w 673"/>
                <a:gd name="T35" fmla="*/ 330 h 510"/>
                <a:gd name="T36" fmla="*/ 441 w 673"/>
                <a:gd name="T37" fmla="*/ 387 h 5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3"/>
                <a:gd name="T58" fmla="*/ 0 h 510"/>
                <a:gd name="T59" fmla="*/ 673 w 673"/>
                <a:gd name="T60" fmla="*/ 510 h 5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3" h="510">
                  <a:moveTo>
                    <a:pt x="103" y="195"/>
                  </a:moveTo>
                  <a:cubicBezTo>
                    <a:pt x="40" y="174"/>
                    <a:pt x="0" y="134"/>
                    <a:pt x="43" y="60"/>
                  </a:cubicBezTo>
                  <a:cubicBezTo>
                    <a:pt x="52" y="44"/>
                    <a:pt x="73" y="40"/>
                    <a:pt x="88" y="30"/>
                  </a:cubicBezTo>
                  <a:cubicBezTo>
                    <a:pt x="108" y="35"/>
                    <a:pt x="133" y="30"/>
                    <a:pt x="148" y="45"/>
                  </a:cubicBezTo>
                  <a:cubicBezTo>
                    <a:pt x="163" y="60"/>
                    <a:pt x="145" y="96"/>
                    <a:pt x="163" y="105"/>
                  </a:cubicBezTo>
                  <a:cubicBezTo>
                    <a:pt x="177" y="112"/>
                    <a:pt x="168" y="72"/>
                    <a:pt x="178" y="60"/>
                  </a:cubicBezTo>
                  <a:cubicBezTo>
                    <a:pt x="189" y="46"/>
                    <a:pt x="206" y="36"/>
                    <a:pt x="223" y="30"/>
                  </a:cubicBezTo>
                  <a:cubicBezTo>
                    <a:pt x="262" y="16"/>
                    <a:pt x="304" y="13"/>
                    <a:pt x="343" y="0"/>
                  </a:cubicBezTo>
                  <a:cubicBezTo>
                    <a:pt x="378" y="12"/>
                    <a:pt x="420" y="7"/>
                    <a:pt x="448" y="30"/>
                  </a:cubicBezTo>
                  <a:cubicBezTo>
                    <a:pt x="460" y="40"/>
                    <a:pt x="458" y="60"/>
                    <a:pt x="463" y="75"/>
                  </a:cubicBezTo>
                  <a:cubicBezTo>
                    <a:pt x="472" y="69"/>
                    <a:pt x="534" y="22"/>
                    <a:pt x="553" y="30"/>
                  </a:cubicBezTo>
                  <a:cubicBezTo>
                    <a:pt x="570" y="37"/>
                    <a:pt x="573" y="60"/>
                    <a:pt x="583" y="75"/>
                  </a:cubicBezTo>
                  <a:cubicBezTo>
                    <a:pt x="578" y="95"/>
                    <a:pt x="577" y="117"/>
                    <a:pt x="568" y="135"/>
                  </a:cubicBezTo>
                  <a:cubicBezTo>
                    <a:pt x="552" y="167"/>
                    <a:pt x="508" y="225"/>
                    <a:pt x="508" y="225"/>
                  </a:cubicBezTo>
                  <a:cubicBezTo>
                    <a:pt x="528" y="235"/>
                    <a:pt x="556" y="236"/>
                    <a:pt x="568" y="255"/>
                  </a:cubicBezTo>
                  <a:cubicBezTo>
                    <a:pt x="576" y="269"/>
                    <a:pt x="543" y="288"/>
                    <a:pt x="553" y="300"/>
                  </a:cubicBezTo>
                  <a:cubicBezTo>
                    <a:pt x="560" y="308"/>
                    <a:pt x="651" y="338"/>
                    <a:pt x="673" y="345"/>
                  </a:cubicBezTo>
                  <a:cubicBezTo>
                    <a:pt x="610" y="387"/>
                    <a:pt x="596" y="370"/>
                    <a:pt x="553" y="435"/>
                  </a:cubicBezTo>
                  <a:cubicBezTo>
                    <a:pt x="572" y="491"/>
                    <a:pt x="561" y="466"/>
                    <a:pt x="583" y="51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1" name="Freeform 13">
              <a:extLst>
                <a:ext uri="{FF2B5EF4-FFF2-40B4-BE49-F238E27FC236}">
                  <a16:creationId xmlns:a16="http://schemas.microsoft.com/office/drawing/2014/main" id="{D0695FAE-774E-4475-9D30-CECE5235D152}"/>
                </a:ext>
              </a:extLst>
            </p:cNvPr>
            <p:cNvSpPr>
              <a:spLocks/>
            </p:cNvSpPr>
            <p:nvPr/>
          </p:nvSpPr>
          <p:spPr bwMode="auto">
            <a:xfrm>
              <a:off x="5678" y="6331"/>
              <a:ext cx="391" cy="355"/>
            </a:xfrm>
            <a:custGeom>
              <a:avLst/>
              <a:gdLst>
                <a:gd name="T0" fmla="*/ 0 w 450"/>
                <a:gd name="T1" fmla="*/ 0 h 407"/>
                <a:gd name="T2" fmla="*/ 23 w 450"/>
                <a:gd name="T3" fmla="*/ 69 h 407"/>
                <a:gd name="T4" fmla="*/ 45 w 450"/>
                <a:gd name="T5" fmla="*/ 126 h 407"/>
                <a:gd name="T6" fmla="*/ 79 w 450"/>
                <a:gd name="T7" fmla="*/ 194 h 407"/>
                <a:gd name="T8" fmla="*/ 182 w 450"/>
                <a:gd name="T9" fmla="*/ 285 h 407"/>
                <a:gd name="T10" fmla="*/ 340 w 450"/>
                <a:gd name="T11" fmla="*/ 240 h 407"/>
                <a:gd name="T12" fmla="*/ 0 60000 65536"/>
                <a:gd name="T13" fmla="*/ 0 60000 65536"/>
                <a:gd name="T14" fmla="*/ 0 60000 65536"/>
                <a:gd name="T15" fmla="*/ 0 60000 65536"/>
                <a:gd name="T16" fmla="*/ 0 60000 65536"/>
                <a:gd name="T17" fmla="*/ 0 60000 65536"/>
                <a:gd name="T18" fmla="*/ 0 w 450"/>
                <a:gd name="T19" fmla="*/ 0 h 407"/>
                <a:gd name="T20" fmla="*/ 450 w 450"/>
                <a:gd name="T21" fmla="*/ 407 h 407"/>
              </a:gdLst>
              <a:ahLst/>
              <a:cxnLst>
                <a:cxn ang="T12">
                  <a:pos x="T0" y="T1"/>
                </a:cxn>
                <a:cxn ang="T13">
                  <a:pos x="T2" y="T3"/>
                </a:cxn>
                <a:cxn ang="T14">
                  <a:pos x="T4" y="T5"/>
                </a:cxn>
                <a:cxn ang="T15">
                  <a:pos x="T6" y="T7"/>
                </a:cxn>
                <a:cxn ang="T16">
                  <a:pos x="T8" y="T9"/>
                </a:cxn>
                <a:cxn ang="T17">
                  <a:pos x="T10" y="T11"/>
                </a:cxn>
              </a:cxnLst>
              <a:rect l="T18" t="T19" r="T20" b="T21"/>
              <a:pathLst>
                <a:path w="450" h="407">
                  <a:moveTo>
                    <a:pt x="0" y="0"/>
                  </a:moveTo>
                  <a:cubicBezTo>
                    <a:pt x="10" y="30"/>
                    <a:pt x="9" y="66"/>
                    <a:pt x="30" y="90"/>
                  </a:cubicBezTo>
                  <a:cubicBezTo>
                    <a:pt x="92" y="161"/>
                    <a:pt x="150" y="75"/>
                    <a:pt x="60" y="165"/>
                  </a:cubicBezTo>
                  <a:cubicBezTo>
                    <a:pt x="26" y="268"/>
                    <a:pt x="51" y="146"/>
                    <a:pt x="105" y="255"/>
                  </a:cubicBezTo>
                  <a:cubicBezTo>
                    <a:pt x="181" y="407"/>
                    <a:pt x="22" y="348"/>
                    <a:pt x="240" y="375"/>
                  </a:cubicBezTo>
                  <a:cubicBezTo>
                    <a:pt x="307" y="368"/>
                    <a:pt x="414" y="386"/>
                    <a:pt x="450" y="31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2" name="Line 14">
              <a:extLst>
                <a:ext uri="{FF2B5EF4-FFF2-40B4-BE49-F238E27FC236}">
                  <a16:creationId xmlns:a16="http://schemas.microsoft.com/office/drawing/2014/main" id="{3E799470-4028-4A05-8158-95923C80F152}"/>
                </a:ext>
              </a:extLst>
            </p:cNvPr>
            <p:cNvSpPr>
              <a:spLocks noChangeShapeType="1"/>
            </p:cNvSpPr>
            <p:nvPr/>
          </p:nvSpPr>
          <p:spPr bwMode="auto">
            <a:xfrm>
              <a:off x="5899" y="640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3" name="Freeform 15">
              <a:extLst>
                <a:ext uri="{FF2B5EF4-FFF2-40B4-BE49-F238E27FC236}">
                  <a16:creationId xmlns:a16="http://schemas.microsoft.com/office/drawing/2014/main" id="{8C8A3AC0-C66A-476B-B2C4-C45E3963F908}"/>
                </a:ext>
              </a:extLst>
            </p:cNvPr>
            <p:cNvSpPr>
              <a:spLocks/>
            </p:cNvSpPr>
            <p:nvPr/>
          </p:nvSpPr>
          <p:spPr bwMode="auto">
            <a:xfrm>
              <a:off x="5847" y="6723"/>
              <a:ext cx="978" cy="235"/>
            </a:xfrm>
            <a:custGeom>
              <a:avLst/>
              <a:gdLst>
                <a:gd name="T0" fmla="*/ 0 w 1125"/>
                <a:gd name="T1" fmla="*/ 0 h 270"/>
                <a:gd name="T2" fmla="*/ 45 w 1125"/>
                <a:gd name="T3" fmla="*/ 45 h 270"/>
                <a:gd name="T4" fmla="*/ 68 w 1125"/>
                <a:gd name="T5" fmla="*/ 79 h 270"/>
                <a:gd name="T6" fmla="*/ 227 w 1125"/>
                <a:gd name="T7" fmla="*/ 114 h 270"/>
                <a:gd name="T8" fmla="*/ 578 w 1125"/>
                <a:gd name="T9" fmla="*/ 193 h 270"/>
                <a:gd name="T10" fmla="*/ 850 w 1125"/>
                <a:gd name="T11" fmla="*/ 205 h 270"/>
                <a:gd name="T12" fmla="*/ 0 60000 65536"/>
                <a:gd name="T13" fmla="*/ 0 60000 65536"/>
                <a:gd name="T14" fmla="*/ 0 60000 65536"/>
                <a:gd name="T15" fmla="*/ 0 60000 65536"/>
                <a:gd name="T16" fmla="*/ 0 60000 65536"/>
                <a:gd name="T17" fmla="*/ 0 60000 65536"/>
                <a:gd name="T18" fmla="*/ 0 w 1125"/>
                <a:gd name="T19" fmla="*/ 0 h 270"/>
                <a:gd name="T20" fmla="*/ 1125 w 1125"/>
                <a:gd name="T21" fmla="*/ 270 h 270"/>
              </a:gdLst>
              <a:ahLst/>
              <a:cxnLst>
                <a:cxn ang="T12">
                  <a:pos x="T0" y="T1"/>
                </a:cxn>
                <a:cxn ang="T13">
                  <a:pos x="T2" y="T3"/>
                </a:cxn>
                <a:cxn ang="T14">
                  <a:pos x="T4" y="T5"/>
                </a:cxn>
                <a:cxn ang="T15">
                  <a:pos x="T6" y="T7"/>
                </a:cxn>
                <a:cxn ang="T16">
                  <a:pos x="T8" y="T9"/>
                </a:cxn>
                <a:cxn ang="T17">
                  <a:pos x="T10" y="T11"/>
                </a:cxn>
              </a:cxnLst>
              <a:rect l="T18" t="T19" r="T20" b="T21"/>
              <a:pathLst>
                <a:path w="1125" h="270">
                  <a:moveTo>
                    <a:pt x="0" y="0"/>
                  </a:moveTo>
                  <a:cubicBezTo>
                    <a:pt x="20" y="20"/>
                    <a:pt x="42" y="39"/>
                    <a:pt x="60" y="60"/>
                  </a:cubicBezTo>
                  <a:cubicBezTo>
                    <a:pt x="72" y="74"/>
                    <a:pt x="76" y="94"/>
                    <a:pt x="90" y="105"/>
                  </a:cubicBezTo>
                  <a:cubicBezTo>
                    <a:pt x="140" y="145"/>
                    <a:pt x="238" y="135"/>
                    <a:pt x="300" y="150"/>
                  </a:cubicBezTo>
                  <a:cubicBezTo>
                    <a:pt x="417" y="228"/>
                    <a:pt x="630" y="247"/>
                    <a:pt x="765" y="255"/>
                  </a:cubicBezTo>
                  <a:cubicBezTo>
                    <a:pt x="1020" y="270"/>
                    <a:pt x="993" y="270"/>
                    <a:pt x="1125" y="27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4" name="Freeform 16">
              <a:extLst>
                <a:ext uri="{FF2B5EF4-FFF2-40B4-BE49-F238E27FC236}">
                  <a16:creationId xmlns:a16="http://schemas.microsoft.com/office/drawing/2014/main" id="{5295333A-DD8A-42E4-96E2-0E68604BB7AA}"/>
                </a:ext>
              </a:extLst>
            </p:cNvPr>
            <p:cNvSpPr>
              <a:spLocks/>
            </p:cNvSpPr>
            <p:nvPr/>
          </p:nvSpPr>
          <p:spPr bwMode="auto">
            <a:xfrm>
              <a:off x="4921" y="6894"/>
              <a:ext cx="1878" cy="1013"/>
            </a:xfrm>
            <a:custGeom>
              <a:avLst/>
              <a:gdLst>
                <a:gd name="T0" fmla="*/ 1633 w 2160"/>
                <a:gd name="T1" fmla="*/ 113 h 1163"/>
                <a:gd name="T2" fmla="*/ 1055 w 2160"/>
                <a:gd name="T3" fmla="*/ 79 h 1163"/>
                <a:gd name="T4" fmla="*/ 828 w 2160"/>
                <a:gd name="T5" fmla="*/ 22 h 1163"/>
                <a:gd name="T6" fmla="*/ 737 w 2160"/>
                <a:gd name="T7" fmla="*/ 33 h 1163"/>
                <a:gd name="T8" fmla="*/ 623 w 2160"/>
                <a:gd name="T9" fmla="*/ 170 h 1163"/>
                <a:gd name="T10" fmla="*/ 612 w 2160"/>
                <a:gd name="T11" fmla="*/ 204 h 1163"/>
                <a:gd name="T12" fmla="*/ 578 w 2160"/>
                <a:gd name="T13" fmla="*/ 226 h 1163"/>
                <a:gd name="T14" fmla="*/ 567 w 2160"/>
                <a:gd name="T15" fmla="*/ 261 h 1163"/>
                <a:gd name="T16" fmla="*/ 816 w 2160"/>
                <a:gd name="T17" fmla="*/ 215 h 1163"/>
                <a:gd name="T18" fmla="*/ 850 w 2160"/>
                <a:gd name="T19" fmla="*/ 204 h 1163"/>
                <a:gd name="T20" fmla="*/ 884 w 2160"/>
                <a:gd name="T21" fmla="*/ 192 h 1163"/>
                <a:gd name="T22" fmla="*/ 952 w 2160"/>
                <a:gd name="T23" fmla="*/ 318 h 1163"/>
                <a:gd name="T24" fmla="*/ 918 w 2160"/>
                <a:gd name="T25" fmla="*/ 329 h 1163"/>
                <a:gd name="T26" fmla="*/ 884 w 2160"/>
                <a:gd name="T27" fmla="*/ 352 h 1163"/>
                <a:gd name="T28" fmla="*/ 816 w 2160"/>
                <a:gd name="T29" fmla="*/ 455 h 1163"/>
                <a:gd name="T30" fmla="*/ 805 w 2160"/>
                <a:gd name="T31" fmla="*/ 489 h 1163"/>
                <a:gd name="T32" fmla="*/ 771 w 2160"/>
                <a:gd name="T33" fmla="*/ 523 h 1163"/>
                <a:gd name="T34" fmla="*/ 715 w 2160"/>
                <a:gd name="T35" fmla="*/ 591 h 1163"/>
                <a:gd name="T36" fmla="*/ 657 w 2160"/>
                <a:gd name="T37" fmla="*/ 682 h 1163"/>
                <a:gd name="T38" fmla="*/ 726 w 2160"/>
                <a:gd name="T39" fmla="*/ 796 h 1163"/>
                <a:gd name="T40" fmla="*/ 918 w 2160"/>
                <a:gd name="T41" fmla="*/ 785 h 1163"/>
                <a:gd name="T42" fmla="*/ 907 w 2160"/>
                <a:gd name="T43" fmla="*/ 864 h 1163"/>
                <a:gd name="T44" fmla="*/ 794 w 2160"/>
                <a:gd name="T45" fmla="*/ 853 h 1163"/>
                <a:gd name="T46" fmla="*/ 726 w 2160"/>
                <a:gd name="T47" fmla="*/ 830 h 1163"/>
                <a:gd name="T48" fmla="*/ 567 w 2160"/>
                <a:gd name="T49" fmla="*/ 819 h 1163"/>
                <a:gd name="T50" fmla="*/ 623 w 2160"/>
                <a:gd name="T51" fmla="*/ 682 h 1163"/>
                <a:gd name="T52" fmla="*/ 635 w 2160"/>
                <a:gd name="T53" fmla="*/ 648 h 1163"/>
                <a:gd name="T54" fmla="*/ 669 w 2160"/>
                <a:gd name="T55" fmla="*/ 625 h 1163"/>
                <a:gd name="T56" fmla="*/ 715 w 2160"/>
                <a:gd name="T57" fmla="*/ 523 h 1163"/>
                <a:gd name="T58" fmla="*/ 749 w 2160"/>
                <a:gd name="T59" fmla="*/ 500 h 1163"/>
                <a:gd name="T60" fmla="*/ 771 w 2160"/>
                <a:gd name="T61" fmla="*/ 466 h 1163"/>
                <a:gd name="T62" fmla="*/ 805 w 2160"/>
                <a:gd name="T63" fmla="*/ 443 h 1163"/>
                <a:gd name="T64" fmla="*/ 816 w 2160"/>
                <a:gd name="T65" fmla="*/ 409 h 1163"/>
                <a:gd name="T66" fmla="*/ 862 w 2160"/>
                <a:gd name="T67" fmla="*/ 341 h 1163"/>
                <a:gd name="T68" fmla="*/ 850 w 2160"/>
                <a:gd name="T69" fmla="*/ 307 h 1163"/>
                <a:gd name="T70" fmla="*/ 749 w 2160"/>
                <a:gd name="T71" fmla="*/ 352 h 1163"/>
                <a:gd name="T72" fmla="*/ 601 w 2160"/>
                <a:gd name="T73" fmla="*/ 409 h 1163"/>
                <a:gd name="T74" fmla="*/ 567 w 2160"/>
                <a:gd name="T75" fmla="*/ 443 h 1163"/>
                <a:gd name="T76" fmla="*/ 499 w 2160"/>
                <a:gd name="T77" fmla="*/ 489 h 1163"/>
                <a:gd name="T78" fmla="*/ 409 w 2160"/>
                <a:gd name="T79" fmla="*/ 545 h 1163"/>
                <a:gd name="T80" fmla="*/ 374 w 2160"/>
                <a:gd name="T81" fmla="*/ 557 h 1163"/>
                <a:gd name="T82" fmla="*/ 204 w 2160"/>
                <a:gd name="T83" fmla="*/ 545 h 1163"/>
                <a:gd name="T84" fmla="*/ 136 w 2160"/>
                <a:gd name="T85" fmla="*/ 523 h 1163"/>
                <a:gd name="T86" fmla="*/ 102 w 2160"/>
                <a:gd name="T87" fmla="*/ 489 h 1163"/>
                <a:gd name="T88" fmla="*/ 34 w 2160"/>
                <a:gd name="T89" fmla="*/ 466 h 1163"/>
                <a:gd name="T90" fmla="*/ 0 w 2160"/>
                <a:gd name="T91" fmla="*/ 443 h 1163"/>
                <a:gd name="T92" fmla="*/ 23 w 2160"/>
                <a:gd name="T93" fmla="*/ 386 h 116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160"/>
                <a:gd name="T142" fmla="*/ 0 h 1163"/>
                <a:gd name="T143" fmla="*/ 2160 w 2160"/>
                <a:gd name="T144" fmla="*/ 1163 h 116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160" h="1163">
                  <a:moveTo>
                    <a:pt x="2160" y="149"/>
                  </a:moveTo>
                  <a:cubicBezTo>
                    <a:pt x="1914" y="168"/>
                    <a:pt x="1609" y="247"/>
                    <a:pt x="1395" y="104"/>
                  </a:cubicBezTo>
                  <a:cubicBezTo>
                    <a:pt x="1326" y="0"/>
                    <a:pt x="1229" y="38"/>
                    <a:pt x="1095" y="29"/>
                  </a:cubicBezTo>
                  <a:cubicBezTo>
                    <a:pt x="1055" y="34"/>
                    <a:pt x="1011" y="26"/>
                    <a:pt x="975" y="44"/>
                  </a:cubicBezTo>
                  <a:cubicBezTo>
                    <a:pt x="942" y="61"/>
                    <a:pt x="839" y="183"/>
                    <a:pt x="825" y="224"/>
                  </a:cubicBezTo>
                  <a:cubicBezTo>
                    <a:pt x="820" y="239"/>
                    <a:pt x="820" y="257"/>
                    <a:pt x="810" y="269"/>
                  </a:cubicBezTo>
                  <a:cubicBezTo>
                    <a:pt x="799" y="283"/>
                    <a:pt x="780" y="289"/>
                    <a:pt x="765" y="299"/>
                  </a:cubicBezTo>
                  <a:cubicBezTo>
                    <a:pt x="760" y="314"/>
                    <a:pt x="734" y="341"/>
                    <a:pt x="750" y="344"/>
                  </a:cubicBezTo>
                  <a:cubicBezTo>
                    <a:pt x="871" y="364"/>
                    <a:pt x="972" y="320"/>
                    <a:pt x="1080" y="284"/>
                  </a:cubicBezTo>
                  <a:cubicBezTo>
                    <a:pt x="1095" y="279"/>
                    <a:pt x="1110" y="274"/>
                    <a:pt x="1125" y="269"/>
                  </a:cubicBezTo>
                  <a:cubicBezTo>
                    <a:pt x="1140" y="264"/>
                    <a:pt x="1170" y="254"/>
                    <a:pt x="1170" y="254"/>
                  </a:cubicBezTo>
                  <a:cubicBezTo>
                    <a:pt x="1270" y="274"/>
                    <a:pt x="1290" y="253"/>
                    <a:pt x="1260" y="419"/>
                  </a:cubicBezTo>
                  <a:cubicBezTo>
                    <a:pt x="1257" y="435"/>
                    <a:pt x="1229" y="427"/>
                    <a:pt x="1215" y="434"/>
                  </a:cubicBezTo>
                  <a:cubicBezTo>
                    <a:pt x="1199" y="442"/>
                    <a:pt x="1185" y="454"/>
                    <a:pt x="1170" y="464"/>
                  </a:cubicBezTo>
                  <a:cubicBezTo>
                    <a:pt x="1140" y="509"/>
                    <a:pt x="1097" y="548"/>
                    <a:pt x="1080" y="599"/>
                  </a:cubicBezTo>
                  <a:cubicBezTo>
                    <a:pt x="1075" y="614"/>
                    <a:pt x="1074" y="631"/>
                    <a:pt x="1065" y="644"/>
                  </a:cubicBezTo>
                  <a:cubicBezTo>
                    <a:pt x="1053" y="662"/>
                    <a:pt x="1034" y="673"/>
                    <a:pt x="1020" y="689"/>
                  </a:cubicBezTo>
                  <a:cubicBezTo>
                    <a:pt x="916" y="814"/>
                    <a:pt x="1076" y="648"/>
                    <a:pt x="945" y="779"/>
                  </a:cubicBezTo>
                  <a:cubicBezTo>
                    <a:pt x="909" y="886"/>
                    <a:pt x="941" y="851"/>
                    <a:pt x="870" y="899"/>
                  </a:cubicBezTo>
                  <a:cubicBezTo>
                    <a:pt x="837" y="999"/>
                    <a:pt x="871" y="1019"/>
                    <a:pt x="960" y="1049"/>
                  </a:cubicBezTo>
                  <a:cubicBezTo>
                    <a:pt x="1068" y="1022"/>
                    <a:pt x="1097" y="1019"/>
                    <a:pt x="1215" y="1034"/>
                  </a:cubicBezTo>
                  <a:cubicBezTo>
                    <a:pt x="1210" y="1069"/>
                    <a:pt x="1231" y="1122"/>
                    <a:pt x="1200" y="1139"/>
                  </a:cubicBezTo>
                  <a:cubicBezTo>
                    <a:pt x="1156" y="1163"/>
                    <a:pt x="1099" y="1133"/>
                    <a:pt x="1050" y="1124"/>
                  </a:cubicBezTo>
                  <a:cubicBezTo>
                    <a:pt x="1019" y="1118"/>
                    <a:pt x="992" y="1096"/>
                    <a:pt x="960" y="1094"/>
                  </a:cubicBezTo>
                  <a:cubicBezTo>
                    <a:pt x="890" y="1089"/>
                    <a:pt x="820" y="1084"/>
                    <a:pt x="750" y="1079"/>
                  </a:cubicBezTo>
                  <a:cubicBezTo>
                    <a:pt x="721" y="993"/>
                    <a:pt x="766" y="958"/>
                    <a:pt x="825" y="899"/>
                  </a:cubicBezTo>
                  <a:cubicBezTo>
                    <a:pt x="830" y="884"/>
                    <a:pt x="830" y="866"/>
                    <a:pt x="840" y="854"/>
                  </a:cubicBezTo>
                  <a:cubicBezTo>
                    <a:pt x="851" y="840"/>
                    <a:pt x="875" y="839"/>
                    <a:pt x="885" y="824"/>
                  </a:cubicBezTo>
                  <a:cubicBezTo>
                    <a:pt x="935" y="745"/>
                    <a:pt x="890" y="744"/>
                    <a:pt x="945" y="689"/>
                  </a:cubicBezTo>
                  <a:cubicBezTo>
                    <a:pt x="958" y="676"/>
                    <a:pt x="975" y="669"/>
                    <a:pt x="990" y="659"/>
                  </a:cubicBezTo>
                  <a:cubicBezTo>
                    <a:pt x="1000" y="644"/>
                    <a:pt x="1007" y="627"/>
                    <a:pt x="1020" y="614"/>
                  </a:cubicBezTo>
                  <a:cubicBezTo>
                    <a:pt x="1033" y="601"/>
                    <a:pt x="1054" y="598"/>
                    <a:pt x="1065" y="584"/>
                  </a:cubicBezTo>
                  <a:cubicBezTo>
                    <a:pt x="1075" y="572"/>
                    <a:pt x="1072" y="553"/>
                    <a:pt x="1080" y="539"/>
                  </a:cubicBezTo>
                  <a:cubicBezTo>
                    <a:pt x="1098" y="507"/>
                    <a:pt x="1140" y="449"/>
                    <a:pt x="1140" y="449"/>
                  </a:cubicBezTo>
                  <a:cubicBezTo>
                    <a:pt x="1135" y="434"/>
                    <a:pt x="1141" y="406"/>
                    <a:pt x="1125" y="404"/>
                  </a:cubicBezTo>
                  <a:cubicBezTo>
                    <a:pt x="1065" y="395"/>
                    <a:pt x="1035" y="442"/>
                    <a:pt x="990" y="464"/>
                  </a:cubicBezTo>
                  <a:cubicBezTo>
                    <a:pt x="926" y="496"/>
                    <a:pt x="865" y="521"/>
                    <a:pt x="795" y="539"/>
                  </a:cubicBezTo>
                  <a:cubicBezTo>
                    <a:pt x="780" y="554"/>
                    <a:pt x="767" y="571"/>
                    <a:pt x="750" y="584"/>
                  </a:cubicBezTo>
                  <a:cubicBezTo>
                    <a:pt x="722" y="606"/>
                    <a:pt x="660" y="644"/>
                    <a:pt x="660" y="644"/>
                  </a:cubicBezTo>
                  <a:cubicBezTo>
                    <a:pt x="612" y="715"/>
                    <a:pt x="647" y="683"/>
                    <a:pt x="540" y="719"/>
                  </a:cubicBezTo>
                  <a:cubicBezTo>
                    <a:pt x="525" y="724"/>
                    <a:pt x="495" y="734"/>
                    <a:pt x="495" y="734"/>
                  </a:cubicBezTo>
                  <a:cubicBezTo>
                    <a:pt x="420" y="729"/>
                    <a:pt x="344" y="730"/>
                    <a:pt x="270" y="719"/>
                  </a:cubicBezTo>
                  <a:cubicBezTo>
                    <a:pt x="239" y="715"/>
                    <a:pt x="180" y="689"/>
                    <a:pt x="180" y="689"/>
                  </a:cubicBezTo>
                  <a:cubicBezTo>
                    <a:pt x="165" y="674"/>
                    <a:pt x="154" y="654"/>
                    <a:pt x="135" y="644"/>
                  </a:cubicBezTo>
                  <a:cubicBezTo>
                    <a:pt x="107" y="629"/>
                    <a:pt x="71" y="632"/>
                    <a:pt x="45" y="614"/>
                  </a:cubicBezTo>
                  <a:cubicBezTo>
                    <a:pt x="30" y="604"/>
                    <a:pt x="15" y="594"/>
                    <a:pt x="0" y="584"/>
                  </a:cubicBezTo>
                  <a:cubicBezTo>
                    <a:pt x="19" y="528"/>
                    <a:pt x="8" y="553"/>
                    <a:pt x="30" y="50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5" name="Freeform 17">
              <a:extLst>
                <a:ext uri="{FF2B5EF4-FFF2-40B4-BE49-F238E27FC236}">
                  <a16:creationId xmlns:a16="http://schemas.microsoft.com/office/drawing/2014/main" id="{021E319C-C41A-474D-88B7-AF17F41A9459}"/>
                </a:ext>
              </a:extLst>
            </p:cNvPr>
            <p:cNvSpPr>
              <a:spLocks/>
            </p:cNvSpPr>
            <p:nvPr/>
          </p:nvSpPr>
          <p:spPr bwMode="auto">
            <a:xfrm>
              <a:off x="6043" y="6645"/>
              <a:ext cx="875" cy="470"/>
            </a:xfrm>
            <a:custGeom>
              <a:avLst/>
              <a:gdLst>
                <a:gd name="T0" fmla="*/ 0 w 1006"/>
                <a:gd name="T1" fmla="*/ 0 h 540"/>
                <a:gd name="T2" fmla="*/ 23 w 1006"/>
                <a:gd name="T3" fmla="*/ 68 h 540"/>
                <a:gd name="T4" fmla="*/ 34 w 1006"/>
                <a:gd name="T5" fmla="*/ 103 h 540"/>
                <a:gd name="T6" fmla="*/ 204 w 1006"/>
                <a:gd name="T7" fmla="*/ 148 h 540"/>
                <a:gd name="T8" fmla="*/ 340 w 1006"/>
                <a:gd name="T9" fmla="*/ 227 h 540"/>
                <a:gd name="T10" fmla="*/ 431 w 1006"/>
                <a:gd name="T11" fmla="*/ 250 h 540"/>
                <a:gd name="T12" fmla="*/ 726 w 1006"/>
                <a:gd name="T13" fmla="*/ 272 h 540"/>
                <a:gd name="T14" fmla="*/ 760 w 1006"/>
                <a:gd name="T15" fmla="*/ 306 h 540"/>
                <a:gd name="T16" fmla="*/ 738 w 1006"/>
                <a:gd name="T17" fmla="*/ 386 h 540"/>
                <a:gd name="T18" fmla="*/ 704 w 1006"/>
                <a:gd name="T19" fmla="*/ 409 h 540"/>
                <a:gd name="T20" fmla="*/ 670 w 1006"/>
                <a:gd name="T21" fmla="*/ 398 h 540"/>
                <a:gd name="T22" fmla="*/ 636 w 1006"/>
                <a:gd name="T23" fmla="*/ 375 h 540"/>
                <a:gd name="T24" fmla="*/ 522 w 1006"/>
                <a:gd name="T25" fmla="*/ 352 h 5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6"/>
                <a:gd name="T40" fmla="*/ 0 h 540"/>
                <a:gd name="T41" fmla="*/ 1006 w 1006"/>
                <a:gd name="T42" fmla="*/ 540 h 5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6" h="540">
                  <a:moveTo>
                    <a:pt x="0" y="0"/>
                  </a:moveTo>
                  <a:cubicBezTo>
                    <a:pt x="10" y="30"/>
                    <a:pt x="20" y="60"/>
                    <a:pt x="30" y="90"/>
                  </a:cubicBezTo>
                  <a:cubicBezTo>
                    <a:pt x="35" y="105"/>
                    <a:pt x="30" y="131"/>
                    <a:pt x="45" y="135"/>
                  </a:cubicBezTo>
                  <a:cubicBezTo>
                    <a:pt x="110" y="151"/>
                    <a:pt x="205" y="163"/>
                    <a:pt x="270" y="195"/>
                  </a:cubicBezTo>
                  <a:cubicBezTo>
                    <a:pt x="333" y="226"/>
                    <a:pt x="391" y="260"/>
                    <a:pt x="450" y="300"/>
                  </a:cubicBezTo>
                  <a:cubicBezTo>
                    <a:pt x="469" y="313"/>
                    <a:pt x="561" y="329"/>
                    <a:pt x="570" y="330"/>
                  </a:cubicBezTo>
                  <a:cubicBezTo>
                    <a:pt x="692" y="346"/>
                    <a:pt x="842" y="353"/>
                    <a:pt x="960" y="360"/>
                  </a:cubicBezTo>
                  <a:cubicBezTo>
                    <a:pt x="975" y="375"/>
                    <a:pt x="999" y="385"/>
                    <a:pt x="1005" y="405"/>
                  </a:cubicBezTo>
                  <a:cubicBezTo>
                    <a:pt x="1006" y="407"/>
                    <a:pt x="982" y="502"/>
                    <a:pt x="975" y="510"/>
                  </a:cubicBezTo>
                  <a:cubicBezTo>
                    <a:pt x="964" y="524"/>
                    <a:pt x="945" y="530"/>
                    <a:pt x="930" y="540"/>
                  </a:cubicBezTo>
                  <a:cubicBezTo>
                    <a:pt x="915" y="535"/>
                    <a:pt x="899" y="532"/>
                    <a:pt x="885" y="525"/>
                  </a:cubicBezTo>
                  <a:cubicBezTo>
                    <a:pt x="869" y="517"/>
                    <a:pt x="857" y="502"/>
                    <a:pt x="840" y="495"/>
                  </a:cubicBezTo>
                  <a:cubicBezTo>
                    <a:pt x="795" y="476"/>
                    <a:pt x="738" y="465"/>
                    <a:pt x="690" y="46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86" name="Line 18">
              <a:extLst>
                <a:ext uri="{FF2B5EF4-FFF2-40B4-BE49-F238E27FC236}">
                  <a16:creationId xmlns:a16="http://schemas.microsoft.com/office/drawing/2014/main" id="{BCED70AA-E0C3-48D9-BDAF-95C4DFB3D5C3}"/>
                </a:ext>
              </a:extLst>
            </p:cNvPr>
            <p:cNvSpPr>
              <a:spLocks noChangeShapeType="1"/>
            </p:cNvSpPr>
            <p:nvPr/>
          </p:nvSpPr>
          <p:spPr bwMode="auto">
            <a:xfrm flipV="1">
              <a:off x="6525" y="7086"/>
              <a:ext cx="1"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Line 19">
              <a:extLst>
                <a:ext uri="{FF2B5EF4-FFF2-40B4-BE49-F238E27FC236}">
                  <a16:creationId xmlns:a16="http://schemas.microsoft.com/office/drawing/2014/main" id="{587CCC4C-98A0-49FE-8D68-06E1F3CFFFBB}"/>
                </a:ext>
              </a:extLst>
            </p:cNvPr>
            <p:cNvSpPr>
              <a:spLocks noChangeShapeType="1"/>
            </p:cNvSpPr>
            <p:nvPr/>
          </p:nvSpPr>
          <p:spPr bwMode="auto">
            <a:xfrm>
              <a:off x="6525" y="7086"/>
              <a:ext cx="12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Oval 20">
              <a:extLst>
                <a:ext uri="{FF2B5EF4-FFF2-40B4-BE49-F238E27FC236}">
                  <a16:creationId xmlns:a16="http://schemas.microsoft.com/office/drawing/2014/main" id="{02F28462-8D46-4B62-A4DA-A29C81C71FDD}"/>
                </a:ext>
              </a:extLst>
            </p:cNvPr>
            <p:cNvSpPr>
              <a:spLocks noChangeArrowheads="1"/>
            </p:cNvSpPr>
            <p:nvPr/>
          </p:nvSpPr>
          <p:spPr bwMode="auto">
            <a:xfrm>
              <a:off x="5743" y="6271"/>
              <a:ext cx="156" cy="136"/>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889" name="Oval 21">
              <a:extLst>
                <a:ext uri="{FF2B5EF4-FFF2-40B4-BE49-F238E27FC236}">
                  <a16:creationId xmlns:a16="http://schemas.microsoft.com/office/drawing/2014/main" id="{5F61B09B-9B8C-414F-A9D0-045810E8BA9C}"/>
                </a:ext>
              </a:extLst>
            </p:cNvPr>
            <p:cNvSpPr>
              <a:spLocks noChangeArrowheads="1"/>
            </p:cNvSpPr>
            <p:nvPr/>
          </p:nvSpPr>
          <p:spPr bwMode="auto">
            <a:xfrm>
              <a:off x="5899" y="6271"/>
              <a:ext cx="157" cy="136"/>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890" name="Oval 22">
              <a:extLst>
                <a:ext uri="{FF2B5EF4-FFF2-40B4-BE49-F238E27FC236}">
                  <a16:creationId xmlns:a16="http://schemas.microsoft.com/office/drawing/2014/main" id="{356CE66D-54D6-4F22-9EC7-F624C0B49A3F}"/>
                </a:ext>
              </a:extLst>
            </p:cNvPr>
            <p:cNvSpPr>
              <a:spLocks noChangeArrowheads="1"/>
            </p:cNvSpPr>
            <p:nvPr/>
          </p:nvSpPr>
          <p:spPr bwMode="auto">
            <a:xfrm>
              <a:off x="5743" y="6407"/>
              <a:ext cx="313" cy="136"/>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891" name="Freeform 23">
              <a:extLst>
                <a:ext uri="{FF2B5EF4-FFF2-40B4-BE49-F238E27FC236}">
                  <a16:creationId xmlns:a16="http://schemas.microsoft.com/office/drawing/2014/main" id="{A7ABA0BF-1DBA-413D-95E6-D39EAE034E58}"/>
                </a:ext>
              </a:extLst>
            </p:cNvPr>
            <p:cNvSpPr>
              <a:spLocks/>
            </p:cNvSpPr>
            <p:nvPr/>
          </p:nvSpPr>
          <p:spPr bwMode="auto">
            <a:xfrm>
              <a:off x="5912" y="7272"/>
              <a:ext cx="434" cy="470"/>
            </a:xfrm>
            <a:custGeom>
              <a:avLst/>
              <a:gdLst>
                <a:gd name="T0" fmla="*/ 0 w 499"/>
                <a:gd name="T1" fmla="*/ 45 h 540"/>
                <a:gd name="T2" fmla="*/ 45 w 499"/>
                <a:gd name="T3" fmla="*/ 284 h 540"/>
                <a:gd name="T4" fmla="*/ 57 w 499"/>
                <a:gd name="T5" fmla="*/ 352 h 540"/>
                <a:gd name="T6" fmla="*/ 125 w 499"/>
                <a:gd name="T7" fmla="*/ 398 h 540"/>
                <a:gd name="T8" fmla="*/ 193 w 499"/>
                <a:gd name="T9" fmla="*/ 352 h 540"/>
                <a:gd name="T10" fmla="*/ 227 w 499"/>
                <a:gd name="T11" fmla="*/ 341 h 540"/>
                <a:gd name="T12" fmla="*/ 295 w 499"/>
                <a:gd name="T13" fmla="*/ 295 h 540"/>
                <a:gd name="T14" fmla="*/ 375 w 499"/>
                <a:gd name="T15" fmla="*/ 272 h 540"/>
                <a:gd name="T16" fmla="*/ 340 w 499"/>
                <a:gd name="T17" fmla="*/ 261 h 540"/>
                <a:gd name="T18" fmla="*/ 238 w 499"/>
                <a:gd name="T19" fmla="*/ 238 h 540"/>
                <a:gd name="T20" fmla="*/ 148 w 499"/>
                <a:gd name="T21" fmla="*/ 306 h 540"/>
                <a:gd name="T22" fmla="*/ 137 w 499"/>
                <a:gd name="T23" fmla="*/ 227 h 540"/>
                <a:gd name="T24" fmla="*/ 79 w 499"/>
                <a:gd name="T25" fmla="*/ 68 h 540"/>
                <a:gd name="T26" fmla="*/ 68 w 499"/>
                <a:gd name="T27" fmla="*/ 0 h 5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99"/>
                <a:gd name="T43" fmla="*/ 0 h 540"/>
                <a:gd name="T44" fmla="*/ 499 w 499"/>
                <a:gd name="T45" fmla="*/ 540 h 5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99" h="540">
                  <a:moveTo>
                    <a:pt x="0" y="60"/>
                  </a:moveTo>
                  <a:cubicBezTo>
                    <a:pt x="14" y="170"/>
                    <a:pt x="25" y="270"/>
                    <a:pt x="60" y="375"/>
                  </a:cubicBezTo>
                  <a:cubicBezTo>
                    <a:pt x="70" y="404"/>
                    <a:pt x="63" y="437"/>
                    <a:pt x="75" y="465"/>
                  </a:cubicBezTo>
                  <a:cubicBezTo>
                    <a:pt x="95" y="509"/>
                    <a:pt x="127" y="512"/>
                    <a:pt x="165" y="525"/>
                  </a:cubicBezTo>
                  <a:cubicBezTo>
                    <a:pt x="272" y="489"/>
                    <a:pt x="143" y="540"/>
                    <a:pt x="255" y="465"/>
                  </a:cubicBezTo>
                  <a:cubicBezTo>
                    <a:pt x="268" y="456"/>
                    <a:pt x="286" y="458"/>
                    <a:pt x="300" y="450"/>
                  </a:cubicBezTo>
                  <a:cubicBezTo>
                    <a:pt x="332" y="432"/>
                    <a:pt x="390" y="390"/>
                    <a:pt x="390" y="390"/>
                  </a:cubicBezTo>
                  <a:cubicBezTo>
                    <a:pt x="424" y="401"/>
                    <a:pt x="477" y="433"/>
                    <a:pt x="495" y="360"/>
                  </a:cubicBezTo>
                  <a:cubicBezTo>
                    <a:pt x="499" y="345"/>
                    <a:pt x="465" y="350"/>
                    <a:pt x="450" y="345"/>
                  </a:cubicBezTo>
                  <a:cubicBezTo>
                    <a:pt x="390" y="285"/>
                    <a:pt x="388" y="266"/>
                    <a:pt x="315" y="315"/>
                  </a:cubicBezTo>
                  <a:cubicBezTo>
                    <a:pt x="272" y="380"/>
                    <a:pt x="258" y="363"/>
                    <a:pt x="195" y="405"/>
                  </a:cubicBezTo>
                  <a:cubicBezTo>
                    <a:pt x="137" y="317"/>
                    <a:pt x="180" y="407"/>
                    <a:pt x="180" y="300"/>
                  </a:cubicBezTo>
                  <a:cubicBezTo>
                    <a:pt x="180" y="225"/>
                    <a:pt x="146" y="151"/>
                    <a:pt x="105" y="90"/>
                  </a:cubicBezTo>
                  <a:cubicBezTo>
                    <a:pt x="113" y="66"/>
                    <a:pt x="141" y="0"/>
                    <a:pt x="9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892" name="Line 24">
              <a:extLst>
                <a:ext uri="{FF2B5EF4-FFF2-40B4-BE49-F238E27FC236}">
                  <a16:creationId xmlns:a16="http://schemas.microsoft.com/office/drawing/2014/main" id="{3BB9F7E2-8707-4EAF-898D-F1E9D35C7A14}"/>
                </a:ext>
              </a:extLst>
            </p:cNvPr>
            <p:cNvSpPr>
              <a:spLocks noChangeShapeType="1"/>
            </p:cNvSpPr>
            <p:nvPr/>
          </p:nvSpPr>
          <p:spPr bwMode="auto">
            <a:xfrm flipH="1">
              <a:off x="3865" y="8160"/>
              <a:ext cx="500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2361" name="Text Box 25">
            <a:extLst>
              <a:ext uri="{FF2B5EF4-FFF2-40B4-BE49-F238E27FC236}">
                <a16:creationId xmlns:a16="http://schemas.microsoft.com/office/drawing/2014/main" id="{CA49EFEF-0E16-4DDF-A18B-9A09B19323BF}"/>
              </a:ext>
            </a:extLst>
          </p:cNvPr>
          <p:cNvSpPr txBox="1">
            <a:spLocks noChangeArrowheads="1"/>
          </p:cNvSpPr>
          <p:nvPr/>
        </p:nvSpPr>
        <p:spPr bwMode="auto">
          <a:xfrm>
            <a:off x="762000" y="1706563"/>
            <a:ext cx="643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猴与石块质点系外力矢量和为零，动量守恒</a:t>
            </a:r>
          </a:p>
        </p:txBody>
      </p:sp>
      <p:sp>
        <p:nvSpPr>
          <p:cNvPr id="142362" name="Rectangle 26">
            <a:extLst>
              <a:ext uri="{FF2B5EF4-FFF2-40B4-BE49-F238E27FC236}">
                <a16:creationId xmlns:a16="http://schemas.microsoft.com/office/drawing/2014/main" id="{F8E4C64F-0F88-4411-989E-C09712F79209}"/>
              </a:ext>
            </a:extLst>
          </p:cNvPr>
          <p:cNvSpPr>
            <a:spLocks noChangeArrowheads="1"/>
          </p:cNvSpPr>
          <p:nvPr/>
        </p:nvSpPr>
        <p:spPr bwMode="auto">
          <a:xfrm>
            <a:off x="336550" y="2227263"/>
            <a:ext cx="81962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FF0000"/>
                </a:solidFill>
              </a:rPr>
              <a:t>各质点的动量都应该相对于同一惯性系，选地面为参照系</a:t>
            </a:r>
            <a:r>
              <a:rPr lang="en-US" altLang="zh-CN">
                <a:solidFill>
                  <a:srgbClr val="FF0000"/>
                </a:solidFill>
              </a:rPr>
              <a:t>.</a:t>
            </a:r>
          </a:p>
        </p:txBody>
      </p:sp>
      <p:graphicFrame>
        <p:nvGraphicFramePr>
          <p:cNvPr id="142368" name="Object 32">
            <a:extLst>
              <a:ext uri="{FF2B5EF4-FFF2-40B4-BE49-F238E27FC236}">
                <a16:creationId xmlns:a16="http://schemas.microsoft.com/office/drawing/2014/main" id="{B2D80462-50CF-4F3C-B176-C19C5D2C054D}"/>
              </a:ext>
            </a:extLst>
          </p:cNvPr>
          <p:cNvGraphicFramePr>
            <a:graphicFrameLocks noChangeAspect="1"/>
          </p:cNvGraphicFramePr>
          <p:nvPr/>
        </p:nvGraphicFramePr>
        <p:xfrm>
          <a:off x="838200" y="2706688"/>
          <a:ext cx="3430588" cy="668337"/>
        </p:xfrm>
        <a:graphic>
          <a:graphicData uri="http://schemas.openxmlformats.org/presentationml/2006/ole">
            <mc:AlternateContent xmlns:mc="http://schemas.openxmlformats.org/markup-compatibility/2006">
              <mc:Choice xmlns:v="urn:schemas-microsoft-com:vml" Requires="v">
                <p:oleObj spid="_x0000_s36896" name="公式" r:id="rId9" imgW="1371600" imgH="266400" progId="Equation.3">
                  <p:embed/>
                </p:oleObj>
              </mc:Choice>
              <mc:Fallback>
                <p:oleObj name="公式" r:id="rId9" imgW="1371600" imgH="26640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2706688"/>
                        <a:ext cx="3430588"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4" name="Rectangle 34">
            <a:extLst>
              <a:ext uri="{FF2B5EF4-FFF2-40B4-BE49-F238E27FC236}">
                <a16:creationId xmlns:a16="http://schemas.microsoft.com/office/drawing/2014/main" id="{1D59EC50-2C77-4116-94EF-7BE8A7F2DBA1}"/>
              </a:ext>
            </a:extLst>
          </p:cNvPr>
          <p:cNvSpPr>
            <a:spLocks noGrp="1" noChangeArrowheads="1"/>
          </p:cNvSpPr>
          <p:nvPr>
            <p:ph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zh-CN" altLang="zh-CN"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blinds(horizontal)">
                                      <p:cBhvr>
                                        <p:cTn id="7" dur="500"/>
                                        <p:tgtEl>
                                          <p:spTgt spid="142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2361"/>
                                        </p:tgtEl>
                                        <p:attrNameLst>
                                          <p:attrName>style.visibility</p:attrName>
                                        </p:attrNameLst>
                                      </p:cBhvr>
                                      <p:to>
                                        <p:strVal val="visible"/>
                                      </p:to>
                                    </p:set>
                                    <p:animEffect transition="in" filter="blinds(horizontal)">
                                      <p:cBhvr>
                                        <p:cTn id="17" dur="500"/>
                                        <p:tgtEl>
                                          <p:spTgt spid="1423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42362"/>
                                        </p:tgtEl>
                                        <p:attrNameLst>
                                          <p:attrName>style.visibility</p:attrName>
                                        </p:attrNameLst>
                                      </p:cBhvr>
                                      <p:to>
                                        <p:strVal val="visible"/>
                                      </p:to>
                                    </p:set>
                                    <p:anim calcmode="lin" valueType="num">
                                      <p:cBhvr additive="base">
                                        <p:cTn id="22" dur="500" fill="hold"/>
                                        <p:tgtEl>
                                          <p:spTgt spid="142362"/>
                                        </p:tgtEl>
                                        <p:attrNameLst>
                                          <p:attrName>ppt_x</p:attrName>
                                        </p:attrNameLst>
                                      </p:cBhvr>
                                      <p:tavLst>
                                        <p:tav tm="0">
                                          <p:val>
                                            <p:strVal val="1+#ppt_w/2"/>
                                          </p:val>
                                        </p:tav>
                                        <p:tav tm="100000">
                                          <p:val>
                                            <p:strVal val="#ppt_x"/>
                                          </p:val>
                                        </p:tav>
                                      </p:tavLst>
                                    </p:anim>
                                    <p:anim calcmode="lin" valueType="num">
                                      <p:cBhvr additive="base">
                                        <p:cTn id="23" dur="500" fill="hold"/>
                                        <p:tgtEl>
                                          <p:spTgt spid="14236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42368"/>
                                        </p:tgtEl>
                                        <p:attrNameLst>
                                          <p:attrName>style.visibility</p:attrName>
                                        </p:attrNameLst>
                                      </p:cBhvr>
                                      <p:to>
                                        <p:strVal val="visible"/>
                                      </p:to>
                                    </p:set>
                                    <p:animEffect transition="in" filter="blinds(horizontal)">
                                      <p:cBhvr>
                                        <p:cTn id="28" dur="500"/>
                                        <p:tgtEl>
                                          <p:spTgt spid="14236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42364"/>
                                        </p:tgtEl>
                                        <p:attrNameLst>
                                          <p:attrName>style.visibility</p:attrName>
                                        </p:attrNameLst>
                                      </p:cBhvr>
                                      <p:to>
                                        <p:strVal val="visible"/>
                                      </p:to>
                                    </p:set>
                                    <p:animEffect transition="in" filter="blinds(horizontal)">
                                      <p:cBhvr>
                                        <p:cTn id="33" dur="500"/>
                                        <p:tgtEl>
                                          <p:spTgt spid="14236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42340"/>
                                        </p:tgtEl>
                                        <p:attrNameLst>
                                          <p:attrName>style.visibility</p:attrName>
                                        </p:attrNameLst>
                                      </p:cBhvr>
                                      <p:to>
                                        <p:strVal val="visible"/>
                                      </p:to>
                                    </p:set>
                                    <p:animEffect transition="in" filter="blinds(horizontal)">
                                      <p:cBhvr>
                                        <p:cTn id="38" dur="500"/>
                                        <p:tgtEl>
                                          <p:spTgt spid="14234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42341"/>
                                        </p:tgtEl>
                                        <p:attrNameLst>
                                          <p:attrName>style.visibility</p:attrName>
                                        </p:attrNameLst>
                                      </p:cBhvr>
                                      <p:to>
                                        <p:strVal val="visible"/>
                                      </p:to>
                                    </p:set>
                                    <p:animEffect transition="in" filter="blinds(horizontal)">
                                      <p:cBhvr>
                                        <p:cTn id="43" dur="5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61" grpId="0"/>
      <p:bldP spid="142362"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4" name="Text Box 4">
            <a:extLst>
              <a:ext uri="{FF2B5EF4-FFF2-40B4-BE49-F238E27FC236}">
                <a16:creationId xmlns:a16="http://schemas.microsoft.com/office/drawing/2014/main" id="{34580D27-00F4-4AD1-BDFD-21D4D1ED85DD}"/>
              </a:ext>
            </a:extLst>
          </p:cNvPr>
          <p:cNvSpPr txBox="1">
            <a:spLocks noChangeArrowheads="1"/>
          </p:cNvSpPr>
          <p:nvPr/>
        </p:nvSpPr>
        <p:spPr bwMode="auto">
          <a:xfrm>
            <a:off x="320675" y="396875"/>
            <a:ext cx="8594725"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如何避免骨折断：包括人在内的一切动物，在跑动或跳跃时，本能地弯曲关节，以减轻与地面的撞击力。设想有人双腿绷直地从高处跳向地面，会发生什么情况？</a:t>
            </a:r>
          </a:p>
          <a:p>
            <a:pPr eaLnBrk="1" hangingPunct="1">
              <a:spcBef>
                <a:spcPct val="50000"/>
              </a:spcBef>
            </a:pPr>
            <a:endParaRPr lang="en-US" altLang="zh-CN"/>
          </a:p>
        </p:txBody>
      </p:sp>
      <p:graphicFrame>
        <p:nvGraphicFramePr>
          <p:cNvPr id="128005" name="Object 5">
            <a:extLst>
              <a:ext uri="{FF2B5EF4-FFF2-40B4-BE49-F238E27FC236}">
                <a16:creationId xmlns:a16="http://schemas.microsoft.com/office/drawing/2014/main" id="{201CDC1B-8D8D-4E89-84B1-4D81421D12EF}"/>
              </a:ext>
            </a:extLst>
          </p:cNvPr>
          <p:cNvGraphicFramePr>
            <a:graphicFrameLocks noChangeAspect="1"/>
          </p:cNvGraphicFramePr>
          <p:nvPr/>
        </p:nvGraphicFramePr>
        <p:xfrm>
          <a:off x="4699000" y="1716088"/>
          <a:ext cx="1209675" cy="744537"/>
        </p:xfrm>
        <a:graphic>
          <a:graphicData uri="http://schemas.openxmlformats.org/presentationml/2006/ole">
            <mc:AlternateContent xmlns:mc="http://schemas.openxmlformats.org/markup-compatibility/2006">
              <mc:Choice xmlns:v="urn:schemas-microsoft-com:vml" Requires="v">
                <p:oleObj spid="_x0000_s37904" name="公式" r:id="rId3" imgW="660240" imgH="406080" progId="Equation.3">
                  <p:embed/>
                </p:oleObj>
              </mc:Choice>
              <mc:Fallback>
                <p:oleObj name="公式" r:id="rId3" imgW="660240" imgH="406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0" y="1716088"/>
                        <a:ext cx="1209675"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6" name="Object 6">
            <a:extLst>
              <a:ext uri="{FF2B5EF4-FFF2-40B4-BE49-F238E27FC236}">
                <a16:creationId xmlns:a16="http://schemas.microsoft.com/office/drawing/2014/main" id="{8BE3EF38-3215-494C-9EFE-0BF046485734}"/>
              </a:ext>
            </a:extLst>
          </p:cNvPr>
          <p:cNvGraphicFramePr>
            <a:graphicFrameLocks noChangeAspect="1"/>
          </p:cNvGraphicFramePr>
          <p:nvPr/>
        </p:nvGraphicFramePr>
        <p:xfrm>
          <a:off x="4767263" y="3165475"/>
          <a:ext cx="873125" cy="873125"/>
        </p:xfrm>
        <a:graphic>
          <a:graphicData uri="http://schemas.openxmlformats.org/presentationml/2006/ole">
            <mc:AlternateContent xmlns:mc="http://schemas.openxmlformats.org/markup-compatibility/2006">
              <mc:Choice xmlns:v="urn:schemas-microsoft-com:vml" Requires="v">
                <p:oleObj spid="_x0000_s37905" name="公式" r:id="rId5" imgW="431640" imgH="431640" progId="Equation.3">
                  <p:embed/>
                </p:oleObj>
              </mc:Choice>
              <mc:Fallback>
                <p:oleObj name="公式" r:id="rId5" imgW="43164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7263" y="3165475"/>
                        <a:ext cx="873125"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8" name="Object 8">
            <a:extLst>
              <a:ext uri="{FF2B5EF4-FFF2-40B4-BE49-F238E27FC236}">
                <a16:creationId xmlns:a16="http://schemas.microsoft.com/office/drawing/2014/main" id="{EBCB83B8-A666-4736-86CE-47567EE766F5}"/>
              </a:ext>
            </a:extLst>
          </p:cNvPr>
          <p:cNvGraphicFramePr>
            <a:graphicFrameLocks noChangeAspect="1"/>
          </p:cNvGraphicFramePr>
          <p:nvPr/>
        </p:nvGraphicFramePr>
        <p:xfrm>
          <a:off x="6424613" y="1825625"/>
          <a:ext cx="1336675" cy="523875"/>
        </p:xfrm>
        <a:graphic>
          <a:graphicData uri="http://schemas.openxmlformats.org/presentationml/2006/ole">
            <mc:AlternateContent xmlns:mc="http://schemas.openxmlformats.org/markup-compatibility/2006">
              <mc:Choice xmlns:v="urn:schemas-microsoft-com:vml" Requires="v">
                <p:oleObj spid="_x0000_s37906" name="公式" r:id="rId7" imgW="647640" imgH="253800" progId="Equation.3">
                  <p:embed/>
                </p:oleObj>
              </mc:Choice>
              <mc:Fallback>
                <p:oleObj name="公式" r:id="rId7" imgW="647640" imgH="253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4613" y="1825625"/>
                        <a:ext cx="13366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9" name="Object 9">
            <a:extLst>
              <a:ext uri="{FF2B5EF4-FFF2-40B4-BE49-F238E27FC236}">
                <a16:creationId xmlns:a16="http://schemas.microsoft.com/office/drawing/2014/main" id="{5B8147B7-28A0-4D44-8FB8-9DFA2D09876E}"/>
              </a:ext>
            </a:extLst>
          </p:cNvPr>
          <p:cNvGraphicFramePr>
            <a:graphicFrameLocks noChangeAspect="1"/>
          </p:cNvGraphicFramePr>
          <p:nvPr/>
        </p:nvGraphicFramePr>
        <p:xfrm>
          <a:off x="2216150" y="3810000"/>
          <a:ext cx="1239838" cy="739775"/>
        </p:xfrm>
        <a:graphic>
          <a:graphicData uri="http://schemas.openxmlformats.org/presentationml/2006/ole">
            <mc:AlternateContent xmlns:mc="http://schemas.openxmlformats.org/markup-compatibility/2006">
              <mc:Choice xmlns:v="urn:schemas-microsoft-com:vml" Requires="v">
                <p:oleObj spid="_x0000_s37907" name="公式" r:id="rId9" imgW="660240" imgH="393480" progId="Equation.3">
                  <p:embed/>
                </p:oleObj>
              </mc:Choice>
              <mc:Fallback>
                <p:oleObj name="公式" r:id="rId9" imgW="660240" imgH="393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6150" y="3810000"/>
                        <a:ext cx="1239838"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10" name="Object 10">
            <a:extLst>
              <a:ext uri="{FF2B5EF4-FFF2-40B4-BE49-F238E27FC236}">
                <a16:creationId xmlns:a16="http://schemas.microsoft.com/office/drawing/2014/main" id="{35010321-EC83-4EE3-8029-0ED6A3490F72}"/>
              </a:ext>
            </a:extLst>
          </p:cNvPr>
          <p:cNvGraphicFramePr>
            <a:graphicFrameLocks noChangeAspect="1"/>
          </p:cNvGraphicFramePr>
          <p:nvPr/>
        </p:nvGraphicFramePr>
        <p:xfrm>
          <a:off x="2387600" y="4595813"/>
          <a:ext cx="6219825" cy="488950"/>
        </p:xfrm>
        <a:graphic>
          <a:graphicData uri="http://schemas.openxmlformats.org/presentationml/2006/ole">
            <mc:AlternateContent xmlns:mc="http://schemas.openxmlformats.org/markup-compatibility/2006">
              <mc:Choice xmlns:v="urn:schemas-microsoft-com:vml" Requires="v">
                <p:oleObj spid="_x0000_s37908" name="公式" r:id="rId11" imgW="2908080" imgH="228600" progId="Equation.3">
                  <p:embed/>
                </p:oleObj>
              </mc:Choice>
              <mc:Fallback>
                <p:oleObj name="公式" r:id="rId11" imgW="2908080" imgH="2286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7600" y="4595813"/>
                        <a:ext cx="6219825"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11" name="Object 11">
            <a:extLst>
              <a:ext uri="{FF2B5EF4-FFF2-40B4-BE49-F238E27FC236}">
                <a16:creationId xmlns:a16="http://schemas.microsoft.com/office/drawing/2014/main" id="{34BC0DF8-5D84-452B-AE5C-17B5161E0A5C}"/>
              </a:ext>
            </a:extLst>
          </p:cNvPr>
          <p:cNvGraphicFramePr>
            <a:graphicFrameLocks noChangeAspect="1"/>
          </p:cNvGraphicFramePr>
          <p:nvPr/>
        </p:nvGraphicFramePr>
        <p:xfrm>
          <a:off x="1398588" y="5110163"/>
          <a:ext cx="4881562" cy="825500"/>
        </p:xfrm>
        <a:graphic>
          <a:graphicData uri="http://schemas.openxmlformats.org/presentationml/2006/ole">
            <mc:AlternateContent xmlns:mc="http://schemas.openxmlformats.org/markup-compatibility/2006">
              <mc:Choice xmlns:v="urn:schemas-microsoft-com:vml" Requires="v">
                <p:oleObj spid="_x0000_s37909" name="公式" r:id="rId13" imgW="2628720" imgH="444240" progId="Equation.3">
                  <p:embed/>
                </p:oleObj>
              </mc:Choice>
              <mc:Fallback>
                <p:oleObj name="公式" r:id="rId13" imgW="2628720" imgH="4442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8588" y="5110163"/>
                        <a:ext cx="488156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12" name="Text Box 12">
            <a:extLst>
              <a:ext uri="{FF2B5EF4-FFF2-40B4-BE49-F238E27FC236}">
                <a16:creationId xmlns:a16="http://schemas.microsoft.com/office/drawing/2014/main" id="{8236804F-DFFE-4587-90A9-987DE845C97E}"/>
              </a:ext>
            </a:extLst>
          </p:cNvPr>
          <p:cNvSpPr txBox="1">
            <a:spLocks noChangeArrowheads="1"/>
          </p:cNvSpPr>
          <p:nvPr/>
        </p:nvSpPr>
        <p:spPr bwMode="auto">
          <a:xfrm>
            <a:off x="228600" y="176847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endParaRPr lang="zh-CN" altLang="zh-CN"/>
          </a:p>
        </p:txBody>
      </p:sp>
      <p:sp>
        <p:nvSpPr>
          <p:cNvPr id="128014" name="Text Box 14">
            <a:extLst>
              <a:ext uri="{FF2B5EF4-FFF2-40B4-BE49-F238E27FC236}">
                <a16:creationId xmlns:a16="http://schemas.microsoft.com/office/drawing/2014/main" id="{FB5E5C8E-0B16-48A5-981C-4F5444735CA7}"/>
              </a:ext>
            </a:extLst>
          </p:cNvPr>
          <p:cNvSpPr txBox="1">
            <a:spLocks noChangeArrowheads="1"/>
          </p:cNvSpPr>
          <p:nvPr/>
        </p:nvSpPr>
        <p:spPr bwMode="auto">
          <a:xfrm>
            <a:off x="823913" y="1858963"/>
            <a:ext cx="3808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质量为</a:t>
            </a:r>
            <a:r>
              <a:rPr lang="en-US" altLang="zh-CN"/>
              <a:t>M</a:t>
            </a:r>
            <a:r>
              <a:rPr lang="zh-CN" altLang="en-US"/>
              <a:t>的人从</a:t>
            </a:r>
            <a:r>
              <a:rPr lang="en-US" altLang="zh-CN"/>
              <a:t>h</a:t>
            </a:r>
            <a:r>
              <a:rPr lang="zh-CN" altLang="en-US"/>
              <a:t>高度跳下</a:t>
            </a:r>
          </a:p>
        </p:txBody>
      </p:sp>
      <p:sp>
        <p:nvSpPr>
          <p:cNvPr id="128015" name="Text Box 15">
            <a:extLst>
              <a:ext uri="{FF2B5EF4-FFF2-40B4-BE49-F238E27FC236}">
                <a16:creationId xmlns:a16="http://schemas.microsoft.com/office/drawing/2014/main" id="{8DC89611-A00C-40C6-AAAE-2A80CCDAC9F5}"/>
              </a:ext>
            </a:extLst>
          </p:cNvPr>
          <p:cNvSpPr txBox="1">
            <a:spLocks noChangeArrowheads="1"/>
          </p:cNvSpPr>
          <p:nvPr/>
        </p:nvSpPr>
        <p:spPr bwMode="auto">
          <a:xfrm>
            <a:off x="1858963" y="2682875"/>
            <a:ext cx="2119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质心下移</a:t>
            </a:r>
            <a:r>
              <a:rPr lang="en-US" altLang="zh-CN"/>
              <a:t>s</a:t>
            </a:r>
          </a:p>
        </p:txBody>
      </p:sp>
      <p:sp>
        <p:nvSpPr>
          <p:cNvPr id="128016" name="Text Box 16">
            <a:extLst>
              <a:ext uri="{FF2B5EF4-FFF2-40B4-BE49-F238E27FC236}">
                <a16:creationId xmlns:a16="http://schemas.microsoft.com/office/drawing/2014/main" id="{E99EE726-0822-43D1-A311-7FEB11555183}"/>
              </a:ext>
            </a:extLst>
          </p:cNvPr>
          <p:cNvSpPr txBox="1">
            <a:spLocks noChangeArrowheads="1"/>
          </p:cNvSpPr>
          <p:nvPr/>
        </p:nvSpPr>
        <p:spPr bwMode="auto">
          <a:xfrm>
            <a:off x="365125" y="4618038"/>
            <a:ext cx="195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如果</a:t>
            </a:r>
            <a:r>
              <a:rPr lang="en-US" altLang="zh-CN"/>
              <a:t>s=1cm</a:t>
            </a:r>
          </a:p>
        </p:txBody>
      </p:sp>
      <p:sp>
        <p:nvSpPr>
          <p:cNvPr id="128017" name="Text Box 17">
            <a:extLst>
              <a:ext uri="{FF2B5EF4-FFF2-40B4-BE49-F238E27FC236}">
                <a16:creationId xmlns:a16="http://schemas.microsoft.com/office/drawing/2014/main" id="{0BFCDE7E-D7E6-469A-8D89-27F6A2535B8D}"/>
              </a:ext>
            </a:extLst>
          </p:cNvPr>
          <p:cNvSpPr txBox="1">
            <a:spLocks noChangeArrowheads="1"/>
          </p:cNvSpPr>
          <p:nvPr/>
        </p:nvSpPr>
        <p:spPr bwMode="auto">
          <a:xfrm>
            <a:off x="6356350" y="5273675"/>
            <a:ext cx="3001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接近人骨抗压强度</a:t>
            </a:r>
          </a:p>
        </p:txBody>
      </p:sp>
      <p:sp>
        <p:nvSpPr>
          <p:cNvPr id="128018" name="Text Box 18">
            <a:extLst>
              <a:ext uri="{FF2B5EF4-FFF2-40B4-BE49-F238E27FC236}">
                <a16:creationId xmlns:a16="http://schemas.microsoft.com/office/drawing/2014/main" id="{0EC3C0ED-7DCE-4BFD-B6DB-420B8ADC6294}"/>
              </a:ext>
            </a:extLst>
          </p:cNvPr>
          <p:cNvSpPr txBox="1">
            <a:spLocks noChangeArrowheads="1"/>
          </p:cNvSpPr>
          <p:nvPr/>
        </p:nvSpPr>
        <p:spPr bwMode="auto">
          <a:xfrm>
            <a:off x="182563" y="5915025"/>
            <a:ext cx="1951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如果</a:t>
            </a:r>
            <a:r>
              <a:rPr lang="en-US" altLang="zh-CN"/>
              <a:t>s=50cm</a:t>
            </a:r>
          </a:p>
        </p:txBody>
      </p:sp>
      <p:sp>
        <p:nvSpPr>
          <p:cNvPr id="128020" name="Text Box 20">
            <a:extLst>
              <a:ext uri="{FF2B5EF4-FFF2-40B4-BE49-F238E27FC236}">
                <a16:creationId xmlns:a16="http://schemas.microsoft.com/office/drawing/2014/main" id="{187714D3-2AD1-4AFD-8BEF-BBE0870F94D8}"/>
              </a:ext>
            </a:extLst>
          </p:cNvPr>
          <p:cNvSpPr txBox="1">
            <a:spLocks noChangeArrowheads="1"/>
          </p:cNvSpPr>
          <p:nvPr/>
        </p:nvSpPr>
        <p:spPr bwMode="auto">
          <a:xfrm>
            <a:off x="2808288" y="6022975"/>
            <a:ext cx="551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人骨抗压强度的</a:t>
            </a:r>
            <a:r>
              <a:rPr lang="en-US" altLang="zh-CN"/>
              <a:t>1/50    </a:t>
            </a:r>
            <a:r>
              <a:rPr lang="zh-CN" altLang="en-US"/>
              <a:t>避免骨折断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 calcmode="lin" valueType="num">
                                      <p:cBhvr additive="base">
                                        <p:cTn id="7" dur="500" fill="hold"/>
                                        <p:tgtEl>
                                          <p:spTgt spid="128004"/>
                                        </p:tgtEl>
                                        <p:attrNameLst>
                                          <p:attrName>ppt_x</p:attrName>
                                        </p:attrNameLst>
                                      </p:cBhvr>
                                      <p:tavLst>
                                        <p:tav tm="0">
                                          <p:val>
                                            <p:strVal val="#ppt_x"/>
                                          </p:val>
                                        </p:tav>
                                        <p:tav tm="100000">
                                          <p:val>
                                            <p:strVal val="#ppt_x"/>
                                          </p:val>
                                        </p:tav>
                                      </p:tavLst>
                                    </p:anim>
                                    <p:anim calcmode="lin" valueType="num">
                                      <p:cBhvr additive="base">
                                        <p:cTn id="8"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8005"/>
                                        </p:tgtEl>
                                        <p:attrNameLst>
                                          <p:attrName>style.visibility</p:attrName>
                                        </p:attrNameLst>
                                      </p:cBhvr>
                                      <p:to>
                                        <p:strVal val="visible"/>
                                      </p:to>
                                    </p:set>
                                    <p:anim calcmode="lin" valueType="num">
                                      <p:cBhvr additive="base">
                                        <p:cTn id="13" dur="500" fill="hold"/>
                                        <p:tgtEl>
                                          <p:spTgt spid="128005"/>
                                        </p:tgtEl>
                                        <p:attrNameLst>
                                          <p:attrName>ppt_x</p:attrName>
                                        </p:attrNameLst>
                                      </p:cBhvr>
                                      <p:tavLst>
                                        <p:tav tm="0">
                                          <p:val>
                                            <p:strVal val="#ppt_x"/>
                                          </p:val>
                                        </p:tav>
                                        <p:tav tm="100000">
                                          <p:val>
                                            <p:strVal val="#ppt_x"/>
                                          </p:val>
                                        </p:tav>
                                      </p:tavLst>
                                    </p:anim>
                                    <p:anim calcmode="lin" valueType="num">
                                      <p:cBhvr additive="base">
                                        <p:cTn id="14" dur="500" fill="hold"/>
                                        <p:tgtEl>
                                          <p:spTgt spid="12800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8006"/>
                                        </p:tgtEl>
                                        <p:attrNameLst>
                                          <p:attrName>style.visibility</p:attrName>
                                        </p:attrNameLst>
                                      </p:cBhvr>
                                      <p:to>
                                        <p:strVal val="visible"/>
                                      </p:to>
                                    </p:set>
                                    <p:anim calcmode="lin" valueType="num">
                                      <p:cBhvr additive="base">
                                        <p:cTn id="17" dur="500" fill="hold"/>
                                        <p:tgtEl>
                                          <p:spTgt spid="128006"/>
                                        </p:tgtEl>
                                        <p:attrNameLst>
                                          <p:attrName>ppt_x</p:attrName>
                                        </p:attrNameLst>
                                      </p:cBhvr>
                                      <p:tavLst>
                                        <p:tav tm="0">
                                          <p:val>
                                            <p:strVal val="#ppt_x"/>
                                          </p:val>
                                        </p:tav>
                                        <p:tav tm="100000">
                                          <p:val>
                                            <p:strVal val="#ppt_x"/>
                                          </p:val>
                                        </p:tav>
                                      </p:tavLst>
                                    </p:anim>
                                    <p:anim calcmode="lin" valueType="num">
                                      <p:cBhvr additive="base">
                                        <p:cTn id="18" dur="500" fill="hold"/>
                                        <p:tgtEl>
                                          <p:spTgt spid="12800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8008"/>
                                        </p:tgtEl>
                                        <p:attrNameLst>
                                          <p:attrName>style.visibility</p:attrName>
                                        </p:attrNameLst>
                                      </p:cBhvr>
                                      <p:to>
                                        <p:strVal val="visible"/>
                                      </p:to>
                                    </p:set>
                                    <p:anim calcmode="lin" valueType="num">
                                      <p:cBhvr additive="base">
                                        <p:cTn id="21" dur="500" fill="hold"/>
                                        <p:tgtEl>
                                          <p:spTgt spid="128008"/>
                                        </p:tgtEl>
                                        <p:attrNameLst>
                                          <p:attrName>ppt_x</p:attrName>
                                        </p:attrNameLst>
                                      </p:cBhvr>
                                      <p:tavLst>
                                        <p:tav tm="0">
                                          <p:val>
                                            <p:strVal val="#ppt_x"/>
                                          </p:val>
                                        </p:tav>
                                        <p:tav tm="100000">
                                          <p:val>
                                            <p:strVal val="#ppt_x"/>
                                          </p:val>
                                        </p:tav>
                                      </p:tavLst>
                                    </p:anim>
                                    <p:anim calcmode="lin" valueType="num">
                                      <p:cBhvr additive="base">
                                        <p:cTn id="22" dur="500" fill="hold"/>
                                        <p:tgtEl>
                                          <p:spTgt spid="12800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8009"/>
                                        </p:tgtEl>
                                        <p:attrNameLst>
                                          <p:attrName>style.visibility</p:attrName>
                                        </p:attrNameLst>
                                      </p:cBhvr>
                                      <p:to>
                                        <p:strVal val="visible"/>
                                      </p:to>
                                    </p:set>
                                    <p:anim calcmode="lin" valueType="num">
                                      <p:cBhvr additive="base">
                                        <p:cTn id="25" dur="500" fill="hold"/>
                                        <p:tgtEl>
                                          <p:spTgt spid="128009"/>
                                        </p:tgtEl>
                                        <p:attrNameLst>
                                          <p:attrName>ppt_x</p:attrName>
                                        </p:attrNameLst>
                                      </p:cBhvr>
                                      <p:tavLst>
                                        <p:tav tm="0">
                                          <p:val>
                                            <p:strVal val="#ppt_x"/>
                                          </p:val>
                                        </p:tav>
                                        <p:tav tm="100000">
                                          <p:val>
                                            <p:strVal val="#ppt_x"/>
                                          </p:val>
                                        </p:tav>
                                      </p:tavLst>
                                    </p:anim>
                                    <p:anim calcmode="lin" valueType="num">
                                      <p:cBhvr additive="base">
                                        <p:cTn id="26" dur="500" fill="hold"/>
                                        <p:tgtEl>
                                          <p:spTgt spid="12800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nodePh="1">
                                  <p:stCondLst>
                                    <p:cond delay="0"/>
                                  </p:stCondLst>
                                  <p:endCondLst>
                                    <p:cond evt="begin" delay="0">
                                      <p:tn val="27"/>
                                    </p:cond>
                                  </p:endCondLst>
                                  <p:childTnLst>
                                    <p:set>
                                      <p:cBhvr>
                                        <p:cTn id="28" dur="1" fill="hold">
                                          <p:stCondLst>
                                            <p:cond delay="0"/>
                                          </p:stCondLst>
                                        </p:cTn>
                                        <p:tgtEl>
                                          <p:spTgt spid="128012"/>
                                        </p:tgtEl>
                                        <p:attrNameLst>
                                          <p:attrName>style.visibility</p:attrName>
                                        </p:attrNameLst>
                                      </p:cBhvr>
                                      <p:to>
                                        <p:strVal val="visible"/>
                                      </p:to>
                                    </p:set>
                                    <p:anim calcmode="lin" valueType="num">
                                      <p:cBhvr additive="base">
                                        <p:cTn id="29" dur="500" fill="hold"/>
                                        <p:tgtEl>
                                          <p:spTgt spid="128012"/>
                                        </p:tgtEl>
                                        <p:attrNameLst>
                                          <p:attrName>ppt_x</p:attrName>
                                        </p:attrNameLst>
                                      </p:cBhvr>
                                      <p:tavLst>
                                        <p:tav tm="0">
                                          <p:val>
                                            <p:strVal val="#ppt_x"/>
                                          </p:val>
                                        </p:tav>
                                        <p:tav tm="100000">
                                          <p:val>
                                            <p:strVal val="#ppt_x"/>
                                          </p:val>
                                        </p:tav>
                                      </p:tavLst>
                                    </p:anim>
                                    <p:anim calcmode="lin" valueType="num">
                                      <p:cBhvr additive="base">
                                        <p:cTn id="30" dur="500" fill="hold"/>
                                        <p:tgtEl>
                                          <p:spTgt spid="1280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8014"/>
                                        </p:tgtEl>
                                        <p:attrNameLst>
                                          <p:attrName>style.visibility</p:attrName>
                                        </p:attrNameLst>
                                      </p:cBhvr>
                                      <p:to>
                                        <p:strVal val="visible"/>
                                      </p:to>
                                    </p:set>
                                    <p:anim calcmode="lin" valueType="num">
                                      <p:cBhvr additive="base">
                                        <p:cTn id="33" dur="500" fill="hold"/>
                                        <p:tgtEl>
                                          <p:spTgt spid="128014"/>
                                        </p:tgtEl>
                                        <p:attrNameLst>
                                          <p:attrName>ppt_x</p:attrName>
                                        </p:attrNameLst>
                                      </p:cBhvr>
                                      <p:tavLst>
                                        <p:tav tm="0">
                                          <p:val>
                                            <p:strVal val="#ppt_x"/>
                                          </p:val>
                                        </p:tav>
                                        <p:tav tm="100000">
                                          <p:val>
                                            <p:strVal val="#ppt_x"/>
                                          </p:val>
                                        </p:tav>
                                      </p:tavLst>
                                    </p:anim>
                                    <p:anim calcmode="lin" valueType="num">
                                      <p:cBhvr additive="base">
                                        <p:cTn id="34" dur="500" fill="hold"/>
                                        <p:tgtEl>
                                          <p:spTgt spid="1280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8015"/>
                                        </p:tgtEl>
                                        <p:attrNameLst>
                                          <p:attrName>style.visibility</p:attrName>
                                        </p:attrNameLst>
                                      </p:cBhvr>
                                      <p:to>
                                        <p:strVal val="visible"/>
                                      </p:to>
                                    </p:set>
                                    <p:anim calcmode="lin" valueType="num">
                                      <p:cBhvr additive="base">
                                        <p:cTn id="37" dur="500" fill="hold"/>
                                        <p:tgtEl>
                                          <p:spTgt spid="128015"/>
                                        </p:tgtEl>
                                        <p:attrNameLst>
                                          <p:attrName>ppt_x</p:attrName>
                                        </p:attrNameLst>
                                      </p:cBhvr>
                                      <p:tavLst>
                                        <p:tav tm="0">
                                          <p:val>
                                            <p:strVal val="#ppt_x"/>
                                          </p:val>
                                        </p:tav>
                                        <p:tav tm="100000">
                                          <p:val>
                                            <p:strVal val="#ppt_x"/>
                                          </p:val>
                                        </p:tav>
                                      </p:tavLst>
                                    </p:anim>
                                    <p:anim calcmode="lin" valueType="num">
                                      <p:cBhvr additive="base">
                                        <p:cTn id="38" dur="500" fill="hold"/>
                                        <p:tgtEl>
                                          <p:spTgt spid="12801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8010"/>
                                        </p:tgtEl>
                                        <p:attrNameLst>
                                          <p:attrName>style.visibility</p:attrName>
                                        </p:attrNameLst>
                                      </p:cBhvr>
                                      <p:to>
                                        <p:strVal val="visible"/>
                                      </p:to>
                                    </p:set>
                                    <p:anim calcmode="lin" valueType="num">
                                      <p:cBhvr additive="base">
                                        <p:cTn id="43" dur="500" fill="hold"/>
                                        <p:tgtEl>
                                          <p:spTgt spid="128010"/>
                                        </p:tgtEl>
                                        <p:attrNameLst>
                                          <p:attrName>ppt_x</p:attrName>
                                        </p:attrNameLst>
                                      </p:cBhvr>
                                      <p:tavLst>
                                        <p:tav tm="0">
                                          <p:val>
                                            <p:strVal val="#ppt_x"/>
                                          </p:val>
                                        </p:tav>
                                        <p:tav tm="100000">
                                          <p:val>
                                            <p:strVal val="#ppt_x"/>
                                          </p:val>
                                        </p:tav>
                                      </p:tavLst>
                                    </p:anim>
                                    <p:anim calcmode="lin" valueType="num">
                                      <p:cBhvr additive="base">
                                        <p:cTn id="44" dur="500" fill="hold"/>
                                        <p:tgtEl>
                                          <p:spTgt spid="12801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8011"/>
                                        </p:tgtEl>
                                        <p:attrNameLst>
                                          <p:attrName>style.visibility</p:attrName>
                                        </p:attrNameLst>
                                      </p:cBhvr>
                                      <p:to>
                                        <p:strVal val="visible"/>
                                      </p:to>
                                    </p:set>
                                    <p:anim calcmode="lin" valueType="num">
                                      <p:cBhvr additive="base">
                                        <p:cTn id="47" dur="500" fill="hold"/>
                                        <p:tgtEl>
                                          <p:spTgt spid="128011"/>
                                        </p:tgtEl>
                                        <p:attrNameLst>
                                          <p:attrName>ppt_x</p:attrName>
                                        </p:attrNameLst>
                                      </p:cBhvr>
                                      <p:tavLst>
                                        <p:tav tm="0">
                                          <p:val>
                                            <p:strVal val="#ppt_x"/>
                                          </p:val>
                                        </p:tav>
                                        <p:tav tm="100000">
                                          <p:val>
                                            <p:strVal val="#ppt_x"/>
                                          </p:val>
                                        </p:tav>
                                      </p:tavLst>
                                    </p:anim>
                                    <p:anim calcmode="lin" valueType="num">
                                      <p:cBhvr additive="base">
                                        <p:cTn id="48" dur="500" fill="hold"/>
                                        <p:tgtEl>
                                          <p:spTgt spid="12801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8016"/>
                                        </p:tgtEl>
                                        <p:attrNameLst>
                                          <p:attrName>style.visibility</p:attrName>
                                        </p:attrNameLst>
                                      </p:cBhvr>
                                      <p:to>
                                        <p:strVal val="visible"/>
                                      </p:to>
                                    </p:set>
                                    <p:anim calcmode="lin" valueType="num">
                                      <p:cBhvr additive="base">
                                        <p:cTn id="51" dur="500" fill="hold"/>
                                        <p:tgtEl>
                                          <p:spTgt spid="128016"/>
                                        </p:tgtEl>
                                        <p:attrNameLst>
                                          <p:attrName>ppt_x</p:attrName>
                                        </p:attrNameLst>
                                      </p:cBhvr>
                                      <p:tavLst>
                                        <p:tav tm="0">
                                          <p:val>
                                            <p:strVal val="#ppt_x"/>
                                          </p:val>
                                        </p:tav>
                                        <p:tav tm="100000">
                                          <p:val>
                                            <p:strVal val="#ppt_x"/>
                                          </p:val>
                                        </p:tav>
                                      </p:tavLst>
                                    </p:anim>
                                    <p:anim calcmode="lin" valueType="num">
                                      <p:cBhvr additive="base">
                                        <p:cTn id="52" dur="500" fill="hold"/>
                                        <p:tgtEl>
                                          <p:spTgt spid="1280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8017"/>
                                        </p:tgtEl>
                                        <p:attrNameLst>
                                          <p:attrName>style.visibility</p:attrName>
                                        </p:attrNameLst>
                                      </p:cBhvr>
                                      <p:to>
                                        <p:strVal val="visible"/>
                                      </p:to>
                                    </p:set>
                                    <p:anim calcmode="lin" valueType="num">
                                      <p:cBhvr additive="base">
                                        <p:cTn id="55" dur="500" fill="hold"/>
                                        <p:tgtEl>
                                          <p:spTgt spid="128017"/>
                                        </p:tgtEl>
                                        <p:attrNameLst>
                                          <p:attrName>ppt_x</p:attrName>
                                        </p:attrNameLst>
                                      </p:cBhvr>
                                      <p:tavLst>
                                        <p:tav tm="0">
                                          <p:val>
                                            <p:strVal val="#ppt_x"/>
                                          </p:val>
                                        </p:tav>
                                        <p:tav tm="100000">
                                          <p:val>
                                            <p:strVal val="#ppt_x"/>
                                          </p:val>
                                        </p:tav>
                                      </p:tavLst>
                                    </p:anim>
                                    <p:anim calcmode="lin" valueType="num">
                                      <p:cBhvr additive="base">
                                        <p:cTn id="56" dur="500" fill="hold"/>
                                        <p:tgtEl>
                                          <p:spTgt spid="1280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8018"/>
                                        </p:tgtEl>
                                        <p:attrNameLst>
                                          <p:attrName>style.visibility</p:attrName>
                                        </p:attrNameLst>
                                      </p:cBhvr>
                                      <p:to>
                                        <p:strVal val="visible"/>
                                      </p:to>
                                    </p:set>
                                    <p:anim calcmode="lin" valueType="num">
                                      <p:cBhvr additive="base">
                                        <p:cTn id="59" dur="500" fill="hold"/>
                                        <p:tgtEl>
                                          <p:spTgt spid="128018"/>
                                        </p:tgtEl>
                                        <p:attrNameLst>
                                          <p:attrName>ppt_x</p:attrName>
                                        </p:attrNameLst>
                                      </p:cBhvr>
                                      <p:tavLst>
                                        <p:tav tm="0">
                                          <p:val>
                                            <p:strVal val="#ppt_x"/>
                                          </p:val>
                                        </p:tav>
                                        <p:tav tm="100000">
                                          <p:val>
                                            <p:strVal val="#ppt_x"/>
                                          </p:val>
                                        </p:tav>
                                      </p:tavLst>
                                    </p:anim>
                                    <p:anim calcmode="lin" valueType="num">
                                      <p:cBhvr additive="base">
                                        <p:cTn id="60" dur="500" fill="hold"/>
                                        <p:tgtEl>
                                          <p:spTgt spid="1280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28020"/>
                                        </p:tgtEl>
                                        <p:attrNameLst>
                                          <p:attrName>style.visibility</p:attrName>
                                        </p:attrNameLst>
                                      </p:cBhvr>
                                      <p:to>
                                        <p:strVal val="visible"/>
                                      </p:to>
                                    </p:set>
                                    <p:anim calcmode="lin" valueType="num">
                                      <p:cBhvr additive="base">
                                        <p:cTn id="63" dur="500" fill="hold"/>
                                        <p:tgtEl>
                                          <p:spTgt spid="128020"/>
                                        </p:tgtEl>
                                        <p:attrNameLst>
                                          <p:attrName>ppt_x</p:attrName>
                                        </p:attrNameLst>
                                      </p:cBhvr>
                                      <p:tavLst>
                                        <p:tav tm="0">
                                          <p:val>
                                            <p:strVal val="#ppt_x"/>
                                          </p:val>
                                        </p:tav>
                                        <p:tav tm="100000">
                                          <p:val>
                                            <p:strVal val="#ppt_x"/>
                                          </p:val>
                                        </p:tav>
                                      </p:tavLst>
                                    </p:anim>
                                    <p:anim calcmode="lin" valueType="num">
                                      <p:cBhvr additive="base">
                                        <p:cTn id="64" dur="500" fill="hold"/>
                                        <p:tgtEl>
                                          <p:spTgt spid="1280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p:bldP spid="128012" grpId="0"/>
      <p:bldP spid="128014" grpId="0"/>
      <p:bldP spid="128015" grpId="0"/>
      <p:bldP spid="128016" grpId="0"/>
      <p:bldP spid="128017" grpId="0"/>
      <p:bldP spid="128018" grpId="0"/>
      <p:bldP spid="128020"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075C72F6-0E2F-4B13-B06B-5597E8F567D4}"/>
              </a:ext>
            </a:extLst>
          </p:cNvPr>
          <p:cNvSpPr>
            <a:spLocks noGrp="1" noChangeArrowheads="1"/>
          </p:cNvSpPr>
          <p:nvPr>
            <p:ph type="title"/>
          </p:nvPr>
        </p:nvSpPr>
        <p:spPr bwMode="auto">
          <a:xfrm>
            <a:off x="457200" y="7318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400">
                <a:latin typeface="黑体" panose="02010609060101010101" pitchFamily="49" charset="-122"/>
                <a:ea typeface="黑体" panose="02010609060101010101" pitchFamily="49" charset="-122"/>
              </a:rPr>
              <a:t>例</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不可伸长的轻绳跨过一个质量可以忽略的定滑轮</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两端分别吊有重物和小猴</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并且由于两者质量相等</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所以开始时重物和小猴都静止地吊在绳端</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试求当小猴以相对于绳子的速度</a:t>
            </a:r>
            <a:r>
              <a:rPr lang="en-US" altLang="zh-CN" sz="2400">
                <a:latin typeface="黑体" panose="02010609060101010101" pitchFamily="49" charset="-122"/>
                <a:ea typeface="黑体" panose="02010609060101010101" pitchFamily="49" charset="-122"/>
              </a:rPr>
              <a:t>u</a:t>
            </a:r>
            <a:r>
              <a:rPr lang="zh-CN" altLang="en-US" sz="2400">
                <a:latin typeface="黑体" panose="02010609060101010101" pitchFamily="49" charset="-122"/>
                <a:ea typeface="黑体" panose="02010609060101010101" pitchFamily="49" charset="-122"/>
              </a:rPr>
              <a:t>沿绳子向上爬行时</a:t>
            </a: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重物相对于地面的速度</a:t>
            </a:r>
          </a:p>
        </p:txBody>
      </p:sp>
      <p:sp>
        <p:nvSpPr>
          <p:cNvPr id="38922" name="Rectangle 3">
            <a:extLst>
              <a:ext uri="{FF2B5EF4-FFF2-40B4-BE49-F238E27FC236}">
                <a16:creationId xmlns:a16="http://schemas.microsoft.com/office/drawing/2014/main" id="{EB54677F-4E9B-4BE4-A431-0473E35A98DC}"/>
              </a:ext>
            </a:extLst>
          </p:cNvPr>
          <p:cNvSpPr>
            <a:spLocks noChangeArrowheads="1"/>
          </p:cNvSpPr>
          <p:nvPr/>
        </p:nvSpPr>
        <p:spPr bwMode="auto">
          <a:xfrm>
            <a:off x="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43364" name="Object 4">
            <a:extLst>
              <a:ext uri="{FF2B5EF4-FFF2-40B4-BE49-F238E27FC236}">
                <a16:creationId xmlns:a16="http://schemas.microsoft.com/office/drawing/2014/main" id="{4C0142FD-8CE3-4A41-8F5F-D72C0A9E6217}"/>
              </a:ext>
            </a:extLst>
          </p:cNvPr>
          <p:cNvGraphicFramePr>
            <a:graphicFrameLocks noChangeAspect="1"/>
          </p:cNvGraphicFramePr>
          <p:nvPr/>
        </p:nvGraphicFramePr>
        <p:xfrm>
          <a:off x="1462088" y="2263775"/>
          <a:ext cx="1420812" cy="631825"/>
        </p:xfrm>
        <a:graphic>
          <a:graphicData uri="http://schemas.openxmlformats.org/presentationml/2006/ole">
            <mc:AlternateContent xmlns:mc="http://schemas.openxmlformats.org/markup-compatibility/2006">
              <mc:Choice xmlns:v="urn:schemas-microsoft-com:vml" Requires="v">
                <p:oleObj spid="_x0000_s38951" name="公式" r:id="rId3" imgW="596641" imgH="266584" progId="Equation.3">
                  <p:embed/>
                </p:oleObj>
              </mc:Choice>
              <mc:Fallback>
                <p:oleObj name="公式" r:id="rId3" imgW="596641" imgH="26658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088" y="2263775"/>
                        <a:ext cx="1420812"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3" name="Rectangle 5">
            <a:extLst>
              <a:ext uri="{FF2B5EF4-FFF2-40B4-BE49-F238E27FC236}">
                <a16:creationId xmlns:a16="http://schemas.microsoft.com/office/drawing/2014/main" id="{B340C0A0-E72A-41F2-BB36-017F731C009E}"/>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43366" name="Object 6">
            <a:extLst>
              <a:ext uri="{FF2B5EF4-FFF2-40B4-BE49-F238E27FC236}">
                <a16:creationId xmlns:a16="http://schemas.microsoft.com/office/drawing/2014/main" id="{95349CCD-A9BD-4BB6-90AB-4FB8EC39ED4F}"/>
              </a:ext>
            </a:extLst>
          </p:cNvPr>
          <p:cNvGraphicFramePr>
            <a:graphicFrameLocks noChangeAspect="1"/>
          </p:cNvGraphicFramePr>
          <p:nvPr/>
        </p:nvGraphicFramePr>
        <p:xfrm>
          <a:off x="2986088" y="2335213"/>
          <a:ext cx="1306512" cy="573087"/>
        </p:xfrm>
        <a:graphic>
          <a:graphicData uri="http://schemas.openxmlformats.org/presentationml/2006/ole">
            <mc:AlternateContent xmlns:mc="http://schemas.openxmlformats.org/markup-compatibility/2006">
              <mc:Choice xmlns:v="urn:schemas-microsoft-com:vml" Requires="v">
                <p:oleObj spid="_x0000_s38952" name="公式" r:id="rId5" imgW="545863" imgH="241195" progId="Equation.3">
                  <p:embed/>
                </p:oleObj>
              </mc:Choice>
              <mc:Fallback>
                <p:oleObj name="公式" r:id="rId5" imgW="545863" imgH="2411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6088" y="2335213"/>
                        <a:ext cx="1306512"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4" name="Rectangle 7">
            <a:extLst>
              <a:ext uri="{FF2B5EF4-FFF2-40B4-BE49-F238E27FC236}">
                <a16:creationId xmlns:a16="http://schemas.microsoft.com/office/drawing/2014/main" id="{4626BFF6-0F97-40A8-8A38-0A371026B7C2}"/>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43368" name="Object 8">
            <a:extLst>
              <a:ext uri="{FF2B5EF4-FFF2-40B4-BE49-F238E27FC236}">
                <a16:creationId xmlns:a16="http://schemas.microsoft.com/office/drawing/2014/main" id="{31D2C612-5F2E-4384-99C1-2F5C3A91B3C8}"/>
              </a:ext>
            </a:extLst>
          </p:cNvPr>
          <p:cNvGraphicFramePr>
            <a:graphicFrameLocks noChangeAspect="1"/>
          </p:cNvGraphicFramePr>
          <p:nvPr/>
        </p:nvGraphicFramePr>
        <p:xfrm>
          <a:off x="1174750" y="3038475"/>
          <a:ext cx="1277938" cy="696913"/>
        </p:xfrm>
        <a:graphic>
          <a:graphicData uri="http://schemas.openxmlformats.org/presentationml/2006/ole">
            <mc:AlternateContent xmlns:mc="http://schemas.openxmlformats.org/markup-compatibility/2006">
              <mc:Choice xmlns:v="urn:schemas-microsoft-com:vml" Requires="v">
                <p:oleObj spid="_x0000_s38953" name="公式" r:id="rId7" imgW="419100" imgH="228600" progId="Equation.3">
                  <p:embed/>
                </p:oleObj>
              </mc:Choice>
              <mc:Fallback>
                <p:oleObj name="公式" r:id="rId7" imgW="4191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4750" y="3038475"/>
                        <a:ext cx="1277938"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5" name="Rectangle 9">
            <a:extLst>
              <a:ext uri="{FF2B5EF4-FFF2-40B4-BE49-F238E27FC236}">
                <a16:creationId xmlns:a16="http://schemas.microsoft.com/office/drawing/2014/main" id="{F7AA1831-91B1-42F4-A2CA-356B850E40B2}"/>
              </a:ext>
            </a:extLst>
          </p:cNvPr>
          <p:cNvSpPr>
            <a:spLocks noChangeArrowheads="1"/>
          </p:cNvSpPr>
          <p:nvPr/>
        </p:nvSpPr>
        <p:spPr bwMode="auto">
          <a:xfrm>
            <a:off x="0" y="3492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3370" name="Rectangle 10">
            <a:extLst>
              <a:ext uri="{FF2B5EF4-FFF2-40B4-BE49-F238E27FC236}">
                <a16:creationId xmlns:a16="http://schemas.microsoft.com/office/drawing/2014/main" id="{B4A3AA21-5A34-4E91-8127-C0808B6A6310}"/>
              </a:ext>
            </a:extLst>
          </p:cNvPr>
          <p:cNvSpPr>
            <a:spLocks noChangeArrowheads="1"/>
          </p:cNvSpPr>
          <p:nvPr/>
        </p:nvSpPr>
        <p:spPr bwMode="auto">
          <a:xfrm>
            <a:off x="884238" y="3900488"/>
            <a:ext cx="1722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20000"/>
              </a:spcBef>
              <a:buFontTx/>
              <a:buChar char="•"/>
            </a:pPr>
            <a:r>
              <a:rPr lang="zh-CN" altLang="en-US" b="0">
                <a:solidFill>
                  <a:srgbClr val="000000"/>
                </a:solidFill>
              </a:rPr>
              <a:t>对猴来说</a:t>
            </a:r>
          </a:p>
        </p:txBody>
      </p:sp>
      <p:sp>
        <p:nvSpPr>
          <p:cNvPr id="38927" name="Rectangle 11">
            <a:extLst>
              <a:ext uri="{FF2B5EF4-FFF2-40B4-BE49-F238E27FC236}">
                <a16:creationId xmlns:a16="http://schemas.microsoft.com/office/drawing/2014/main" id="{9D19EBB2-E389-4E8B-A94F-B0588A7751FE}"/>
              </a:ext>
            </a:extLst>
          </p:cNvPr>
          <p:cNvSpPr>
            <a:spLocks noChangeArrowheads="1"/>
          </p:cNvSpPr>
          <p:nvPr/>
        </p:nvSpPr>
        <p:spPr bwMode="auto">
          <a:xfrm>
            <a:off x="0" y="3055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p>
        </p:txBody>
      </p:sp>
      <p:graphicFrame>
        <p:nvGraphicFramePr>
          <p:cNvPr id="143372" name="Object 12">
            <a:extLst>
              <a:ext uri="{FF2B5EF4-FFF2-40B4-BE49-F238E27FC236}">
                <a16:creationId xmlns:a16="http://schemas.microsoft.com/office/drawing/2014/main" id="{070EEE21-6C1A-4E1E-96A3-960E202F1A7F}"/>
              </a:ext>
            </a:extLst>
          </p:cNvPr>
          <p:cNvGraphicFramePr>
            <a:graphicFrameLocks noChangeAspect="1"/>
          </p:cNvGraphicFramePr>
          <p:nvPr/>
        </p:nvGraphicFramePr>
        <p:xfrm>
          <a:off x="776288" y="4591050"/>
          <a:ext cx="6192837" cy="720725"/>
        </p:xfrm>
        <a:graphic>
          <a:graphicData uri="http://schemas.openxmlformats.org/presentationml/2006/ole">
            <mc:AlternateContent xmlns:mc="http://schemas.openxmlformats.org/markup-compatibility/2006">
              <mc:Choice xmlns:v="urn:schemas-microsoft-com:vml" Requires="v">
                <p:oleObj spid="_x0000_s38954" name="公式" r:id="rId9" imgW="2070000" imgH="241200" progId="Equation.3">
                  <p:embed/>
                </p:oleObj>
              </mc:Choice>
              <mc:Fallback>
                <p:oleObj name="公式" r:id="rId9" imgW="2070000" imgH="241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6288" y="4591050"/>
                        <a:ext cx="6192837"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8" name="Rectangle 13">
            <a:extLst>
              <a:ext uri="{FF2B5EF4-FFF2-40B4-BE49-F238E27FC236}">
                <a16:creationId xmlns:a16="http://schemas.microsoft.com/office/drawing/2014/main" id="{073727CD-0682-4592-B13A-A75AA0AEC394}"/>
              </a:ext>
            </a:extLst>
          </p:cNvPr>
          <p:cNvSpPr>
            <a:spLocks noChangeArrowheads="1"/>
          </p:cNvSpPr>
          <p:nvPr/>
        </p:nvSpPr>
        <p:spPr bwMode="auto">
          <a:xfrm>
            <a:off x="0" y="3414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929" name="Rectangle 14">
            <a:extLst>
              <a:ext uri="{FF2B5EF4-FFF2-40B4-BE49-F238E27FC236}">
                <a16:creationId xmlns:a16="http://schemas.microsoft.com/office/drawing/2014/main" id="{1D968213-B25A-40B4-B711-0C869386C61C}"/>
              </a:ext>
            </a:extLst>
          </p:cNvPr>
          <p:cNvSpPr>
            <a:spLocks noChangeArrowheads="1"/>
          </p:cNvSpPr>
          <p:nvPr/>
        </p:nvSpPr>
        <p:spPr bwMode="auto">
          <a:xfrm>
            <a:off x="0" y="2759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 name="Group 15">
            <a:extLst>
              <a:ext uri="{FF2B5EF4-FFF2-40B4-BE49-F238E27FC236}">
                <a16:creationId xmlns:a16="http://schemas.microsoft.com/office/drawing/2014/main" id="{7DF9D7DE-F65D-41C2-B834-D87311112189}"/>
              </a:ext>
            </a:extLst>
          </p:cNvPr>
          <p:cNvGrpSpPr>
            <a:grpSpLocks noChangeAspect="1"/>
          </p:cNvGrpSpPr>
          <p:nvPr/>
        </p:nvGrpSpPr>
        <p:grpSpPr bwMode="auto">
          <a:xfrm>
            <a:off x="6248400" y="2835275"/>
            <a:ext cx="2252663" cy="2789238"/>
            <a:chOff x="4491" y="9790"/>
            <a:chExt cx="2191" cy="2717"/>
          </a:xfrm>
        </p:grpSpPr>
        <p:sp>
          <p:nvSpPr>
            <p:cNvPr id="38936" name="AutoShape 16">
              <a:extLst>
                <a:ext uri="{FF2B5EF4-FFF2-40B4-BE49-F238E27FC236}">
                  <a16:creationId xmlns:a16="http://schemas.microsoft.com/office/drawing/2014/main" id="{9420090A-D049-43B4-88DE-22037ABAB744}"/>
                </a:ext>
              </a:extLst>
            </p:cNvPr>
            <p:cNvSpPr>
              <a:spLocks noChangeAspect="1" noChangeArrowheads="1"/>
            </p:cNvSpPr>
            <p:nvPr/>
          </p:nvSpPr>
          <p:spPr bwMode="auto">
            <a:xfrm>
              <a:off x="4491" y="9790"/>
              <a:ext cx="2191" cy="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937" name="Oval 17">
              <a:extLst>
                <a:ext uri="{FF2B5EF4-FFF2-40B4-BE49-F238E27FC236}">
                  <a16:creationId xmlns:a16="http://schemas.microsoft.com/office/drawing/2014/main" id="{5B8ADA17-38EC-4ECA-9E2E-9CFC029FAEBD}"/>
                </a:ext>
              </a:extLst>
            </p:cNvPr>
            <p:cNvSpPr>
              <a:spLocks noChangeArrowheads="1"/>
            </p:cNvSpPr>
            <p:nvPr/>
          </p:nvSpPr>
          <p:spPr bwMode="auto">
            <a:xfrm>
              <a:off x="5274" y="10198"/>
              <a:ext cx="625" cy="543"/>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938" name="Line 18">
              <a:extLst>
                <a:ext uri="{FF2B5EF4-FFF2-40B4-BE49-F238E27FC236}">
                  <a16:creationId xmlns:a16="http://schemas.microsoft.com/office/drawing/2014/main" id="{855B642A-8871-40C2-9E0F-F3E47410D122}"/>
                </a:ext>
              </a:extLst>
            </p:cNvPr>
            <p:cNvSpPr>
              <a:spLocks noChangeShapeType="1"/>
            </p:cNvSpPr>
            <p:nvPr/>
          </p:nvSpPr>
          <p:spPr bwMode="auto">
            <a:xfrm>
              <a:off x="5743" y="9926"/>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19">
              <a:extLst>
                <a:ext uri="{FF2B5EF4-FFF2-40B4-BE49-F238E27FC236}">
                  <a16:creationId xmlns:a16="http://schemas.microsoft.com/office/drawing/2014/main" id="{995BB837-7B22-40F1-AE79-3FCCD5482D0A}"/>
                </a:ext>
              </a:extLst>
            </p:cNvPr>
            <p:cNvSpPr>
              <a:spLocks noChangeShapeType="1"/>
            </p:cNvSpPr>
            <p:nvPr/>
          </p:nvSpPr>
          <p:spPr bwMode="auto">
            <a:xfrm>
              <a:off x="4647" y="9926"/>
              <a:ext cx="156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Rectangle 20">
              <a:extLst>
                <a:ext uri="{FF2B5EF4-FFF2-40B4-BE49-F238E27FC236}">
                  <a16:creationId xmlns:a16="http://schemas.microsoft.com/office/drawing/2014/main" id="{968F4ECC-F164-4E3F-A71C-86548350D742}"/>
                </a:ext>
              </a:extLst>
            </p:cNvPr>
            <p:cNvSpPr>
              <a:spLocks noChangeArrowheads="1"/>
            </p:cNvSpPr>
            <p:nvPr/>
          </p:nvSpPr>
          <p:spPr bwMode="auto">
            <a:xfrm>
              <a:off x="5117" y="11284"/>
              <a:ext cx="313" cy="271"/>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941" name="Line 21">
              <a:extLst>
                <a:ext uri="{FF2B5EF4-FFF2-40B4-BE49-F238E27FC236}">
                  <a16:creationId xmlns:a16="http://schemas.microsoft.com/office/drawing/2014/main" id="{41F83C04-944A-422C-BE58-D88E6F797C15}"/>
                </a:ext>
              </a:extLst>
            </p:cNvPr>
            <p:cNvSpPr>
              <a:spLocks noChangeShapeType="1"/>
            </p:cNvSpPr>
            <p:nvPr/>
          </p:nvSpPr>
          <p:spPr bwMode="auto">
            <a:xfrm>
              <a:off x="5430" y="10469"/>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22">
              <a:extLst>
                <a:ext uri="{FF2B5EF4-FFF2-40B4-BE49-F238E27FC236}">
                  <a16:creationId xmlns:a16="http://schemas.microsoft.com/office/drawing/2014/main" id="{8FF6A71B-9AB9-4EDE-9AD5-C6FCDC6E918F}"/>
                </a:ext>
              </a:extLst>
            </p:cNvPr>
            <p:cNvSpPr>
              <a:spLocks noChangeShapeType="1"/>
            </p:cNvSpPr>
            <p:nvPr/>
          </p:nvSpPr>
          <p:spPr bwMode="auto">
            <a:xfrm>
              <a:off x="5274" y="10469"/>
              <a:ext cx="1" cy="8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Line 23">
              <a:extLst>
                <a:ext uri="{FF2B5EF4-FFF2-40B4-BE49-F238E27FC236}">
                  <a16:creationId xmlns:a16="http://schemas.microsoft.com/office/drawing/2014/main" id="{9F11A451-B6AB-4314-A642-C226B6787632}"/>
                </a:ext>
              </a:extLst>
            </p:cNvPr>
            <p:cNvSpPr>
              <a:spLocks noChangeShapeType="1"/>
            </p:cNvSpPr>
            <p:nvPr/>
          </p:nvSpPr>
          <p:spPr bwMode="auto">
            <a:xfrm>
              <a:off x="5586" y="9926"/>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Line 24">
              <a:extLst>
                <a:ext uri="{FF2B5EF4-FFF2-40B4-BE49-F238E27FC236}">
                  <a16:creationId xmlns:a16="http://schemas.microsoft.com/office/drawing/2014/main" id="{2146DA2F-75CC-45B8-9B75-F0FE5940918F}"/>
                </a:ext>
              </a:extLst>
            </p:cNvPr>
            <p:cNvSpPr>
              <a:spLocks noChangeShapeType="1"/>
            </p:cNvSpPr>
            <p:nvPr/>
          </p:nvSpPr>
          <p:spPr bwMode="auto">
            <a:xfrm flipV="1">
              <a:off x="5586" y="10469"/>
              <a:ext cx="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5" name="Line 25">
              <a:extLst>
                <a:ext uri="{FF2B5EF4-FFF2-40B4-BE49-F238E27FC236}">
                  <a16:creationId xmlns:a16="http://schemas.microsoft.com/office/drawing/2014/main" id="{B25BC650-A4EE-463A-9EC4-A5FBA2B30817}"/>
                </a:ext>
              </a:extLst>
            </p:cNvPr>
            <p:cNvSpPr>
              <a:spLocks noChangeShapeType="1"/>
            </p:cNvSpPr>
            <p:nvPr/>
          </p:nvSpPr>
          <p:spPr bwMode="auto">
            <a:xfrm>
              <a:off x="5586" y="9926"/>
              <a:ext cx="1" cy="5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Line 26">
              <a:extLst>
                <a:ext uri="{FF2B5EF4-FFF2-40B4-BE49-F238E27FC236}">
                  <a16:creationId xmlns:a16="http://schemas.microsoft.com/office/drawing/2014/main" id="{C5356704-CD21-44E7-B521-598011ADF802}"/>
                </a:ext>
              </a:extLst>
            </p:cNvPr>
            <p:cNvSpPr>
              <a:spLocks noChangeShapeType="1"/>
            </p:cNvSpPr>
            <p:nvPr/>
          </p:nvSpPr>
          <p:spPr bwMode="auto">
            <a:xfrm>
              <a:off x="5899" y="10469"/>
              <a:ext cx="0" cy="19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Freeform 27">
              <a:extLst>
                <a:ext uri="{FF2B5EF4-FFF2-40B4-BE49-F238E27FC236}">
                  <a16:creationId xmlns:a16="http://schemas.microsoft.com/office/drawing/2014/main" id="{7F186E1B-B39E-49DD-AA03-6DD752ECBB17}"/>
                </a:ext>
              </a:extLst>
            </p:cNvPr>
            <p:cNvSpPr>
              <a:spLocks/>
            </p:cNvSpPr>
            <p:nvPr/>
          </p:nvSpPr>
          <p:spPr bwMode="auto">
            <a:xfrm>
              <a:off x="5639" y="10895"/>
              <a:ext cx="524" cy="1481"/>
            </a:xfrm>
            <a:custGeom>
              <a:avLst/>
              <a:gdLst>
                <a:gd name="T0" fmla="*/ 216 w 603"/>
                <a:gd name="T1" fmla="*/ 0 h 1700"/>
                <a:gd name="T2" fmla="*/ 193 w 603"/>
                <a:gd name="T3" fmla="*/ 45 h 1700"/>
                <a:gd name="T4" fmla="*/ 158 w 603"/>
                <a:gd name="T5" fmla="*/ 57 h 1700"/>
                <a:gd name="T6" fmla="*/ 124 w 603"/>
                <a:gd name="T7" fmla="*/ 91 h 1700"/>
                <a:gd name="T8" fmla="*/ 79 w 603"/>
                <a:gd name="T9" fmla="*/ 159 h 1700"/>
                <a:gd name="T10" fmla="*/ 90 w 603"/>
                <a:gd name="T11" fmla="*/ 649 h 1700"/>
                <a:gd name="T12" fmla="*/ 0 w 603"/>
                <a:gd name="T13" fmla="*/ 1047 h 1700"/>
                <a:gd name="T14" fmla="*/ 34 w 603"/>
                <a:gd name="T15" fmla="*/ 1116 h 1700"/>
                <a:gd name="T16" fmla="*/ 102 w 603"/>
                <a:gd name="T17" fmla="*/ 1150 h 1700"/>
                <a:gd name="T18" fmla="*/ 204 w 603"/>
                <a:gd name="T19" fmla="*/ 1207 h 1700"/>
                <a:gd name="T20" fmla="*/ 238 w 603"/>
                <a:gd name="T21" fmla="*/ 1287 h 1700"/>
                <a:gd name="T22" fmla="*/ 249 w 603"/>
                <a:gd name="T23" fmla="*/ 1252 h 1700"/>
                <a:gd name="T24" fmla="*/ 204 w 603"/>
                <a:gd name="T25" fmla="*/ 1184 h 1700"/>
                <a:gd name="T26" fmla="*/ 113 w 603"/>
                <a:gd name="T27" fmla="*/ 1092 h 1700"/>
                <a:gd name="T28" fmla="*/ 90 w 603"/>
                <a:gd name="T29" fmla="*/ 1025 h 1700"/>
                <a:gd name="T30" fmla="*/ 193 w 603"/>
                <a:gd name="T31" fmla="*/ 979 h 1700"/>
                <a:gd name="T32" fmla="*/ 328 w 603"/>
                <a:gd name="T33" fmla="*/ 1002 h 1700"/>
                <a:gd name="T34" fmla="*/ 283 w 603"/>
                <a:gd name="T35" fmla="*/ 1070 h 1700"/>
                <a:gd name="T36" fmla="*/ 272 w 603"/>
                <a:gd name="T37" fmla="*/ 1116 h 1700"/>
                <a:gd name="T38" fmla="*/ 261 w 603"/>
                <a:gd name="T39" fmla="*/ 1150 h 1700"/>
                <a:gd name="T40" fmla="*/ 295 w 603"/>
                <a:gd name="T41" fmla="*/ 1161 h 1700"/>
                <a:gd name="T42" fmla="*/ 340 w 603"/>
                <a:gd name="T43" fmla="*/ 1150 h 1700"/>
                <a:gd name="T44" fmla="*/ 408 w 603"/>
                <a:gd name="T45" fmla="*/ 1127 h 1700"/>
                <a:gd name="T46" fmla="*/ 340 w 603"/>
                <a:gd name="T47" fmla="*/ 1092 h 1700"/>
                <a:gd name="T48" fmla="*/ 419 w 603"/>
                <a:gd name="T49" fmla="*/ 1002 h 1700"/>
                <a:gd name="T50" fmla="*/ 441 w 603"/>
                <a:gd name="T51" fmla="*/ 934 h 1700"/>
                <a:gd name="T52" fmla="*/ 283 w 603"/>
                <a:gd name="T53" fmla="*/ 797 h 1700"/>
                <a:gd name="T54" fmla="*/ 283 w 603"/>
                <a:gd name="T55" fmla="*/ 546 h 1700"/>
                <a:gd name="T56" fmla="*/ 306 w 603"/>
                <a:gd name="T57" fmla="*/ 422 h 1700"/>
                <a:gd name="T58" fmla="*/ 351 w 603"/>
                <a:gd name="T59" fmla="*/ 353 h 1700"/>
                <a:gd name="T60" fmla="*/ 374 w 603"/>
                <a:gd name="T61" fmla="*/ 285 h 1700"/>
                <a:gd name="T62" fmla="*/ 385 w 603"/>
                <a:gd name="T63" fmla="*/ 250 h 1700"/>
                <a:gd name="T64" fmla="*/ 374 w 603"/>
                <a:gd name="T65" fmla="*/ 193 h 1700"/>
                <a:gd name="T66" fmla="*/ 328 w 603"/>
                <a:gd name="T67" fmla="*/ 171 h 1700"/>
                <a:gd name="T68" fmla="*/ 295 w 603"/>
                <a:gd name="T69" fmla="*/ 137 h 1700"/>
                <a:gd name="T70" fmla="*/ 249 w 603"/>
                <a:gd name="T71" fmla="*/ 68 h 1700"/>
                <a:gd name="T72" fmla="*/ 216 w 603"/>
                <a:gd name="T73" fmla="*/ 0 h 17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3"/>
                <a:gd name="T112" fmla="*/ 0 h 1700"/>
                <a:gd name="T113" fmla="*/ 603 w 603"/>
                <a:gd name="T114" fmla="*/ 1700 h 17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3" h="1700">
                  <a:moveTo>
                    <a:pt x="285" y="0"/>
                  </a:moveTo>
                  <a:cubicBezTo>
                    <a:pt x="275" y="20"/>
                    <a:pt x="271" y="44"/>
                    <a:pt x="255" y="60"/>
                  </a:cubicBezTo>
                  <a:cubicBezTo>
                    <a:pt x="244" y="71"/>
                    <a:pt x="223" y="66"/>
                    <a:pt x="210" y="75"/>
                  </a:cubicBezTo>
                  <a:cubicBezTo>
                    <a:pt x="192" y="87"/>
                    <a:pt x="178" y="103"/>
                    <a:pt x="165" y="120"/>
                  </a:cubicBezTo>
                  <a:cubicBezTo>
                    <a:pt x="143" y="148"/>
                    <a:pt x="105" y="210"/>
                    <a:pt x="105" y="210"/>
                  </a:cubicBezTo>
                  <a:cubicBezTo>
                    <a:pt x="110" y="425"/>
                    <a:pt x="120" y="640"/>
                    <a:pt x="120" y="855"/>
                  </a:cubicBezTo>
                  <a:cubicBezTo>
                    <a:pt x="120" y="1054"/>
                    <a:pt x="141" y="1239"/>
                    <a:pt x="0" y="1380"/>
                  </a:cubicBezTo>
                  <a:cubicBezTo>
                    <a:pt x="12" y="1417"/>
                    <a:pt x="16" y="1441"/>
                    <a:pt x="45" y="1470"/>
                  </a:cubicBezTo>
                  <a:cubicBezTo>
                    <a:pt x="88" y="1513"/>
                    <a:pt x="86" y="1491"/>
                    <a:pt x="135" y="1515"/>
                  </a:cubicBezTo>
                  <a:cubicBezTo>
                    <a:pt x="180" y="1538"/>
                    <a:pt x="228" y="1562"/>
                    <a:pt x="270" y="1590"/>
                  </a:cubicBezTo>
                  <a:cubicBezTo>
                    <a:pt x="276" y="1607"/>
                    <a:pt x="301" y="1690"/>
                    <a:pt x="315" y="1695"/>
                  </a:cubicBezTo>
                  <a:cubicBezTo>
                    <a:pt x="330" y="1700"/>
                    <a:pt x="325" y="1665"/>
                    <a:pt x="330" y="1650"/>
                  </a:cubicBezTo>
                  <a:cubicBezTo>
                    <a:pt x="301" y="1564"/>
                    <a:pt x="336" y="1644"/>
                    <a:pt x="270" y="1560"/>
                  </a:cubicBezTo>
                  <a:cubicBezTo>
                    <a:pt x="178" y="1442"/>
                    <a:pt x="254" y="1492"/>
                    <a:pt x="150" y="1440"/>
                  </a:cubicBezTo>
                  <a:cubicBezTo>
                    <a:pt x="140" y="1410"/>
                    <a:pt x="90" y="1360"/>
                    <a:pt x="120" y="1350"/>
                  </a:cubicBezTo>
                  <a:cubicBezTo>
                    <a:pt x="169" y="1334"/>
                    <a:pt x="206" y="1306"/>
                    <a:pt x="255" y="1290"/>
                  </a:cubicBezTo>
                  <a:cubicBezTo>
                    <a:pt x="315" y="1300"/>
                    <a:pt x="392" y="1277"/>
                    <a:pt x="435" y="1320"/>
                  </a:cubicBezTo>
                  <a:cubicBezTo>
                    <a:pt x="460" y="1345"/>
                    <a:pt x="375" y="1410"/>
                    <a:pt x="375" y="1410"/>
                  </a:cubicBezTo>
                  <a:cubicBezTo>
                    <a:pt x="370" y="1430"/>
                    <a:pt x="366" y="1450"/>
                    <a:pt x="360" y="1470"/>
                  </a:cubicBezTo>
                  <a:cubicBezTo>
                    <a:pt x="356" y="1485"/>
                    <a:pt x="338" y="1501"/>
                    <a:pt x="345" y="1515"/>
                  </a:cubicBezTo>
                  <a:cubicBezTo>
                    <a:pt x="352" y="1529"/>
                    <a:pt x="375" y="1525"/>
                    <a:pt x="390" y="1530"/>
                  </a:cubicBezTo>
                  <a:cubicBezTo>
                    <a:pt x="410" y="1525"/>
                    <a:pt x="430" y="1521"/>
                    <a:pt x="450" y="1515"/>
                  </a:cubicBezTo>
                  <a:cubicBezTo>
                    <a:pt x="480" y="1506"/>
                    <a:pt x="540" y="1485"/>
                    <a:pt x="540" y="1485"/>
                  </a:cubicBezTo>
                  <a:cubicBezTo>
                    <a:pt x="521" y="1479"/>
                    <a:pt x="459" y="1462"/>
                    <a:pt x="450" y="1440"/>
                  </a:cubicBezTo>
                  <a:cubicBezTo>
                    <a:pt x="434" y="1399"/>
                    <a:pt x="529" y="1337"/>
                    <a:pt x="555" y="1320"/>
                  </a:cubicBezTo>
                  <a:cubicBezTo>
                    <a:pt x="565" y="1290"/>
                    <a:pt x="603" y="1256"/>
                    <a:pt x="585" y="1230"/>
                  </a:cubicBezTo>
                  <a:cubicBezTo>
                    <a:pt x="527" y="1143"/>
                    <a:pt x="482" y="1077"/>
                    <a:pt x="375" y="1050"/>
                  </a:cubicBezTo>
                  <a:cubicBezTo>
                    <a:pt x="330" y="915"/>
                    <a:pt x="355" y="871"/>
                    <a:pt x="375" y="720"/>
                  </a:cubicBezTo>
                  <a:cubicBezTo>
                    <a:pt x="376" y="716"/>
                    <a:pt x="400" y="567"/>
                    <a:pt x="405" y="555"/>
                  </a:cubicBezTo>
                  <a:cubicBezTo>
                    <a:pt x="420" y="522"/>
                    <a:pt x="454" y="499"/>
                    <a:pt x="465" y="465"/>
                  </a:cubicBezTo>
                  <a:cubicBezTo>
                    <a:pt x="475" y="435"/>
                    <a:pt x="485" y="405"/>
                    <a:pt x="495" y="375"/>
                  </a:cubicBezTo>
                  <a:cubicBezTo>
                    <a:pt x="500" y="360"/>
                    <a:pt x="510" y="330"/>
                    <a:pt x="510" y="330"/>
                  </a:cubicBezTo>
                  <a:cubicBezTo>
                    <a:pt x="505" y="305"/>
                    <a:pt x="510" y="276"/>
                    <a:pt x="495" y="255"/>
                  </a:cubicBezTo>
                  <a:cubicBezTo>
                    <a:pt x="482" y="237"/>
                    <a:pt x="453" y="238"/>
                    <a:pt x="435" y="225"/>
                  </a:cubicBezTo>
                  <a:cubicBezTo>
                    <a:pt x="418" y="213"/>
                    <a:pt x="403" y="197"/>
                    <a:pt x="390" y="180"/>
                  </a:cubicBezTo>
                  <a:cubicBezTo>
                    <a:pt x="368" y="152"/>
                    <a:pt x="330" y="90"/>
                    <a:pt x="330" y="90"/>
                  </a:cubicBezTo>
                  <a:cubicBezTo>
                    <a:pt x="312" y="16"/>
                    <a:pt x="330" y="45"/>
                    <a:pt x="285" y="0"/>
                  </a:cubicBezTo>
                  <a:close/>
                </a:path>
              </a:pathLst>
            </a:custGeom>
            <a:solidFill>
              <a:srgbClr val="FFFFFF"/>
            </a:solidFill>
            <a:ln w="9525">
              <a:solidFill>
                <a:srgbClr val="000000"/>
              </a:solidFill>
              <a:round/>
              <a:headEnd/>
              <a:tailEnd/>
            </a:ln>
          </p:spPr>
          <p:txBody>
            <a:bodyPr/>
            <a:lstStyle/>
            <a:p>
              <a:endParaRPr lang="zh-CN" altLang="en-US"/>
            </a:p>
          </p:txBody>
        </p:sp>
        <p:sp>
          <p:nvSpPr>
            <p:cNvPr id="38948" name="Oval 28">
              <a:extLst>
                <a:ext uri="{FF2B5EF4-FFF2-40B4-BE49-F238E27FC236}">
                  <a16:creationId xmlns:a16="http://schemas.microsoft.com/office/drawing/2014/main" id="{FC32FBFF-ABE0-45B2-B717-2015722B6BEF}"/>
                </a:ext>
              </a:extLst>
            </p:cNvPr>
            <p:cNvSpPr>
              <a:spLocks noChangeArrowheads="1"/>
            </p:cNvSpPr>
            <p:nvPr/>
          </p:nvSpPr>
          <p:spPr bwMode="auto">
            <a:xfrm>
              <a:off x="5743" y="11013"/>
              <a:ext cx="313" cy="542"/>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949" name="Freeform 29">
              <a:extLst>
                <a:ext uri="{FF2B5EF4-FFF2-40B4-BE49-F238E27FC236}">
                  <a16:creationId xmlns:a16="http://schemas.microsoft.com/office/drawing/2014/main" id="{E6CA4707-593C-4F2A-A72D-F711885F3A8E}"/>
                </a:ext>
              </a:extLst>
            </p:cNvPr>
            <p:cNvSpPr>
              <a:spLocks/>
            </p:cNvSpPr>
            <p:nvPr/>
          </p:nvSpPr>
          <p:spPr bwMode="auto">
            <a:xfrm>
              <a:off x="5795" y="11953"/>
              <a:ext cx="536" cy="440"/>
            </a:xfrm>
            <a:custGeom>
              <a:avLst/>
              <a:gdLst>
                <a:gd name="T0" fmla="*/ 45 w 616"/>
                <a:gd name="T1" fmla="*/ 68 h 505"/>
                <a:gd name="T2" fmla="*/ 34 w 616"/>
                <a:gd name="T3" fmla="*/ 114 h 505"/>
                <a:gd name="T4" fmla="*/ 45 w 616"/>
                <a:gd name="T5" fmla="*/ 296 h 505"/>
                <a:gd name="T6" fmla="*/ 261 w 616"/>
                <a:gd name="T7" fmla="*/ 353 h 505"/>
                <a:gd name="T8" fmla="*/ 454 w 616"/>
                <a:gd name="T9" fmla="*/ 262 h 505"/>
                <a:gd name="T10" fmla="*/ 375 w 616"/>
                <a:gd name="T11" fmla="*/ 159 h 505"/>
                <a:gd name="T12" fmla="*/ 318 w 616"/>
                <a:gd name="T13" fmla="*/ 319 h 505"/>
                <a:gd name="T14" fmla="*/ 171 w 616"/>
                <a:gd name="T15" fmla="*/ 308 h 505"/>
                <a:gd name="T16" fmla="*/ 125 w 616"/>
                <a:gd name="T17" fmla="*/ 239 h 505"/>
                <a:gd name="T18" fmla="*/ 102 w 616"/>
                <a:gd name="T19" fmla="*/ 125 h 505"/>
                <a:gd name="T20" fmla="*/ 68 w 616"/>
                <a:gd name="T21" fmla="*/ 57 h 505"/>
                <a:gd name="T22" fmla="*/ 0 w 616"/>
                <a:gd name="T23" fmla="*/ 0 h 50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6"/>
                <a:gd name="T37" fmla="*/ 0 h 505"/>
                <a:gd name="T38" fmla="*/ 616 w 616"/>
                <a:gd name="T39" fmla="*/ 505 h 50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6" h="505">
                  <a:moveTo>
                    <a:pt x="60" y="90"/>
                  </a:moveTo>
                  <a:cubicBezTo>
                    <a:pt x="55" y="110"/>
                    <a:pt x="45" y="129"/>
                    <a:pt x="45" y="150"/>
                  </a:cubicBezTo>
                  <a:cubicBezTo>
                    <a:pt x="45" y="230"/>
                    <a:pt x="43" y="312"/>
                    <a:pt x="60" y="390"/>
                  </a:cubicBezTo>
                  <a:cubicBezTo>
                    <a:pt x="78" y="476"/>
                    <a:pt x="329" y="464"/>
                    <a:pt x="345" y="465"/>
                  </a:cubicBezTo>
                  <a:cubicBezTo>
                    <a:pt x="571" y="449"/>
                    <a:pt x="547" y="505"/>
                    <a:pt x="600" y="345"/>
                  </a:cubicBezTo>
                  <a:cubicBezTo>
                    <a:pt x="586" y="223"/>
                    <a:pt x="616" y="170"/>
                    <a:pt x="495" y="210"/>
                  </a:cubicBezTo>
                  <a:cubicBezTo>
                    <a:pt x="449" y="280"/>
                    <a:pt x="441" y="334"/>
                    <a:pt x="420" y="420"/>
                  </a:cubicBezTo>
                  <a:cubicBezTo>
                    <a:pt x="355" y="415"/>
                    <a:pt x="285" y="430"/>
                    <a:pt x="225" y="405"/>
                  </a:cubicBezTo>
                  <a:cubicBezTo>
                    <a:pt x="192" y="391"/>
                    <a:pt x="165" y="315"/>
                    <a:pt x="165" y="315"/>
                  </a:cubicBezTo>
                  <a:cubicBezTo>
                    <a:pt x="191" y="236"/>
                    <a:pt x="168" y="232"/>
                    <a:pt x="135" y="165"/>
                  </a:cubicBezTo>
                  <a:cubicBezTo>
                    <a:pt x="111" y="116"/>
                    <a:pt x="133" y="118"/>
                    <a:pt x="90" y="75"/>
                  </a:cubicBezTo>
                  <a:cubicBezTo>
                    <a:pt x="62" y="47"/>
                    <a:pt x="28" y="28"/>
                    <a:pt x="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50" name="Oval 30">
              <a:extLst>
                <a:ext uri="{FF2B5EF4-FFF2-40B4-BE49-F238E27FC236}">
                  <a16:creationId xmlns:a16="http://schemas.microsoft.com/office/drawing/2014/main" id="{CCBF0D4B-E254-4877-A7B4-EA3788A4AFA4}"/>
                </a:ext>
              </a:extLst>
            </p:cNvPr>
            <p:cNvSpPr>
              <a:spLocks noChangeArrowheads="1"/>
            </p:cNvSpPr>
            <p:nvPr/>
          </p:nvSpPr>
          <p:spPr bwMode="auto">
            <a:xfrm>
              <a:off x="5899" y="11149"/>
              <a:ext cx="157" cy="136"/>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38931" name="Rectangle 31">
            <a:extLst>
              <a:ext uri="{FF2B5EF4-FFF2-40B4-BE49-F238E27FC236}">
                <a16:creationId xmlns:a16="http://schemas.microsoft.com/office/drawing/2014/main" id="{0D689777-1A49-406F-9A2F-53577CD21E9B}"/>
              </a:ext>
            </a:extLst>
          </p:cNvPr>
          <p:cNvSpPr>
            <a:spLocks noChangeArrowheads="1"/>
          </p:cNvSpPr>
          <p:nvPr/>
        </p:nvSpPr>
        <p:spPr bwMode="auto">
          <a:xfrm>
            <a:off x="593725" y="455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43392" name="Object 32">
            <a:extLst>
              <a:ext uri="{FF2B5EF4-FFF2-40B4-BE49-F238E27FC236}">
                <a16:creationId xmlns:a16="http://schemas.microsoft.com/office/drawing/2014/main" id="{D96D9BCF-2B20-45F1-BBB9-39FE6AD86690}"/>
              </a:ext>
            </a:extLst>
          </p:cNvPr>
          <p:cNvGraphicFramePr>
            <a:graphicFrameLocks noChangeAspect="1"/>
          </p:cNvGraphicFramePr>
          <p:nvPr/>
        </p:nvGraphicFramePr>
        <p:xfrm>
          <a:off x="4778375" y="5738813"/>
          <a:ext cx="2298700" cy="884237"/>
        </p:xfrm>
        <a:graphic>
          <a:graphicData uri="http://schemas.openxmlformats.org/presentationml/2006/ole">
            <mc:AlternateContent xmlns:mc="http://schemas.openxmlformats.org/markup-compatibility/2006">
              <mc:Choice xmlns:v="urn:schemas-microsoft-com:vml" Requires="v">
                <p:oleObj spid="_x0000_s38955" name="公式" r:id="rId11" imgW="1015920" imgH="393480" progId="Equation.3">
                  <p:embed/>
                </p:oleObj>
              </mc:Choice>
              <mc:Fallback>
                <p:oleObj name="公式" r:id="rId11" imgW="1015920" imgH="39348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78375" y="5738813"/>
                        <a:ext cx="2298700"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32" name="Rectangle 33">
            <a:extLst>
              <a:ext uri="{FF2B5EF4-FFF2-40B4-BE49-F238E27FC236}">
                <a16:creationId xmlns:a16="http://schemas.microsoft.com/office/drawing/2014/main" id="{379F759D-3263-4FEE-9B79-3D10A1945FD6}"/>
              </a:ext>
            </a:extLst>
          </p:cNvPr>
          <p:cNvSpPr>
            <a:spLocks noChangeArrowheads="1"/>
          </p:cNvSpPr>
          <p:nvPr/>
        </p:nvSpPr>
        <p:spPr bwMode="auto">
          <a:xfrm>
            <a:off x="0" y="2994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43394" name="Object 34">
            <a:extLst>
              <a:ext uri="{FF2B5EF4-FFF2-40B4-BE49-F238E27FC236}">
                <a16:creationId xmlns:a16="http://schemas.microsoft.com/office/drawing/2014/main" id="{C22C232C-C243-4B7B-8781-272C139928D5}"/>
              </a:ext>
            </a:extLst>
          </p:cNvPr>
          <p:cNvGraphicFramePr>
            <a:graphicFrameLocks noChangeAspect="1"/>
          </p:cNvGraphicFramePr>
          <p:nvPr/>
        </p:nvGraphicFramePr>
        <p:xfrm>
          <a:off x="828675" y="5416550"/>
          <a:ext cx="2992438" cy="650875"/>
        </p:xfrm>
        <a:graphic>
          <a:graphicData uri="http://schemas.openxmlformats.org/presentationml/2006/ole">
            <mc:AlternateContent xmlns:mc="http://schemas.openxmlformats.org/markup-compatibility/2006">
              <mc:Choice xmlns:v="urn:schemas-microsoft-com:vml" Requires="v">
                <p:oleObj spid="_x0000_s38956" name="公式" r:id="rId13" imgW="1054080" imgH="228600" progId="Equation.3">
                  <p:embed/>
                </p:oleObj>
              </mc:Choice>
              <mc:Fallback>
                <p:oleObj name="公式" r:id="rId13" imgW="1054080" imgH="228600"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8675" y="5416550"/>
                        <a:ext cx="2992438"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5" name="Object 35">
            <a:extLst>
              <a:ext uri="{FF2B5EF4-FFF2-40B4-BE49-F238E27FC236}">
                <a16:creationId xmlns:a16="http://schemas.microsoft.com/office/drawing/2014/main" id="{8264AD0E-9BD1-46AA-83D8-7F0789210C93}"/>
              </a:ext>
            </a:extLst>
          </p:cNvPr>
          <p:cNvGraphicFramePr>
            <a:graphicFrameLocks noGrp="1" noChangeAspect="1"/>
          </p:cNvGraphicFramePr>
          <p:nvPr>
            <p:ph sz="half" idx="2"/>
          </p:nvPr>
        </p:nvGraphicFramePr>
        <p:xfrm>
          <a:off x="3151188" y="3057525"/>
          <a:ext cx="2371725" cy="627063"/>
        </p:xfrm>
        <a:graphic>
          <a:graphicData uri="http://schemas.openxmlformats.org/presentationml/2006/ole">
            <mc:AlternateContent xmlns:mc="http://schemas.openxmlformats.org/markup-compatibility/2006">
              <mc:Choice xmlns:v="urn:schemas-microsoft-com:vml" Requires="v">
                <p:oleObj spid="_x0000_s38957" name="公式" r:id="rId15" imgW="914400" imgH="241200" progId="Equation.3">
                  <p:embed/>
                </p:oleObj>
              </mc:Choice>
              <mc:Fallback>
                <p:oleObj name="公式" r:id="rId15" imgW="914400" imgH="241200" progId="Equation.3">
                  <p:embed/>
                  <p:pic>
                    <p:nvPicPr>
                      <p:cNvPr id="0" name="Object 35"/>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51188" y="3057525"/>
                        <a:ext cx="2371725"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6" name="AutoShape 36">
            <a:extLst>
              <a:ext uri="{FF2B5EF4-FFF2-40B4-BE49-F238E27FC236}">
                <a16:creationId xmlns:a16="http://schemas.microsoft.com/office/drawing/2014/main" id="{2251A8A3-29FE-4049-96EE-1A30DCD83568}"/>
              </a:ext>
            </a:extLst>
          </p:cNvPr>
          <p:cNvSpPr>
            <a:spLocks noChangeArrowheads="1"/>
          </p:cNvSpPr>
          <p:nvPr/>
        </p:nvSpPr>
        <p:spPr bwMode="auto">
          <a:xfrm>
            <a:off x="1860550" y="0"/>
            <a:ext cx="7283450" cy="746125"/>
          </a:xfrm>
          <a:prstGeom prst="cloudCallout">
            <a:avLst>
              <a:gd name="adj1" fmla="val 23319"/>
              <a:gd name="adj2" fmla="val 70000"/>
            </a:avLst>
          </a:prstGeom>
          <a:noFill/>
          <a:ln w="1905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solidFill>
                  <a:srgbClr val="FF0000"/>
                </a:solidFill>
              </a:rPr>
              <a:t>物体与猴质点系动量是否守恒</a:t>
            </a:r>
            <a:r>
              <a:rPr lang="zh-CN" altLang="en-US"/>
              <a:t>？</a:t>
            </a:r>
          </a:p>
        </p:txBody>
      </p:sp>
      <p:sp>
        <p:nvSpPr>
          <p:cNvPr id="143400" name="Text Box 40">
            <a:extLst>
              <a:ext uri="{FF2B5EF4-FFF2-40B4-BE49-F238E27FC236}">
                <a16:creationId xmlns:a16="http://schemas.microsoft.com/office/drawing/2014/main" id="{E7C8BC88-8419-4387-88E7-1404F8D8137F}"/>
              </a:ext>
            </a:extLst>
          </p:cNvPr>
          <p:cNvSpPr txBox="1">
            <a:spLocks noChangeArrowheads="1"/>
          </p:cNvSpPr>
          <p:nvPr/>
        </p:nvSpPr>
        <p:spPr bwMode="auto">
          <a:xfrm>
            <a:off x="685800" y="6142038"/>
            <a:ext cx="317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质点系</a:t>
            </a:r>
            <a:r>
              <a:rPr lang="zh-CN" altLang="en-US">
                <a:solidFill>
                  <a:srgbClr val="FF0000"/>
                </a:solidFill>
              </a:rPr>
              <a:t>角</a:t>
            </a:r>
            <a:r>
              <a:rPr lang="zh-CN" altLang="en-US"/>
              <a:t>动量守恒！</a:t>
            </a:r>
          </a:p>
        </p:txBody>
      </p:sp>
      <p:sp>
        <p:nvSpPr>
          <p:cNvPr id="38935" name="AutoShape 41">
            <a:extLst>
              <a:ext uri="{FF2B5EF4-FFF2-40B4-BE49-F238E27FC236}">
                <a16:creationId xmlns:a16="http://schemas.microsoft.com/office/drawing/2014/main" id="{EA10A475-661A-4B50-A2DC-904DFAC5AB23}"/>
              </a:ext>
            </a:extLst>
          </p:cNvPr>
          <p:cNvSpPr>
            <a:spLocks noChangeArrowheads="1"/>
          </p:cNvSpPr>
          <p:nvPr/>
        </p:nvSpPr>
        <p:spPr bwMode="auto">
          <a:xfrm>
            <a:off x="625475" y="6080125"/>
            <a:ext cx="3398838" cy="777875"/>
          </a:xfrm>
          <a:prstGeom prst="cloudCallout">
            <a:avLst>
              <a:gd name="adj1" fmla="val -29870"/>
              <a:gd name="adj2" fmla="val 55917"/>
            </a:avLst>
          </a:prstGeom>
          <a:noFill/>
          <a:ln w="19050">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62"/>
                                        </p:tgtEl>
                                        <p:attrNameLst>
                                          <p:attrName>style.visibility</p:attrName>
                                        </p:attrNameLst>
                                      </p:cBhvr>
                                      <p:to>
                                        <p:strVal val="visible"/>
                                      </p:to>
                                    </p:set>
                                    <p:anim calcmode="lin" valueType="num">
                                      <p:cBhvr additive="base">
                                        <p:cTn id="7" dur="500" fill="hold"/>
                                        <p:tgtEl>
                                          <p:spTgt spid="143362"/>
                                        </p:tgtEl>
                                        <p:attrNameLst>
                                          <p:attrName>ppt_x</p:attrName>
                                        </p:attrNameLst>
                                      </p:cBhvr>
                                      <p:tavLst>
                                        <p:tav tm="0">
                                          <p:val>
                                            <p:strVal val="#ppt_x"/>
                                          </p:val>
                                        </p:tav>
                                        <p:tav tm="100000">
                                          <p:val>
                                            <p:strVal val="#ppt_x"/>
                                          </p:val>
                                        </p:tav>
                                      </p:tavLst>
                                    </p:anim>
                                    <p:anim calcmode="lin" valueType="num">
                                      <p:cBhvr additive="base">
                                        <p:cTn id="8" dur="500" fill="hold"/>
                                        <p:tgtEl>
                                          <p:spTgt spid="1433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96"/>
                                        </p:tgtEl>
                                        <p:attrNameLst>
                                          <p:attrName>style.visibility</p:attrName>
                                        </p:attrNameLst>
                                      </p:cBhvr>
                                      <p:to>
                                        <p:strVal val="visible"/>
                                      </p:to>
                                    </p:set>
                                    <p:anim calcmode="lin" valueType="num">
                                      <p:cBhvr additive="base">
                                        <p:cTn id="19" dur="500" fill="hold"/>
                                        <p:tgtEl>
                                          <p:spTgt spid="143396"/>
                                        </p:tgtEl>
                                        <p:attrNameLst>
                                          <p:attrName>ppt_x</p:attrName>
                                        </p:attrNameLst>
                                      </p:cBhvr>
                                      <p:tavLst>
                                        <p:tav tm="0">
                                          <p:val>
                                            <p:strVal val="#ppt_x"/>
                                          </p:val>
                                        </p:tav>
                                        <p:tav tm="100000">
                                          <p:val>
                                            <p:strVal val="#ppt_x"/>
                                          </p:val>
                                        </p:tav>
                                      </p:tavLst>
                                    </p:anim>
                                    <p:anim calcmode="lin" valueType="num">
                                      <p:cBhvr additive="base">
                                        <p:cTn id="20" dur="500" fill="hold"/>
                                        <p:tgtEl>
                                          <p:spTgt spid="14339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3364"/>
                                        </p:tgtEl>
                                        <p:attrNameLst>
                                          <p:attrName>style.visibility</p:attrName>
                                        </p:attrNameLst>
                                      </p:cBhvr>
                                      <p:to>
                                        <p:strVal val="visible"/>
                                      </p:to>
                                    </p:set>
                                    <p:anim calcmode="lin" valueType="num">
                                      <p:cBhvr additive="base">
                                        <p:cTn id="25" dur="500" fill="hold"/>
                                        <p:tgtEl>
                                          <p:spTgt spid="143364"/>
                                        </p:tgtEl>
                                        <p:attrNameLst>
                                          <p:attrName>ppt_x</p:attrName>
                                        </p:attrNameLst>
                                      </p:cBhvr>
                                      <p:tavLst>
                                        <p:tav tm="0">
                                          <p:val>
                                            <p:strVal val="#ppt_x"/>
                                          </p:val>
                                        </p:tav>
                                        <p:tav tm="100000">
                                          <p:val>
                                            <p:strVal val="#ppt_x"/>
                                          </p:val>
                                        </p:tav>
                                      </p:tavLst>
                                    </p:anim>
                                    <p:anim calcmode="lin" valueType="num">
                                      <p:cBhvr additive="base">
                                        <p:cTn id="26" dur="500" fill="hold"/>
                                        <p:tgtEl>
                                          <p:spTgt spid="14336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3366"/>
                                        </p:tgtEl>
                                        <p:attrNameLst>
                                          <p:attrName>style.visibility</p:attrName>
                                        </p:attrNameLst>
                                      </p:cBhvr>
                                      <p:to>
                                        <p:strVal val="visible"/>
                                      </p:to>
                                    </p:set>
                                    <p:anim calcmode="lin" valueType="num">
                                      <p:cBhvr additive="base">
                                        <p:cTn id="29" dur="500" fill="hold"/>
                                        <p:tgtEl>
                                          <p:spTgt spid="143366"/>
                                        </p:tgtEl>
                                        <p:attrNameLst>
                                          <p:attrName>ppt_x</p:attrName>
                                        </p:attrNameLst>
                                      </p:cBhvr>
                                      <p:tavLst>
                                        <p:tav tm="0">
                                          <p:val>
                                            <p:strVal val="#ppt_x"/>
                                          </p:val>
                                        </p:tav>
                                        <p:tav tm="100000">
                                          <p:val>
                                            <p:strVal val="#ppt_x"/>
                                          </p:val>
                                        </p:tav>
                                      </p:tavLst>
                                    </p:anim>
                                    <p:anim calcmode="lin" valueType="num">
                                      <p:cBhvr additive="base">
                                        <p:cTn id="30" dur="500" fill="hold"/>
                                        <p:tgtEl>
                                          <p:spTgt spid="14336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3368"/>
                                        </p:tgtEl>
                                        <p:attrNameLst>
                                          <p:attrName>style.visibility</p:attrName>
                                        </p:attrNameLst>
                                      </p:cBhvr>
                                      <p:to>
                                        <p:strVal val="visible"/>
                                      </p:to>
                                    </p:set>
                                    <p:anim calcmode="lin" valueType="num">
                                      <p:cBhvr additive="base">
                                        <p:cTn id="33" dur="500" fill="hold"/>
                                        <p:tgtEl>
                                          <p:spTgt spid="143368"/>
                                        </p:tgtEl>
                                        <p:attrNameLst>
                                          <p:attrName>ppt_x</p:attrName>
                                        </p:attrNameLst>
                                      </p:cBhvr>
                                      <p:tavLst>
                                        <p:tav tm="0">
                                          <p:val>
                                            <p:strVal val="#ppt_x"/>
                                          </p:val>
                                        </p:tav>
                                        <p:tav tm="100000">
                                          <p:val>
                                            <p:strVal val="#ppt_x"/>
                                          </p:val>
                                        </p:tav>
                                      </p:tavLst>
                                    </p:anim>
                                    <p:anim calcmode="lin" valueType="num">
                                      <p:cBhvr additive="base">
                                        <p:cTn id="34" dur="500" fill="hold"/>
                                        <p:tgtEl>
                                          <p:spTgt spid="1433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3395"/>
                                        </p:tgtEl>
                                        <p:attrNameLst>
                                          <p:attrName>style.visibility</p:attrName>
                                        </p:attrNameLst>
                                      </p:cBhvr>
                                      <p:to>
                                        <p:strVal val="visible"/>
                                      </p:to>
                                    </p:set>
                                    <p:anim calcmode="lin" valueType="num">
                                      <p:cBhvr additive="base">
                                        <p:cTn id="37" dur="500" fill="hold"/>
                                        <p:tgtEl>
                                          <p:spTgt spid="143395"/>
                                        </p:tgtEl>
                                        <p:attrNameLst>
                                          <p:attrName>ppt_x</p:attrName>
                                        </p:attrNameLst>
                                      </p:cBhvr>
                                      <p:tavLst>
                                        <p:tav tm="0">
                                          <p:val>
                                            <p:strVal val="#ppt_x"/>
                                          </p:val>
                                        </p:tav>
                                        <p:tav tm="100000">
                                          <p:val>
                                            <p:strVal val="#ppt_x"/>
                                          </p:val>
                                        </p:tav>
                                      </p:tavLst>
                                    </p:anim>
                                    <p:anim calcmode="lin" valueType="num">
                                      <p:cBhvr additive="base">
                                        <p:cTn id="38" dur="500" fill="hold"/>
                                        <p:tgtEl>
                                          <p:spTgt spid="14339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3370"/>
                                        </p:tgtEl>
                                        <p:attrNameLst>
                                          <p:attrName>style.visibility</p:attrName>
                                        </p:attrNameLst>
                                      </p:cBhvr>
                                      <p:to>
                                        <p:strVal val="visible"/>
                                      </p:to>
                                    </p:set>
                                    <p:anim calcmode="lin" valueType="num">
                                      <p:cBhvr additive="base">
                                        <p:cTn id="43" dur="500" fill="hold"/>
                                        <p:tgtEl>
                                          <p:spTgt spid="143370"/>
                                        </p:tgtEl>
                                        <p:attrNameLst>
                                          <p:attrName>ppt_x</p:attrName>
                                        </p:attrNameLst>
                                      </p:cBhvr>
                                      <p:tavLst>
                                        <p:tav tm="0">
                                          <p:val>
                                            <p:strVal val="#ppt_x"/>
                                          </p:val>
                                        </p:tav>
                                        <p:tav tm="100000">
                                          <p:val>
                                            <p:strVal val="#ppt_x"/>
                                          </p:val>
                                        </p:tav>
                                      </p:tavLst>
                                    </p:anim>
                                    <p:anim calcmode="lin" valueType="num">
                                      <p:cBhvr additive="base">
                                        <p:cTn id="44" dur="500" fill="hold"/>
                                        <p:tgtEl>
                                          <p:spTgt spid="14337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43372"/>
                                        </p:tgtEl>
                                        <p:attrNameLst>
                                          <p:attrName>style.visibility</p:attrName>
                                        </p:attrNameLst>
                                      </p:cBhvr>
                                      <p:to>
                                        <p:strVal val="visible"/>
                                      </p:to>
                                    </p:set>
                                    <p:anim calcmode="lin" valueType="num">
                                      <p:cBhvr additive="base">
                                        <p:cTn id="49" dur="500" fill="hold"/>
                                        <p:tgtEl>
                                          <p:spTgt spid="143372"/>
                                        </p:tgtEl>
                                        <p:attrNameLst>
                                          <p:attrName>ppt_x</p:attrName>
                                        </p:attrNameLst>
                                      </p:cBhvr>
                                      <p:tavLst>
                                        <p:tav tm="0">
                                          <p:val>
                                            <p:strVal val="#ppt_x"/>
                                          </p:val>
                                        </p:tav>
                                        <p:tav tm="100000">
                                          <p:val>
                                            <p:strVal val="#ppt_x"/>
                                          </p:val>
                                        </p:tav>
                                      </p:tavLst>
                                    </p:anim>
                                    <p:anim calcmode="lin" valueType="num">
                                      <p:cBhvr additive="base">
                                        <p:cTn id="50" dur="500" fill="hold"/>
                                        <p:tgtEl>
                                          <p:spTgt spid="14337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3392"/>
                                        </p:tgtEl>
                                        <p:attrNameLst>
                                          <p:attrName>style.visibility</p:attrName>
                                        </p:attrNameLst>
                                      </p:cBhvr>
                                      <p:to>
                                        <p:strVal val="visible"/>
                                      </p:to>
                                    </p:set>
                                    <p:anim calcmode="lin" valueType="num">
                                      <p:cBhvr additive="base">
                                        <p:cTn id="53" dur="500" fill="hold"/>
                                        <p:tgtEl>
                                          <p:spTgt spid="143392"/>
                                        </p:tgtEl>
                                        <p:attrNameLst>
                                          <p:attrName>ppt_x</p:attrName>
                                        </p:attrNameLst>
                                      </p:cBhvr>
                                      <p:tavLst>
                                        <p:tav tm="0">
                                          <p:val>
                                            <p:strVal val="#ppt_x"/>
                                          </p:val>
                                        </p:tav>
                                        <p:tav tm="100000">
                                          <p:val>
                                            <p:strVal val="#ppt_x"/>
                                          </p:val>
                                        </p:tav>
                                      </p:tavLst>
                                    </p:anim>
                                    <p:anim calcmode="lin" valueType="num">
                                      <p:cBhvr additive="base">
                                        <p:cTn id="54" dur="500" fill="hold"/>
                                        <p:tgtEl>
                                          <p:spTgt spid="143392"/>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43394"/>
                                        </p:tgtEl>
                                        <p:attrNameLst>
                                          <p:attrName>style.visibility</p:attrName>
                                        </p:attrNameLst>
                                      </p:cBhvr>
                                      <p:to>
                                        <p:strVal val="visible"/>
                                      </p:to>
                                    </p:set>
                                    <p:anim calcmode="lin" valueType="num">
                                      <p:cBhvr additive="base">
                                        <p:cTn id="57" dur="500" fill="hold"/>
                                        <p:tgtEl>
                                          <p:spTgt spid="143394"/>
                                        </p:tgtEl>
                                        <p:attrNameLst>
                                          <p:attrName>ppt_x</p:attrName>
                                        </p:attrNameLst>
                                      </p:cBhvr>
                                      <p:tavLst>
                                        <p:tav tm="0">
                                          <p:val>
                                            <p:strVal val="#ppt_x"/>
                                          </p:val>
                                        </p:tav>
                                        <p:tav tm="100000">
                                          <p:val>
                                            <p:strVal val="#ppt_x"/>
                                          </p:val>
                                        </p:tav>
                                      </p:tavLst>
                                    </p:anim>
                                    <p:anim calcmode="lin" valueType="num">
                                      <p:cBhvr additive="base">
                                        <p:cTn id="58" dur="500" fill="hold"/>
                                        <p:tgtEl>
                                          <p:spTgt spid="143394"/>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43400"/>
                                        </p:tgtEl>
                                        <p:attrNameLst>
                                          <p:attrName>style.visibility</p:attrName>
                                        </p:attrNameLst>
                                      </p:cBhvr>
                                      <p:to>
                                        <p:strVal val="visible"/>
                                      </p:to>
                                    </p:set>
                                    <p:anim calcmode="lin" valueType="num">
                                      <p:cBhvr additive="base">
                                        <p:cTn id="63" dur="500" fill="hold"/>
                                        <p:tgtEl>
                                          <p:spTgt spid="143400"/>
                                        </p:tgtEl>
                                        <p:attrNameLst>
                                          <p:attrName>ppt_x</p:attrName>
                                        </p:attrNameLst>
                                      </p:cBhvr>
                                      <p:tavLst>
                                        <p:tav tm="0">
                                          <p:val>
                                            <p:strVal val="#ppt_x"/>
                                          </p:val>
                                        </p:tav>
                                        <p:tav tm="100000">
                                          <p:val>
                                            <p:strVal val="#ppt_x"/>
                                          </p:val>
                                        </p:tav>
                                      </p:tavLst>
                                    </p:anim>
                                    <p:anim calcmode="lin" valueType="num">
                                      <p:cBhvr additive="base">
                                        <p:cTn id="64" dur="500" fill="hold"/>
                                        <p:tgtEl>
                                          <p:spTgt spid="1434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70" grpId="0"/>
      <p:bldP spid="143396" grpId="0" animBg="1"/>
      <p:bldP spid="14340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5" name="Text Box 2">
            <a:extLst>
              <a:ext uri="{FF2B5EF4-FFF2-40B4-BE49-F238E27FC236}">
                <a16:creationId xmlns:a16="http://schemas.microsoft.com/office/drawing/2014/main" id="{605C762C-A629-4067-8191-A1EC7C2D1181}"/>
              </a:ext>
            </a:extLst>
          </p:cNvPr>
          <p:cNvSpPr txBox="1">
            <a:spLocks noChangeArrowheads="1"/>
          </p:cNvSpPr>
          <p:nvPr/>
        </p:nvSpPr>
        <p:spPr bwMode="auto">
          <a:xfrm>
            <a:off x="1204913" y="336550"/>
            <a:ext cx="6251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2800">
                <a:ea typeface="黑体" panose="02010609060101010101" pitchFamily="49" charset="-122"/>
              </a:rPr>
              <a:t>§3.8.2 </a:t>
            </a:r>
            <a:r>
              <a:rPr lang="zh-CN" altLang="en-US" sz="2800">
                <a:ea typeface="黑体" panose="02010609060101010101" pitchFamily="49" charset="-122"/>
              </a:rPr>
              <a:t>动量沿某一坐标轴的投影守恒   </a:t>
            </a:r>
          </a:p>
        </p:txBody>
      </p:sp>
      <p:sp>
        <p:nvSpPr>
          <p:cNvPr id="4106" name="Text Box 3">
            <a:extLst>
              <a:ext uri="{FF2B5EF4-FFF2-40B4-BE49-F238E27FC236}">
                <a16:creationId xmlns:a16="http://schemas.microsoft.com/office/drawing/2014/main" id="{D71B7385-046E-46AD-A47E-97747483D7AB}"/>
              </a:ext>
            </a:extLst>
          </p:cNvPr>
          <p:cNvSpPr txBox="1">
            <a:spLocks noChangeArrowheads="1"/>
          </p:cNvSpPr>
          <p:nvPr/>
        </p:nvSpPr>
        <p:spPr bwMode="auto">
          <a:xfrm>
            <a:off x="1387475" y="776288"/>
            <a:ext cx="65881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动量守恒可在某一方向上成立</a:t>
            </a:r>
          </a:p>
        </p:txBody>
      </p:sp>
      <p:graphicFrame>
        <p:nvGraphicFramePr>
          <p:cNvPr id="4098" name="Object 4">
            <a:extLst>
              <a:ext uri="{FF2B5EF4-FFF2-40B4-BE49-F238E27FC236}">
                <a16:creationId xmlns:a16="http://schemas.microsoft.com/office/drawing/2014/main" id="{D465F8B4-271F-4636-BFC6-4D040B95E8C2}"/>
              </a:ext>
            </a:extLst>
          </p:cNvPr>
          <p:cNvGraphicFramePr>
            <a:graphicFrameLocks noChangeAspect="1"/>
          </p:cNvGraphicFramePr>
          <p:nvPr/>
        </p:nvGraphicFramePr>
        <p:xfrm>
          <a:off x="1117600" y="1704975"/>
          <a:ext cx="7654925" cy="2328863"/>
        </p:xfrm>
        <a:graphic>
          <a:graphicData uri="http://schemas.openxmlformats.org/presentationml/2006/ole">
            <mc:AlternateContent xmlns:mc="http://schemas.openxmlformats.org/markup-compatibility/2006">
              <mc:Choice xmlns:v="urn:schemas-microsoft-com:vml" Requires="v">
                <p:oleObj spid="_x0000_s4109" name="公式" r:id="rId3" imgW="3441600" imgH="1054080" progId="Equation.3">
                  <p:embed/>
                </p:oleObj>
              </mc:Choice>
              <mc:Fallback>
                <p:oleObj name="公式" r:id="rId3" imgW="3441600" imgH="1054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1704975"/>
                        <a:ext cx="7654925" cy="232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07" name="Group 5">
            <a:extLst>
              <a:ext uri="{FF2B5EF4-FFF2-40B4-BE49-F238E27FC236}">
                <a16:creationId xmlns:a16="http://schemas.microsoft.com/office/drawing/2014/main" id="{F368DCCD-5A81-410C-9DEA-BF67372C3872}"/>
              </a:ext>
            </a:extLst>
          </p:cNvPr>
          <p:cNvGrpSpPr>
            <a:grpSpLocks/>
          </p:cNvGrpSpPr>
          <p:nvPr/>
        </p:nvGrpSpPr>
        <p:grpSpPr bwMode="auto">
          <a:xfrm>
            <a:off x="1387475" y="3917950"/>
            <a:ext cx="6645275" cy="2282825"/>
            <a:chOff x="816" y="1662"/>
            <a:chExt cx="4186" cy="1438"/>
          </a:xfrm>
        </p:grpSpPr>
        <p:sp>
          <p:nvSpPr>
            <p:cNvPr id="4108" name="Text Box 6">
              <a:extLst>
                <a:ext uri="{FF2B5EF4-FFF2-40B4-BE49-F238E27FC236}">
                  <a16:creationId xmlns:a16="http://schemas.microsoft.com/office/drawing/2014/main" id="{B9180339-5D9D-43A0-A494-4E53E78014E7}"/>
                </a:ext>
              </a:extLst>
            </p:cNvPr>
            <p:cNvSpPr txBox="1">
              <a:spLocks noChangeArrowheads="1"/>
            </p:cNvSpPr>
            <p:nvPr/>
          </p:nvSpPr>
          <p:spPr bwMode="auto">
            <a:xfrm>
              <a:off x="816" y="1662"/>
              <a:ext cx="4186"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pPr>
              <a:r>
                <a:rPr lang="zh-CN" altLang="en-US">
                  <a:ea typeface="宋体" panose="02010600030101010101" pitchFamily="2" charset="-122"/>
                </a:rPr>
                <a:t>若作用于质点系外力矢量和的投影           恒等于零，但          和         不恒等于零，则质点系动量投影           </a:t>
              </a:r>
              <a:r>
                <a:rPr lang="en-US" altLang="zh-CN">
                  <a:ea typeface="宋体" panose="02010600030101010101" pitchFamily="2" charset="-122"/>
                </a:rPr>
                <a:t>=</a:t>
              </a:r>
              <a:r>
                <a:rPr lang="zh-CN" altLang="en-US">
                  <a:ea typeface="宋体" panose="02010600030101010101" pitchFamily="2" charset="-122"/>
                </a:rPr>
                <a:t>常量</a:t>
              </a:r>
              <a:r>
                <a:rPr lang="en-US" altLang="zh-CN">
                  <a:ea typeface="宋体" panose="02010600030101010101" pitchFamily="2" charset="-122"/>
                </a:rPr>
                <a:t>, </a:t>
              </a:r>
              <a:r>
                <a:rPr lang="zh-CN" altLang="en-US">
                  <a:ea typeface="宋体" panose="02010600030101010101" pitchFamily="2" charset="-122"/>
                </a:rPr>
                <a:t>但           和           不保持恒定</a:t>
              </a:r>
              <a:r>
                <a:rPr lang="en-US" altLang="zh-CN">
                  <a:ea typeface="宋体" panose="02010600030101010101" pitchFamily="2" charset="-122"/>
                </a:rPr>
                <a:t>.</a:t>
              </a:r>
              <a:r>
                <a:rPr lang="zh-CN" altLang="en-US">
                  <a:ea typeface="宋体" panose="02010600030101010101" pitchFamily="2" charset="-122"/>
                </a:rPr>
                <a:t>可称作质点系动量沿一坐标轴的投影守恒</a:t>
              </a:r>
              <a:r>
                <a:rPr lang="en-US" altLang="zh-CN">
                  <a:ea typeface="宋体" panose="02010600030101010101" pitchFamily="2" charset="-122"/>
                </a:rPr>
                <a:t>.</a:t>
              </a:r>
            </a:p>
          </p:txBody>
        </p:sp>
        <p:graphicFrame>
          <p:nvGraphicFramePr>
            <p:cNvPr id="4099" name="Object 7">
              <a:extLst>
                <a:ext uri="{FF2B5EF4-FFF2-40B4-BE49-F238E27FC236}">
                  <a16:creationId xmlns:a16="http://schemas.microsoft.com/office/drawing/2014/main" id="{14F2CECD-4899-444C-A593-7B3F29588137}"/>
                </a:ext>
              </a:extLst>
            </p:cNvPr>
            <p:cNvGraphicFramePr>
              <a:graphicFrameLocks noChangeAspect="1"/>
            </p:cNvGraphicFramePr>
            <p:nvPr/>
          </p:nvGraphicFramePr>
          <p:xfrm>
            <a:off x="3744" y="1730"/>
            <a:ext cx="536" cy="334"/>
          </p:xfrm>
          <a:graphic>
            <a:graphicData uri="http://schemas.openxmlformats.org/presentationml/2006/ole">
              <mc:AlternateContent xmlns:mc="http://schemas.openxmlformats.org/markup-compatibility/2006">
                <mc:Choice xmlns:v="urn:schemas-microsoft-com:vml" Requires="v">
                  <p:oleObj spid="_x0000_s4110" name="Equation" r:id="rId5" imgW="431640" imgH="253800" progId="Equation.3">
                    <p:embed/>
                  </p:oleObj>
                </mc:Choice>
                <mc:Fallback>
                  <p:oleObj name="Equation" r:id="rId5" imgW="431640" imgH="25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 y="1730"/>
                          <a:ext cx="536" cy="334"/>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8">
              <a:extLst>
                <a:ext uri="{FF2B5EF4-FFF2-40B4-BE49-F238E27FC236}">
                  <a16:creationId xmlns:a16="http://schemas.microsoft.com/office/drawing/2014/main" id="{B18EE496-2441-41E2-8171-9FC15C62F8A5}"/>
                </a:ext>
              </a:extLst>
            </p:cNvPr>
            <p:cNvGraphicFramePr>
              <a:graphicFrameLocks noChangeAspect="1"/>
            </p:cNvGraphicFramePr>
            <p:nvPr/>
          </p:nvGraphicFramePr>
          <p:xfrm>
            <a:off x="1440" y="2112"/>
            <a:ext cx="536" cy="334"/>
          </p:xfrm>
          <a:graphic>
            <a:graphicData uri="http://schemas.openxmlformats.org/presentationml/2006/ole">
              <mc:AlternateContent xmlns:mc="http://schemas.openxmlformats.org/markup-compatibility/2006">
                <mc:Choice xmlns:v="urn:schemas-microsoft-com:vml" Requires="v">
                  <p:oleObj spid="_x0000_s4111" name="Equation" r:id="rId7" imgW="431640" imgH="253800" progId="Equation.3">
                    <p:embed/>
                  </p:oleObj>
                </mc:Choice>
                <mc:Fallback>
                  <p:oleObj name="Equation" r:id="rId7" imgW="431640" imgH="253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2112"/>
                          <a:ext cx="536" cy="334"/>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9">
              <a:extLst>
                <a:ext uri="{FF2B5EF4-FFF2-40B4-BE49-F238E27FC236}">
                  <a16:creationId xmlns:a16="http://schemas.microsoft.com/office/drawing/2014/main" id="{CA4A061F-EE4A-46F3-98DC-F3C6DA4B977A}"/>
                </a:ext>
              </a:extLst>
            </p:cNvPr>
            <p:cNvGraphicFramePr>
              <a:graphicFrameLocks noChangeAspect="1"/>
            </p:cNvGraphicFramePr>
            <p:nvPr/>
          </p:nvGraphicFramePr>
          <p:xfrm>
            <a:off x="2064" y="2066"/>
            <a:ext cx="521" cy="334"/>
          </p:xfrm>
          <a:graphic>
            <a:graphicData uri="http://schemas.openxmlformats.org/presentationml/2006/ole">
              <mc:AlternateContent xmlns:mc="http://schemas.openxmlformats.org/markup-compatibility/2006">
                <mc:Choice xmlns:v="urn:schemas-microsoft-com:vml" Requires="v">
                  <p:oleObj spid="_x0000_s4112" name="Equation" r:id="rId9" imgW="419040" imgH="253800" progId="Equation.3">
                    <p:embed/>
                  </p:oleObj>
                </mc:Choice>
                <mc:Fallback>
                  <p:oleObj name="Equation" r:id="rId9" imgW="419040" imgH="2538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4" y="2066"/>
                          <a:ext cx="521" cy="334"/>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10">
              <a:extLst>
                <a:ext uri="{FF2B5EF4-FFF2-40B4-BE49-F238E27FC236}">
                  <a16:creationId xmlns:a16="http://schemas.microsoft.com/office/drawing/2014/main" id="{33976D10-C7E1-4D89-9A1B-6A81E33973D6}"/>
                </a:ext>
              </a:extLst>
            </p:cNvPr>
            <p:cNvGraphicFramePr>
              <a:graphicFrameLocks noChangeAspect="1"/>
            </p:cNvGraphicFramePr>
            <p:nvPr/>
          </p:nvGraphicFramePr>
          <p:xfrm>
            <a:off x="1248" y="2402"/>
            <a:ext cx="536" cy="334"/>
          </p:xfrm>
          <a:graphic>
            <a:graphicData uri="http://schemas.openxmlformats.org/presentationml/2006/ole">
              <mc:AlternateContent xmlns:mc="http://schemas.openxmlformats.org/markup-compatibility/2006">
                <mc:Choice xmlns:v="urn:schemas-microsoft-com:vml" Requires="v">
                  <p:oleObj spid="_x0000_s4113" name="Equation" r:id="rId11" imgW="431640" imgH="253800" progId="Equation.3">
                    <p:embed/>
                  </p:oleObj>
                </mc:Choice>
                <mc:Fallback>
                  <p:oleObj name="Equation" r:id="rId11" imgW="431640" imgH="2538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8" y="2402"/>
                          <a:ext cx="536" cy="334"/>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3" name="Object 11">
              <a:extLst>
                <a:ext uri="{FF2B5EF4-FFF2-40B4-BE49-F238E27FC236}">
                  <a16:creationId xmlns:a16="http://schemas.microsoft.com/office/drawing/2014/main" id="{47120CAE-381F-4599-80DE-8EF7952A1CCB}"/>
                </a:ext>
              </a:extLst>
            </p:cNvPr>
            <p:cNvGraphicFramePr>
              <a:graphicFrameLocks noChangeAspect="1"/>
            </p:cNvGraphicFramePr>
            <p:nvPr/>
          </p:nvGraphicFramePr>
          <p:xfrm>
            <a:off x="2568" y="2402"/>
            <a:ext cx="520" cy="334"/>
          </p:xfrm>
          <a:graphic>
            <a:graphicData uri="http://schemas.openxmlformats.org/presentationml/2006/ole">
              <mc:AlternateContent xmlns:mc="http://schemas.openxmlformats.org/markup-compatibility/2006">
                <mc:Choice xmlns:v="urn:schemas-microsoft-com:vml" Requires="v">
                  <p:oleObj spid="_x0000_s4114" name="Equation" r:id="rId13" imgW="419040" imgH="253800" progId="Equation.3">
                    <p:embed/>
                  </p:oleObj>
                </mc:Choice>
                <mc:Fallback>
                  <p:oleObj name="Equation" r:id="rId13" imgW="419040" imgH="2538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8" y="2402"/>
                          <a:ext cx="520" cy="334"/>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4" name="Object 12">
              <a:extLst>
                <a:ext uri="{FF2B5EF4-FFF2-40B4-BE49-F238E27FC236}">
                  <a16:creationId xmlns:a16="http://schemas.microsoft.com/office/drawing/2014/main" id="{8900EAAC-65D3-4423-ABB1-201EA88CD89E}"/>
                </a:ext>
              </a:extLst>
            </p:cNvPr>
            <p:cNvGraphicFramePr>
              <a:graphicFrameLocks noChangeAspect="1"/>
            </p:cNvGraphicFramePr>
            <p:nvPr/>
          </p:nvGraphicFramePr>
          <p:xfrm>
            <a:off x="3324" y="2402"/>
            <a:ext cx="521" cy="334"/>
          </p:xfrm>
          <a:graphic>
            <a:graphicData uri="http://schemas.openxmlformats.org/presentationml/2006/ole">
              <mc:AlternateContent xmlns:mc="http://schemas.openxmlformats.org/markup-compatibility/2006">
                <mc:Choice xmlns:v="urn:schemas-microsoft-com:vml" Requires="v">
                  <p:oleObj spid="_x0000_s4115" name="Equation" r:id="rId15" imgW="419040" imgH="253800" progId="Equation.3">
                    <p:embed/>
                  </p:oleObj>
                </mc:Choice>
                <mc:Fallback>
                  <p:oleObj name="Equation" r:id="rId15" imgW="419040" imgH="2538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24" y="2402"/>
                          <a:ext cx="521" cy="334"/>
                        </a:xfrm>
                        <a:prstGeom prst="rect">
                          <a:avLst/>
                        </a:prstGeom>
                        <a:noFill/>
                        <a:ln>
                          <a:noFill/>
                        </a:ln>
                        <a:effectLst/>
                        <a:extLst>
                          <a:ext uri="{909E8E84-426E-40DD-AFC4-6F175D3DCCD1}">
                            <a14:hiddenFill xmlns:a14="http://schemas.microsoft.com/office/drawing/2010/main">
                              <a:gradFill rotWithShape="0">
                                <a:gsLst>
                                  <a:gs pos="0">
                                    <a:srgbClr val="CCCCFF"/>
                                  </a:gs>
                                  <a:gs pos="50000">
                                    <a:srgbClr val="CCCCFF">
                                      <a:gamma/>
                                      <a:tint val="0"/>
                                      <a:invGamma/>
                                    </a:srgbClr>
                                  </a:gs>
                                  <a:gs pos="100000">
                                    <a:srgbClr val="CCCCFF"/>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5" name="Text Box 2">
            <a:extLst>
              <a:ext uri="{FF2B5EF4-FFF2-40B4-BE49-F238E27FC236}">
                <a16:creationId xmlns:a16="http://schemas.microsoft.com/office/drawing/2014/main" id="{A40A35F2-7D6D-4A49-A48B-D1BB4B390677}"/>
              </a:ext>
            </a:extLst>
          </p:cNvPr>
          <p:cNvSpPr txBox="1">
            <a:spLocks noChangeArrowheads="1"/>
          </p:cNvSpPr>
          <p:nvPr/>
        </p:nvSpPr>
        <p:spPr bwMode="auto">
          <a:xfrm>
            <a:off x="852488" y="488950"/>
            <a:ext cx="186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黑体" panose="02010609060101010101" pitchFamily="49" charset="-122"/>
              </a:rPr>
              <a:t>2.</a:t>
            </a:r>
            <a:r>
              <a:rPr lang="zh-CN" altLang="en-US">
                <a:ea typeface="黑体" panose="02010609060101010101" pitchFamily="49" charset="-122"/>
              </a:rPr>
              <a:t>几点说明   </a:t>
            </a:r>
          </a:p>
        </p:txBody>
      </p:sp>
      <p:sp>
        <p:nvSpPr>
          <p:cNvPr id="5126" name="Text Box 3">
            <a:extLst>
              <a:ext uri="{FF2B5EF4-FFF2-40B4-BE49-F238E27FC236}">
                <a16:creationId xmlns:a16="http://schemas.microsoft.com/office/drawing/2014/main" id="{2B43F287-0AE4-4252-9CD1-C64ACD69503D}"/>
              </a:ext>
            </a:extLst>
          </p:cNvPr>
          <p:cNvSpPr txBox="1">
            <a:spLocks noChangeArrowheads="1"/>
          </p:cNvSpPr>
          <p:nvPr/>
        </p:nvSpPr>
        <p:spPr bwMode="auto">
          <a:xfrm>
            <a:off x="976313" y="2651125"/>
            <a:ext cx="6400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(2)</a:t>
            </a:r>
            <a:r>
              <a:rPr lang="zh-CN" altLang="en-US">
                <a:ea typeface="宋体" panose="02010600030101010101" pitchFamily="2" charset="-122"/>
              </a:rPr>
              <a:t>内力对系统动量无贡献，但可改变每个质点的动量，从而改变系统内的动量分配；</a:t>
            </a:r>
          </a:p>
        </p:txBody>
      </p:sp>
      <p:graphicFrame>
        <p:nvGraphicFramePr>
          <p:cNvPr id="5122" name="Object 4">
            <a:extLst>
              <a:ext uri="{FF2B5EF4-FFF2-40B4-BE49-F238E27FC236}">
                <a16:creationId xmlns:a16="http://schemas.microsoft.com/office/drawing/2014/main" id="{64AE1CC6-B5B1-438C-8462-1B7151D99461}"/>
              </a:ext>
            </a:extLst>
          </p:cNvPr>
          <p:cNvGraphicFramePr>
            <a:graphicFrameLocks noChangeAspect="1"/>
          </p:cNvGraphicFramePr>
          <p:nvPr/>
        </p:nvGraphicFramePr>
        <p:xfrm>
          <a:off x="2471738" y="3795713"/>
          <a:ext cx="4538662" cy="520700"/>
        </p:xfrm>
        <a:graphic>
          <a:graphicData uri="http://schemas.openxmlformats.org/presentationml/2006/ole">
            <mc:AlternateContent xmlns:mc="http://schemas.openxmlformats.org/markup-compatibility/2006">
              <mc:Choice xmlns:v="urn:schemas-microsoft-com:vml" Requires="v">
                <p:oleObj spid="_x0000_s5131" name="Equation" r:id="rId3" imgW="1904760" imgH="215640" progId="Equation.3">
                  <p:embed/>
                </p:oleObj>
              </mc:Choice>
              <mc:Fallback>
                <p:oleObj name="Equation" r:id="rId3" imgW="190476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738" y="3795713"/>
                        <a:ext cx="45386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5">
            <a:extLst>
              <a:ext uri="{FF2B5EF4-FFF2-40B4-BE49-F238E27FC236}">
                <a16:creationId xmlns:a16="http://schemas.microsoft.com/office/drawing/2014/main" id="{49BCF352-44EA-4EA4-B3FA-A4962EDCF6CB}"/>
              </a:ext>
            </a:extLst>
          </p:cNvPr>
          <p:cNvSpPr txBox="1">
            <a:spLocks noChangeArrowheads="1"/>
          </p:cNvSpPr>
          <p:nvPr/>
        </p:nvSpPr>
        <p:spPr bwMode="auto">
          <a:xfrm>
            <a:off x="976313" y="4640263"/>
            <a:ext cx="125571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但可有  </a:t>
            </a:r>
          </a:p>
        </p:txBody>
      </p:sp>
      <p:graphicFrame>
        <p:nvGraphicFramePr>
          <p:cNvPr id="5123" name="Object 6">
            <a:extLst>
              <a:ext uri="{FF2B5EF4-FFF2-40B4-BE49-F238E27FC236}">
                <a16:creationId xmlns:a16="http://schemas.microsoft.com/office/drawing/2014/main" id="{5AEAD746-4361-4E34-AF0B-D7ABFE2451A6}"/>
              </a:ext>
            </a:extLst>
          </p:cNvPr>
          <p:cNvGraphicFramePr>
            <a:graphicFrameLocks noChangeAspect="1"/>
          </p:cNvGraphicFramePr>
          <p:nvPr/>
        </p:nvGraphicFramePr>
        <p:xfrm>
          <a:off x="2871788" y="4648200"/>
          <a:ext cx="3208337" cy="520700"/>
        </p:xfrm>
        <a:graphic>
          <a:graphicData uri="http://schemas.openxmlformats.org/presentationml/2006/ole">
            <mc:AlternateContent xmlns:mc="http://schemas.openxmlformats.org/markup-compatibility/2006">
              <mc:Choice xmlns:v="urn:schemas-microsoft-com:vml" Requires="v">
                <p:oleObj spid="_x0000_s5132" name="Equation" r:id="rId5" imgW="1346040" imgH="215640" progId="Equation.3">
                  <p:embed/>
                </p:oleObj>
              </mc:Choice>
              <mc:Fallback>
                <p:oleObj name="Equation" r:id="rId5" imgW="1346040" imgH="215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788" y="4648200"/>
                        <a:ext cx="320833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8" name="Text Box 7">
            <a:extLst>
              <a:ext uri="{FF2B5EF4-FFF2-40B4-BE49-F238E27FC236}">
                <a16:creationId xmlns:a16="http://schemas.microsoft.com/office/drawing/2014/main" id="{57BC508A-0D29-4E9B-B1B5-47ECF5BCB1E4}"/>
              </a:ext>
            </a:extLst>
          </p:cNvPr>
          <p:cNvSpPr txBox="1">
            <a:spLocks noChangeArrowheads="1"/>
          </p:cNvSpPr>
          <p:nvPr/>
        </p:nvSpPr>
        <p:spPr bwMode="auto">
          <a:xfrm>
            <a:off x="1066800" y="3857625"/>
            <a:ext cx="7191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即   </a:t>
            </a:r>
          </a:p>
        </p:txBody>
      </p:sp>
      <p:sp>
        <p:nvSpPr>
          <p:cNvPr id="5129" name="Text Box 12">
            <a:extLst>
              <a:ext uri="{FF2B5EF4-FFF2-40B4-BE49-F238E27FC236}">
                <a16:creationId xmlns:a16="http://schemas.microsoft.com/office/drawing/2014/main" id="{6A8D516E-F3DE-46C2-A93A-ED800C783CB2}"/>
              </a:ext>
            </a:extLst>
          </p:cNvPr>
          <p:cNvSpPr txBox="1">
            <a:spLocks noChangeArrowheads="1"/>
          </p:cNvSpPr>
          <p:nvPr/>
        </p:nvSpPr>
        <p:spPr bwMode="auto">
          <a:xfrm>
            <a:off x="990600" y="1143000"/>
            <a:ext cx="4029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ea typeface="宋体" panose="02010600030101010101" pitchFamily="2" charset="-122"/>
              </a:rPr>
              <a:t>(1)</a:t>
            </a:r>
            <a:r>
              <a:rPr lang="zh-CN" altLang="en-US">
                <a:ea typeface="宋体" panose="02010600030101010101" pitchFamily="2" charset="-122"/>
              </a:rPr>
              <a:t>动量守恒定律的条件：</a:t>
            </a:r>
          </a:p>
        </p:txBody>
      </p:sp>
      <p:graphicFrame>
        <p:nvGraphicFramePr>
          <p:cNvPr id="5124" name="Object 13">
            <a:extLst>
              <a:ext uri="{FF2B5EF4-FFF2-40B4-BE49-F238E27FC236}">
                <a16:creationId xmlns:a16="http://schemas.microsoft.com/office/drawing/2014/main" id="{69234F7E-454C-4A08-904C-CA8CC4F1192C}"/>
              </a:ext>
            </a:extLst>
          </p:cNvPr>
          <p:cNvGraphicFramePr>
            <a:graphicFrameLocks noChangeAspect="1"/>
          </p:cNvGraphicFramePr>
          <p:nvPr/>
        </p:nvGraphicFramePr>
        <p:xfrm>
          <a:off x="4800600" y="1143000"/>
          <a:ext cx="1169988" cy="511175"/>
        </p:xfrm>
        <a:graphic>
          <a:graphicData uri="http://schemas.openxmlformats.org/presentationml/2006/ole">
            <mc:AlternateContent xmlns:mc="http://schemas.openxmlformats.org/markup-compatibility/2006">
              <mc:Choice xmlns:v="urn:schemas-microsoft-com:vml" Requires="v">
                <p:oleObj spid="_x0000_s5133" name="Equation" r:id="rId7" imgW="609480" imgH="266400" progId="Equation.3">
                  <p:embed/>
                </p:oleObj>
              </mc:Choice>
              <mc:Fallback>
                <p:oleObj name="Equation" r:id="rId7" imgW="609480" imgH="2664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1143000"/>
                        <a:ext cx="116998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0" name="Text Box 14">
            <a:extLst>
              <a:ext uri="{FF2B5EF4-FFF2-40B4-BE49-F238E27FC236}">
                <a16:creationId xmlns:a16="http://schemas.microsoft.com/office/drawing/2014/main" id="{8B7B3CD3-CDD3-4C5E-B3F3-640B6536CEBF}"/>
              </a:ext>
            </a:extLst>
          </p:cNvPr>
          <p:cNvSpPr txBox="1">
            <a:spLocks noChangeArrowheads="1"/>
          </p:cNvSpPr>
          <p:nvPr/>
        </p:nvSpPr>
        <p:spPr bwMode="auto">
          <a:xfrm>
            <a:off x="1171575" y="2103438"/>
            <a:ext cx="569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ea typeface="宋体" panose="02010600030101010101" pitchFamily="2" charset="-122"/>
              </a:rPr>
              <a:t>若系统不受外力</a:t>
            </a:r>
            <a:r>
              <a:rPr lang="en-US" altLang="zh-CN">
                <a:ea typeface="宋体" panose="02010600030101010101" pitchFamily="2" charset="-122"/>
              </a:rPr>
              <a:t>——</a:t>
            </a:r>
            <a:r>
              <a:rPr lang="zh-CN" altLang="en-US">
                <a:ea typeface="宋体" panose="02010600030101010101" pitchFamily="2" charset="-122"/>
              </a:rPr>
              <a:t>孤立系统</a:t>
            </a:r>
            <a:r>
              <a:rPr lang="en-US" altLang="zh-CN">
                <a:ea typeface="宋体" panose="02010600030101010101" pitchFamily="2" charset="-122"/>
              </a:rPr>
              <a:t>,</a:t>
            </a:r>
            <a:r>
              <a:rPr lang="zh-CN" altLang="en-US">
                <a:ea typeface="宋体" panose="02010600030101010101" pitchFamily="2" charset="-122"/>
              </a:rPr>
              <a:t>动量守恒</a:t>
            </a:r>
            <a:r>
              <a:rPr lang="en-US" altLang="zh-CN">
                <a:ea typeface="宋体" panose="02010600030101010101" pitchFamily="2" charset="-122"/>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337DA26D-C98F-45EB-851F-0540B9E1FAEE}"/>
              </a:ext>
            </a:extLst>
          </p:cNvPr>
          <p:cNvSpPr>
            <a:spLocks noChangeArrowheads="1"/>
          </p:cNvSpPr>
          <p:nvPr/>
        </p:nvSpPr>
        <p:spPr bwMode="auto">
          <a:xfrm>
            <a:off x="995363" y="533400"/>
            <a:ext cx="70056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(3)</a:t>
            </a:r>
            <a:r>
              <a:rPr lang="zh-CN" altLang="en-US">
                <a:ea typeface="宋体" panose="02010600030101010101" pitchFamily="2" charset="-122"/>
              </a:rPr>
              <a:t>系统内力为冲力，外力大小有限时，往往可忽略外力</a:t>
            </a:r>
            <a:r>
              <a:rPr lang="en-US" altLang="zh-CN">
                <a:ea typeface="宋体" panose="02010600030101010101" pitchFamily="2" charset="-122"/>
              </a:rPr>
              <a:t>,</a:t>
            </a:r>
            <a:r>
              <a:rPr lang="zh-CN" altLang="en-US">
                <a:ea typeface="宋体" panose="02010600030101010101" pitchFamily="2" charset="-122"/>
              </a:rPr>
              <a:t>系统动量守恒</a:t>
            </a:r>
            <a:r>
              <a:rPr lang="en-US" altLang="zh-CN">
                <a:ea typeface="宋体" panose="02010600030101010101" pitchFamily="2" charset="-122"/>
              </a:rPr>
              <a:t>.</a:t>
            </a:r>
          </a:p>
        </p:txBody>
      </p:sp>
      <p:sp>
        <p:nvSpPr>
          <p:cNvPr id="6148" name="Text Box 3">
            <a:extLst>
              <a:ext uri="{FF2B5EF4-FFF2-40B4-BE49-F238E27FC236}">
                <a16:creationId xmlns:a16="http://schemas.microsoft.com/office/drawing/2014/main" id="{7A2CB346-083A-4FC0-88CC-D118F3611929}"/>
              </a:ext>
            </a:extLst>
          </p:cNvPr>
          <p:cNvSpPr txBox="1">
            <a:spLocks noChangeArrowheads="1"/>
          </p:cNvSpPr>
          <p:nvPr/>
        </p:nvSpPr>
        <p:spPr bwMode="auto">
          <a:xfrm>
            <a:off x="1027113" y="1624013"/>
            <a:ext cx="72786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(4)</a:t>
            </a:r>
            <a:r>
              <a:rPr lang="zh-CN" altLang="en-US">
                <a:ea typeface="宋体" panose="02010600030101010101" pitchFamily="2" charset="-122"/>
              </a:rPr>
              <a:t>动量守恒定律是自然界中最重要的基本规律之一</a:t>
            </a:r>
            <a:r>
              <a:rPr lang="en-US" altLang="zh-CN">
                <a:ea typeface="宋体" panose="02010600030101010101" pitchFamily="2" charset="-122"/>
              </a:rPr>
              <a:t>.   </a:t>
            </a:r>
          </a:p>
        </p:txBody>
      </p:sp>
      <p:sp>
        <p:nvSpPr>
          <p:cNvPr id="6149" name="Text Box 4">
            <a:extLst>
              <a:ext uri="{FF2B5EF4-FFF2-40B4-BE49-F238E27FC236}">
                <a16:creationId xmlns:a16="http://schemas.microsoft.com/office/drawing/2014/main" id="{DA2EC9DB-6243-4C5E-9125-BA05DDA7FF3A}"/>
              </a:ext>
            </a:extLst>
          </p:cNvPr>
          <p:cNvSpPr txBox="1">
            <a:spLocks noChangeArrowheads="1"/>
          </p:cNvSpPr>
          <p:nvPr/>
        </p:nvSpPr>
        <p:spPr bwMode="auto">
          <a:xfrm>
            <a:off x="1006475" y="2312988"/>
            <a:ext cx="63103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当质点运动速率与光速相比不可忽略时，有    </a:t>
            </a:r>
          </a:p>
        </p:txBody>
      </p:sp>
      <p:graphicFrame>
        <p:nvGraphicFramePr>
          <p:cNvPr id="6146" name="Object 5">
            <a:extLst>
              <a:ext uri="{FF2B5EF4-FFF2-40B4-BE49-F238E27FC236}">
                <a16:creationId xmlns:a16="http://schemas.microsoft.com/office/drawing/2014/main" id="{82B58AD2-8BAB-4EC9-801E-913B956D652E}"/>
              </a:ext>
            </a:extLst>
          </p:cNvPr>
          <p:cNvGraphicFramePr>
            <a:graphicFrameLocks noChangeAspect="1"/>
          </p:cNvGraphicFramePr>
          <p:nvPr/>
        </p:nvGraphicFramePr>
        <p:xfrm>
          <a:off x="1654175" y="2820988"/>
          <a:ext cx="2667000" cy="1141412"/>
        </p:xfrm>
        <a:graphic>
          <a:graphicData uri="http://schemas.openxmlformats.org/presentationml/2006/ole">
            <mc:AlternateContent xmlns:mc="http://schemas.openxmlformats.org/markup-compatibility/2006">
              <mc:Choice xmlns:v="urn:schemas-microsoft-com:vml" Requires="v">
                <p:oleObj spid="_x0000_s6152" name="Equation" r:id="rId3" imgW="1079280" imgH="482400" progId="Equation.3">
                  <p:embed/>
                </p:oleObj>
              </mc:Choice>
              <mc:Fallback>
                <p:oleObj name="Equation" r:id="rId3" imgW="1079280" imgH="4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175" y="2820988"/>
                        <a:ext cx="2667000"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 name="Text Box 6">
            <a:extLst>
              <a:ext uri="{FF2B5EF4-FFF2-40B4-BE49-F238E27FC236}">
                <a16:creationId xmlns:a16="http://schemas.microsoft.com/office/drawing/2014/main" id="{1069D132-EF09-4B63-8738-09BBF5E7E858}"/>
              </a:ext>
            </a:extLst>
          </p:cNvPr>
          <p:cNvSpPr txBox="1">
            <a:spLocks noChangeArrowheads="1"/>
          </p:cNvSpPr>
          <p:nvPr/>
        </p:nvSpPr>
        <p:spPr bwMode="auto">
          <a:xfrm>
            <a:off x="4495800" y="2981325"/>
            <a:ext cx="30003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ea typeface="宋体" panose="02010600030101010101" pitchFamily="2" charset="-122"/>
              </a:rPr>
              <a:t>当</a:t>
            </a:r>
            <a:r>
              <a:rPr lang="en-US" altLang="zh-CN" i="1">
                <a:ea typeface="宋体" panose="02010600030101010101" pitchFamily="2" charset="-122"/>
              </a:rPr>
              <a:t>v </a:t>
            </a:r>
            <a:r>
              <a:rPr lang="en-US" altLang="zh-CN">
                <a:ea typeface="宋体" panose="02010600030101010101" pitchFamily="2" charset="-122"/>
              </a:rPr>
              <a:t>&lt;&lt; c </a:t>
            </a:r>
            <a:r>
              <a:rPr lang="zh-CN" altLang="en-US">
                <a:ea typeface="宋体" panose="02010600030101010101" pitchFamily="2" charset="-122"/>
              </a:rPr>
              <a:t>时，</a:t>
            </a:r>
            <a:r>
              <a:rPr lang="en-US" altLang="zh-CN" i="1">
                <a:ea typeface="宋体" panose="02010600030101010101" pitchFamily="2" charset="-122"/>
              </a:rPr>
              <a:t>m = m</a:t>
            </a:r>
            <a:r>
              <a:rPr lang="en-US" altLang="zh-CN" baseline="-25000">
                <a:ea typeface="宋体" panose="02010600030101010101" pitchFamily="2" charset="-122"/>
              </a:rPr>
              <a:t>0</a:t>
            </a:r>
            <a:r>
              <a:rPr lang="en-US" altLang="zh-CN" i="1" baseline="-25000">
                <a:ea typeface="宋体" panose="02010600030101010101" pitchFamily="2" charset="-122"/>
              </a:rPr>
              <a:t>   </a:t>
            </a:r>
            <a:endParaRPr lang="en-US" altLang="zh-CN" i="1">
              <a:ea typeface="宋体" panose="02010600030101010101" pitchFamily="2" charset="-122"/>
            </a:endParaRPr>
          </a:p>
        </p:txBody>
      </p:sp>
      <p:sp>
        <p:nvSpPr>
          <p:cNvPr id="6151" name="Text Box 7">
            <a:extLst>
              <a:ext uri="{FF2B5EF4-FFF2-40B4-BE49-F238E27FC236}">
                <a16:creationId xmlns:a16="http://schemas.microsoft.com/office/drawing/2014/main" id="{3AC0CA59-79A6-42C2-99F5-DE2D56AACAB4}"/>
              </a:ext>
            </a:extLst>
          </p:cNvPr>
          <p:cNvSpPr txBox="1">
            <a:spLocks noChangeArrowheads="1"/>
          </p:cNvSpPr>
          <p:nvPr/>
        </p:nvSpPr>
        <p:spPr bwMode="auto">
          <a:xfrm>
            <a:off x="1066800" y="3962400"/>
            <a:ext cx="7162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en-US" altLang="zh-CN">
                <a:ea typeface="宋体" panose="02010600030101010101" pitchFamily="2" charset="-122"/>
              </a:rPr>
              <a:t>(5) </a:t>
            </a:r>
            <a:r>
              <a:rPr lang="zh-CN" altLang="en-US">
                <a:ea typeface="宋体" panose="02010600030101010101" pitchFamily="2" charset="-122"/>
              </a:rPr>
              <a:t>对于一切惯性系动量守恒定律都成立，但在解决具体问题时各质点的动量都应该相对于同一惯性系</a:t>
            </a:r>
            <a:r>
              <a:rPr lang="en-US" altLang="zh-CN">
                <a:ea typeface="宋体" panose="02010600030101010101" pitchFamily="2"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3" name="Rectangle 3">
            <a:extLst>
              <a:ext uri="{FF2B5EF4-FFF2-40B4-BE49-F238E27FC236}">
                <a16:creationId xmlns:a16="http://schemas.microsoft.com/office/drawing/2014/main" id="{6397C250-E604-4B86-B0B3-06D358BA1500}"/>
              </a:ext>
            </a:extLst>
          </p:cNvPr>
          <p:cNvSpPr>
            <a:spLocks noGrp="1" noChangeArrowheads="1"/>
          </p:cNvSpPr>
          <p:nvPr>
            <p:ph type="body" sz="half" idx="1"/>
          </p:nvPr>
        </p:nvSpPr>
        <p:spPr bwMode="auto">
          <a:xfrm>
            <a:off x="242888" y="533400"/>
            <a:ext cx="8289925" cy="1004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Tx/>
              <a:buNone/>
            </a:pPr>
            <a:r>
              <a:rPr lang="zh-CN" altLang="en-US" sz="2400">
                <a:latin typeface="黑体" panose="02010609060101010101" pitchFamily="49" charset="-122"/>
                <a:ea typeface="黑体" panose="02010609060101010101" pitchFamily="49" charset="-122"/>
              </a:rPr>
              <a:t>例质量为</a:t>
            </a:r>
            <a:r>
              <a:rPr lang="en-US" altLang="zh-CN" sz="2400">
                <a:latin typeface="黑体" panose="02010609060101010101" pitchFamily="49" charset="-122"/>
                <a:ea typeface="黑体" panose="02010609060101010101" pitchFamily="49" charset="-122"/>
              </a:rPr>
              <a:t>M,</a:t>
            </a:r>
            <a:r>
              <a:rPr lang="zh-CN" altLang="en-US" sz="2400">
                <a:latin typeface="黑体" panose="02010609060101010101" pitchFamily="49" charset="-122"/>
                <a:ea typeface="黑体" panose="02010609060101010101" pitchFamily="49" charset="-122"/>
              </a:rPr>
              <a:t>长为</a:t>
            </a:r>
            <a:r>
              <a:rPr lang="en-US" altLang="zh-CN" sz="2400">
                <a:latin typeface="黑体" panose="02010609060101010101" pitchFamily="49" charset="-122"/>
                <a:ea typeface="黑体" panose="02010609060101010101" pitchFamily="49" charset="-122"/>
              </a:rPr>
              <a:t>L</a:t>
            </a:r>
            <a:r>
              <a:rPr lang="zh-CN" altLang="en-US" sz="2400">
                <a:latin typeface="黑体" panose="02010609060101010101" pitchFamily="49" charset="-122"/>
                <a:ea typeface="黑体" panose="02010609060101010101" pitchFamily="49" charset="-122"/>
              </a:rPr>
              <a:t>的小船静浮于河中</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质量为</a:t>
            </a:r>
            <a:r>
              <a:rPr lang="en-US" altLang="zh-CN" sz="2400">
                <a:latin typeface="黑体" panose="02010609060101010101" pitchFamily="49" charset="-122"/>
                <a:ea typeface="黑体" panose="02010609060101010101" pitchFamily="49" charset="-122"/>
              </a:rPr>
              <a:t>m</a:t>
            </a:r>
            <a:r>
              <a:rPr lang="zh-CN" altLang="en-US" sz="2400">
                <a:latin typeface="黑体" panose="02010609060101010101" pitchFamily="49" charset="-122"/>
                <a:ea typeface="黑体" panose="02010609060101010101" pitchFamily="49" charset="-122"/>
              </a:rPr>
              <a:t>的人匀速从船的一端走到另一端</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若忽略水对船的阻力作用</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求船后退距离</a:t>
            </a:r>
            <a:r>
              <a:rPr lang="en-US" altLang="zh-CN" sz="2400">
                <a:latin typeface="黑体" panose="02010609060101010101" pitchFamily="49" charset="-122"/>
                <a:ea typeface="黑体" panose="02010609060101010101" pitchFamily="49" charset="-122"/>
              </a:rPr>
              <a:t>S</a:t>
            </a:r>
          </a:p>
        </p:txBody>
      </p:sp>
      <p:graphicFrame>
        <p:nvGraphicFramePr>
          <p:cNvPr id="111638" name="Object 22">
            <a:extLst>
              <a:ext uri="{FF2B5EF4-FFF2-40B4-BE49-F238E27FC236}">
                <a16:creationId xmlns:a16="http://schemas.microsoft.com/office/drawing/2014/main" id="{6B0FF95A-5947-49BF-85A8-9F1CFF0C6E70}"/>
              </a:ext>
            </a:extLst>
          </p:cNvPr>
          <p:cNvGraphicFramePr>
            <a:graphicFrameLocks noGrp="1" noChangeAspect="1"/>
          </p:cNvGraphicFramePr>
          <p:nvPr>
            <p:ph sz="quarter" idx="3"/>
          </p:nvPr>
        </p:nvGraphicFramePr>
        <p:xfrm>
          <a:off x="614363" y="4362450"/>
          <a:ext cx="3811587" cy="652463"/>
        </p:xfrm>
        <a:graphic>
          <a:graphicData uri="http://schemas.openxmlformats.org/presentationml/2006/ole">
            <mc:AlternateContent xmlns:mc="http://schemas.openxmlformats.org/markup-compatibility/2006">
              <mc:Choice xmlns:v="urn:schemas-microsoft-com:vml" Requires="v">
                <p:oleObj spid="_x0000_s7203" name="公式" r:id="rId3" imgW="1409400" imgH="241200" progId="Equation.3">
                  <p:embed/>
                </p:oleObj>
              </mc:Choice>
              <mc:Fallback>
                <p:oleObj name="公式" r:id="rId3" imgW="1409400" imgH="241200" progId="Equation.3">
                  <p:embed/>
                  <p:pic>
                    <p:nvPicPr>
                      <p:cNvPr id="0" name="Object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3" y="4362450"/>
                        <a:ext cx="3811587"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Text Box 4">
            <a:extLst>
              <a:ext uri="{FF2B5EF4-FFF2-40B4-BE49-F238E27FC236}">
                <a16:creationId xmlns:a16="http://schemas.microsoft.com/office/drawing/2014/main" id="{329FA561-9D6B-4020-8929-DDE59723AE4E}"/>
              </a:ext>
            </a:extLst>
          </p:cNvPr>
          <p:cNvSpPr txBox="1">
            <a:spLocks noChangeArrowheads="1"/>
          </p:cNvSpPr>
          <p:nvPr/>
        </p:nvSpPr>
        <p:spPr bwMode="auto">
          <a:xfrm>
            <a:off x="793750" y="1722438"/>
            <a:ext cx="7726363"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解法一</a:t>
            </a:r>
            <a:r>
              <a:rPr lang="en-US" altLang="zh-CN"/>
              <a:t>.</a:t>
            </a:r>
            <a:r>
              <a:rPr lang="zh-CN" altLang="en-US"/>
              <a:t>分析   人和船质点组 水平方向无外力 动量守恒</a:t>
            </a:r>
          </a:p>
          <a:p>
            <a:pPr eaLnBrk="1" hangingPunct="1">
              <a:spcBef>
                <a:spcPct val="50000"/>
              </a:spcBef>
            </a:pPr>
            <a:r>
              <a:rPr lang="zh-CN" altLang="en-US"/>
              <a:t>       人和船质点组初状态静止 </a:t>
            </a:r>
          </a:p>
        </p:txBody>
      </p:sp>
      <p:sp>
        <p:nvSpPr>
          <p:cNvPr id="7175" name="Rectangle 13">
            <a:extLst>
              <a:ext uri="{FF2B5EF4-FFF2-40B4-BE49-F238E27FC236}">
                <a16:creationId xmlns:a16="http://schemas.microsoft.com/office/drawing/2014/main" id="{5E17F317-536E-44E8-B018-EF38DE04774E}"/>
              </a:ext>
            </a:extLst>
          </p:cNvPr>
          <p:cNvSpPr>
            <a:spLocks noChangeArrowheads="1"/>
          </p:cNvSpPr>
          <p:nvPr/>
        </p:nvSpPr>
        <p:spPr bwMode="auto">
          <a:xfrm>
            <a:off x="3502025" y="2728913"/>
            <a:ext cx="54086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35000"/>
              </a:lnSpc>
            </a:pPr>
            <a:r>
              <a:rPr lang="zh-CN" altLang="en-US">
                <a:solidFill>
                  <a:srgbClr val="FF0000"/>
                </a:solidFill>
              </a:rPr>
              <a:t>各质点的动量都应该相对于同一惯性系</a:t>
            </a:r>
          </a:p>
          <a:p>
            <a:pPr eaLnBrk="1" hangingPunct="1">
              <a:lnSpc>
                <a:spcPct val="135000"/>
              </a:lnSpc>
            </a:pPr>
            <a:r>
              <a:rPr lang="zh-CN" altLang="en-US">
                <a:solidFill>
                  <a:srgbClr val="FF0000"/>
                </a:solidFill>
              </a:rPr>
              <a:t>选地面为参照系</a:t>
            </a:r>
            <a:r>
              <a:rPr lang="en-US" altLang="zh-CN">
                <a:solidFill>
                  <a:srgbClr val="FF0000"/>
                </a:solidFill>
              </a:rPr>
              <a:t>.</a:t>
            </a:r>
          </a:p>
        </p:txBody>
      </p:sp>
      <p:graphicFrame>
        <p:nvGraphicFramePr>
          <p:cNvPr id="111641" name="Object 25">
            <a:extLst>
              <a:ext uri="{FF2B5EF4-FFF2-40B4-BE49-F238E27FC236}">
                <a16:creationId xmlns:a16="http://schemas.microsoft.com/office/drawing/2014/main" id="{CE3F22D1-BD5C-42FB-9CE3-BBA8591505BE}"/>
              </a:ext>
            </a:extLst>
          </p:cNvPr>
          <p:cNvGraphicFramePr>
            <a:graphicFrameLocks noChangeAspect="1"/>
          </p:cNvGraphicFramePr>
          <p:nvPr/>
        </p:nvGraphicFramePr>
        <p:xfrm>
          <a:off x="1017588" y="5059363"/>
          <a:ext cx="2352675" cy="1601787"/>
        </p:xfrm>
        <a:graphic>
          <a:graphicData uri="http://schemas.openxmlformats.org/presentationml/2006/ole">
            <mc:AlternateContent xmlns:mc="http://schemas.openxmlformats.org/markup-compatibility/2006">
              <mc:Choice xmlns:v="urn:schemas-microsoft-com:vml" Requires="v">
                <p:oleObj spid="_x0000_s7204" name="公式" r:id="rId5" imgW="1193760" imgH="812520" progId="Equation.3">
                  <p:embed/>
                </p:oleObj>
              </mc:Choice>
              <mc:Fallback>
                <p:oleObj name="公式" r:id="rId5" imgW="1193760" imgH="812520"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7588" y="5059363"/>
                        <a:ext cx="2352675" cy="160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45" name="Object 29">
            <a:extLst>
              <a:ext uri="{FF2B5EF4-FFF2-40B4-BE49-F238E27FC236}">
                <a16:creationId xmlns:a16="http://schemas.microsoft.com/office/drawing/2014/main" id="{F55310E9-E97B-4A76-93EC-959328D734D6}"/>
              </a:ext>
            </a:extLst>
          </p:cNvPr>
          <p:cNvGraphicFramePr>
            <a:graphicFrameLocks noGrp="1" noChangeAspect="1"/>
          </p:cNvGraphicFramePr>
          <p:nvPr>
            <p:ph sz="quarter" idx="2"/>
          </p:nvPr>
        </p:nvGraphicFramePr>
        <p:xfrm>
          <a:off x="908050" y="3730625"/>
          <a:ext cx="3633788" cy="614363"/>
        </p:xfrm>
        <a:graphic>
          <a:graphicData uri="http://schemas.openxmlformats.org/presentationml/2006/ole">
            <mc:AlternateContent xmlns:mc="http://schemas.openxmlformats.org/markup-compatibility/2006">
              <mc:Choice xmlns:v="urn:schemas-microsoft-com:vml" Requires="v">
                <p:oleObj spid="_x0000_s7205" name="公式" r:id="rId7" imgW="1434960" imgH="241200" progId="Equation.3">
                  <p:embed/>
                </p:oleObj>
              </mc:Choice>
              <mc:Fallback>
                <p:oleObj name="公式" r:id="rId7" imgW="1434960" imgH="241200" progId="Equation.3">
                  <p:embed/>
                  <p:pic>
                    <p:nvPicPr>
                      <p:cNvPr id="0" name="Object 29"/>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8050" y="3730625"/>
                        <a:ext cx="3633788"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176" name="Group 32">
            <a:extLst>
              <a:ext uri="{FF2B5EF4-FFF2-40B4-BE49-F238E27FC236}">
                <a16:creationId xmlns:a16="http://schemas.microsoft.com/office/drawing/2014/main" id="{DA6D1F75-57E6-4B95-8B8E-0F16464C9408}"/>
              </a:ext>
            </a:extLst>
          </p:cNvPr>
          <p:cNvGrpSpPr>
            <a:grpSpLocks noChangeAspect="1"/>
          </p:cNvGrpSpPr>
          <p:nvPr/>
        </p:nvGrpSpPr>
        <p:grpSpPr bwMode="auto">
          <a:xfrm>
            <a:off x="4117975" y="4343400"/>
            <a:ext cx="5041900" cy="2514600"/>
            <a:chOff x="2570" y="10516"/>
            <a:chExt cx="6260" cy="2446"/>
          </a:xfrm>
        </p:grpSpPr>
        <p:sp>
          <p:nvSpPr>
            <p:cNvPr id="7177" name="AutoShape 33">
              <a:extLst>
                <a:ext uri="{FF2B5EF4-FFF2-40B4-BE49-F238E27FC236}">
                  <a16:creationId xmlns:a16="http://schemas.microsoft.com/office/drawing/2014/main" id="{2D610914-01AB-4618-B948-15BE3726F4B5}"/>
                </a:ext>
              </a:extLst>
            </p:cNvPr>
            <p:cNvSpPr>
              <a:spLocks noChangeAspect="1" noChangeArrowheads="1"/>
            </p:cNvSpPr>
            <p:nvPr/>
          </p:nvSpPr>
          <p:spPr bwMode="auto">
            <a:xfrm>
              <a:off x="2570" y="10516"/>
              <a:ext cx="6260" cy="2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78" name="Line 34">
              <a:extLst>
                <a:ext uri="{FF2B5EF4-FFF2-40B4-BE49-F238E27FC236}">
                  <a16:creationId xmlns:a16="http://schemas.microsoft.com/office/drawing/2014/main" id="{EE2C5E57-ECE8-48DA-8C3D-38D67A7B9793}"/>
                </a:ext>
              </a:extLst>
            </p:cNvPr>
            <p:cNvSpPr>
              <a:spLocks noChangeShapeType="1"/>
            </p:cNvSpPr>
            <p:nvPr/>
          </p:nvSpPr>
          <p:spPr bwMode="auto">
            <a:xfrm>
              <a:off x="2726" y="12418"/>
              <a:ext cx="5478" cy="0"/>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9" name="Line 35">
              <a:extLst>
                <a:ext uri="{FF2B5EF4-FFF2-40B4-BE49-F238E27FC236}">
                  <a16:creationId xmlns:a16="http://schemas.microsoft.com/office/drawing/2014/main" id="{D0C4981E-B7C9-4B06-AE80-F707830E8855}"/>
                </a:ext>
              </a:extLst>
            </p:cNvPr>
            <p:cNvSpPr>
              <a:spLocks noChangeShapeType="1"/>
            </p:cNvSpPr>
            <p:nvPr/>
          </p:nvSpPr>
          <p:spPr bwMode="auto">
            <a:xfrm flipH="1" flipV="1">
              <a:off x="3665" y="11875"/>
              <a:ext cx="313" cy="5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0" name="Line 36">
              <a:extLst>
                <a:ext uri="{FF2B5EF4-FFF2-40B4-BE49-F238E27FC236}">
                  <a16:creationId xmlns:a16="http://schemas.microsoft.com/office/drawing/2014/main" id="{613DE125-7A03-4773-89F2-397E209BE0B9}"/>
                </a:ext>
              </a:extLst>
            </p:cNvPr>
            <p:cNvSpPr>
              <a:spLocks noChangeShapeType="1"/>
            </p:cNvSpPr>
            <p:nvPr/>
          </p:nvSpPr>
          <p:spPr bwMode="auto">
            <a:xfrm>
              <a:off x="3665" y="11875"/>
              <a:ext cx="3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Line 37">
              <a:extLst>
                <a:ext uri="{FF2B5EF4-FFF2-40B4-BE49-F238E27FC236}">
                  <a16:creationId xmlns:a16="http://schemas.microsoft.com/office/drawing/2014/main" id="{19979B90-218E-49F4-A9AC-6C74BC28C350}"/>
                </a:ext>
              </a:extLst>
            </p:cNvPr>
            <p:cNvSpPr>
              <a:spLocks noChangeShapeType="1"/>
            </p:cNvSpPr>
            <p:nvPr/>
          </p:nvSpPr>
          <p:spPr bwMode="auto">
            <a:xfrm flipH="1">
              <a:off x="6796" y="11875"/>
              <a:ext cx="469" cy="5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Oval 38">
              <a:extLst>
                <a:ext uri="{FF2B5EF4-FFF2-40B4-BE49-F238E27FC236}">
                  <a16:creationId xmlns:a16="http://schemas.microsoft.com/office/drawing/2014/main" id="{F939F22E-2BDD-4DA9-B375-BDBB796A7C2E}"/>
                </a:ext>
              </a:extLst>
            </p:cNvPr>
            <p:cNvSpPr>
              <a:spLocks noChangeArrowheads="1"/>
            </p:cNvSpPr>
            <p:nvPr/>
          </p:nvSpPr>
          <p:spPr bwMode="auto">
            <a:xfrm>
              <a:off x="3822" y="10788"/>
              <a:ext cx="313" cy="272"/>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83" name="Oval 39">
              <a:extLst>
                <a:ext uri="{FF2B5EF4-FFF2-40B4-BE49-F238E27FC236}">
                  <a16:creationId xmlns:a16="http://schemas.microsoft.com/office/drawing/2014/main" id="{A180BA7C-0EA9-43B2-9DD6-8387D245CA0F}"/>
                </a:ext>
              </a:extLst>
            </p:cNvPr>
            <p:cNvSpPr>
              <a:spLocks noChangeArrowheads="1"/>
            </p:cNvSpPr>
            <p:nvPr/>
          </p:nvSpPr>
          <p:spPr bwMode="auto">
            <a:xfrm>
              <a:off x="3822" y="11060"/>
              <a:ext cx="313" cy="543"/>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84" name="Line 40">
              <a:extLst>
                <a:ext uri="{FF2B5EF4-FFF2-40B4-BE49-F238E27FC236}">
                  <a16:creationId xmlns:a16="http://schemas.microsoft.com/office/drawing/2014/main" id="{24435119-6CE1-4DFC-BED9-662CA2879372}"/>
                </a:ext>
              </a:extLst>
            </p:cNvPr>
            <p:cNvSpPr>
              <a:spLocks noChangeShapeType="1"/>
            </p:cNvSpPr>
            <p:nvPr/>
          </p:nvSpPr>
          <p:spPr bwMode="auto">
            <a:xfrm>
              <a:off x="4135" y="11467"/>
              <a:ext cx="156"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5" name="Line 41">
              <a:extLst>
                <a:ext uri="{FF2B5EF4-FFF2-40B4-BE49-F238E27FC236}">
                  <a16:creationId xmlns:a16="http://schemas.microsoft.com/office/drawing/2014/main" id="{35884EA6-422F-4231-B61B-1A01B26B9558}"/>
                </a:ext>
              </a:extLst>
            </p:cNvPr>
            <p:cNvSpPr>
              <a:spLocks noChangeShapeType="1"/>
            </p:cNvSpPr>
            <p:nvPr/>
          </p:nvSpPr>
          <p:spPr bwMode="auto">
            <a:xfrm flipH="1">
              <a:off x="3822" y="11467"/>
              <a:ext cx="156"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Line 42">
              <a:extLst>
                <a:ext uri="{FF2B5EF4-FFF2-40B4-BE49-F238E27FC236}">
                  <a16:creationId xmlns:a16="http://schemas.microsoft.com/office/drawing/2014/main" id="{5227785E-6CD3-4E7B-A0FE-F027A4C8BF01}"/>
                </a:ext>
              </a:extLst>
            </p:cNvPr>
            <p:cNvSpPr>
              <a:spLocks noChangeShapeType="1"/>
            </p:cNvSpPr>
            <p:nvPr/>
          </p:nvSpPr>
          <p:spPr bwMode="auto">
            <a:xfrm>
              <a:off x="3978" y="11195"/>
              <a:ext cx="313"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 name="Line 43">
              <a:extLst>
                <a:ext uri="{FF2B5EF4-FFF2-40B4-BE49-F238E27FC236}">
                  <a16:creationId xmlns:a16="http://schemas.microsoft.com/office/drawing/2014/main" id="{936C1693-00B9-4805-810C-E0C3BDD4B265}"/>
                </a:ext>
              </a:extLst>
            </p:cNvPr>
            <p:cNvSpPr>
              <a:spLocks noChangeShapeType="1"/>
            </p:cNvSpPr>
            <p:nvPr/>
          </p:nvSpPr>
          <p:spPr bwMode="auto">
            <a:xfrm flipH="1">
              <a:off x="3665" y="11195"/>
              <a:ext cx="157"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Oval 44">
              <a:extLst>
                <a:ext uri="{FF2B5EF4-FFF2-40B4-BE49-F238E27FC236}">
                  <a16:creationId xmlns:a16="http://schemas.microsoft.com/office/drawing/2014/main" id="{8CE6B953-1114-4F1D-8DF1-07FB317AF269}"/>
                </a:ext>
              </a:extLst>
            </p:cNvPr>
            <p:cNvSpPr>
              <a:spLocks noChangeArrowheads="1"/>
            </p:cNvSpPr>
            <p:nvPr/>
          </p:nvSpPr>
          <p:spPr bwMode="auto">
            <a:xfrm>
              <a:off x="3978" y="10924"/>
              <a:ext cx="157" cy="136"/>
            </a:xfrm>
            <a:prstGeom prst="ellipse">
              <a:avLst/>
            </a:prstGeom>
            <a:solidFill>
              <a:srgbClr val="FFFFFF"/>
            </a:solidFill>
            <a:ln w="9525">
              <a:solidFill>
                <a:srgbClr val="000000"/>
              </a:solidFill>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89" name="Text Box 45">
              <a:extLst>
                <a:ext uri="{FF2B5EF4-FFF2-40B4-BE49-F238E27FC236}">
                  <a16:creationId xmlns:a16="http://schemas.microsoft.com/office/drawing/2014/main" id="{86F8A788-5897-4C6C-A86B-79F2C1B0F52F}"/>
                </a:ext>
              </a:extLst>
            </p:cNvPr>
            <p:cNvSpPr txBox="1">
              <a:spLocks noChangeArrowheads="1"/>
            </p:cNvSpPr>
            <p:nvPr/>
          </p:nvSpPr>
          <p:spPr bwMode="auto">
            <a:xfrm>
              <a:off x="3665" y="12554"/>
              <a:ext cx="313"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sz="1800" b="0">
                  <a:ea typeface="宋体" panose="02010600030101010101" pitchFamily="2" charset="-122"/>
                </a:rPr>
                <a:t>0</a:t>
              </a:r>
              <a:endParaRPr lang="en-US" altLang="zh-CN" sz="1800"/>
            </a:p>
          </p:txBody>
        </p:sp>
        <p:sp>
          <p:nvSpPr>
            <p:cNvPr id="7190" name="Text Box 46">
              <a:extLst>
                <a:ext uri="{FF2B5EF4-FFF2-40B4-BE49-F238E27FC236}">
                  <a16:creationId xmlns:a16="http://schemas.microsoft.com/office/drawing/2014/main" id="{D09771AD-5F3F-43DE-B67E-D76EDF44455B}"/>
                </a:ext>
              </a:extLst>
            </p:cNvPr>
            <p:cNvSpPr txBox="1">
              <a:spLocks noChangeArrowheads="1"/>
            </p:cNvSpPr>
            <p:nvPr/>
          </p:nvSpPr>
          <p:spPr bwMode="auto">
            <a:xfrm>
              <a:off x="8361" y="12282"/>
              <a:ext cx="46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sz="1800" b="0">
                  <a:ea typeface="宋体" panose="02010600030101010101" pitchFamily="2" charset="-122"/>
                </a:rPr>
                <a:t>X </a:t>
              </a:r>
              <a:endParaRPr lang="en-US" altLang="zh-CN" sz="1800"/>
            </a:p>
          </p:txBody>
        </p:sp>
        <p:sp>
          <p:nvSpPr>
            <p:cNvPr id="7191" name="Line 47">
              <a:extLst>
                <a:ext uri="{FF2B5EF4-FFF2-40B4-BE49-F238E27FC236}">
                  <a16:creationId xmlns:a16="http://schemas.microsoft.com/office/drawing/2014/main" id="{ACC0BCC9-BC92-4BA5-9707-6EC5FDF09E6A}"/>
                </a:ext>
              </a:extLst>
            </p:cNvPr>
            <p:cNvSpPr>
              <a:spLocks noChangeShapeType="1"/>
            </p:cNvSpPr>
            <p:nvPr/>
          </p:nvSpPr>
          <p:spPr bwMode="auto">
            <a:xfrm>
              <a:off x="2726" y="11875"/>
              <a:ext cx="313" cy="543"/>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2" name="Line 48">
              <a:extLst>
                <a:ext uri="{FF2B5EF4-FFF2-40B4-BE49-F238E27FC236}">
                  <a16:creationId xmlns:a16="http://schemas.microsoft.com/office/drawing/2014/main" id="{60617383-B50A-4984-9CED-1DF96414C6D2}"/>
                </a:ext>
              </a:extLst>
            </p:cNvPr>
            <p:cNvSpPr>
              <a:spLocks noChangeShapeType="1"/>
            </p:cNvSpPr>
            <p:nvPr/>
          </p:nvSpPr>
          <p:spPr bwMode="auto">
            <a:xfrm flipV="1">
              <a:off x="5857" y="11875"/>
              <a:ext cx="469" cy="54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3" name="Line 49">
              <a:extLst>
                <a:ext uri="{FF2B5EF4-FFF2-40B4-BE49-F238E27FC236}">
                  <a16:creationId xmlns:a16="http://schemas.microsoft.com/office/drawing/2014/main" id="{6F28E9C7-A7F9-4351-A810-9DD58C3E169C}"/>
                </a:ext>
              </a:extLst>
            </p:cNvPr>
            <p:cNvSpPr>
              <a:spLocks noChangeShapeType="1"/>
            </p:cNvSpPr>
            <p:nvPr/>
          </p:nvSpPr>
          <p:spPr bwMode="auto">
            <a:xfrm>
              <a:off x="2726" y="11875"/>
              <a:ext cx="93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4" name="Oval 50">
              <a:extLst>
                <a:ext uri="{FF2B5EF4-FFF2-40B4-BE49-F238E27FC236}">
                  <a16:creationId xmlns:a16="http://schemas.microsoft.com/office/drawing/2014/main" id="{0A0564DA-09AC-4303-AF4D-C9329C7638BC}"/>
                </a:ext>
              </a:extLst>
            </p:cNvPr>
            <p:cNvSpPr>
              <a:spLocks noChangeArrowheads="1"/>
            </p:cNvSpPr>
            <p:nvPr/>
          </p:nvSpPr>
          <p:spPr bwMode="auto">
            <a:xfrm>
              <a:off x="6013" y="10788"/>
              <a:ext cx="313" cy="272"/>
            </a:xfrm>
            <a:prstGeom prst="ellipse">
              <a:avLst/>
            </a:prstGeom>
            <a:solidFill>
              <a:srgbClr val="FFFFFF"/>
            </a:solidFill>
            <a:ln w="9525">
              <a:solidFill>
                <a:srgbClr val="000000"/>
              </a:solidFill>
              <a:prstDash val="dash"/>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95" name="Oval 51">
              <a:extLst>
                <a:ext uri="{FF2B5EF4-FFF2-40B4-BE49-F238E27FC236}">
                  <a16:creationId xmlns:a16="http://schemas.microsoft.com/office/drawing/2014/main" id="{2A15F86A-38EE-447A-947C-2E85C643E67C}"/>
                </a:ext>
              </a:extLst>
            </p:cNvPr>
            <p:cNvSpPr>
              <a:spLocks noChangeArrowheads="1"/>
            </p:cNvSpPr>
            <p:nvPr/>
          </p:nvSpPr>
          <p:spPr bwMode="auto">
            <a:xfrm>
              <a:off x="6013" y="11060"/>
              <a:ext cx="313" cy="543"/>
            </a:xfrm>
            <a:prstGeom prst="ellipse">
              <a:avLst/>
            </a:prstGeom>
            <a:solidFill>
              <a:srgbClr val="FFFFFF"/>
            </a:solidFill>
            <a:ln w="9525">
              <a:solidFill>
                <a:srgbClr val="000000"/>
              </a:solidFill>
              <a:prstDash val="dash"/>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196" name="Line 52">
              <a:extLst>
                <a:ext uri="{FF2B5EF4-FFF2-40B4-BE49-F238E27FC236}">
                  <a16:creationId xmlns:a16="http://schemas.microsoft.com/office/drawing/2014/main" id="{30E29CB9-C373-4533-A16D-17BEF5A0AA85}"/>
                </a:ext>
              </a:extLst>
            </p:cNvPr>
            <p:cNvSpPr>
              <a:spLocks noChangeShapeType="1"/>
            </p:cNvSpPr>
            <p:nvPr/>
          </p:nvSpPr>
          <p:spPr bwMode="auto">
            <a:xfrm>
              <a:off x="6170" y="11603"/>
              <a:ext cx="156" cy="2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7" name="Line 53">
              <a:extLst>
                <a:ext uri="{FF2B5EF4-FFF2-40B4-BE49-F238E27FC236}">
                  <a16:creationId xmlns:a16="http://schemas.microsoft.com/office/drawing/2014/main" id="{B4C48F25-2FD3-48FC-AD5F-1593516AED80}"/>
                </a:ext>
              </a:extLst>
            </p:cNvPr>
            <p:cNvSpPr>
              <a:spLocks noChangeShapeType="1"/>
            </p:cNvSpPr>
            <p:nvPr/>
          </p:nvSpPr>
          <p:spPr bwMode="auto">
            <a:xfrm flipH="1">
              <a:off x="6013" y="11603"/>
              <a:ext cx="157" cy="27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8" name="Text Box 54">
              <a:extLst>
                <a:ext uri="{FF2B5EF4-FFF2-40B4-BE49-F238E27FC236}">
                  <a16:creationId xmlns:a16="http://schemas.microsoft.com/office/drawing/2014/main" id="{345AAF51-3B55-4D27-8A7C-E4CA28EFF358}"/>
                </a:ext>
              </a:extLst>
            </p:cNvPr>
            <p:cNvSpPr txBox="1">
              <a:spLocks noChangeArrowheads="1"/>
            </p:cNvSpPr>
            <p:nvPr/>
          </p:nvSpPr>
          <p:spPr bwMode="auto">
            <a:xfrm>
              <a:off x="3039" y="12554"/>
              <a:ext cx="313"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sz="1800" b="0">
                  <a:ea typeface="宋体" panose="02010600030101010101" pitchFamily="2" charset="-122"/>
                </a:rPr>
                <a:t>S</a:t>
              </a:r>
              <a:endParaRPr lang="en-US" altLang="zh-CN" sz="1800"/>
            </a:p>
          </p:txBody>
        </p:sp>
        <p:sp>
          <p:nvSpPr>
            <p:cNvPr id="7199" name="Line 55">
              <a:extLst>
                <a:ext uri="{FF2B5EF4-FFF2-40B4-BE49-F238E27FC236}">
                  <a16:creationId xmlns:a16="http://schemas.microsoft.com/office/drawing/2014/main" id="{E3B94C88-4E33-40C6-AD09-3E9EB491F442}"/>
                </a:ext>
              </a:extLst>
            </p:cNvPr>
            <p:cNvSpPr>
              <a:spLocks noChangeShapeType="1"/>
            </p:cNvSpPr>
            <p:nvPr/>
          </p:nvSpPr>
          <p:spPr bwMode="auto">
            <a:xfrm>
              <a:off x="6170" y="11195"/>
              <a:ext cx="313" cy="1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 name="Line 56">
              <a:extLst>
                <a:ext uri="{FF2B5EF4-FFF2-40B4-BE49-F238E27FC236}">
                  <a16:creationId xmlns:a16="http://schemas.microsoft.com/office/drawing/2014/main" id="{C0BB6046-DBF2-4131-89ED-1AD35C51FE87}"/>
                </a:ext>
              </a:extLst>
            </p:cNvPr>
            <p:cNvSpPr>
              <a:spLocks noChangeShapeType="1"/>
            </p:cNvSpPr>
            <p:nvPr/>
          </p:nvSpPr>
          <p:spPr bwMode="auto">
            <a:xfrm flipH="1">
              <a:off x="5857" y="11195"/>
              <a:ext cx="156" cy="13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1" name="Oval 57">
              <a:extLst>
                <a:ext uri="{FF2B5EF4-FFF2-40B4-BE49-F238E27FC236}">
                  <a16:creationId xmlns:a16="http://schemas.microsoft.com/office/drawing/2014/main" id="{CC3B1EF7-63D8-4E84-BFCF-2D5FA8C80FCA}"/>
                </a:ext>
              </a:extLst>
            </p:cNvPr>
            <p:cNvSpPr>
              <a:spLocks noChangeArrowheads="1"/>
            </p:cNvSpPr>
            <p:nvPr/>
          </p:nvSpPr>
          <p:spPr bwMode="auto">
            <a:xfrm>
              <a:off x="6170" y="10924"/>
              <a:ext cx="156" cy="136"/>
            </a:xfrm>
            <a:prstGeom prst="ellipse">
              <a:avLst/>
            </a:prstGeom>
            <a:solidFill>
              <a:srgbClr val="FFFFFF"/>
            </a:solidFill>
            <a:ln w="9525">
              <a:solidFill>
                <a:srgbClr val="000000"/>
              </a:solidFill>
              <a:prstDash val="sysDot"/>
              <a:round/>
              <a:headEnd/>
              <a:tailEnd/>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202" name="Line 58">
              <a:extLst>
                <a:ext uri="{FF2B5EF4-FFF2-40B4-BE49-F238E27FC236}">
                  <a16:creationId xmlns:a16="http://schemas.microsoft.com/office/drawing/2014/main" id="{310926B7-E74F-4373-9797-7A49EF8699EF}"/>
                </a:ext>
              </a:extLst>
            </p:cNvPr>
            <p:cNvSpPr>
              <a:spLocks noChangeShapeType="1"/>
            </p:cNvSpPr>
            <p:nvPr/>
          </p:nvSpPr>
          <p:spPr bwMode="auto">
            <a:xfrm>
              <a:off x="3040" y="12488"/>
              <a:ext cx="939"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9" name="Rectangle 3">
            <a:extLst>
              <a:ext uri="{FF2B5EF4-FFF2-40B4-BE49-F238E27FC236}">
                <a16:creationId xmlns:a16="http://schemas.microsoft.com/office/drawing/2014/main" id="{B1C1AB81-D637-4D64-B7EC-C9D7F596AA59}"/>
              </a:ext>
            </a:extLst>
          </p:cNvPr>
          <p:cNvSpPr>
            <a:spLocks noGrp="1" noChangeArrowheads="1"/>
          </p:cNvSpPr>
          <p:nvPr>
            <p:ph type="body" sz="half" idx="1"/>
          </p:nvPr>
        </p:nvSpPr>
        <p:spPr bwMode="auto">
          <a:xfrm>
            <a:off x="304800" y="412750"/>
            <a:ext cx="8396288" cy="1446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000" b="1">
                <a:latin typeface="黑体" panose="02010609060101010101" pitchFamily="49" charset="-122"/>
                <a:ea typeface="黑体" panose="02010609060101010101" pitchFamily="49" charset="-122"/>
              </a:rPr>
              <a:t>解法二</a:t>
            </a:r>
            <a:r>
              <a:rPr lang="en-US" altLang="zh-CN" sz="2000" b="1">
                <a:latin typeface="黑体" panose="02010609060101010101" pitchFamily="49" charset="-122"/>
                <a:ea typeface="黑体" panose="02010609060101010101" pitchFamily="49" charset="-122"/>
              </a:rPr>
              <a:t>.</a:t>
            </a:r>
            <a:r>
              <a:rPr lang="zh-CN" altLang="en-US" sz="2000" b="1">
                <a:latin typeface="黑体" panose="02010609060101010101" pitchFamily="49" charset="-122"/>
                <a:ea typeface="黑体" panose="02010609060101010101" pitchFamily="49" charset="-122"/>
              </a:rPr>
              <a:t>利用质心性质</a:t>
            </a:r>
          </a:p>
          <a:p>
            <a:pPr eaLnBrk="1" hangingPunct="1"/>
            <a:r>
              <a:rPr lang="zh-CN" altLang="en-US" sz="2000" b="1">
                <a:solidFill>
                  <a:srgbClr val="FF0000"/>
                </a:solidFill>
                <a:latin typeface="黑体" panose="02010609060101010101" pitchFamily="49" charset="-122"/>
                <a:ea typeface="黑体" panose="02010609060101010101" pitchFamily="49" charset="-122"/>
              </a:rPr>
              <a:t>如果质点组不受外力作用，则质心的运动情况不变</a:t>
            </a:r>
            <a:r>
              <a:rPr lang="en-US" altLang="zh-CN" sz="2000" b="1">
                <a:solidFill>
                  <a:srgbClr val="FF0000"/>
                </a:solidFill>
                <a:latin typeface="黑体" panose="02010609060101010101" pitchFamily="49" charset="-122"/>
                <a:ea typeface="黑体" panose="02010609060101010101" pitchFamily="49" charset="-122"/>
              </a:rPr>
              <a:t>,</a:t>
            </a:r>
          </a:p>
          <a:p>
            <a:pPr eaLnBrk="1" hangingPunct="1"/>
            <a:r>
              <a:rPr lang="zh-CN" altLang="en-US" sz="2000" b="1">
                <a:solidFill>
                  <a:srgbClr val="FF0000"/>
                </a:solidFill>
                <a:latin typeface="黑体" panose="02010609060101010101" pitchFamily="49" charset="-122"/>
                <a:ea typeface="黑体" panose="02010609060101010101" pitchFamily="49" charset="-122"/>
              </a:rPr>
              <a:t>质心原来静止</a:t>
            </a:r>
            <a:r>
              <a:rPr lang="en-US" altLang="zh-CN" sz="2000" b="1">
                <a:solidFill>
                  <a:srgbClr val="FF0000"/>
                </a:solidFill>
                <a:latin typeface="黑体" panose="02010609060101010101" pitchFamily="49" charset="-122"/>
                <a:ea typeface="黑体" panose="02010609060101010101" pitchFamily="49" charset="-122"/>
              </a:rPr>
              <a:t>,</a:t>
            </a:r>
            <a:r>
              <a:rPr lang="zh-CN" altLang="en-US" sz="2000" b="1">
                <a:solidFill>
                  <a:srgbClr val="FF0000"/>
                </a:solidFill>
                <a:latin typeface="黑体" panose="02010609060101010101" pitchFamily="49" charset="-122"/>
                <a:ea typeface="黑体" panose="02010609060101010101" pitchFamily="49" charset="-122"/>
              </a:rPr>
              <a:t>在人和船运动过程中</a:t>
            </a:r>
            <a:r>
              <a:rPr lang="en-US" altLang="zh-CN" sz="2000" b="1">
                <a:solidFill>
                  <a:srgbClr val="FF0000"/>
                </a:solidFill>
                <a:latin typeface="黑体" panose="02010609060101010101" pitchFamily="49" charset="-122"/>
                <a:ea typeface="黑体" panose="02010609060101010101" pitchFamily="49" charset="-122"/>
              </a:rPr>
              <a:t>,</a:t>
            </a:r>
            <a:r>
              <a:rPr lang="zh-CN" altLang="en-US" sz="2000" b="1">
                <a:solidFill>
                  <a:srgbClr val="FF0000"/>
                </a:solidFill>
                <a:latin typeface="黑体" panose="02010609060101010101" pitchFamily="49" charset="-122"/>
                <a:ea typeface="黑体" panose="02010609060101010101" pitchFamily="49" charset="-122"/>
              </a:rPr>
              <a:t>质心坐标不变</a:t>
            </a:r>
          </a:p>
          <a:p>
            <a:pPr eaLnBrk="1" hangingPunct="1"/>
            <a:endParaRPr lang="zh-CN" altLang="en-US" sz="2000" b="1">
              <a:solidFill>
                <a:srgbClr val="FF0000"/>
              </a:solidFill>
              <a:latin typeface="黑体" panose="02010609060101010101" pitchFamily="49" charset="-122"/>
              <a:ea typeface="黑体" panose="02010609060101010101" pitchFamily="49" charset="-122"/>
            </a:endParaRPr>
          </a:p>
          <a:p>
            <a:pPr eaLnBrk="1" hangingPunct="1"/>
            <a:endParaRPr lang="en-US" altLang="zh-CN" sz="2000" b="1">
              <a:solidFill>
                <a:srgbClr val="FF0000"/>
              </a:solidFill>
              <a:latin typeface="黑体" panose="02010609060101010101" pitchFamily="49" charset="-122"/>
              <a:ea typeface="黑体" panose="02010609060101010101" pitchFamily="49" charset="-122"/>
            </a:endParaRPr>
          </a:p>
        </p:txBody>
      </p:sp>
      <p:graphicFrame>
        <p:nvGraphicFramePr>
          <p:cNvPr id="115716" name="Object 4">
            <a:extLst>
              <a:ext uri="{FF2B5EF4-FFF2-40B4-BE49-F238E27FC236}">
                <a16:creationId xmlns:a16="http://schemas.microsoft.com/office/drawing/2014/main" id="{BDE2679C-B6EE-41AC-B8CC-1655132B65F6}"/>
              </a:ext>
            </a:extLst>
          </p:cNvPr>
          <p:cNvGraphicFramePr>
            <a:graphicFrameLocks noGrp="1" noChangeAspect="1"/>
          </p:cNvGraphicFramePr>
          <p:nvPr>
            <p:ph sz="quarter" idx="2"/>
          </p:nvPr>
        </p:nvGraphicFramePr>
        <p:xfrm>
          <a:off x="1106488" y="2316163"/>
          <a:ext cx="3983037" cy="1216025"/>
        </p:xfrm>
        <a:graphic>
          <a:graphicData uri="http://schemas.openxmlformats.org/presentationml/2006/ole">
            <mc:AlternateContent xmlns:mc="http://schemas.openxmlformats.org/markup-compatibility/2006">
              <mc:Choice xmlns:v="urn:schemas-microsoft-com:vml" Requires="v">
                <p:oleObj spid="_x0000_s8202" name="公式" r:id="rId3" imgW="1955520" imgH="596880" progId="Equation.3">
                  <p:embed/>
                </p:oleObj>
              </mc:Choice>
              <mc:Fallback>
                <p:oleObj name="公式" r:id="rId3" imgW="1955520" imgH="59688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488" y="2316163"/>
                        <a:ext cx="3983037"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19" name="Object 7">
            <a:extLst>
              <a:ext uri="{FF2B5EF4-FFF2-40B4-BE49-F238E27FC236}">
                <a16:creationId xmlns:a16="http://schemas.microsoft.com/office/drawing/2014/main" id="{F82CCD38-AA21-4379-A56A-366F00E2947A}"/>
              </a:ext>
            </a:extLst>
          </p:cNvPr>
          <p:cNvGraphicFramePr>
            <a:graphicFrameLocks noGrp="1" noChangeAspect="1"/>
          </p:cNvGraphicFramePr>
          <p:nvPr>
            <p:ph sz="quarter" idx="3"/>
          </p:nvPr>
        </p:nvGraphicFramePr>
        <p:xfrm>
          <a:off x="1017588" y="3795713"/>
          <a:ext cx="3336925" cy="1287462"/>
        </p:xfrm>
        <a:graphic>
          <a:graphicData uri="http://schemas.openxmlformats.org/presentationml/2006/ole">
            <mc:AlternateContent xmlns:mc="http://schemas.openxmlformats.org/markup-compatibility/2006">
              <mc:Choice xmlns:v="urn:schemas-microsoft-com:vml" Requires="v">
                <p:oleObj spid="_x0000_s8203" name="公式" r:id="rId5" imgW="1612800" imgH="622080" progId="Equation.3">
                  <p:embed/>
                </p:oleObj>
              </mc:Choice>
              <mc:Fallback>
                <p:oleObj name="公式" r:id="rId5" imgW="1612800" imgH="622080" progId="Equation.3">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7588" y="3795713"/>
                        <a:ext cx="3336925" cy="128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2" name="Object 10">
            <a:extLst>
              <a:ext uri="{FF2B5EF4-FFF2-40B4-BE49-F238E27FC236}">
                <a16:creationId xmlns:a16="http://schemas.microsoft.com/office/drawing/2014/main" id="{0841FEA9-F6D2-4497-914A-21731D799AE8}"/>
              </a:ext>
            </a:extLst>
          </p:cNvPr>
          <p:cNvGraphicFramePr>
            <a:graphicFrameLocks noChangeAspect="1"/>
          </p:cNvGraphicFramePr>
          <p:nvPr/>
        </p:nvGraphicFramePr>
        <p:xfrm>
          <a:off x="1304925" y="5589588"/>
          <a:ext cx="3540125" cy="904875"/>
        </p:xfrm>
        <a:graphic>
          <a:graphicData uri="http://schemas.openxmlformats.org/presentationml/2006/ole">
            <mc:AlternateContent xmlns:mc="http://schemas.openxmlformats.org/markup-compatibility/2006">
              <mc:Choice xmlns:v="urn:schemas-microsoft-com:vml" Requires="v">
                <p:oleObj spid="_x0000_s8204" name="公式" r:id="rId7" imgW="1688760" imgH="431640" progId="Equation.3">
                  <p:embed/>
                </p:oleObj>
              </mc:Choice>
              <mc:Fallback>
                <p:oleObj name="公式" r:id="rId7" imgW="16887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4925" y="5589588"/>
                        <a:ext cx="3540125"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3" name="Object 11">
            <a:extLst>
              <a:ext uri="{FF2B5EF4-FFF2-40B4-BE49-F238E27FC236}">
                <a16:creationId xmlns:a16="http://schemas.microsoft.com/office/drawing/2014/main" id="{93855B03-E6F3-45ED-8057-0DCB4F4B8CAB}"/>
              </a:ext>
            </a:extLst>
          </p:cNvPr>
          <p:cNvGraphicFramePr>
            <a:graphicFrameLocks noChangeAspect="1"/>
          </p:cNvGraphicFramePr>
          <p:nvPr/>
        </p:nvGraphicFramePr>
        <p:xfrm>
          <a:off x="6183313" y="5578475"/>
          <a:ext cx="1581150" cy="803275"/>
        </p:xfrm>
        <a:graphic>
          <a:graphicData uri="http://schemas.openxmlformats.org/presentationml/2006/ole">
            <mc:AlternateContent xmlns:mc="http://schemas.openxmlformats.org/markup-compatibility/2006">
              <mc:Choice xmlns:v="urn:schemas-microsoft-com:vml" Requires="v">
                <p:oleObj spid="_x0000_s8205" name="公式" r:id="rId9" imgW="774360" imgH="393480" progId="Equation.3">
                  <p:embed/>
                </p:oleObj>
              </mc:Choice>
              <mc:Fallback>
                <p:oleObj name="公式" r:id="rId9" imgW="774360" imgH="3934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83313" y="5578475"/>
                        <a:ext cx="158115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0" name="Text Box 13">
            <a:extLst>
              <a:ext uri="{FF2B5EF4-FFF2-40B4-BE49-F238E27FC236}">
                <a16:creationId xmlns:a16="http://schemas.microsoft.com/office/drawing/2014/main" id="{4D3C2B3A-959B-44E3-BD9F-31A3CDA62337}"/>
              </a:ext>
            </a:extLst>
          </p:cNvPr>
          <p:cNvSpPr txBox="1">
            <a:spLocks noChangeArrowheads="1"/>
          </p:cNvSpPr>
          <p:nvPr/>
        </p:nvSpPr>
        <p:spPr bwMode="auto">
          <a:xfrm>
            <a:off x="1341438" y="1600200"/>
            <a:ext cx="489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lg"/>
              </a14:hiddenLine>
            </a:ext>
          </a:extLst>
        </p:spPr>
        <p:txBody>
          <a:bodyPr>
            <a:spAutoFit/>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取</a:t>
            </a:r>
            <a:r>
              <a:rPr lang="en-US" altLang="zh-CN"/>
              <a:t>t=0</a:t>
            </a:r>
            <a:r>
              <a:rPr lang="zh-CN" altLang="en-US"/>
              <a:t>人在一端为坐标原点</a:t>
            </a:r>
          </a:p>
        </p:txBody>
      </p:sp>
      <p:sp>
        <p:nvSpPr>
          <p:cNvPr id="8201" name="AutoShape 14">
            <a:extLst>
              <a:ext uri="{FF2B5EF4-FFF2-40B4-BE49-F238E27FC236}">
                <a16:creationId xmlns:a16="http://schemas.microsoft.com/office/drawing/2014/main" id="{2C3BD9C2-7B77-4BEB-BF4B-49DD3F0E91FC}"/>
              </a:ext>
            </a:extLst>
          </p:cNvPr>
          <p:cNvSpPr>
            <a:spLocks noChangeArrowheads="1"/>
          </p:cNvSpPr>
          <p:nvPr/>
        </p:nvSpPr>
        <p:spPr bwMode="auto">
          <a:xfrm>
            <a:off x="5514975" y="3292475"/>
            <a:ext cx="3444875" cy="898525"/>
          </a:xfrm>
          <a:prstGeom prst="wedgeRoundRectCallout">
            <a:avLst>
              <a:gd name="adj1" fmla="val -48755"/>
              <a:gd name="adj2" fmla="val -39931"/>
              <a:gd name="adj3" fmla="val 16667"/>
            </a:avLst>
          </a:prstGeom>
          <a:noFill/>
          <a:ln w="19050">
            <a:solidFill>
              <a:schemeClr val="tx1"/>
            </a:solidFill>
            <a:miter lim="800000"/>
            <a:headEnd/>
            <a:tailEnd type="none" w="sm" len="lg"/>
          </a:ln>
          <a:extLst>
            <a:ext uri="{909E8E84-426E-40DD-AFC4-6F175D3DCCD1}">
              <a14:hiddenFill xmlns:a14="http://schemas.microsoft.com/office/drawing/2010/main">
                <a:solidFill>
                  <a:srgbClr val="FFFFFF"/>
                </a:solidFill>
              </a14:hiddenFill>
            </a:ext>
          </a:extLst>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solidFill>
                  <a:srgbClr val="FF0000"/>
                </a:solidFill>
              </a:rPr>
              <a:t>人在船上一定要匀速走吗</a:t>
            </a:r>
            <a:r>
              <a:rPr lang="en-US" altLang="zh-CN">
                <a:solidFill>
                  <a:srgbClr val="FF0000"/>
                </a:solidFill>
              </a:rPr>
              <a:t>?</a:t>
            </a:r>
          </a:p>
        </p:txBody>
      </p:sp>
      <p:graphicFrame>
        <p:nvGraphicFramePr>
          <p:cNvPr id="115728" name="Object 16">
            <a:extLst>
              <a:ext uri="{FF2B5EF4-FFF2-40B4-BE49-F238E27FC236}">
                <a16:creationId xmlns:a16="http://schemas.microsoft.com/office/drawing/2014/main" id="{768B12B6-DA5F-4F73-A598-B83E322B7BBE}"/>
              </a:ext>
            </a:extLst>
          </p:cNvPr>
          <p:cNvGraphicFramePr>
            <a:graphicFrameLocks noChangeAspect="1"/>
          </p:cNvGraphicFramePr>
          <p:nvPr/>
        </p:nvGraphicFramePr>
        <p:xfrm>
          <a:off x="5353050" y="1752600"/>
          <a:ext cx="3384550" cy="944563"/>
        </p:xfrm>
        <a:graphic>
          <a:graphicData uri="http://schemas.openxmlformats.org/presentationml/2006/ole">
            <mc:AlternateContent xmlns:mc="http://schemas.openxmlformats.org/markup-compatibility/2006">
              <mc:Choice xmlns:v="urn:schemas-microsoft-com:vml" Requires="v">
                <p:oleObj spid="_x0000_s8206" name="公式" r:id="rId11" imgW="1638000" imgH="457200" progId="Equation.3">
                  <p:embed/>
                </p:oleObj>
              </mc:Choice>
              <mc:Fallback>
                <p:oleObj name="公式" r:id="rId11" imgW="1638000" imgH="4572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53050" y="1752600"/>
                        <a:ext cx="338455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sm"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1779</TotalTime>
  <Words>2193</Words>
  <Application>Microsoft Office PowerPoint</Application>
  <PresentationFormat>全屏显示(4:3)</PresentationFormat>
  <Paragraphs>243</Paragraphs>
  <Slides>44</Slides>
  <Notes>0</Notes>
  <HiddenSlides>1</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44</vt:i4>
      </vt:variant>
    </vt:vector>
  </HeadingPairs>
  <TitlesOfParts>
    <vt:vector size="57" baseType="lpstr">
      <vt:lpstr>Times New Roman</vt:lpstr>
      <vt:lpstr>楷体_GB2312</vt:lpstr>
      <vt:lpstr>Arial</vt:lpstr>
      <vt:lpstr>宋体</vt:lpstr>
      <vt:lpstr>华文新魏</vt:lpstr>
      <vt:lpstr>华文行楷</vt:lpstr>
      <vt:lpstr>黑体</vt:lpstr>
      <vt:lpstr>Symbol</vt:lpstr>
      <vt:lpstr>Wingdings</vt:lpstr>
      <vt:lpstr>默认设计模板</vt:lpstr>
      <vt:lpstr>Microsoft 公式 3.0</vt:lpstr>
      <vt:lpstr>MathType 6.0 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例4质量为m质点，放在质量为M的光滑楔子顶端，这楔子又放在一光滑水平面上，若让质点自由下滑，问当质点滑到楔子下端时，楔子移动多少距离？ </vt:lpstr>
      <vt:lpstr>例5.用手扶持匀质杆AB使斜立与光滑水平面上，然后放水任杆倾倒，杆长2l，求B点轨迹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例1 一只猴子用绳子拉着一个和自己质量相同的石块，在一水平的无摩擦的地面上运动，开始时，猴子和石块都保持静止，然后猴子以相对于绳子的速度 u 去拉石块，求解石块的运动</vt:lpstr>
      <vt:lpstr>PowerPoint 演示文稿</vt:lpstr>
      <vt:lpstr>例2不可伸长的轻绳跨过一个质量可以忽略的定滑轮,两端分别吊有重物和小猴,并且由于两者质量相等,所以开始时重物和小猴都静止地吊在绳端.试求当小猴以相对于绳子的速度u沿绳子向上爬行时, 重物相对于地面的速度</vt:lpstr>
    </vt:vector>
  </TitlesOfParts>
  <Company>Qingdao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Shaou</dc:creator>
  <cp:lastModifiedBy>张伯望</cp:lastModifiedBy>
  <cp:revision>129</cp:revision>
  <dcterms:created xsi:type="dcterms:W3CDTF">2005-07-16T00:23:11Z</dcterms:created>
  <dcterms:modified xsi:type="dcterms:W3CDTF">2017-09-07T11:27:15Z</dcterms:modified>
</cp:coreProperties>
</file>