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38" r:id="rId2"/>
    <p:sldId id="339" r:id="rId3"/>
    <p:sldId id="340" r:id="rId4"/>
    <p:sldId id="341" r:id="rId5"/>
    <p:sldId id="343" r:id="rId6"/>
    <p:sldId id="344" r:id="rId7"/>
    <p:sldId id="345" r:id="rId8"/>
    <p:sldId id="346" r:id="rId9"/>
    <p:sldId id="347" r:id="rId10"/>
    <p:sldId id="393" r:id="rId11"/>
    <p:sldId id="392"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snapToGrid="0">
      <p:cViewPr varScale="1">
        <p:scale>
          <a:sx n="52" d="100"/>
          <a:sy n="52" d="100"/>
        </p:scale>
        <p:origin x="136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e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5.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e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DD65B17-F2DC-49B7-BE95-D2F279BDE1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9148A694-9681-434B-A709-73343DDD3FC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52228" name="Rectangle 4">
            <a:extLst>
              <a:ext uri="{FF2B5EF4-FFF2-40B4-BE49-F238E27FC236}">
                <a16:creationId xmlns:a16="http://schemas.microsoft.com/office/drawing/2014/main" id="{9305669E-79D8-4AD2-A4AF-D1AAF92E06F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CDB8C4B9-31E3-4E2D-846B-F9F0C0E2E26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BF035DA9-5BE3-4051-9B4B-474F3F66599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B83E6415-D89D-4ECA-8948-5320B24BE95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CCCF81F6-EBF4-4EF4-9A34-39C7F3B91D1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7453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213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196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222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9868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051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669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550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64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717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8918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38" name="Group 83">
            <a:extLst>
              <a:ext uri="{FF2B5EF4-FFF2-40B4-BE49-F238E27FC236}">
                <a16:creationId xmlns:a16="http://schemas.microsoft.com/office/drawing/2014/main" id="{FDFDC3A6-31A3-4DB4-B011-11C067048082}"/>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FB972CDE-7D48-42B2-A4E4-F647AC600F53}"/>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09D8AEB4-E4EF-44FE-8C77-A93ACE6FF807}"/>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23B1452B-191A-44A2-A025-F7E55FD997B8}"/>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D2877558-368B-49E2-8AE9-CC579E9E1CCA}"/>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26006E45-DAC4-4378-A6B6-2DA530B78403}"/>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442E40AE-7297-417F-BFF7-8405A04F2553}"/>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0ED0EF98-A095-4877-AB96-03D0A72B0222}"/>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B92489C9-9648-4319-AC97-F9C9F1200094}"/>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10A27E13-0C2B-443C-AEF1-3E611691A2E6}"/>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22A74DD9-7FBD-459B-86A1-8DFF73922DEF}"/>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867FE110-48C7-4395-9A75-99437470B7DD}"/>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F2177CCC-85B8-4FB4-A608-C555B595680A}"/>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8BCDF270-99C7-485D-9116-8EEE92CCEFDD}"/>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03272C78-7354-4A81-8CB0-05B9E3EED72B}"/>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CCCC8282-4E19-4617-B205-214017B73460}"/>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F8135981-3EC1-48AF-8DFD-98C973A76FBB}"/>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4980282D-C067-4381-BDEF-E475B4110CEF}"/>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8A673054-DB02-4AF9-A9DD-8745D40DB6E8}"/>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66709377-BDD0-41AC-AB82-B8AE546AAECA}"/>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73125B55-E159-4B38-951A-7DB20131629E}"/>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271F7C12-79EA-4447-818F-E68C57A06374}"/>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32EA1665-8499-41B1-8405-1731024F6F5C}"/>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FBC12024-9E09-4CF9-8433-432BA1C2E788}"/>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AAD41F25-8E34-4F8A-B060-B94AD04B674A}"/>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EE2439DB-DFA0-4091-882B-E0427D22559B}"/>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60E991D3-416A-4A0D-B87B-A73343CD0AE9}"/>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62ED837D-980D-4E5A-8002-CB25EADE79D9}"/>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1DEFB512-F3B1-45C4-8E1C-1620F5C053C3}"/>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E6D2EC03-F757-49B1-A3FF-4CB1A5ED7267}"/>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3D00A46C-753E-4E07-9806-4FF55BD0AB29}"/>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0D6FB11C-2DBF-48EB-8654-59A926EBB8A0}"/>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A8BDC37C-DB1A-424E-8537-FC062E400B93}"/>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1FAD35CA-33E9-4660-B5AA-69C30D9BAE8E}"/>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21467EA3-191A-46E4-9EEB-D526D8FE451F}"/>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8E87ADB2-0FA8-4A98-940C-2CAF713FB1B9}"/>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DC162FB0-0B70-4D14-B9B4-AB024FAD3832}"/>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39949" name="WordArt 120">
            <a:extLst>
              <a:ext uri="{FF2B5EF4-FFF2-40B4-BE49-F238E27FC236}">
                <a16:creationId xmlns:a16="http://schemas.microsoft.com/office/drawing/2014/main" id="{437F6B51-219D-4A85-96E8-39D4433AC447}"/>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BB9D83C5-1058-4BF5-ADCE-67A01B45BF19}"/>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7.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9.bin"/><Relationship Id="rId14" Type="http://schemas.openxmlformats.org/officeDocument/2006/relationships/image" Target="../media/image5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5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8.bin"/><Relationship Id="rId18" Type="http://schemas.openxmlformats.org/officeDocument/2006/relationships/image" Target="../media/image65.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2.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64.wmf"/><Relationship Id="rId1" Type="http://schemas.openxmlformats.org/officeDocument/2006/relationships/vmlDrawing" Target="../drawings/vmlDrawing9.vml"/><Relationship Id="rId6" Type="http://schemas.openxmlformats.org/officeDocument/2006/relationships/image" Target="../media/image59.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6.bin"/><Relationship Id="rId14" Type="http://schemas.openxmlformats.org/officeDocument/2006/relationships/image" Target="../media/image63.wmf"/></Relationships>
</file>

<file path=ppt/slides/_rels/slide1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7.wmf"/><Relationship Id="rId5" Type="http://schemas.openxmlformats.org/officeDocument/2006/relationships/oleObject" Target="../embeddings/oleObject72.bin"/><Relationship Id="rId4" Type="http://schemas.openxmlformats.org/officeDocument/2006/relationships/image" Target="../media/image6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69.wmf"/></Relationships>
</file>

<file path=ppt/slides/_rels/slide1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1.wmf"/><Relationship Id="rId5" Type="http://schemas.openxmlformats.org/officeDocument/2006/relationships/oleObject" Target="../embeddings/oleObject76.bin"/><Relationship Id="rId4" Type="http://schemas.openxmlformats.org/officeDocument/2006/relationships/image" Target="../media/image7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73.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s>
</file>

<file path=ppt/slides/_rels/slide2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5.wmf"/><Relationship Id="rId5" Type="http://schemas.openxmlformats.org/officeDocument/2006/relationships/oleObject" Target="../embeddings/oleObject80.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2.bin"/></Relationships>
</file>

<file path=ppt/slides/_rels/slide21.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9.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6.bin"/><Relationship Id="rId14" Type="http://schemas.openxmlformats.org/officeDocument/2006/relationships/image" Target="../media/image8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8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91.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3.bin"/></Relationships>
</file>

<file path=ppt/slides/_rels/slide2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7.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94.wmf"/></Relationships>
</file>

<file path=ppt/slides/_rels/slide2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6.wmf"/><Relationship Id="rId5" Type="http://schemas.openxmlformats.org/officeDocument/2006/relationships/oleObject" Target="../embeddings/oleObject101.bin"/><Relationship Id="rId4" Type="http://schemas.openxmlformats.org/officeDocument/2006/relationships/image" Target="../media/image9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9.wmf"/><Relationship Id="rId5" Type="http://schemas.openxmlformats.org/officeDocument/2006/relationships/oleObject" Target="../embeddings/oleObject104.bin"/><Relationship Id="rId4" Type="http://schemas.openxmlformats.org/officeDocument/2006/relationships/image" Target="../media/image98.wmf"/></Relationships>
</file>

<file path=ppt/slides/_rels/slide29.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1.bin"/><Relationship Id="rId18" Type="http://schemas.openxmlformats.org/officeDocument/2006/relationships/image" Target="../media/image107.wmf"/><Relationship Id="rId26" Type="http://schemas.openxmlformats.org/officeDocument/2006/relationships/image" Target="../media/image111.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04.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7.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2.vml"/><Relationship Id="rId6" Type="http://schemas.openxmlformats.org/officeDocument/2006/relationships/image" Target="../media/image101.wmf"/><Relationship Id="rId11" Type="http://schemas.openxmlformats.org/officeDocument/2006/relationships/oleObject" Target="../embeddings/oleObject110.bin"/><Relationship Id="rId24" Type="http://schemas.openxmlformats.org/officeDocument/2006/relationships/image" Target="../media/image110.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10" Type="http://schemas.openxmlformats.org/officeDocument/2006/relationships/image" Target="../media/image103.wmf"/><Relationship Id="rId19" Type="http://schemas.openxmlformats.org/officeDocument/2006/relationships/oleObject" Target="../embeddings/oleObject114.bin"/><Relationship Id="rId4" Type="http://schemas.openxmlformats.org/officeDocument/2006/relationships/image" Target="../media/image100.wmf"/><Relationship Id="rId9" Type="http://schemas.openxmlformats.org/officeDocument/2006/relationships/oleObject" Target="../embeddings/oleObject109.bin"/><Relationship Id="rId14" Type="http://schemas.openxmlformats.org/officeDocument/2006/relationships/image" Target="../media/image105.wmf"/><Relationship Id="rId22" Type="http://schemas.openxmlformats.org/officeDocument/2006/relationships/image" Target="../media/image109.wmf"/></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3.wmf"/><Relationship Id="rId5" Type="http://schemas.openxmlformats.org/officeDocument/2006/relationships/oleObject" Target="../embeddings/oleObject119.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2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7.wmf"/><Relationship Id="rId5" Type="http://schemas.openxmlformats.org/officeDocument/2006/relationships/oleObject" Target="../embeddings/oleObject123.bin"/><Relationship Id="rId4" Type="http://schemas.openxmlformats.org/officeDocument/2006/relationships/image" Target="../media/image116.wmf"/></Relationships>
</file>

<file path=ppt/slides/_rels/slide3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19.wmf"/><Relationship Id="rId5" Type="http://schemas.openxmlformats.org/officeDocument/2006/relationships/oleObject" Target="../embeddings/oleObject125.bin"/><Relationship Id="rId4" Type="http://schemas.openxmlformats.org/officeDocument/2006/relationships/image" Target="../media/image118.wmf"/></Relationships>
</file>

<file path=ppt/slides/_rels/slide3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21.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30.bin"/></Relationships>
</file>

<file path=ppt/slides/_rels/slide37.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26.wmf"/><Relationship Id="rId11" Type="http://schemas.openxmlformats.org/officeDocument/2006/relationships/hyperlink" Target="file:///G:\04.1%20collisions%201.exe" TargetMode="External"/><Relationship Id="rId5" Type="http://schemas.openxmlformats.org/officeDocument/2006/relationships/oleObject" Target="../embeddings/oleObject133.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0.wmf"/><Relationship Id="rId5" Type="http://schemas.openxmlformats.org/officeDocument/2006/relationships/oleObject" Target="../embeddings/oleObject137.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3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4.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4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38.wmf"/></Relationships>
</file>

<file path=ppt/slides/_rels/slide42.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40.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9.bin"/><Relationship Id="rId14" Type="http://schemas.openxmlformats.org/officeDocument/2006/relationships/image" Target="../media/image144.wmf"/></Relationships>
</file>

<file path=ppt/slides/_rels/slide43.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6.wmf"/><Relationship Id="rId5" Type="http://schemas.openxmlformats.org/officeDocument/2006/relationships/oleObject" Target="../embeddings/oleObject153.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5.bin"/></Relationships>
</file>

<file path=ppt/slides/_rels/slide44.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0.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9.bin"/><Relationship Id="rId14" Type="http://schemas.openxmlformats.org/officeDocument/2006/relationships/image" Target="../media/image15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56.wmf"/><Relationship Id="rId5" Type="http://schemas.openxmlformats.org/officeDocument/2006/relationships/oleObject" Target="../embeddings/oleObject163.bin"/><Relationship Id="rId4" Type="http://schemas.openxmlformats.org/officeDocument/2006/relationships/image" Target="../media/image155.wmf"/></Relationships>
</file>

<file path=ppt/slides/_rels/slide46.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58.wmf"/><Relationship Id="rId5" Type="http://schemas.openxmlformats.org/officeDocument/2006/relationships/oleObject" Target="../embeddings/oleObject165.bin"/><Relationship Id="rId4" Type="http://schemas.openxmlformats.org/officeDocument/2006/relationships/image" Target="../media/image157.wmf"/></Relationships>
</file>

<file path=ppt/slides/_rels/slide47.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61.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7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66.wmf"/><Relationship Id="rId5" Type="http://schemas.openxmlformats.org/officeDocument/2006/relationships/oleObject" Target="../embeddings/oleObject173.bin"/><Relationship Id="rId4" Type="http://schemas.openxmlformats.org/officeDocument/2006/relationships/image" Target="../media/image165.wmf"/></Relationships>
</file>

<file path=ppt/slides/_rels/slide49.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9.bin"/><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71.wmf"/><Relationship Id="rId2" Type="http://schemas.openxmlformats.org/officeDocument/2006/relationships/slideLayout" Target="../slideLayouts/slideLayout7.xml"/><Relationship Id="rId16" Type="http://schemas.openxmlformats.org/officeDocument/2006/relationships/image" Target="../media/image173.wmf"/><Relationship Id="rId1" Type="http://schemas.openxmlformats.org/officeDocument/2006/relationships/vmlDrawing" Target="../drawings/vmlDrawing38.vml"/><Relationship Id="rId6" Type="http://schemas.openxmlformats.org/officeDocument/2006/relationships/image" Target="../media/image168.w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7.bin"/><Relationship Id="rId14" Type="http://schemas.openxmlformats.org/officeDocument/2006/relationships/image" Target="../media/image172.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18" Type="http://schemas.openxmlformats.org/officeDocument/2006/relationships/image" Target="../media/image22.wmf"/><Relationship Id="rId26" Type="http://schemas.openxmlformats.org/officeDocument/2006/relationships/image" Target="../media/image26.wmf"/><Relationship Id="rId3" Type="http://schemas.openxmlformats.org/officeDocument/2006/relationships/oleObject" Target="../embeddings/oleObject15.bin"/><Relationship Id="rId21" Type="http://schemas.openxmlformats.org/officeDocument/2006/relationships/oleObject" Target="../embeddings/oleObject24.bin"/><Relationship Id="rId34" Type="http://schemas.openxmlformats.org/officeDocument/2006/relationships/oleObject" Target="../embeddings/oleObject33.bin"/><Relationship Id="rId7" Type="http://schemas.openxmlformats.org/officeDocument/2006/relationships/oleObject" Target="../embeddings/oleObject17.bin"/><Relationship Id="rId12" Type="http://schemas.openxmlformats.org/officeDocument/2006/relationships/image" Target="../media/image19.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29" Type="http://schemas.openxmlformats.org/officeDocument/2006/relationships/oleObject" Target="../embeddings/oleObject29.bin"/><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9.bin"/><Relationship Id="rId24" Type="http://schemas.openxmlformats.org/officeDocument/2006/relationships/image" Target="../media/image25.wmf"/><Relationship Id="rId32" Type="http://schemas.openxmlformats.org/officeDocument/2006/relationships/oleObject" Target="../embeddings/oleObject31.bin"/><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oleObject" Target="../embeddings/oleObject28.bin"/><Relationship Id="rId36" Type="http://schemas.openxmlformats.org/officeDocument/2006/relationships/image" Target="../media/image28.wmf"/><Relationship Id="rId10" Type="http://schemas.openxmlformats.org/officeDocument/2006/relationships/image" Target="../media/image18.wmf"/><Relationship Id="rId19" Type="http://schemas.openxmlformats.org/officeDocument/2006/relationships/oleObject" Target="../embeddings/oleObject23.bin"/><Relationship Id="rId31" Type="http://schemas.openxmlformats.org/officeDocument/2006/relationships/oleObject" Target="../embeddings/oleObject30.bin"/><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 Id="rId22" Type="http://schemas.openxmlformats.org/officeDocument/2006/relationships/image" Target="../media/image24.wmf"/><Relationship Id="rId27" Type="http://schemas.openxmlformats.org/officeDocument/2006/relationships/oleObject" Target="../embeddings/oleObject27.bin"/><Relationship Id="rId30" Type="http://schemas.openxmlformats.org/officeDocument/2006/relationships/image" Target="../media/image27.wmf"/><Relationship Id="rId35"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36.bin"/><Relationship Id="rId4" Type="http://schemas.openxmlformats.org/officeDocument/2006/relationships/image" Target="../media/image29.wmf"/></Relationships>
</file>

<file path=ppt/slides/_rels/slide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37.wmf"/><Relationship Id="rId18" Type="http://schemas.openxmlformats.org/officeDocument/2006/relationships/oleObject" Target="../embeddings/oleObject45.bin"/><Relationship Id="rId26" Type="http://schemas.openxmlformats.org/officeDocument/2006/relationships/oleObject" Target="../embeddings/oleObject49.bin"/><Relationship Id="rId3" Type="http://schemas.openxmlformats.org/officeDocument/2006/relationships/image" Target="../media/image32.jpeg"/><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42.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slideLayout" Target="../slideLayouts/slideLayout7.xml"/><Relationship Id="rId16" Type="http://schemas.openxmlformats.org/officeDocument/2006/relationships/oleObject" Target="../embeddings/oleObject44.bin"/><Relationship Id="rId20" Type="http://schemas.openxmlformats.org/officeDocument/2006/relationships/oleObject" Target="../embeddings/oleObject46.bin"/><Relationship Id="rId29" Type="http://schemas.openxmlformats.org/officeDocument/2006/relationships/image" Target="../media/image45.wmf"/><Relationship Id="rId1" Type="http://schemas.openxmlformats.org/officeDocument/2006/relationships/vmlDrawing" Target="../drawings/vmlDrawing5.vml"/><Relationship Id="rId6" Type="http://schemas.openxmlformats.org/officeDocument/2006/relationships/oleObject" Target="../embeddings/oleObject39.bin"/><Relationship Id="rId11" Type="http://schemas.openxmlformats.org/officeDocument/2006/relationships/image" Target="../media/image36.wmf"/><Relationship Id="rId24" Type="http://schemas.openxmlformats.org/officeDocument/2006/relationships/oleObject" Target="../embeddings/oleObject48.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28" Type="http://schemas.openxmlformats.org/officeDocument/2006/relationships/oleObject" Target="../embeddings/oleObject50.bin"/><Relationship Id="rId10" Type="http://schemas.openxmlformats.org/officeDocument/2006/relationships/oleObject" Target="../embeddings/oleObject41.bin"/><Relationship Id="rId19" Type="http://schemas.openxmlformats.org/officeDocument/2006/relationships/image" Target="../media/image40.wmf"/><Relationship Id="rId4" Type="http://schemas.openxmlformats.org/officeDocument/2006/relationships/oleObject" Target="../embeddings/oleObject38.bin"/><Relationship Id="rId9" Type="http://schemas.openxmlformats.org/officeDocument/2006/relationships/image" Target="../media/image35.wmf"/><Relationship Id="rId14" Type="http://schemas.openxmlformats.org/officeDocument/2006/relationships/oleObject" Target="../embeddings/oleObject43.bin"/><Relationship Id="rId22" Type="http://schemas.openxmlformats.org/officeDocument/2006/relationships/oleObject" Target="../embeddings/oleObject47.bin"/><Relationship Id="rId27" Type="http://schemas.openxmlformats.org/officeDocument/2006/relationships/image" Target="../media/image44.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9A890E8-08D6-4239-A503-D510CE0869B1}"/>
              </a:ext>
            </a:extLst>
          </p:cNvPr>
          <p:cNvSpPr txBox="1">
            <a:spLocks noChangeArrowheads="1"/>
          </p:cNvSpPr>
          <p:nvPr/>
        </p:nvSpPr>
        <p:spPr bwMode="auto">
          <a:xfrm>
            <a:off x="1550988" y="533400"/>
            <a:ext cx="6030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§4.2 </a:t>
            </a:r>
            <a:r>
              <a:rPr lang="zh-CN" altLang="en-US" sz="3600"/>
              <a:t>质点和质点系动能定理 </a:t>
            </a:r>
          </a:p>
        </p:txBody>
      </p:sp>
      <p:sp>
        <p:nvSpPr>
          <p:cNvPr id="40963" name="Text Box 3">
            <a:extLst>
              <a:ext uri="{FF2B5EF4-FFF2-40B4-BE49-F238E27FC236}">
                <a16:creationId xmlns:a16="http://schemas.microsoft.com/office/drawing/2014/main" id="{FCF0BB85-102E-4DE9-A2C1-1299598FA51E}"/>
              </a:ext>
            </a:extLst>
          </p:cNvPr>
          <p:cNvSpPr txBox="1">
            <a:spLocks noChangeArrowheads="1"/>
          </p:cNvSpPr>
          <p:nvPr/>
        </p:nvSpPr>
        <p:spPr bwMode="auto">
          <a:xfrm>
            <a:off x="1600200" y="1600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§4.2.1 </a:t>
            </a:r>
            <a:r>
              <a:rPr lang="zh-CN" altLang="en-US" sz="2800">
                <a:ea typeface="黑体" panose="02010609060101010101" pitchFamily="49" charset="-122"/>
              </a:rPr>
              <a:t>质点的动能定理   </a:t>
            </a:r>
          </a:p>
        </p:txBody>
      </p:sp>
      <p:sp>
        <p:nvSpPr>
          <p:cNvPr id="40964" name="Text Box 4">
            <a:extLst>
              <a:ext uri="{FF2B5EF4-FFF2-40B4-BE49-F238E27FC236}">
                <a16:creationId xmlns:a16="http://schemas.microsoft.com/office/drawing/2014/main" id="{3734D057-B920-4BD9-8366-BB7FD7CEEC64}"/>
              </a:ext>
            </a:extLst>
          </p:cNvPr>
          <p:cNvSpPr txBox="1">
            <a:spLocks noChangeArrowheads="1"/>
          </p:cNvSpPr>
          <p:nvPr/>
        </p:nvSpPr>
        <p:spPr bwMode="auto">
          <a:xfrm>
            <a:off x="1600200" y="2362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§4.2.2 </a:t>
            </a:r>
            <a:r>
              <a:rPr lang="zh-CN" altLang="en-US" sz="2800">
                <a:ea typeface="黑体" panose="02010609060101010101" pitchFamily="49" charset="-122"/>
              </a:rPr>
              <a:t>质点系内力的功   </a:t>
            </a:r>
          </a:p>
        </p:txBody>
      </p:sp>
      <p:sp>
        <p:nvSpPr>
          <p:cNvPr id="40965" name="Text Box 5">
            <a:extLst>
              <a:ext uri="{FF2B5EF4-FFF2-40B4-BE49-F238E27FC236}">
                <a16:creationId xmlns:a16="http://schemas.microsoft.com/office/drawing/2014/main" id="{3DAB0E91-04C0-4695-9EE6-3709565EAC78}"/>
              </a:ext>
            </a:extLst>
          </p:cNvPr>
          <p:cNvSpPr txBox="1">
            <a:spLocks noChangeArrowheads="1"/>
          </p:cNvSpPr>
          <p:nvPr/>
        </p:nvSpPr>
        <p:spPr bwMode="auto">
          <a:xfrm>
            <a:off x="1600200" y="3124200"/>
            <a:ext cx="446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§4.2.3 </a:t>
            </a:r>
            <a:r>
              <a:rPr lang="zh-CN" altLang="en-US" sz="2800">
                <a:ea typeface="黑体" panose="02010609060101010101" pitchFamily="49" charset="-122"/>
              </a:rPr>
              <a:t>质点系的动能定理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4893A461-7BE8-477A-BEB0-9FD0FF8ECAEF}"/>
              </a:ext>
            </a:extLst>
          </p:cNvPr>
          <p:cNvGraphicFramePr>
            <a:graphicFrameLocks noChangeAspect="1"/>
          </p:cNvGraphicFramePr>
          <p:nvPr/>
        </p:nvGraphicFramePr>
        <p:xfrm>
          <a:off x="2133600" y="533400"/>
          <a:ext cx="4678363" cy="558800"/>
        </p:xfrm>
        <a:graphic>
          <a:graphicData uri="http://schemas.openxmlformats.org/presentationml/2006/ole">
            <mc:AlternateContent xmlns:mc="http://schemas.openxmlformats.org/markup-compatibility/2006">
              <mc:Choice xmlns:v="urn:schemas-microsoft-com:vml" Requires="v">
                <p:oleObj spid="_x0000_s6156" name="公式" r:id="rId3" imgW="2120760" imgH="253800" progId="Equation.3">
                  <p:embed/>
                </p:oleObj>
              </mc:Choice>
              <mc:Fallback>
                <p:oleObj name="公式" r:id="rId3" imgW="21207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33400"/>
                        <a:ext cx="467836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AutoShape 3">
            <a:extLst>
              <a:ext uri="{FF2B5EF4-FFF2-40B4-BE49-F238E27FC236}">
                <a16:creationId xmlns:a16="http://schemas.microsoft.com/office/drawing/2014/main" id="{FA6B547A-FE95-4AFF-8A98-08FFA697CC7A}"/>
              </a:ext>
            </a:extLst>
          </p:cNvPr>
          <p:cNvSpPr>
            <a:spLocks noChangeArrowheads="1"/>
          </p:cNvSpPr>
          <p:nvPr/>
        </p:nvSpPr>
        <p:spPr bwMode="auto">
          <a:xfrm>
            <a:off x="1295400" y="685800"/>
            <a:ext cx="609600" cy="228600"/>
          </a:xfrm>
          <a:prstGeom prst="rightArrow">
            <a:avLst>
              <a:gd name="adj1" fmla="val 50000"/>
              <a:gd name="adj2" fmla="val 6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6147" name="Object 4">
            <a:extLst>
              <a:ext uri="{FF2B5EF4-FFF2-40B4-BE49-F238E27FC236}">
                <a16:creationId xmlns:a16="http://schemas.microsoft.com/office/drawing/2014/main" id="{AD453BD9-CAF3-4DA0-8512-2CBF6E4B0175}"/>
              </a:ext>
            </a:extLst>
          </p:cNvPr>
          <p:cNvGraphicFramePr>
            <a:graphicFrameLocks noChangeAspect="1"/>
          </p:cNvGraphicFramePr>
          <p:nvPr/>
        </p:nvGraphicFramePr>
        <p:xfrm>
          <a:off x="3048000" y="1143000"/>
          <a:ext cx="2432050" cy="557213"/>
        </p:xfrm>
        <a:graphic>
          <a:graphicData uri="http://schemas.openxmlformats.org/presentationml/2006/ole">
            <mc:AlternateContent xmlns:mc="http://schemas.openxmlformats.org/markup-compatibility/2006">
              <mc:Choice xmlns:v="urn:schemas-microsoft-com:vml" Requires="v">
                <p:oleObj spid="_x0000_s6157" name="公式" r:id="rId5" imgW="1054080" imgH="241200" progId="Equation.3">
                  <p:embed/>
                </p:oleObj>
              </mc:Choice>
              <mc:Fallback>
                <p:oleObj name="公式" r:id="rId5" imgW="10540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143000"/>
                        <a:ext cx="24320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Text Box 5">
            <a:extLst>
              <a:ext uri="{FF2B5EF4-FFF2-40B4-BE49-F238E27FC236}">
                <a16:creationId xmlns:a16="http://schemas.microsoft.com/office/drawing/2014/main" id="{D673187D-A41D-472D-9501-1BBC646C3E9F}"/>
              </a:ext>
            </a:extLst>
          </p:cNvPr>
          <p:cNvSpPr txBox="1">
            <a:spLocks noChangeArrowheads="1"/>
          </p:cNvSpPr>
          <p:nvPr/>
        </p:nvSpPr>
        <p:spPr bwMode="auto">
          <a:xfrm>
            <a:off x="1143000" y="1905000"/>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2.</a:t>
            </a:r>
            <a:r>
              <a:rPr lang="zh-CN" altLang="en-US">
                <a:ea typeface="宋体" panose="02010600030101010101" pitchFamily="2" charset="-122"/>
              </a:rPr>
              <a:t>用质点系运动定理求解   </a:t>
            </a:r>
          </a:p>
        </p:txBody>
      </p:sp>
      <p:sp>
        <p:nvSpPr>
          <p:cNvPr id="6153" name="Text Box 6">
            <a:extLst>
              <a:ext uri="{FF2B5EF4-FFF2-40B4-BE49-F238E27FC236}">
                <a16:creationId xmlns:a16="http://schemas.microsoft.com/office/drawing/2014/main" id="{2C019452-865C-40DB-BF6E-51B180AD3ED6}"/>
              </a:ext>
            </a:extLst>
          </p:cNvPr>
          <p:cNvSpPr txBox="1">
            <a:spLocks noChangeArrowheads="1"/>
          </p:cNvSpPr>
          <p:nvPr/>
        </p:nvSpPr>
        <p:spPr bwMode="auto">
          <a:xfrm>
            <a:off x="1143000" y="2459038"/>
            <a:ext cx="3783013" cy="4572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视卡车与木箱为一质点系   </a:t>
            </a:r>
          </a:p>
        </p:txBody>
      </p:sp>
      <p:graphicFrame>
        <p:nvGraphicFramePr>
          <p:cNvPr id="6148" name="Object 7">
            <a:extLst>
              <a:ext uri="{FF2B5EF4-FFF2-40B4-BE49-F238E27FC236}">
                <a16:creationId xmlns:a16="http://schemas.microsoft.com/office/drawing/2014/main" id="{E2424A58-5BB6-47DB-9E53-35C733F91A56}"/>
              </a:ext>
            </a:extLst>
          </p:cNvPr>
          <p:cNvGraphicFramePr>
            <a:graphicFrameLocks noChangeAspect="1"/>
          </p:cNvGraphicFramePr>
          <p:nvPr/>
        </p:nvGraphicFramePr>
        <p:xfrm>
          <a:off x="2674938" y="2957513"/>
          <a:ext cx="3025775" cy="547687"/>
        </p:xfrm>
        <a:graphic>
          <a:graphicData uri="http://schemas.openxmlformats.org/presentationml/2006/ole">
            <mc:AlternateContent xmlns:mc="http://schemas.openxmlformats.org/markup-compatibility/2006">
              <mc:Choice xmlns:v="urn:schemas-microsoft-com:vml" Requires="v">
                <p:oleObj spid="_x0000_s6158" name="公式" r:id="rId7" imgW="1396800" imgH="241200" progId="Equation.3">
                  <p:embed/>
                </p:oleObj>
              </mc:Choice>
              <mc:Fallback>
                <p:oleObj name="公式" r:id="rId7" imgW="139680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4938" y="2957513"/>
                        <a:ext cx="302577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8">
            <a:extLst>
              <a:ext uri="{FF2B5EF4-FFF2-40B4-BE49-F238E27FC236}">
                <a16:creationId xmlns:a16="http://schemas.microsoft.com/office/drawing/2014/main" id="{FC8992E8-00F1-4EDC-94A5-FD441511ADD0}"/>
              </a:ext>
            </a:extLst>
          </p:cNvPr>
          <p:cNvGraphicFramePr>
            <a:graphicFrameLocks noChangeAspect="1"/>
          </p:cNvGraphicFramePr>
          <p:nvPr/>
        </p:nvGraphicFramePr>
        <p:xfrm>
          <a:off x="1377950" y="4495800"/>
          <a:ext cx="6927850" cy="882650"/>
        </p:xfrm>
        <a:graphic>
          <a:graphicData uri="http://schemas.openxmlformats.org/presentationml/2006/ole">
            <mc:AlternateContent xmlns:mc="http://schemas.openxmlformats.org/markup-compatibility/2006">
              <mc:Choice xmlns:v="urn:schemas-microsoft-com:vml" Requires="v">
                <p:oleObj spid="_x0000_s6159" name="公式" r:id="rId9" imgW="3098520" imgH="393480" progId="Equation.3">
                  <p:embed/>
                </p:oleObj>
              </mc:Choice>
              <mc:Fallback>
                <p:oleObj name="公式" r:id="rId9" imgW="309852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4495800"/>
                        <a:ext cx="69278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9">
            <a:extLst>
              <a:ext uri="{FF2B5EF4-FFF2-40B4-BE49-F238E27FC236}">
                <a16:creationId xmlns:a16="http://schemas.microsoft.com/office/drawing/2014/main" id="{D6F24857-157B-40BD-91F7-F27D80660429}"/>
              </a:ext>
            </a:extLst>
          </p:cNvPr>
          <p:cNvGraphicFramePr>
            <a:graphicFrameLocks noChangeAspect="1"/>
          </p:cNvGraphicFramePr>
          <p:nvPr/>
        </p:nvGraphicFramePr>
        <p:xfrm>
          <a:off x="3048000" y="3581400"/>
          <a:ext cx="2009775" cy="536575"/>
        </p:xfrm>
        <a:graphic>
          <a:graphicData uri="http://schemas.openxmlformats.org/presentationml/2006/ole">
            <mc:AlternateContent xmlns:mc="http://schemas.openxmlformats.org/markup-compatibility/2006">
              <mc:Choice xmlns:v="urn:schemas-microsoft-com:vml" Requires="v">
                <p:oleObj spid="_x0000_s6160" name="公式" r:id="rId11" imgW="901440" imgH="241200" progId="Equation.3">
                  <p:embed/>
                </p:oleObj>
              </mc:Choice>
              <mc:Fallback>
                <p:oleObj name="公式" r:id="rId11" imgW="901440" imgH="241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3581400"/>
                        <a:ext cx="20097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Text Box 10">
            <a:extLst>
              <a:ext uri="{FF2B5EF4-FFF2-40B4-BE49-F238E27FC236}">
                <a16:creationId xmlns:a16="http://schemas.microsoft.com/office/drawing/2014/main" id="{A8FA61FE-8D9D-4086-A6A6-AEF8026CCD1D}"/>
              </a:ext>
            </a:extLst>
          </p:cNvPr>
          <p:cNvSpPr txBox="1">
            <a:spLocks noChangeArrowheads="1"/>
          </p:cNvSpPr>
          <p:nvPr/>
        </p:nvSpPr>
        <p:spPr bwMode="auto">
          <a:xfrm>
            <a:off x="1143000" y="4114800"/>
            <a:ext cx="386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按质点系运动定理，有 </a:t>
            </a:r>
          </a:p>
        </p:txBody>
      </p:sp>
      <p:sp>
        <p:nvSpPr>
          <p:cNvPr id="6155" name="Text Box 11">
            <a:extLst>
              <a:ext uri="{FF2B5EF4-FFF2-40B4-BE49-F238E27FC236}">
                <a16:creationId xmlns:a16="http://schemas.microsoft.com/office/drawing/2014/main" id="{DB715AAC-F2F4-48A5-AB60-25CB54F98A4B}"/>
              </a:ext>
            </a:extLst>
          </p:cNvPr>
          <p:cNvSpPr txBox="1">
            <a:spLocks noChangeArrowheads="1"/>
          </p:cNvSpPr>
          <p:nvPr/>
        </p:nvSpPr>
        <p:spPr bwMode="auto">
          <a:xfrm>
            <a:off x="1203325" y="5257800"/>
            <a:ext cx="434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(2)(3)</a:t>
            </a:r>
            <a:r>
              <a:rPr lang="zh-CN" altLang="en-US">
                <a:ea typeface="宋体" panose="02010600030101010101" pitchFamily="2" charset="-122"/>
              </a:rPr>
              <a:t>联立得与上法相同结果</a:t>
            </a:r>
            <a:r>
              <a:rPr lang="en-US" altLang="zh-CN">
                <a:ea typeface="宋体" panose="02010600030101010101"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Text Box 5">
            <a:extLst>
              <a:ext uri="{FF2B5EF4-FFF2-40B4-BE49-F238E27FC236}">
                <a16:creationId xmlns:a16="http://schemas.microsoft.com/office/drawing/2014/main" id="{2E2D2AB1-D8D5-4683-93A2-1090A3C8D1B6}"/>
              </a:ext>
            </a:extLst>
          </p:cNvPr>
          <p:cNvSpPr txBox="1">
            <a:spLocks noChangeArrowheads="1"/>
          </p:cNvSpPr>
          <p:nvPr/>
        </p:nvSpPr>
        <p:spPr bwMode="auto">
          <a:xfrm>
            <a:off x="146050" y="158750"/>
            <a:ext cx="37401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P106  3-17</a:t>
            </a:r>
          </a:p>
          <a:p>
            <a:pPr eaLnBrk="1" hangingPunct="1">
              <a:spcBef>
                <a:spcPct val="50000"/>
              </a:spcBef>
            </a:pPr>
            <a:r>
              <a:rPr lang="zh-CN" altLang="en-US">
                <a:ea typeface="宋体" panose="02010600030101010101" pitchFamily="2" charset="-122"/>
              </a:rPr>
              <a:t>动量守恒   </a:t>
            </a:r>
            <a:endParaRPr lang="en-US" altLang="zh-CN">
              <a:ea typeface="宋体" panose="02010600030101010101" pitchFamily="2" charset="-122"/>
            </a:endParaRPr>
          </a:p>
          <a:p>
            <a:pPr eaLnBrk="1" hangingPunct="1">
              <a:spcBef>
                <a:spcPct val="50000"/>
              </a:spcBef>
            </a:pPr>
            <a:r>
              <a:rPr lang="en-US" altLang="zh-CN">
                <a:ea typeface="宋体" panose="02010600030101010101" pitchFamily="2" charset="-122"/>
              </a:rPr>
              <a:t>1.</a:t>
            </a:r>
            <a:r>
              <a:rPr lang="zh-CN" altLang="en-US">
                <a:ea typeface="宋体" panose="02010600030101010101" pitchFamily="2" charset="-122"/>
              </a:rPr>
              <a:t>用质点系动能定理求解   </a:t>
            </a:r>
          </a:p>
        </p:txBody>
      </p:sp>
      <p:sp>
        <p:nvSpPr>
          <p:cNvPr id="7177" name="Text Box 6">
            <a:extLst>
              <a:ext uri="{FF2B5EF4-FFF2-40B4-BE49-F238E27FC236}">
                <a16:creationId xmlns:a16="http://schemas.microsoft.com/office/drawing/2014/main" id="{156353FC-2E9E-46DB-AC03-DA9A740BE430}"/>
              </a:ext>
            </a:extLst>
          </p:cNvPr>
          <p:cNvSpPr txBox="1">
            <a:spLocks noChangeArrowheads="1"/>
          </p:cNvSpPr>
          <p:nvPr/>
        </p:nvSpPr>
        <p:spPr bwMode="auto">
          <a:xfrm>
            <a:off x="158750" y="1814513"/>
            <a:ext cx="350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视板与木块为一质点系   </a:t>
            </a:r>
          </a:p>
        </p:txBody>
      </p:sp>
      <p:graphicFrame>
        <p:nvGraphicFramePr>
          <p:cNvPr id="7170" name="Object 7">
            <a:extLst>
              <a:ext uri="{FF2B5EF4-FFF2-40B4-BE49-F238E27FC236}">
                <a16:creationId xmlns:a16="http://schemas.microsoft.com/office/drawing/2014/main" id="{58E6E732-9E90-4A4A-8524-8836FEDF6A54}"/>
              </a:ext>
            </a:extLst>
          </p:cNvPr>
          <p:cNvGraphicFramePr>
            <a:graphicFrameLocks noChangeAspect="1"/>
          </p:cNvGraphicFramePr>
          <p:nvPr/>
        </p:nvGraphicFramePr>
        <p:xfrm>
          <a:off x="3959225" y="1879600"/>
          <a:ext cx="1017588" cy="547688"/>
        </p:xfrm>
        <a:graphic>
          <a:graphicData uri="http://schemas.openxmlformats.org/presentationml/2006/ole">
            <mc:AlternateContent xmlns:mc="http://schemas.openxmlformats.org/markup-compatibility/2006">
              <mc:Choice xmlns:v="urn:schemas-microsoft-com:vml" Requires="v">
                <p:oleObj spid="_x0000_s7181" name="Equation" r:id="rId3" imgW="469800" imgH="241200" progId="Equation.DSMT4">
                  <p:embed/>
                </p:oleObj>
              </mc:Choice>
              <mc:Fallback>
                <p:oleObj name="Equation" r:id="rId3" imgW="469800" imgH="24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1879600"/>
                        <a:ext cx="101758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8">
            <a:extLst>
              <a:ext uri="{FF2B5EF4-FFF2-40B4-BE49-F238E27FC236}">
                <a16:creationId xmlns:a16="http://schemas.microsoft.com/office/drawing/2014/main" id="{B9BF341C-45FA-4A0F-A9D8-2AD5AC0958F0}"/>
              </a:ext>
            </a:extLst>
          </p:cNvPr>
          <p:cNvGraphicFramePr>
            <a:graphicFrameLocks noChangeAspect="1"/>
          </p:cNvGraphicFramePr>
          <p:nvPr/>
        </p:nvGraphicFramePr>
        <p:xfrm>
          <a:off x="3632200" y="2246313"/>
          <a:ext cx="4856163" cy="882650"/>
        </p:xfrm>
        <a:graphic>
          <a:graphicData uri="http://schemas.openxmlformats.org/presentationml/2006/ole">
            <mc:AlternateContent xmlns:mc="http://schemas.openxmlformats.org/markup-compatibility/2006">
              <mc:Choice xmlns:v="urn:schemas-microsoft-com:vml" Requires="v">
                <p:oleObj spid="_x0000_s7182" name="Equation" r:id="rId5" imgW="2171520" imgH="393480" progId="Equation.DSMT4">
                  <p:embed/>
                </p:oleObj>
              </mc:Choice>
              <mc:Fallback>
                <p:oleObj name="Equation" r:id="rId5" imgW="217152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0" y="2246313"/>
                        <a:ext cx="4856163"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9">
            <a:extLst>
              <a:ext uri="{FF2B5EF4-FFF2-40B4-BE49-F238E27FC236}">
                <a16:creationId xmlns:a16="http://schemas.microsoft.com/office/drawing/2014/main" id="{0FEAC779-CB5C-4D5F-8AEE-F179549F9061}"/>
              </a:ext>
            </a:extLst>
          </p:cNvPr>
          <p:cNvGraphicFramePr>
            <a:graphicFrameLocks noChangeAspect="1"/>
          </p:cNvGraphicFramePr>
          <p:nvPr/>
        </p:nvGraphicFramePr>
        <p:xfrm>
          <a:off x="6146800" y="1811338"/>
          <a:ext cx="1811338" cy="536575"/>
        </p:xfrm>
        <a:graphic>
          <a:graphicData uri="http://schemas.openxmlformats.org/presentationml/2006/ole">
            <mc:AlternateContent xmlns:mc="http://schemas.openxmlformats.org/markup-compatibility/2006">
              <mc:Choice xmlns:v="urn:schemas-microsoft-com:vml" Requires="v">
                <p:oleObj spid="_x0000_s7183" name="Equation" r:id="rId7" imgW="812520" imgH="241200" progId="Equation.DSMT4">
                  <p:embed/>
                </p:oleObj>
              </mc:Choice>
              <mc:Fallback>
                <p:oleObj name="Equation" r:id="rId7" imgW="812520" imgH="241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6800" y="1811338"/>
                        <a:ext cx="181133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Text Box 10">
            <a:extLst>
              <a:ext uri="{FF2B5EF4-FFF2-40B4-BE49-F238E27FC236}">
                <a16:creationId xmlns:a16="http://schemas.microsoft.com/office/drawing/2014/main" id="{DEC4B9CC-2F03-449C-B927-F05A8D2E53D6}"/>
              </a:ext>
            </a:extLst>
          </p:cNvPr>
          <p:cNvSpPr txBox="1">
            <a:spLocks noChangeArrowheads="1"/>
          </p:cNvSpPr>
          <p:nvPr/>
        </p:nvSpPr>
        <p:spPr bwMode="auto">
          <a:xfrm>
            <a:off x="228600" y="2427288"/>
            <a:ext cx="386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按质点系动能定理，有 </a:t>
            </a:r>
          </a:p>
        </p:txBody>
      </p:sp>
      <p:graphicFrame>
        <p:nvGraphicFramePr>
          <p:cNvPr id="7173" name="Object 7">
            <a:extLst>
              <a:ext uri="{FF2B5EF4-FFF2-40B4-BE49-F238E27FC236}">
                <a16:creationId xmlns:a16="http://schemas.microsoft.com/office/drawing/2014/main" id="{D1413472-CFE5-4122-B6FB-3E055031CECC}"/>
              </a:ext>
            </a:extLst>
          </p:cNvPr>
          <p:cNvGraphicFramePr>
            <a:graphicFrameLocks noChangeAspect="1"/>
          </p:cNvGraphicFramePr>
          <p:nvPr/>
        </p:nvGraphicFramePr>
        <p:xfrm>
          <a:off x="3181350" y="558800"/>
          <a:ext cx="1684338" cy="815975"/>
        </p:xfrm>
        <a:graphic>
          <a:graphicData uri="http://schemas.openxmlformats.org/presentationml/2006/ole">
            <mc:AlternateContent xmlns:mc="http://schemas.openxmlformats.org/markup-compatibility/2006">
              <mc:Choice xmlns:v="urn:schemas-microsoft-com:vml" Requires="v">
                <p:oleObj spid="_x0000_s7184" name="Equation" r:id="rId9" imgW="812520" imgH="393480" progId="Equation.DSMT4">
                  <p:embed/>
                </p:oleObj>
              </mc:Choice>
              <mc:Fallback>
                <p:oleObj name="Equation" r:id="rId9" imgW="812520" imgH="3934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1350" y="558800"/>
                        <a:ext cx="1684338"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
        <p:nvSpPr>
          <p:cNvPr id="7179" name="矩形 12">
            <a:extLst>
              <a:ext uri="{FF2B5EF4-FFF2-40B4-BE49-F238E27FC236}">
                <a16:creationId xmlns:a16="http://schemas.microsoft.com/office/drawing/2014/main" id="{C830C809-E20C-431D-9161-E0D2724B6E04}"/>
              </a:ext>
            </a:extLst>
          </p:cNvPr>
          <p:cNvSpPr>
            <a:spLocks noChangeArrowheads="1"/>
          </p:cNvSpPr>
          <p:nvPr/>
        </p:nvSpPr>
        <p:spPr bwMode="auto">
          <a:xfrm>
            <a:off x="274638" y="4546600"/>
            <a:ext cx="435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3.</a:t>
            </a:r>
            <a:r>
              <a:rPr lang="zh-CN" altLang="en-US">
                <a:ea typeface="宋体" panose="02010600030101010101" pitchFamily="2" charset="-122"/>
              </a:rPr>
              <a:t>取地面（惯性系）为参照系   </a:t>
            </a:r>
          </a:p>
        </p:txBody>
      </p:sp>
      <p:graphicFrame>
        <p:nvGraphicFramePr>
          <p:cNvPr id="7174" name="Object 8">
            <a:extLst>
              <a:ext uri="{FF2B5EF4-FFF2-40B4-BE49-F238E27FC236}">
                <a16:creationId xmlns:a16="http://schemas.microsoft.com/office/drawing/2014/main" id="{7788F78C-5E1E-4295-B4D5-F47313FC7243}"/>
              </a:ext>
            </a:extLst>
          </p:cNvPr>
          <p:cNvGraphicFramePr>
            <a:graphicFrameLocks noChangeAspect="1"/>
          </p:cNvGraphicFramePr>
          <p:nvPr/>
        </p:nvGraphicFramePr>
        <p:xfrm>
          <a:off x="1000125" y="5191125"/>
          <a:ext cx="4756150" cy="1160463"/>
        </p:xfrm>
        <a:graphic>
          <a:graphicData uri="http://schemas.openxmlformats.org/presentationml/2006/ole">
            <mc:AlternateContent xmlns:mc="http://schemas.openxmlformats.org/markup-compatibility/2006">
              <mc:Choice xmlns:v="urn:schemas-microsoft-com:vml" Requires="v">
                <p:oleObj spid="_x0000_s7185" name="Equation" r:id="rId11" imgW="2705040" imgH="660240" progId="Equation.DSMT4">
                  <p:embed/>
                </p:oleObj>
              </mc:Choice>
              <mc:Fallback>
                <p:oleObj name="Equation" r:id="rId11" imgW="2705040" imgH="6602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125" y="5191125"/>
                        <a:ext cx="47561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
        <p:nvSpPr>
          <p:cNvPr id="7180" name="矩形 14">
            <a:extLst>
              <a:ext uri="{FF2B5EF4-FFF2-40B4-BE49-F238E27FC236}">
                <a16:creationId xmlns:a16="http://schemas.microsoft.com/office/drawing/2014/main" id="{E6363E6F-4837-43E0-A22F-AB2769D1D28F}"/>
              </a:ext>
            </a:extLst>
          </p:cNvPr>
          <p:cNvSpPr>
            <a:spLocks noChangeArrowheads="1"/>
          </p:cNvSpPr>
          <p:nvPr/>
        </p:nvSpPr>
        <p:spPr bwMode="auto">
          <a:xfrm>
            <a:off x="257175" y="3095625"/>
            <a:ext cx="4841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2.</a:t>
            </a:r>
            <a:r>
              <a:rPr lang="zh-CN" altLang="en-US">
                <a:ea typeface="宋体" panose="02010600030101010101" pitchFamily="2" charset="-122"/>
              </a:rPr>
              <a:t>取木板（非惯性系）为参照系   </a:t>
            </a:r>
          </a:p>
        </p:txBody>
      </p:sp>
      <p:graphicFrame>
        <p:nvGraphicFramePr>
          <p:cNvPr id="7175" name="Object 9">
            <a:extLst>
              <a:ext uri="{FF2B5EF4-FFF2-40B4-BE49-F238E27FC236}">
                <a16:creationId xmlns:a16="http://schemas.microsoft.com/office/drawing/2014/main" id="{89D3D38F-258E-4C52-AB0B-351E42FBAF69}"/>
              </a:ext>
            </a:extLst>
          </p:cNvPr>
          <p:cNvGraphicFramePr>
            <a:graphicFrameLocks noChangeAspect="1"/>
          </p:cNvGraphicFramePr>
          <p:nvPr/>
        </p:nvGraphicFramePr>
        <p:xfrm>
          <a:off x="1428750" y="3441700"/>
          <a:ext cx="3260725" cy="1158875"/>
        </p:xfrm>
        <a:graphic>
          <a:graphicData uri="http://schemas.openxmlformats.org/presentationml/2006/ole">
            <mc:AlternateContent xmlns:mc="http://schemas.openxmlformats.org/markup-compatibility/2006">
              <mc:Choice xmlns:v="urn:schemas-microsoft-com:vml" Requires="v">
                <p:oleObj spid="_x0000_s7186" name="Equation" r:id="rId13" imgW="1714320" imgH="609480" progId="Equation.DSMT4">
                  <p:embed/>
                </p:oleObj>
              </mc:Choice>
              <mc:Fallback>
                <p:oleObj name="Equation" r:id="rId13" imgW="1714320" imgH="6094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0" y="3441700"/>
                        <a:ext cx="32607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9DA60FA9-4386-43D8-A03D-5F68E9CC7303}"/>
              </a:ext>
            </a:extLst>
          </p:cNvPr>
          <p:cNvSpPr txBox="1">
            <a:spLocks noChangeArrowheads="1"/>
          </p:cNvSpPr>
          <p:nvPr/>
        </p:nvSpPr>
        <p:spPr bwMode="auto">
          <a:xfrm>
            <a:off x="1550988" y="533400"/>
            <a:ext cx="61277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§4.4 </a:t>
            </a:r>
            <a:r>
              <a:rPr lang="zh-CN" altLang="en-US" sz="3600"/>
              <a:t>保守力与非保守力</a:t>
            </a:r>
            <a:r>
              <a:rPr lang="en-US" altLang="zh-CN" sz="3600">
                <a:ea typeface="宋体" panose="02010600030101010101" pitchFamily="2" charset="-122"/>
                <a:cs typeface="Times New Roman" panose="02020603050405020304" pitchFamily="18" charset="0"/>
              </a:rPr>
              <a:t>·</a:t>
            </a:r>
            <a:r>
              <a:rPr lang="zh-CN" altLang="en-US" sz="3600"/>
              <a:t>势能 </a:t>
            </a:r>
          </a:p>
        </p:txBody>
      </p:sp>
      <p:sp>
        <p:nvSpPr>
          <p:cNvPr id="45059" name="Text Box 3">
            <a:extLst>
              <a:ext uri="{FF2B5EF4-FFF2-40B4-BE49-F238E27FC236}">
                <a16:creationId xmlns:a16="http://schemas.microsoft.com/office/drawing/2014/main" id="{7D64D969-A62B-4795-8395-54A7D89A6863}"/>
              </a:ext>
            </a:extLst>
          </p:cNvPr>
          <p:cNvSpPr txBox="1">
            <a:spLocks noChangeArrowheads="1"/>
          </p:cNvSpPr>
          <p:nvPr/>
        </p:nvSpPr>
        <p:spPr bwMode="auto">
          <a:xfrm>
            <a:off x="1530350" y="16002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§4.4.1 </a:t>
            </a:r>
            <a:r>
              <a:rPr lang="zh-CN" altLang="en-US" sz="2800">
                <a:ea typeface="黑体" panose="02010609060101010101" pitchFamily="49" charset="-122"/>
              </a:rPr>
              <a:t>力场 </a:t>
            </a:r>
          </a:p>
        </p:txBody>
      </p:sp>
      <p:sp>
        <p:nvSpPr>
          <p:cNvPr id="45060" name="Text Box 4">
            <a:extLst>
              <a:ext uri="{FF2B5EF4-FFF2-40B4-BE49-F238E27FC236}">
                <a16:creationId xmlns:a16="http://schemas.microsoft.com/office/drawing/2014/main" id="{B3EF1E28-50B5-49F4-85B2-7ACE3A30CB57}"/>
              </a:ext>
            </a:extLst>
          </p:cNvPr>
          <p:cNvSpPr txBox="1">
            <a:spLocks noChangeArrowheads="1"/>
          </p:cNvSpPr>
          <p:nvPr/>
        </p:nvSpPr>
        <p:spPr bwMode="auto">
          <a:xfrm>
            <a:off x="1530350" y="2311400"/>
            <a:ext cx="4287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§4.4.2 </a:t>
            </a:r>
            <a:r>
              <a:rPr lang="zh-CN" altLang="en-US" sz="2800">
                <a:ea typeface="黑体" panose="02010609060101010101" pitchFamily="49" charset="-122"/>
              </a:rPr>
              <a:t>保守力与非保守力 </a:t>
            </a:r>
          </a:p>
        </p:txBody>
      </p:sp>
      <p:sp>
        <p:nvSpPr>
          <p:cNvPr id="45061" name="Text Box 5">
            <a:extLst>
              <a:ext uri="{FF2B5EF4-FFF2-40B4-BE49-F238E27FC236}">
                <a16:creationId xmlns:a16="http://schemas.microsoft.com/office/drawing/2014/main" id="{59555C56-1A70-4C58-941D-4DEE498A8AC1}"/>
              </a:ext>
            </a:extLst>
          </p:cNvPr>
          <p:cNvSpPr txBox="1">
            <a:spLocks noChangeArrowheads="1"/>
          </p:cNvSpPr>
          <p:nvPr/>
        </p:nvSpPr>
        <p:spPr bwMode="auto">
          <a:xfrm>
            <a:off x="1530350" y="3022600"/>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§4.4.3 </a:t>
            </a:r>
            <a:r>
              <a:rPr lang="zh-CN" altLang="en-US" sz="2800">
                <a:ea typeface="黑体" panose="02010609060101010101" pitchFamily="49" charset="-122"/>
              </a:rPr>
              <a:t>势能 </a:t>
            </a:r>
          </a:p>
        </p:txBody>
      </p:sp>
      <p:sp>
        <p:nvSpPr>
          <p:cNvPr id="45062" name="Text Box 6">
            <a:extLst>
              <a:ext uri="{FF2B5EF4-FFF2-40B4-BE49-F238E27FC236}">
                <a16:creationId xmlns:a16="http://schemas.microsoft.com/office/drawing/2014/main" id="{5F2FEC56-3D2E-48BA-98AB-7EDA5442B6AB}"/>
              </a:ext>
            </a:extLst>
          </p:cNvPr>
          <p:cNvSpPr txBox="1">
            <a:spLocks noChangeArrowheads="1"/>
          </p:cNvSpPr>
          <p:nvPr/>
        </p:nvSpPr>
        <p:spPr bwMode="auto">
          <a:xfrm>
            <a:off x="1530350" y="3733800"/>
            <a:ext cx="5805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§4.4.4 </a:t>
            </a:r>
            <a:r>
              <a:rPr lang="zh-CN" altLang="en-US" sz="2800">
                <a:ea typeface="黑体" panose="02010609060101010101" pitchFamily="49" charset="-122"/>
              </a:rPr>
              <a:t>势能是物体相对位置的函数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2">
            <a:extLst>
              <a:ext uri="{FF2B5EF4-FFF2-40B4-BE49-F238E27FC236}">
                <a16:creationId xmlns:a16="http://schemas.microsoft.com/office/drawing/2014/main" id="{F998BFC9-0A2B-4D2B-932F-1CCA0BCE10F7}"/>
              </a:ext>
            </a:extLst>
          </p:cNvPr>
          <p:cNvSpPr txBox="1">
            <a:spLocks noChangeArrowheads="1"/>
          </p:cNvSpPr>
          <p:nvPr/>
        </p:nvSpPr>
        <p:spPr bwMode="auto">
          <a:xfrm>
            <a:off x="1524000" y="447675"/>
            <a:ext cx="6242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§4.4 </a:t>
            </a:r>
            <a:r>
              <a:rPr lang="zh-CN" altLang="en-US" sz="3600"/>
              <a:t>保守力与非保守力</a:t>
            </a:r>
            <a:r>
              <a:rPr lang="en-US" altLang="zh-CN" sz="3600">
                <a:ea typeface="宋体" panose="02010600030101010101" pitchFamily="2" charset="-122"/>
                <a:cs typeface="Times New Roman" panose="02020603050405020304" pitchFamily="18" charset="0"/>
              </a:rPr>
              <a:t>·</a:t>
            </a:r>
            <a:r>
              <a:rPr lang="zh-CN" altLang="en-US" sz="3600"/>
              <a:t>势能  </a:t>
            </a:r>
          </a:p>
        </p:txBody>
      </p:sp>
      <p:sp>
        <p:nvSpPr>
          <p:cNvPr id="8196" name="Text Box 3">
            <a:extLst>
              <a:ext uri="{FF2B5EF4-FFF2-40B4-BE49-F238E27FC236}">
                <a16:creationId xmlns:a16="http://schemas.microsoft.com/office/drawing/2014/main" id="{12DF3D21-783A-4811-B7F0-B7255CBB92B4}"/>
              </a:ext>
            </a:extLst>
          </p:cNvPr>
          <p:cNvSpPr txBox="1">
            <a:spLocks noChangeArrowheads="1"/>
          </p:cNvSpPr>
          <p:nvPr/>
        </p:nvSpPr>
        <p:spPr bwMode="auto">
          <a:xfrm>
            <a:off x="1371600" y="1300163"/>
            <a:ext cx="2233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§4.4.1</a:t>
            </a:r>
            <a:r>
              <a:rPr lang="zh-CN" altLang="en-US" sz="2800">
                <a:ea typeface="黑体" panose="02010609060101010101" pitchFamily="49" charset="-122"/>
              </a:rPr>
              <a:t>力场   </a:t>
            </a:r>
          </a:p>
        </p:txBody>
      </p:sp>
      <p:grpSp>
        <p:nvGrpSpPr>
          <p:cNvPr id="8197" name="Group 4">
            <a:extLst>
              <a:ext uri="{FF2B5EF4-FFF2-40B4-BE49-F238E27FC236}">
                <a16:creationId xmlns:a16="http://schemas.microsoft.com/office/drawing/2014/main" id="{E5D2260D-8410-4A32-8AC9-98D3850E9F98}"/>
              </a:ext>
            </a:extLst>
          </p:cNvPr>
          <p:cNvGrpSpPr>
            <a:grpSpLocks/>
          </p:cNvGrpSpPr>
          <p:nvPr/>
        </p:nvGrpSpPr>
        <p:grpSpPr bwMode="auto">
          <a:xfrm>
            <a:off x="5645150" y="2667000"/>
            <a:ext cx="1703388" cy="1816100"/>
            <a:chOff x="1248" y="1632"/>
            <a:chExt cx="1151" cy="2064"/>
          </a:xfrm>
        </p:grpSpPr>
        <p:grpSp>
          <p:nvGrpSpPr>
            <p:cNvPr id="8202" name="Group 5">
              <a:extLst>
                <a:ext uri="{FF2B5EF4-FFF2-40B4-BE49-F238E27FC236}">
                  <a16:creationId xmlns:a16="http://schemas.microsoft.com/office/drawing/2014/main" id="{C5F89B2B-20DF-408E-B97F-10DC705360CA}"/>
                </a:ext>
              </a:extLst>
            </p:cNvPr>
            <p:cNvGrpSpPr>
              <a:grpSpLocks/>
            </p:cNvGrpSpPr>
            <p:nvPr/>
          </p:nvGrpSpPr>
          <p:grpSpPr bwMode="auto">
            <a:xfrm>
              <a:off x="1248" y="1632"/>
              <a:ext cx="1151" cy="288"/>
              <a:chOff x="1249" y="1632"/>
              <a:chExt cx="960" cy="288"/>
            </a:xfrm>
          </p:grpSpPr>
          <p:sp>
            <p:nvSpPr>
              <p:cNvPr id="8251" name="Line 6">
                <a:extLst>
                  <a:ext uri="{FF2B5EF4-FFF2-40B4-BE49-F238E27FC236}">
                    <a16:creationId xmlns:a16="http://schemas.microsoft.com/office/drawing/2014/main" id="{54F5305D-8F3D-4D4C-AB12-4D10C333A860}"/>
                  </a:ext>
                </a:extLst>
              </p:cNvPr>
              <p:cNvSpPr>
                <a:spLocks noChangeShapeType="1"/>
              </p:cNvSpPr>
              <p:nvPr/>
            </p:nvSpPr>
            <p:spPr bwMode="auto">
              <a:xfrm>
                <a:off x="124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2" name="Line 7">
                <a:extLst>
                  <a:ext uri="{FF2B5EF4-FFF2-40B4-BE49-F238E27FC236}">
                    <a16:creationId xmlns:a16="http://schemas.microsoft.com/office/drawing/2014/main" id="{E363B055-7EC9-4ABC-A067-410A85CF3412}"/>
                  </a:ext>
                </a:extLst>
              </p:cNvPr>
              <p:cNvSpPr>
                <a:spLocks noChangeShapeType="1"/>
              </p:cNvSpPr>
              <p:nvPr/>
            </p:nvSpPr>
            <p:spPr bwMode="auto">
              <a:xfrm>
                <a:off x="134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3" name="Line 8">
                <a:extLst>
                  <a:ext uri="{FF2B5EF4-FFF2-40B4-BE49-F238E27FC236}">
                    <a16:creationId xmlns:a16="http://schemas.microsoft.com/office/drawing/2014/main" id="{4F667339-6F6C-43CD-AE7C-F290C28A453E}"/>
                  </a:ext>
                </a:extLst>
              </p:cNvPr>
              <p:cNvSpPr>
                <a:spLocks noChangeShapeType="1"/>
              </p:cNvSpPr>
              <p:nvPr/>
            </p:nvSpPr>
            <p:spPr bwMode="auto">
              <a:xfrm>
                <a:off x="144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4" name="Line 9">
                <a:extLst>
                  <a:ext uri="{FF2B5EF4-FFF2-40B4-BE49-F238E27FC236}">
                    <a16:creationId xmlns:a16="http://schemas.microsoft.com/office/drawing/2014/main" id="{AC68543A-751F-4E1C-B272-DC11CFA18187}"/>
                  </a:ext>
                </a:extLst>
              </p:cNvPr>
              <p:cNvSpPr>
                <a:spLocks noChangeShapeType="1"/>
              </p:cNvSpPr>
              <p:nvPr/>
            </p:nvSpPr>
            <p:spPr bwMode="auto">
              <a:xfrm>
                <a:off x="153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5" name="Line 10">
                <a:extLst>
                  <a:ext uri="{FF2B5EF4-FFF2-40B4-BE49-F238E27FC236}">
                    <a16:creationId xmlns:a16="http://schemas.microsoft.com/office/drawing/2014/main" id="{F41451C6-F432-4A3F-81A8-8E70AD870BDD}"/>
                  </a:ext>
                </a:extLst>
              </p:cNvPr>
              <p:cNvSpPr>
                <a:spLocks noChangeShapeType="1"/>
              </p:cNvSpPr>
              <p:nvPr/>
            </p:nvSpPr>
            <p:spPr bwMode="auto">
              <a:xfrm>
                <a:off x="163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6" name="Line 11">
                <a:extLst>
                  <a:ext uri="{FF2B5EF4-FFF2-40B4-BE49-F238E27FC236}">
                    <a16:creationId xmlns:a16="http://schemas.microsoft.com/office/drawing/2014/main" id="{618F1E00-030B-4992-83E9-3C7991CCE375}"/>
                  </a:ext>
                </a:extLst>
              </p:cNvPr>
              <p:cNvSpPr>
                <a:spLocks noChangeShapeType="1"/>
              </p:cNvSpPr>
              <p:nvPr/>
            </p:nvSpPr>
            <p:spPr bwMode="auto">
              <a:xfrm>
                <a:off x="172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7" name="Line 12">
                <a:extLst>
                  <a:ext uri="{FF2B5EF4-FFF2-40B4-BE49-F238E27FC236}">
                    <a16:creationId xmlns:a16="http://schemas.microsoft.com/office/drawing/2014/main" id="{B1E56DF7-5D3C-4183-9896-36193D618F0A}"/>
                  </a:ext>
                </a:extLst>
              </p:cNvPr>
              <p:cNvSpPr>
                <a:spLocks noChangeShapeType="1"/>
              </p:cNvSpPr>
              <p:nvPr/>
            </p:nvSpPr>
            <p:spPr bwMode="auto">
              <a:xfrm>
                <a:off x="182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8" name="Line 13">
                <a:extLst>
                  <a:ext uri="{FF2B5EF4-FFF2-40B4-BE49-F238E27FC236}">
                    <a16:creationId xmlns:a16="http://schemas.microsoft.com/office/drawing/2014/main" id="{0CBAF412-8E6D-4A59-B5C6-6D8B1768B376}"/>
                  </a:ext>
                </a:extLst>
              </p:cNvPr>
              <p:cNvSpPr>
                <a:spLocks noChangeShapeType="1"/>
              </p:cNvSpPr>
              <p:nvPr/>
            </p:nvSpPr>
            <p:spPr bwMode="auto">
              <a:xfrm>
                <a:off x="192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9" name="Line 14">
                <a:extLst>
                  <a:ext uri="{FF2B5EF4-FFF2-40B4-BE49-F238E27FC236}">
                    <a16:creationId xmlns:a16="http://schemas.microsoft.com/office/drawing/2014/main" id="{28328FF6-E7F9-4A8D-A223-8EEC99B67614}"/>
                  </a:ext>
                </a:extLst>
              </p:cNvPr>
              <p:cNvSpPr>
                <a:spLocks noChangeShapeType="1"/>
              </p:cNvSpPr>
              <p:nvPr/>
            </p:nvSpPr>
            <p:spPr bwMode="auto">
              <a:xfrm>
                <a:off x="201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60" name="Line 15">
                <a:extLst>
                  <a:ext uri="{FF2B5EF4-FFF2-40B4-BE49-F238E27FC236}">
                    <a16:creationId xmlns:a16="http://schemas.microsoft.com/office/drawing/2014/main" id="{5651F078-9F72-47BE-96F5-134E67ADBC45}"/>
                  </a:ext>
                </a:extLst>
              </p:cNvPr>
              <p:cNvSpPr>
                <a:spLocks noChangeShapeType="1"/>
              </p:cNvSpPr>
              <p:nvPr/>
            </p:nvSpPr>
            <p:spPr bwMode="auto">
              <a:xfrm>
                <a:off x="211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61" name="Line 16">
                <a:extLst>
                  <a:ext uri="{FF2B5EF4-FFF2-40B4-BE49-F238E27FC236}">
                    <a16:creationId xmlns:a16="http://schemas.microsoft.com/office/drawing/2014/main" id="{82B451B9-E7EE-4D0D-83E0-E8F8482C9C46}"/>
                  </a:ext>
                </a:extLst>
              </p:cNvPr>
              <p:cNvSpPr>
                <a:spLocks noChangeShapeType="1"/>
              </p:cNvSpPr>
              <p:nvPr/>
            </p:nvSpPr>
            <p:spPr bwMode="auto">
              <a:xfrm>
                <a:off x="220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3" name="Group 17">
              <a:extLst>
                <a:ext uri="{FF2B5EF4-FFF2-40B4-BE49-F238E27FC236}">
                  <a16:creationId xmlns:a16="http://schemas.microsoft.com/office/drawing/2014/main" id="{763096E3-0732-4422-B53E-371A433EC2EA}"/>
                </a:ext>
              </a:extLst>
            </p:cNvPr>
            <p:cNvGrpSpPr>
              <a:grpSpLocks/>
            </p:cNvGrpSpPr>
            <p:nvPr/>
          </p:nvGrpSpPr>
          <p:grpSpPr bwMode="auto">
            <a:xfrm>
              <a:off x="1248" y="2076"/>
              <a:ext cx="1151" cy="288"/>
              <a:chOff x="1249" y="1632"/>
              <a:chExt cx="960" cy="288"/>
            </a:xfrm>
          </p:grpSpPr>
          <p:sp>
            <p:nvSpPr>
              <p:cNvPr id="8240" name="Line 18">
                <a:extLst>
                  <a:ext uri="{FF2B5EF4-FFF2-40B4-BE49-F238E27FC236}">
                    <a16:creationId xmlns:a16="http://schemas.microsoft.com/office/drawing/2014/main" id="{4624DA1B-D256-4FDA-81B5-018DD6FEB17D}"/>
                  </a:ext>
                </a:extLst>
              </p:cNvPr>
              <p:cNvSpPr>
                <a:spLocks noChangeShapeType="1"/>
              </p:cNvSpPr>
              <p:nvPr/>
            </p:nvSpPr>
            <p:spPr bwMode="auto">
              <a:xfrm>
                <a:off x="124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1" name="Line 19">
                <a:extLst>
                  <a:ext uri="{FF2B5EF4-FFF2-40B4-BE49-F238E27FC236}">
                    <a16:creationId xmlns:a16="http://schemas.microsoft.com/office/drawing/2014/main" id="{4BB8B549-1EC0-468C-AF45-3E30297488F7}"/>
                  </a:ext>
                </a:extLst>
              </p:cNvPr>
              <p:cNvSpPr>
                <a:spLocks noChangeShapeType="1"/>
              </p:cNvSpPr>
              <p:nvPr/>
            </p:nvSpPr>
            <p:spPr bwMode="auto">
              <a:xfrm>
                <a:off x="134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2" name="Line 20">
                <a:extLst>
                  <a:ext uri="{FF2B5EF4-FFF2-40B4-BE49-F238E27FC236}">
                    <a16:creationId xmlns:a16="http://schemas.microsoft.com/office/drawing/2014/main" id="{E7A3D224-132E-473E-B56B-B6B9A6977C98}"/>
                  </a:ext>
                </a:extLst>
              </p:cNvPr>
              <p:cNvSpPr>
                <a:spLocks noChangeShapeType="1"/>
              </p:cNvSpPr>
              <p:nvPr/>
            </p:nvSpPr>
            <p:spPr bwMode="auto">
              <a:xfrm>
                <a:off x="144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3" name="Line 21">
                <a:extLst>
                  <a:ext uri="{FF2B5EF4-FFF2-40B4-BE49-F238E27FC236}">
                    <a16:creationId xmlns:a16="http://schemas.microsoft.com/office/drawing/2014/main" id="{FDDE1954-8246-42AD-A951-3A89ECB576BF}"/>
                  </a:ext>
                </a:extLst>
              </p:cNvPr>
              <p:cNvSpPr>
                <a:spLocks noChangeShapeType="1"/>
              </p:cNvSpPr>
              <p:nvPr/>
            </p:nvSpPr>
            <p:spPr bwMode="auto">
              <a:xfrm>
                <a:off x="153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4" name="Line 22">
                <a:extLst>
                  <a:ext uri="{FF2B5EF4-FFF2-40B4-BE49-F238E27FC236}">
                    <a16:creationId xmlns:a16="http://schemas.microsoft.com/office/drawing/2014/main" id="{E4D8A381-EB5F-4DDB-8868-7E5879408861}"/>
                  </a:ext>
                </a:extLst>
              </p:cNvPr>
              <p:cNvSpPr>
                <a:spLocks noChangeShapeType="1"/>
              </p:cNvSpPr>
              <p:nvPr/>
            </p:nvSpPr>
            <p:spPr bwMode="auto">
              <a:xfrm>
                <a:off x="163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5" name="Line 23">
                <a:extLst>
                  <a:ext uri="{FF2B5EF4-FFF2-40B4-BE49-F238E27FC236}">
                    <a16:creationId xmlns:a16="http://schemas.microsoft.com/office/drawing/2014/main" id="{480918E0-E212-4182-8783-6861BBF9FDF8}"/>
                  </a:ext>
                </a:extLst>
              </p:cNvPr>
              <p:cNvSpPr>
                <a:spLocks noChangeShapeType="1"/>
              </p:cNvSpPr>
              <p:nvPr/>
            </p:nvSpPr>
            <p:spPr bwMode="auto">
              <a:xfrm>
                <a:off x="172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6" name="Line 24">
                <a:extLst>
                  <a:ext uri="{FF2B5EF4-FFF2-40B4-BE49-F238E27FC236}">
                    <a16:creationId xmlns:a16="http://schemas.microsoft.com/office/drawing/2014/main" id="{41B430C8-A940-416D-A0FC-A262470A3342}"/>
                  </a:ext>
                </a:extLst>
              </p:cNvPr>
              <p:cNvSpPr>
                <a:spLocks noChangeShapeType="1"/>
              </p:cNvSpPr>
              <p:nvPr/>
            </p:nvSpPr>
            <p:spPr bwMode="auto">
              <a:xfrm>
                <a:off x="182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7" name="Line 25">
                <a:extLst>
                  <a:ext uri="{FF2B5EF4-FFF2-40B4-BE49-F238E27FC236}">
                    <a16:creationId xmlns:a16="http://schemas.microsoft.com/office/drawing/2014/main" id="{9D429EA5-AEDC-461D-8EFC-786638E6909C}"/>
                  </a:ext>
                </a:extLst>
              </p:cNvPr>
              <p:cNvSpPr>
                <a:spLocks noChangeShapeType="1"/>
              </p:cNvSpPr>
              <p:nvPr/>
            </p:nvSpPr>
            <p:spPr bwMode="auto">
              <a:xfrm>
                <a:off x="192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8" name="Line 26">
                <a:extLst>
                  <a:ext uri="{FF2B5EF4-FFF2-40B4-BE49-F238E27FC236}">
                    <a16:creationId xmlns:a16="http://schemas.microsoft.com/office/drawing/2014/main" id="{B89B6C62-2D53-4338-9767-468955D797AA}"/>
                  </a:ext>
                </a:extLst>
              </p:cNvPr>
              <p:cNvSpPr>
                <a:spLocks noChangeShapeType="1"/>
              </p:cNvSpPr>
              <p:nvPr/>
            </p:nvSpPr>
            <p:spPr bwMode="auto">
              <a:xfrm>
                <a:off x="201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49" name="Line 27">
                <a:extLst>
                  <a:ext uri="{FF2B5EF4-FFF2-40B4-BE49-F238E27FC236}">
                    <a16:creationId xmlns:a16="http://schemas.microsoft.com/office/drawing/2014/main" id="{A9F01565-EFD6-4A8E-9AA4-E76DB25E9E45}"/>
                  </a:ext>
                </a:extLst>
              </p:cNvPr>
              <p:cNvSpPr>
                <a:spLocks noChangeShapeType="1"/>
              </p:cNvSpPr>
              <p:nvPr/>
            </p:nvSpPr>
            <p:spPr bwMode="auto">
              <a:xfrm>
                <a:off x="211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50" name="Line 28">
                <a:extLst>
                  <a:ext uri="{FF2B5EF4-FFF2-40B4-BE49-F238E27FC236}">
                    <a16:creationId xmlns:a16="http://schemas.microsoft.com/office/drawing/2014/main" id="{08253EFB-895B-4EBC-BBE0-755890A38717}"/>
                  </a:ext>
                </a:extLst>
              </p:cNvPr>
              <p:cNvSpPr>
                <a:spLocks noChangeShapeType="1"/>
              </p:cNvSpPr>
              <p:nvPr/>
            </p:nvSpPr>
            <p:spPr bwMode="auto">
              <a:xfrm>
                <a:off x="220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4" name="Group 29">
              <a:extLst>
                <a:ext uri="{FF2B5EF4-FFF2-40B4-BE49-F238E27FC236}">
                  <a16:creationId xmlns:a16="http://schemas.microsoft.com/office/drawing/2014/main" id="{33DFCB0D-FA0F-4CF0-9113-3A6A20E9DBDB}"/>
                </a:ext>
              </a:extLst>
            </p:cNvPr>
            <p:cNvGrpSpPr>
              <a:grpSpLocks/>
            </p:cNvGrpSpPr>
            <p:nvPr/>
          </p:nvGrpSpPr>
          <p:grpSpPr bwMode="auto">
            <a:xfrm>
              <a:off x="1248" y="2520"/>
              <a:ext cx="1151" cy="288"/>
              <a:chOff x="1249" y="1632"/>
              <a:chExt cx="960" cy="288"/>
            </a:xfrm>
          </p:grpSpPr>
          <p:sp>
            <p:nvSpPr>
              <p:cNvPr id="8229" name="Line 30">
                <a:extLst>
                  <a:ext uri="{FF2B5EF4-FFF2-40B4-BE49-F238E27FC236}">
                    <a16:creationId xmlns:a16="http://schemas.microsoft.com/office/drawing/2014/main" id="{BF931DD9-C184-47EE-B9EA-16877CD6E5BD}"/>
                  </a:ext>
                </a:extLst>
              </p:cNvPr>
              <p:cNvSpPr>
                <a:spLocks noChangeShapeType="1"/>
              </p:cNvSpPr>
              <p:nvPr/>
            </p:nvSpPr>
            <p:spPr bwMode="auto">
              <a:xfrm>
                <a:off x="124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0" name="Line 31">
                <a:extLst>
                  <a:ext uri="{FF2B5EF4-FFF2-40B4-BE49-F238E27FC236}">
                    <a16:creationId xmlns:a16="http://schemas.microsoft.com/office/drawing/2014/main" id="{270762C0-8666-49BF-A1E4-0A7D76DBC8BA}"/>
                  </a:ext>
                </a:extLst>
              </p:cNvPr>
              <p:cNvSpPr>
                <a:spLocks noChangeShapeType="1"/>
              </p:cNvSpPr>
              <p:nvPr/>
            </p:nvSpPr>
            <p:spPr bwMode="auto">
              <a:xfrm>
                <a:off x="134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1" name="Line 32">
                <a:extLst>
                  <a:ext uri="{FF2B5EF4-FFF2-40B4-BE49-F238E27FC236}">
                    <a16:creationId xmlns:a16="http://schemas.microsoft.com/office/drawing/2014/main" id="{B90B5BA5-DD2A-4E2A-BFBE-61B1B7C7D58A}"/>
                  </a:ext>
                </a:extLst>
              </p:cNvPr>
              <p:cNvSpPr>
                <a:spLocks noChangeShapeType="1"/>
              </p:cNvSpPr>
              <p:nvPr/>
            </p:nvSpPr>
            <p:spPr bwMode="auto">
              <a:xfrm>
                <a:off x="144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2" name="Line 33">
                <a:extLst>
                  <a:ext uri="{FF2B5EF4-FFF2-40B4-BE49-F238E27FC236}">
                    <a16:creationId xmlns:a16="http://schemas.microsoft.com/office/drawing/2014/main" id="{B35AABCB-5DEB-4241-B414-5BFC1F43512A}"/>
                  </a:ext>
                </a:extLst>
              </p:cNvPr>
              <p:cNvSpPr>
                <a:spLocks noChangeShapeType="1"/>
              </p:cNvSpPr>
              <p:nvPr/>
            </p:nvSpPr>
            <p:spPr bwMode="auto">
              <a:xfrm>
                <a:off x="153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3" name="Line 34">
                <a:extLst>
                  <a:ext uri="{FF2B5EF4-FFF2-40B4-BE49-F238E27FC236}">
                    <a16:creationId xmlns:a16="http://schemas.microsoft.com/office/drawing/2014/main" id="{A7A8D88E-DB47-48DB-A90B-CE1C7173C8DF}"/>
                  </a:ext>
                </a:extLst>
              </p:cNvPr>
              <p:cNvSpPr>
                <a:spLocks noChangeShapeType="1"/>
              </p:cNvSpPr>
              <p:nvPr/>
            </p:nvSpPr>
            <p:spPr bwMode="auto">
              <a:xfrm>
                <a:off x="163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4" name="Line 35">
                <a:extLst>
                  <a:ext uri="{FF2B5EF4-FFF2-40B4-BE49-F238E27FC236}">
                    <a16:creationId xmlns:a16="http://schemas.microsoft.com/office/drawing/2014/main" id="{916F73B5-E09C-4B25-9E60-BB7682675A00}"/>
                  </a:ext>
                </a:extLst>
              </p:cNvPr>
              <p:cNvSpPr>
                <a:spLocks noChangeShapeType="1"/>
              </p:cNvSpPr>
              <p:nvPr/>
            </p:nvSpPr>
            <p:spPr bwMode="auto">
              <a:xfrm>
                <a:off x="172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5" name="Line 36">
                <a:extLst>
                  <a:ext uri="{FF2B5EF4-FFF2-40B4-BE49-F238E27FC236}">
                    <a16:creationId xmlns:a16="http://schemas.microsoft.com/office/drawing/2014/main" id="{330B8BBD-D7A7-4239-9A10-C9F19228DC57}"/>
                  </a:ext>
                </a:extLst>
              </p:cNvPr>
              <p:cNvSpPr>
                <a:spLocks noChangeShapeType="1"/>
              </p:cNvSpPr>
              <p:nvPr/>
            </p:nvSpPr>
            <p:spPr bwMode="auto">
              <a:xfrm>
                <a:off x="182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6" name="Line 37">
                <a:extLst>
                  <a:ext uri="{FF2B5EF4-FFF2-40B4-BE49-F238E27FC236}">
                    <a16:creationId xmlns:a16="http://schemas.microsoft.com/office/drawing/2014/main" id="{4B18F460-828B-4C9F-9C49-F42AF1FFC1DE}"/>
                  </a:ext>
                </a:extLst>
              </p:cNvPr>
              <p:cNvSpPr>
                <a:spLocks noChangeShapeType="1"/>
              </p:cNvSpPr>
              <p:nvPr/>
            </p:nvSpPr>
            <p:spPr bwMode="auto">
              <a:xfrm>
                <a:off x="192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7" name="Line 38">
                <a:extLst>
                  <a:ext uri="{FF2B5EF4-FFF2-40B4-BE49-F238E27FC236}">
                    <a16:creationId xmlns:a16="http://schemas.microsoft.com/office/drawing/2014/main" id="{9ACF0D2A-712D-4C36-9527-B8D3AD476F8B}"/>
                  </a:ext>
                </a:extLst>
              </p:cNvPr>
              <p:cNvSpPr>
                <a:spLocks noChangeShapeType="1"/>
              </p:cNvSpPr>
              <p:nvPr/>
            </p:nvSpPr>
            <p:spPr bwMode="auto">
              <a:xfrm>
                <a:off x="201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8" name="Line 39">
                <a:extLst>
                  <a:ext uri="{FF2B5EF4-FFF2-40B4-BE49-F238E27FC236}">
                    <a16:creationId xmlns:a16="http://schemas.microsoft.com/office/drawing/2014/main" id="{2466A16B-FE90-4AF6-8599-B3F6F0ACAB81}"/>
                  </a:ext>
                </a:extLst>
              </p:cNvPr>
              <p:cNvSpPr>
                <a:spLocks noChangeShapeType="1"/>
              </p:cNvSpPr>
              <p:nvPr/>
            </p:nvSpPr>
            <p:spPr bwMode="auto">
              <a:xfrm>
                <a:off x="211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9" name="Line 40">
                <a:extLst>
                  <a:ext uri="{FF2B5EF4-FFF2-40B4-BE49-F238E27FC236}">
                    <a16:creationId xmlns:a16="http://schemas.microsoft.com/office/drawing/2014/main" id="{BE0043AE-E9B5-4CAF-80DF-43AEE34C52EB}"/>
                  </a:ext>
                </a:extLst>
              </p:cNvPr>
              <p:cNvSpPr>
                <a:spLocks noChangeShapeType="1"/>
              </p:cNvSpPr>
              <p:nvPr/>
            </p:nvSpPr>
            <p:spPr bwMode="auto">
              <a:xfrm>
                <a:off x="220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5" name="Group 41">
              <a:extLst>
                <a:ext uri="{FF2B5EF4-FFF2-40B4-BE49-F238E27FC236}">
                  <a16:creationId xmlns:a16="http://schemas.microsoft.com/office/drawing/2014/main" id="{EF728A8E-E940-4E9B-B424-3ACAF63BC365}"/>
                </a:ext>
              </a:extLst>
            </p:cNvPr>
            <p:cNvGrpSpPr>
              <a:grpSpLocks/>
            </p:cNvGrpSpPr>
            <p:nvPr/>
          </p:nvGrpSpPr>
          <p:grpSpPr bwMode="auto">
            <a:xfrm>
              <a:off x="1248" y="2964"/>
              <a:ext cx="1151" cy="288"/>
              <a:chOff x="1249" y="1632"/>
              <a:chExt cx="960" cy="288"/>
            </a:xfrm>
          </p:grpSpPr>
          <p:sp>
            <p:nvSpPr>
              <p:cNvPr id="8218" name="Line 42">
                <a:extLst>
                  <a:ext uri="{FF2B5EF4-FFF2-40B4-BE49-F238E27FC236}">
                    <a16:creationId xmlns:a16="http://schemas.microsoft.com/office/drawing/2014/main" id="{82BF5A6A-9A3E-430E-ACFE-89F675C918A7}"/>
                  </a:ext>
                </a:extLst>
              </p:cNvPr>
              <p:cNvSpPr>
                <a:spLocks noChangeShapeType="1"/>
              </p:cNvSpPr>
              <p:nvPr/>
            </p:nvSpPr>
            <p:spPr bwMode="auto">
              <a:xfrm>
                <a:off x="124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9" name="Line 43">
                <a:extLst>
                  <a:ext uri="{FF2B5EF4-FFF2-40B4-BE49-F238E27FC236}">
                    <a16:creationId xmlns:a16="http://schemas.microsoft.com/office/drawing/2014/main" id="{F1B525BC-9149-487F-8B70-67CB39EB9590}"/>
                  </a:ext>
                </a:extLst>
              </p:cNvPr>
              <p:cNvSpPr>
                <a:spLocks noChangeShapeType="1"/>
              </p:cNvSpPr>
              <p:nvPr/>
            </p:nvSpPr>
            <p:spPr bwMode="auto">
              <a:xfrm>
                <a:off x="134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0" name="Line 44">
                <a:extLst>
                  <a:ext uri="{FF2B5EF4-FFF2-40B4-BE49-F238E27FC236}">
                    <a16:creationId xmlns:a16="http://schemas.microsoft.com/office/drawing/2014/main" id="{2850C0DA-CDDA-4C99-BDF0-A63D513716C5}"/>
                  </a:ext>
                </a:extLst>
              </p:cNvPr>
              <p:cNvSpPr>
                <a:spLocks noChangeShapeType="1"/>
              </p:cNvSpPr>
              <p:nvPr/>
            </p:nvSpPr>
            <p:spPr bwMode="auto">
              <a:xfrm>
                <a:off x="144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1" name="Line 45">
                <a:extLst>
                  <a:ext uri="{FF2B5EF4-FFF2-40B4-BE49-F238E27FC236}">
                    <a16:creationId xmlns:a16="http://schemas.microsoft.com/office/drawing/2014/main" id="{AB29D0EB-393F-4709-8578-58913E2C16BE}"/>
                  </a:ext>
                </a:extLst>
              </p:cNvPr>
              <p:cNvSpPr>
                <a:spLocks noChangeShapeType="1"/>
              </p:cNvSpPr>
              <p:nvPr/>
            </p:nvSpPr>
            <p:spPr bwMode="auto">
              <a:xfrm>
                <a:off x="153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2" name="Line 46">
                <a:extLst>
                  <a:ext uri="{FF2B5EF4-FFF2-40B4-BE49-F238E27FC236}">
                    <a16:creationId xmlns:a16="http://schemas.microsoft.com/office/drawing/2014/main" id="{2FF32146-C36A-4B74-8A53-C5705F4E3490}"/>
                  </a:ext>
                </a:extLst>
              </p:cNvPr>
              <p:cNvSpPr>
                <a:spLocks noChangeShapeType="1"/>
              </p:cNvSpPr>
              <p:nvPr/>
            </p:nvSpPr>
            <p:spPr bwMode="auto">
              <a:xfrm>
                <a:off x="163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3" name="Line 47">
                <a:extLst>
                  <a:ext uri="{FF2B5EF4-FFF2-40B4-BE49-F238E27FC236}">
                    <a16:creationId xmlns:a16="http://schemas.microsoft.com/office/drawing/2014/main" id="{0FB1A645-7F30-4510-BE8A-988DCD85134A}"/>
                  </a:ext>
                </a:extLst>
              </p:cNvPr>
              <p:cNvSpPr>
                <a:spLocks noChangeShapeType="1"/>
              </p:cNvSpPr>
              <p:nvPr/>
            </p:nvSpPr>
            <p:spPr bwMode="auto">
              <a:xfrm>
                <a:off x="172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4" name="Line 48">
                <a:extLst>
                  <a:ext uri="{FF2B5EF4-FFF2-40B4-BE49-F238E27FC236}">
                    <a16:creationId xmlns:a16="http://schemas.microsoft.com/office/drawing/2014/main" id="{965C1364-F976-451E-BAEE-32DCC6C54B69}"/>
                  </a:ext>
                </a:extLst>
              </p:cNvPr>
              <p:cNvSpPr>
                <a:spLocks noChangeShapeType="1"/>
              </p:cNvSpPr>
              <p:nvPr/>
            </p:nvSpPr>
            <p:spPr bwMode="auto">
              <a:xfrm>
                <a:off x="182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5" name="Line 49">
                <a:extLst>
                  <a:ext uri="{FF2B5EF4-FFF2-40B4-BE49-F238E27FC236}">
                    <a16:creationId xmlns:a16="http://schemas.microsoft.com/office/drawing/2014/main" id="{DE0DD1C2-5C04-4380-9DDD-E187DBABC71C}"/>
                  </a:ext>
                </a:extLst>
              </p:cNvPr>
              <p:cNvSpPr>
                <a:spLocks noChangeShapeType="1"/>
              </p:cNvSpPr>
              <p:nvPr/>
            </p:nvSpPr>
            <p:spPr bwMode="auto">
              <a:xfrm>
                <a:off x="192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6" name="Line 50">
                <a:extLst>
                  <a:ext uri="{FF2B5EF4-FFF2-40B4-BE49-F238E27FC236}">
                    <a16:creationId xmlns:a16="http://schemas.microsoft.com/office/drawing/2014/main" id="{79D75A88-0E93-48E0-8EE0-E577B39F6388}"/>
                  </a:ext>
                </a:extLst>
              </p:cNvPr>
              <p:cNvSpPr>
                <a:spLocks noChangeShapeType="1"/>
              </p:cNvSpPr>
              <p:nvPr/>
            </p:nvSpPr>
            <p:spPr bwMode="auto">
              <a:xfrm>
                <a:off x="201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7" name="Line 51">
                <a:extLst>
                  <a:ext uri="{FF2B5EF4-FFF2-40B4-BE49-F238E27FC236}">
                    <a16:creationId xmlns:a16="http://schemas.microsoft.com/office/drawing/2014/main" id="{74A2CCFF-3A23-4E9F-9825-0218AB22CE18}"/>
                  </a:ext>
                </a:extLst>
              </p:cNvPr>
              <p:cNvSpPr>
                <a:spLocks noChangeShapeType="1"/>
              </p:cNvSpPr>
              <p:nvPr/>
            </p:nvSpPr>
            <p:spPr bwMode="auto">
              <a:xfrm>
                <a:off x="211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8" name="Line 52">
                <a:extLst>
                  <a:ext uri="{FF2B5EF4-FFF2-40B4-BE49-F238E27FC236}">
                    <a16:creationId xmlns:a16="http://schemas.microsoft.com/office/drawing/2014/main" id="{D2C21E00-6A8C-4EBF-AC5A-4D119592A615}"/>
                  </a:ext>
                </a:extLst>
              </p:cNvPr>
              <p:cNvSpPr>
                <a:spLocks noChangeShapeType="1"/>
              </p:cNvSpPr>
              <p:nvPr/>
            </p:nvSpPr>
            <p:spPr bwMode="auto">
              <a:xfrm>
                <a:off x="220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6" name="Group 53">
              <a:extLst>
                <a:ext uri="{FF2B5EF4-FFF2-40B4-BE49-F238E27FC236}">
                  <a16:creationId xmlns:a16="http://schemas.microsoft.com/office/drawing/2014/main" id="{8C260B2B-8DB1-4907-95FF-81B746CBC975}"/>
                </a:ext>
              </a:extLst>
            </p:cNvPr>
            <p:cNvGrpSpPr>
              <a:grpSpLocks/>
            </p:cNvGrpSpPr>
            <p:nvPr/>
          </p:nvGrpSpPr>
          <p:grpSpPr bwMode="auto">
            <a:xfrm>
              <a:off x="1248" y="3408"/>
              <a:ext cx="1151" cy="288"/>
              <a:chOff x="1249" y="1632"/>
              <a:chExt cx="960" cy="288"/>
            </a:xfrm>
          </p:grpSpPr>
          <p:sp>
            <p:nvSpPr>
              <p:cNvPr id="8207" name="Line 54">
                <a:extLst>
                  <a:ext uri="{FF2B5EF4-FFF2-40B4-BE49-F238E27FC236}">
                    <a16:creationId xmlns:a16="http://schemas.microsoft.com/office/drawing/2014/main" id="{9EBF25F3-05EA-4BFD-B086-ADB93BB79FC3}"/>
                  </a:ext>
                </a:extLst>
              </p:cNvPr>
              <p:cNvSpPr>
                <a:spLocks noChangeShapeType="1"/>
              </p:cNvSpPr>
              <p:nvPr/>
            </p:nvSpPr>
            <p:spPr bwMode="auto">
              <a:xfrm>
                <a:off x="124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8" name="Line 55">
                <a:extLst>
                  <a:ext uri="{FF2B5EF4-FFF2-40B4-BE49-F238E27FC236}">
                    <a16:creationId xmlns:a16="http://schemas.microsoft.com/office/drawing/2014/main" id="{E01BE875-D9B8-475E-B872-2047857D7909}"/>
                  </a:ext>
                </a:extLst>
              </p:cNvPr>
              <p:cNvSpPr>
                <a:spLocks noChangeShapeType="1"/>
              </p:cNvSpPr>
              <p:nvPr/>
            </p:nvSpPr>
            <p:spPr bwMode="auto">
              <a:xfrm>
                <a:off x="134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9" name="Line 56">
                <a:extLst>
                  <a:ext uri="{FF2B5EF4-FFF2-40B4-BE49-F238E27FC236}">
                    <a16:creationId xmlns:a16="http://schemas.microsoft.com/office/drawing/2014/main" id="{15E46CA8-FA99-4C9E-85B6-8698D07CBD3D}"/>
                  </a:ext>
                </a:extLst>
              </p:cNvPr>
              <p:cNvSpPr>
                <a:spLocks noChangeShapeType="1"/>
              </p:cNvSpPr>
              <p:nvPr/>
            </p:nvSpPr>
            <p:spPr bwMode="auto">
              <a:xfrm>
                <a:off x="144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0" name="Line 57">
                <a:extLst>
                  <a:ext uri="{FF2B5EF4-FFF2-40B4-BE49-F238E27FC236}">
                    <a16:creationId xmlns:a16="http://schemas.microsoft.com/office/drawing/2014/main" id="{93CC6796-70F5-419C-B113-8C4961E37F7C}"/>
                  </a:ext>
                </a:extLst>
              </p:cNvPr>
              <p:cNvSpPr>
                <a:spLocks noChangeShapeType="1"/>
              </p:cNvSpPr>
              <p:nvPr/>
            </p:nvSpPr>
            <p:spPr bwMode="auto">
              <a:xfrm>
                <a:off x="153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1" name="Line 58">
                <a:extLst>
                  <a:ext uri="{FF2B5EF4-FFF2-40B4-BE49-F238E27FC236}">
                    <a16:creationId xmlns:a16="http://schemas.microsoft.com/office/drawing/2014/main" id="{1B9D2163-1F00-465E-8B8E-38543FB8AD55}"/>
                  </a:ext>
                </a:extLst>
              </p:cNvPr>
              <p:cNvSpPr>
                <a:spLocks noChangeShapeType="1"/>
              </p:cNvSpPr>
              <p:nvPr/>
            </p:nvSpPr>
            <p:spPr bwMode="auto">
              <a:xfrm>
                <a:off x="163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2" name="Line 59">
                <a:extLst>
                  <a:ext uri="{FF2B5EF4-FFF2-40B4-BE49-F238E27FC236}">
                    <a16:creationId xmlns:a16="http://schemas.microsoft.com/office/drawing/2014/main" id="{94B933A3-E136-4EF2-A9D9-27EFE8280650}"/>
                  </a:ext>
                </a:extLst>
              </p:cNvPr>
              <p:cNvSpPr>
                <a:spLocks noChangeShapeType="1"/>
              </p:cNvSpPr>
              <p:nvPr/>
            </p:nvSpPr>
            <p:spPr bwMode="auto">
              <a:xfrm>
                <a:off x="172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3" name="Line 60">
                <a:extLst>
                  <a:ext uri="{FF2B5EF4-FFF2-40B4-BE49-F238E27FC236}">
                    <a16:creationId xmlns:a16="http://schemas.microsoft.com/office/drawing/2014/main" id="{2B5495C3-21C8-4F47-A67F-0F088671E4EF}"/>
                  </a:ext>
                </a:extLst>
              </p:cNvPr>
              <p:cNvSpPr>
                <a:spLocks noChangeShapeType="1"/>
              </p:cNvSpPr>
              <p:nvPr/>
            </p:nvSpPr>
            <p:spPr bwMode="auto">
              <a:xfrm>
                <a:off x="1825"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4" name="Line 61">
                <a:extLst>
                  <a:ext uri="{FF2B5EF4-FFF2-40B4-BE49-F238E27FC236}">
                    <a16:creationId xmlns:a16="http://schemas.microsoft.com/office/drawing/2014/main" id="{E8C8C7F5-CB3C-4532-A7CA-7884652C8DEF}"/>
                  </a:ext>
                </a:extLst>
              </p:cNvPr>
              <p:cNvSpPr>
                <a:spLocks noChangeShapeType="1"/>
              </p:cNvSpPr>
              <p:nvPr/>
            </p:nvSpPr>
            <p:spPr bwMode="auto">
              <a:xfrm>
                <a:off x="1921"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5" name="Line 62">
                <a:extLst>
                  <a:ext uri="{FF2B5EF4-FFF2-40B4-BE49-F238E27FC236}">
                    <a16:creationId xmlns:a16="http://schemas.microsoft.com/office/drawing/2014/main" id="{B78FF6E9-88FE-49F0-919F-FEFC921391FE}"/>
                  </a:ext>
                </a:extLst>
              </p:cNvPr>
              <p:cNvSpPr>
                <a:spLocks noChangeShapeType="1"/>
              </p:cNvSpPr>
              <p:nvPr/>
            </p:nvSpPr>
            <p:spPr bwMode="auto">
              <a:xfrm>
                <a:off x="2017"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6" name="Line 63">
                <a:extLst>
                  <a:ext uri="{FF2B5EF4-FFF2-40B4-BE49-F238E27FC236}">
                    <a16:creationId xmlns:a16="http://schemas.microsoft.com/office/drawing/2014/main" id="{CB93F9BC-85F9-48BF-8976-CA320DE95214}"/>
                  </a:ext>
                </a:extLst>
              </p:cNvPr>
              <p:cNvSpPr>
                <a:spLocks noChangeShapeType="1"/>
              </p:cNvSpPr>
              <p:nvPr/>
            </p:nvSpPr>
            <p:spPr bwMode="auto">
              <a:xfrm>
                <a:off x="2113"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7" name="Line 64">
                <a:extLst>
                  <a:ext uri="{FF2B5EF4-FFF2-40B4-BE49-F238E27FC236}">
                    <a16:creationId xmlns:a16="http://schemas.microsoft.com/office/drawing/2014/main" id="{27A6C0A9-9BCE-4981-916D-79712A3550FA}"/>
                  </a:ext>
                </a:extLst>
              </p:cNvPr>
              <p:cNvSpPr>
                <a:spLocks noChangeShapeType="1"/>
              </p:cNvSpPr>
              <p:nvPr/>
            </p:nvSpPr>
            <p:spPr bwMode="auto">
              <a:xfrm>
                <a:off x="2209" y="1632"/>
                <a:ext cx="0"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8198" name="Text Box 65">
            <a:extLst>
              <a:ext uri="{FF2B5EF4-FFF2-40B4-BE49-F238E27FC236}">
                <a16:creationId xmlns:a16="http://schemas.microsoft.com/office/drawing/2014/main" id="{2C2EB6AA-0E9C-4993-9629-330904E68E84}"/>
              </a:ext>
            </a:extLst>
          </p:cNvPr>
          <p:cNvSpPr txBox="1">
            <a:spLocks noChangeArrowheads="1"/>
          </p:cNvSpPr>
          <p:nvPr/>
        </p:nvSpPr>
        <p:spPr bwMode="auto">
          <a:xfrm>
            <a:off x="5638800" y="4635500"/>
            <a:ext cx="1868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均匀力场中</a:t>
            </a:r>
          </a:p>
          <a:p>
            <a:pPr eaLnBrk="1" hangingPunct="1">
              <a:lnSpc>
                <a:spcPct val="135000"/>
              </a:lnSpc>
            </a:pPr>
            <a:r>
              <a:rPr lang="zh-CN" altLang="en-US">
                <a:ea typeface="宋体" panose="02010600030101010101" pitchFamily="2" charset="-122"/>
              </a:rPr>
              <a:t>场力的分布  </a:t>
            </a:r>
          </a:p>
        </p:txBody>
      </p:sp>
      <p:sp>
        <p:nvSpPr>
          <p:cNvPr id="8199" name="Text Box 66">
            <a:extLst>
              <a:ext uri="{FF2B5EF4-FFF2-40B4-BE49-F238E27FC236}">
                <a16:creationId xmlns:a16="http://schemas.microsoft.com/office/drawing/2014/main" id="{B4C6E32D-F368-4DEE-AA5A-D68806DEF711}"/>
              </a:ext>
            </a:extLst>
          </p:cNvPr>
          <p:cNvSpPr txBox="1">
            <a:spLocks noChangeArrowheads="1"/>
          </p:cNvSpPr>
          <p:nvPr/>
        </p:nvSpPr>
        <p:spPr bwMode="auto">
          <a:xfrm>
            <a:off x="1463675" y="1905000"/>
            <a:ext cx="653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场力</a:t>
            </a:r>
            <a:r>
              <a:rPr lang="en-US" altLang="zh-CN">
                <a:ea typeface="宋体" panose="02010600030101010101" pitchFamily="2" charset="-122"/>
              </a:rPr>
              <a:t>——</a:t>
            </a:r>
            <a:r>
              <a:rPr lang="zh-CN" altLang="en-US">
                <a:ea typeface="宋体" panose="02010600030101010101" pitchFamily="2" charset="-122"/>
              </a:rPr>
              <a:t>质点所受到的力仅与质点的位置有关</a:t>
            </a:r>
            <a:r>
              <a:rPr lang="en-US" altLang="zh-CN">
                <a:ea typeface="宋体" panose="02010600030101010101" pitchFamily="2" charset="-122"/>
              </a:rPr>
              <a:t>.  </a:t>
            </a:r>
          </a:p>
        </p:txBody>
      </p:sp>
      <p:graphicFrame>
        <p:nvGraphicFramePr>
          <p:cNvPr id="8194" name="Object 67">
            <a:extLst>
              <a:ext uri="{FF2B5EF4-FFF2-40B4-BE49-F238E27FC236}">
                <a16:creationId xmlns:a16="http://schemas.microsoft.com/office/drawing/2014/main" id="{824A4E1B-717E-465B-B29E-676D7EC88893}"/>
              </a:ext>
            </a:extLst>
          </p:cNvPr>
          <p:cNvGraphicFramePr>
            <a:graphicFrameLocks noChangeAspect="1"/>
          </p:cNvGraphicFramePr>
          <p:nvPr/>
        </p:nvGraphicFramePr>
        <p:xfrm>
          <a:off x="2209800" y="2362200"/>
          <a:ext cx="1371600" cy="522288"/>
        </p:xfrm>
        <a:graphic>
          <a:graphicData uri="http://schemas.openxmlformats.org/presentationml/2006/ole">
            <mc:AlternateContent xmlns:mc="http://schemas.openxmlformats.org/markup-compatibility/2006">
              <mc:Choice xmlns:v="urn:schemas-microsoft-com:vml" Requires="v">
                <p:oleObj spid="_x0000_s8262" name="Equation" r:id="rId3" imgW="634680" imgH="241200" progId="Equation.3">
                  <p:embed/>
                </p:oleObj>
              </mc:Choice>
              <mc:Fallback>
                <p:oleObj name="Equation" r:id="rId3" imgW="634680" imgH="241200"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62200"/>
                        <a:ext cx="13716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Text Box 68">
            <a:extLst>
              <a:ext uri="{FF2B5EF4-FFF2-40B4-BE49-F238E27FC236}">
                <a16:creationId xmlns:a16="http://schemas.microsoft.com/office/drawing/2014/main" id="{57D94611-6195-4C1A-8B14-91182DD03A5F}"/>
              </a:ext>
            </a:extLst>
          </p:cNvPr>
          <p:cNvSpPr txBox="1">
            <a:spLocks noChangeArrowheads="1"/>
          </p:cNvSpPr>
          <p:nvPr/>
        </p:nvSpPr>
        <p:spPr bwMode="auto">
          <a:xfrm>
            <a:off x="1447800" y="2998788"/>
            <a:ext cx="377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力场</a:t>
            </a:r>
            <a:r>
              <a:rPr lang="en-US" altLang="zh-CN">
                <a:ea typeface="宋体" panose="02010600030101010101" pitchFamily="2" charset="-122"/>
              </a:rPr>
              <a:t>——</a:t>
            </a:r>
            <a:r>
              <a:rPr lang="zh-CN" altLang="en-US">
                <a:ea typeface="宋体" panose="02010600030101010101" pitchFamily="2" charset="-122"/>
              </a:rPr>
              <a:t>存在场力的空间</a:t>
            </a:r>
            <a:r>
              <a:rPr lang="en-US" altLang="zh-CN">
                <a:ea typeface="宋体" panose="02010600030101010101" pitchFamily="2" charset="-122"/>
              </a:rPr>
              <a:t>.  </a:t>
            </a:r>
          </a:p>
        </p:txBody>
      </p:sp>
      <p:sp>
        <p:nvSpPr>
          <p:cNvPr id="8201" name="Text Box 69">
            <a:extLst>
              <a:ext uri="{FF2B5EF4-FFF2-40B4-BE49-F238E27FC236}">
                <a16:creationId xmlns:a16="http://schemas.microsoft.com/office/drawing/2014/main" id="{E68B0A67-A6F5-4B9D-A5FE-C25351C8C416}"/>
              </a:ext>
            </a:extLst>
          </p:cNvPr>
          <p:cNvSpPr txBox="1">
            <a:spLocks noChangeArrowheads="1"/>
          </p:cNvSpPr>
          <p:nvPr/>
        </p:nvSpPr>
        <p:spPr bwMode="auto">
          <a:xfrm>
            <a:off x="1447800" y="3455988"/>
            <a:ext cx="359727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ea typeface="宋体" panose="02010600030101010101" pitchFamily="2" charset="-122"/>
              </a:rPr>
              <a:t>有心力</a:t>
            </a:r>
            <a:r>
              <a:rPr lang="en-US" altLang="zh-CN">
                <a:ea typeface="宋体" panose="02010600030101010101" pitchFamily="2" charset="-122"/>
              </a:rPr>
              <a:t>——</a:t>
            </a:r>
            <a:r>
              <a:rPr lang="zh-CN" altLang="en-US">
                <a:ea typeface="宋体" panose="02010600030101010101" pitchFamily="2" charset="-122"/>
              </a:rPr>
              <a:t>质点所受作用  力的作用线总通过某一点  的力</a:t>
            </a:r>
            <a:r>
              <a:rPr lang="en-US" altLang="zh-CN">
                <a:ea typeface="宋体" panose="02010600030101010101" pitchFamily="2" charset="-122"/>
              </a:rPr>
              <a:t>.</a:t>
            </a:r>
            <a:r>
              <a:rPr lang="zh-CN" altLang="en-US">
                <a:ea typeface="宋体" panose="02010600030101010101" pitchFamily="2" charset="-122"/>
              </a:rPr>
              <a:t>该点称</a:t>
            </a:r>
            <a:r>
              <a:rPr lang="zh-CN" altLang="en-US">
                <a:solidFill>
                  <a:srgbClr val="FF0000"/>
                </a:solidFill>
                <a:ea typeface="宋体" panose="02010600030101010101" pitchFamily="2" charset="-122"/>
              </a:rPr>
              <a:t>力心</a:t>
            </a:r>
            <a:r>
              <a:rPr lang="en-US" altLang="zh-CN">
                <a:solidFill>
                  <a:srgbClr val="FF0000"/>
                </a:solidFill>
                <a:ea typeface="宋体" panose="0201060003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4B796769-E218-46BF-ADC5-B1451B08211B}"/>
              </a:ext>
            </a:extLst>
          </p:cNvPr>
          <p:cNvGrpSpPr>
            <a:grpSpLocks/>
          </p:cNvGrpSpPr>
          <p:nvPr/>
        </p:nvGrpSpPr>
        <p:grpSpPr bwMode="auto">
          <a:xfrm>
            <a:off x="1531938" y="1066800"/>
            <a:ext cx="2473325" cy="2401888"/>
            <a:chOff x="2863" y="1632"/>
            <a:chExt cx="1851" cy="1840"/>
          </a:xfrm>
        </p:grpSpPr>
        <p:grpSp>
          <p:nvGrpSpPr>
            <p:cNvPr id="46139" name="Group 3">
              <a:extLst>
                <a:ext uri="{FF2B5EF4-FFF2-40B4-BE49-F238E27FC236}">
                  <a16:creationId xmlns:a16="http://schemas.microsoft.com/office/drawing/2014/main" id="{DA1CA4B8-8182-4EB4-9E89-FADA6B87AF85}"/>
                </a:ext>
              </a:extLst>
            </p:cNvPr>
            <p:cNvGrpSpPr>
              <a:grpSpLocks/>
            </p:cNvGrpSpPr>
            <p:nvPr/>
          </p:nvGrpSpPr>
          <p:grpSpPr bwMode="auto">
            <a:xfrm>
              <a:off x="3722" y="2485"/>
              <a:ext cx="144" cy="144"/>
              <a:chOff x="3722" y="2485"/>
              <a:chExt cx="144" cy="144"/>
            </a:xfrm>
          </p:grpSpPr>
          <p:sp>
            <p:nvSpPr>
              <p:cNvPr id="46212" name="Oval 4">
                <a:extLst>
                  <a:ext uri="{FF2B5EF4-FFF2-40B4-BE49-F238E27FC236}">
                    <a16:creationId xmlns:a16="http://schemas.microsoft.com/office/drawing/2014/main" id="{F2E028CB-BE88-421C-8CA7-6D79FF4D7C5C}"/>
                  </a:ext>
                </a:extLst>
              </p:cNvPr>
              <p:cNvSpPr>
                <a:spLocks noChangeArrowheads="1"/>
              </p:cNvSpPr>
              <p:nvPr/>
            </p:nvSpPr>
            <p:spPr bwMode="auto">
              <a:xfrm>
                <a:off x="3722" y="2485"/>
                <a:ext cx="143" cy="144"/>
              </a:xfrm>
              <a:prstGeom prst="ellipse">
                <a:avLst/>
              </a:prstGeom>
              <a:noFill/>
              <a:ln w="28575">
                <a:solidFill>
                  <a:srgbClr val="FF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213" name="Line 5">
                <a:extLst>
                  <a:ext uri="{FF2B5EF4-FFF2-40B4-BE49-F238E27FC236}">
                    <a16:creationId xmlns:a16="http://schemas.microsoft.com/office/drawing/2014/main" id="{B333EF95-AE38-4C93-B70B-0AFF78D45F1D}"/>
                  </a:ext>
                </a:extLst>
              </p:cNvPr>
              <p:cNvSpPr>
                <a:spLocks noChangeShapeType="1"/>
              </p:cNvSpPr>
              <p:nvPr/>
            </p:nvSpPr>
            <p:spPr bwMode="auto">
              <a:xfrm>
                <a:off x="3722" y="2557"/>
                <a:ext cx="144" cy="0"/>
              </a:xfrm>
              <a:prstGeom prst="line">
                <a:avLst/>
              </a:prstGeom>
              <a:noFill/>
              <a:ln w="28575">
                <a:solidFill>
                  <a:srgbClr val="FF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214" name="Line 6">
                <a:extLst>
                  <a:ext uri="{FF2B5EF4-FFF2-40B4-BE49-F238E27FC236}">
                    <a16:creationId xmlns:a16="http://schemas.microsoft.com/office/drawing/2014/main" id="{077AC1E9-751A-47FB-8A12-1DC141F9630D}"/>
                  </a:ext>
                </a:extLst>
              </p:cNvPr>
              <p:cNvSpPr>
                <a:spLocks noChangeShapeType="1"/>
              </p:cNvSpPr>
              <p:nvPr/>
            </p:nvSpPr>
            <p:spPr bwMode="auto">
              <a:xfrm>
                <a:off x="3794" y="2485"/>
                <a:ext cx="0" cy="144"/>
              </a:xfrm>
              <a:prstGeom prst="line">
                <a:avLst/>
              </a:prstGeom>
              <a:noFill/>
              <a:ln w="28575">
                <a:solidFill>
                  <a:srgbClr val="FF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40" name="Group 7">
              <a:extLst>
                <a:ext uri="{FF2B5EF4-FFF2-40B4-BE49-F238E27FC236}">
                  <a16:creationId xmlns:a16="http://schemas.microsoft.com/office/drawing/2014/main" id="{F7BEBEEA-0DBD-4087-9D99-DAEEA5706223}"/>
                </a:ext>
              </a:extLst>
            </p:cNvPr>
            <p:cNvGrpSpPr>
              <a:grpSpLocks/>
            </p:cNvGrpSpPr>
            <p:nvPr/>
          </p:nvGrpSpPr>
          <p:grpSpPr bwMode="auto">
            <a:xfrm>
              <a:off x="2880" y="2544"/>
              <a:ext cx="1824" cy="48"/>
              <a:chOff x="2880" y="2544"/>
              <a:chExt cx="1824" cy="48"/>
            </a:xfrm>
          </p:grpSpPr>
          <p:grpSp>
            <p:nvGrpSpPr>
              <p:cNvPr id="46204" name="Group 8">
                <a:extLst>
                  <a:ext uri="{FF2B5EF4-FFF2-40B4-BE49-F238E27FC236}">
                    <a16:creationId xmlns:a16="http://schemas.microsoft.com/office/drawing/2014/main" id="{6CDDB39E-8CD2-4298-BCE2-5B550F76B2BA}"/>
                  </a:ext>
                </a:extLst>
              </p:cNvPr>
              <p:cNvGrpSpPr>
                <a:grpSpLocks/>
              </p:cNvGrpSpPr>
              <p:nvPr/>
            </p:nvGrpSpPr>
            <p:grpSpPr bwMode="auto">
              <a:xfrm flipV="1">
                <a:off x="3888" y="2544"/>
                <a:ext cx="816" cy="48"/>
                <a:chOff x="2256" y="3552"/>
                <a:chExt cx="1200" cy="0"/>
              </a:xfrm>
            </p:grpSpPr>
            <p:sp>
              <p:nvSpPr>
                <p:cNvPr id="46209" name="Line 9">
                  <a:extLst>
                    <a:ext uri="{FF2B5EF4-FFF2-40B4-BE49-F238E27FC236}">
                      <a16:creationId xmlns:a16="http://schemas.microsoft.com/office/drawing/2014/main" id="{EEF237ED-37A2-47B4-90BE-BF9E8D6E9822}"/>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10" name="Line 10">
                  <a:extLst>
                    <a:ext uri="{FF2B5EF4-FFF2-40B4-BE49-F238E27FC236}">
                      <a16:creationId xmlns:a16="http://schemas.microsoft.com/office/drawing/2014/main" id="{943D91BA-3425-4FE7-8544-58A4DB621840}"/>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11" name="Line 11">
                  <a:extLst>
                    <a:ext uri="{FF2B5EF4-FFF2-40B4-BE49-F238E27FC236}">
                      <a16:creationId xmlns:a16="http://schemas.microsoft.com/office/drawing/2014/main" id="{C42527AF-8F57-4287-BAF1-B74EC56234AC}"/>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205" name="Group 12">
                <a:extLst>
                  <a:ext uri="{FF2B5EF4-FFF2-40B4-BE49-F238E27FC236}">
                    <a16:creationId xmlns:a16="http://schemas.microsoft.com/office/drawing/2014/main" id="{FD7656E9-D7FF-4176-946F-172B10616B84}"/>
                  </a:ext>
                </a:extLst>
              </p:cNvPr>
              <p:cNvGrpSpPr>
                <a:grpSpLocks/>
              </p:cNvGrpSpPr>
              <p:nvPr/>
            </p:nvGrpSpPr>
            <p:grpSpPr bwMode="auto">
              <a:xfrm flipH="1" flipV="1">
                <a:off x="2880" y="2544"/>
                <a:ext cx="816" cy="48"/>
                <a:chOff x="2256" y="3552"/>
                <a:chExt cx="1200" cy="0"/>
              </a:xfrm>
            </p:grpSpPr>
            <p:sp>
              <p:nvSpPr>
                <p:cNvPr id="46206" name="Line 13">
                  <a:extLst>
                    <a:ext uri="{FF2B5EF4-FFF2-40B4-BE49-F238E27FC236}">
                      <a16:creationId xmlns:a16="http://schemas.microsoft.com/office/drawing/2014/main" id="{C29D94E2-04E3-4DD1-969D-E76128D68576}"/>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07" name="Line 14">
                  <a:extLst>
                    <a:ext uri="{FF2B5EF4-FFF2-40B4-BE49-F238E27FC236}">
                      <a16:creationId xmlns:a16="http://schemas.microsoft.com/office/drawing/2014/main" id="{FEB0CB9E-06FE-4ED2-A4C3-C8F6DAF45174}"/>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08" name="Line 15">
                  <a:extLst>
                    <a:ext uri="{FF2B5EF4-FFF2-40B4-BE49-F238E27FC236}">
                      <a16:creationId xmlns:a16="http://schemas.microsoft.com/office/drawing/2014/main" id="{BCFC6E82-4D63-4E7F-A712-FA49BD7362F1}"/>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1" name="Group 16">
              <a:extLst>
                <a:ext uri="{FF2B5EF4-FFF2-40B4-BE49-F238E27FC236}">
                  <a16:creationId xmlns:a16="http://schemas.microsoft.com/office/drawing/2014/main" id="{A8CE5405-A1E5-42E6-A969-0024CEE78CB0}"/>
                </a:ext>
              </a:extLst>
            </p:cNvPr>
            <p:cNvGrpSpPr>
              <a:grpSpLocks/>
            </p:cNvGrpSpPr>
            <p:nvPr/>
          </p:nvGrpSpPr>
          <p:grpSpPr bwMode="auto">
            <a:xfrm rot="5400000">
              <a:off x="2856" y="2520"/>
              <a:ext cx="1824" cy="48"/>
              <a:chOff x="2880" y="2544"/>
              <a:chExt cx="1824" cy="48"/>
            </a:xfrm>
          </p:grpSpPr>
          <p:grpSp>
            <p:nvGrpSpPr>
              <p:cNvPr id="46196" name="Group 17">
                <a:extLst>
                  <a:ext uri="{FF2B5EF4-FFF2-40B4-BE49-F238E27FC236}">
                    <a16:creationId xmlns:a16="http://schemas.microsoft.com/office/drawing/2014/main" id="{F7728564-1A25-4FF4-91D1-A6A5ADDFA7A8}"/>
                  </a:ext>
                </a:extLst>
              </p:cNvPr>
              <p:cNvGrpSpPr>
                <a:grpSpLocks/>
              </p:cNvGrpSpPr>
              <p:nvPr/>
            </p:nvGrpSpPr>
            <p:grpSpPr bwMode="auto">
              <a:xfrm flipV="1">
                <a:off x="3888" y="2544"/>
                <a:ext cx="816" cy="48"/>
                <a:chOff x="2256" y="3552"/>
                <a:chExt cx="1200" cy="0"/>
              </a:xfrm>
            </p:grpSpPr>
            <p:sp>
              <p:nvSpPr>
                <p:cNvPr id="46201" name="Line 18">
                  <a:extLst>
                    <a:ext uri="{FF2B5EF4-FFF2-40B4-BE49-F238E27FC236}">
                      <a16:creationId xmlns:a16="http://schemas.microsoft.com/office/drawing/2014/main" id="{DFE5F428-E6EB-496B-BEB8-4C24C3861F19}"/>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02" name="Line 19">
                  <a:extLst>
                    <a:ext uri="{FF2B5EF4-FFF2-40B4-BE49-F238E27FC236}">
                      <a16:creationId xmlns:a16="http://schemas.microsoft.com/office/drawing/2014/main" id="{6CA6D681-DCFB-44DF-BB44-167AE146B8BD}"/>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03" name="Line 20">
                  <a:extLst>
                    <a:ext uri="{FF2B5EF4-FFF2-40B4-BE49-F238E27FC236}">
                      <a16:creationId xmlns:a16="http://schemas.microsoft.com/office/drawing/2014/main" id="{E20BE25B-A2C5-45C0-92F1-637D47F1990A}"/>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97" name="Group 21">
                <a:extLst>
                  <a:ext uri="{FF2B5EF4-FFF2-40B4-BE49-F238E27FC236}">
                    <a16:creationId xmlns:a16="http://schemas.microsoft.com/office/drawing/2014/main" id="{72BBC0BD-E137-47CE-9968-D12B491E04BF}"/>
                  </a:ext>
                </a:extLst>
              </p:cNvPr>
              <p:cNvGrpSpPr>
                <a:grpSpLocks/>
              </p:cNvGrpSpPr>
              <p:nvPr/>
            </p:nvGrpSpPr>
            <p:grpSpPr bwMode="auto">
              <a:xfrm flipH="1" flipV="1">
                <a:off x="2880" y="2544"/>
                <a:ext cx="816" cy="48"/>
                <a:chOff x="2256" y="3552"/>
                <a:chExt cx="1200" cy="0"/>
              </a:xfrm>
            </p:grpSpPr>
            <p:sp>
              <p:nvSpPr>
                <p:cNvPr id="46198" name="Line 22">
                  <a:extLst>
                    <a:ext uri="{FF2B5EF4-FFF2-40B4-BE49-F238E27FC236}">
                      <a16:creationId xmlns:a16="http://schemas.microsoft.com/office/drawing/2014/main" id="{A51942B7-4A4F-4675-9A69-9BB4B9AB2245}"/>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99" name="Line 23">
                  <a:extLst>
                    <a:ext uri="{FF2B5EF4-FFF2-40B4-BE49-F238E27FC236}">
                      <a16:creationId xmlns:a16="http://schemas.microsoft.com/office/drawing/2014/main" id="{7EA715B4-42D9-43D7-BD34-0C7030EDD7EA}"/>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200" name="Line 24">
                  <a:extLst>
                    <a:ext uri="{FF2B5EF4-FFF2-40B4-BE49-F238E27FC236}">
                      <a16:creationId xmlns:a16="http://schemas.microsoft.com/office/drawing/2014/main" id="{119C1113-FEDE-4266-9C31-B576981E0922}"/>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2" name="Group 25">
              <a:extLst>
                <a:ext uri="{FF2B5EF4-FFF2-40B4-BE49-F238E27FC236}">
                  <a16:creationId xmlns:a16="http://schemas.microsoft.com/office/drawing/2014/main" id="{35856C12-9AEB-4EFD-8046-6AB11AD74978}"/>
                </a:ext>
              </a:extLst>
            </p:cNvPr>
            <p:cNvGrpSpPr>
              <a:grpSpLocks/>
            </p:cNvGrpSpPr>
            <p:nvPr/>
          </p:nvGrpSpPr>
          <p:grpSpPr bwMode="auto">
            <a:xfrm rot="-2781455">
              <a:off x="2897" y="2536"/>
              <a:ext cx="1824" cy="48"/>
              <a:chOff x="2880" y="2544"/>
              <a:chExt cx="1824" cy="48"/>
            </a:xfrm>
          </p:grpSpPr>
          <p:grpSp>
            <p:nvGrpSpPr>
              <p:cNvPr id="46188" name="Group 26">
                <a:extLst>
                  <a:ext uri="{FF2B5EF4-FFF2-40B4-BE49-F238E27FC236}">
                    <a16:creationId xmlns:a16="http://schemas.microsoft.com/office/drawing/2014/main" id="{A6B7E9ED-5EE5-4F67-92F6-BA7960B56318}"/>
                  </a:ext>
                </a:extLst>
              </p:cNvPr>
              <p:cNvGrpSpPr>
                <a:grpSpLocks/>
              </p:cNvGrpSpPr>
              <p:nvPr/>
            </p:nvGrpSpPr>
            <p:grpSpPr bwMode="auto">
              <a:xfrm flipV="1">
                <a:off x="3888" y="2544"/>
                <a:ext cx="816" cy="48"/>
                <a:chOff x="2256" y="3552"/>
                <a:chExt cx="1200" cy="0"/>
              </a:xfrm>
            </p:grpSpPr>
            <p:sp>
              <p:nvSpPr>
                <p:cNvPr id="46193" name="Line 27">
                  <a:extLst>
                    <a:ext uri="{FF2B5EF4-FFF2-40B4-BE49-F238E27FC236}">
                      <a16:creationId xmlns:a16="http://schemas.microsoft.com/office/drawing/2014/main" id="{6C4CD610-25F1-4F59-BAFA-4446C6DF0656}"/>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94" name="Line 28">
                  <a:extLst>
                    <a:ext uri="{FF2B5EF4-FFF2-40B4-BE49-F238E27FC236}">
                      <a16:creationId xmlns:a16="http://schemas.microsoft.com/office/drawing/2014/main" id="{DEC69755-E376-4EA8-8A72-1FF280594402}"/>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95" name="Line 29">
                  <a:extLst>
                    <a:ext uri="{FF2B5EF4-FFF2-40B4-BE49-F238E27FC236}">
                      <a16:creationId xmlns:a16="http://schemas.microsoft.com/office/drawing/2014/main" id="{4D275FD0-72A0-4F1F-BD7A-47BAE9390A84}"/>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89" name="Group 30">
                <a:extLst>
                  <a:ext uri="{FF2B5EF4-FFF2-40B4-BE49-F238E27FC236}">
                    <a16:creationId xmlns:a16="http://schemas.microsoft.com/office/drawing/2014/main" id="{CDC7A567-895B-4E40-BE46-5F93B9A8CBA0}"/>
                  </a:ext>
                </a:extLst>
              </p:cNvPr>
              <p:cNvGrpSpPr>
                <a:grpSpLocks/>
              </p:cNvGrpSpPr>
              <p:nvPr/>
            </p:nvGrpSpPr>
            <p:grpSpPr bwMode="auto">
              <a:xfrm flipH="1" flipV="1">
                <a:off x="2880" y="2544"/>
                <a:ext cx="816" cy="48"/>
                <a:chOff x="2256" y="3552"/>
                <a:chExt cx="1200" cy="0"/>
              </a:xfrm>
            </p:grpSpPr>
            <p:sp>
              <p:nvSpPr>
                <p:cNvPr id="46190" name="Line 31">
                  <a:extLst>
                    <a:ext uri="{FF2B5EF4-FFF2-40B4-BE49-F238E27FC236}">
                      <a16:creationId xmlns:a16="http://schemas.microsoft.com/office/drawing/2014/main" id="{9FEB1AC0-B2CB-4C6C-8BF1-509758EC7A9C}"/>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91" name="Line 32">
                  <a:extLst>
                    <a:ext uri="{FF2B5EF4-FFF2-40B4-BE49-F238E27FC236}">
                      <a16:creationId xmlns:a16="http://schemas.microsoft.com/office/drawing/2014/main" id="{307DA6D5-F246-42AE-97F3-EFB7B617AEF7}"/>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92" name="Line 33">
                  <a:extLst>
                    <a:ext uri="{FF2B5EF4-FFF2-40B4-BE49-F238E27FC236}">
                      <a16:creationId xmlns:a16="http://schemas.microsoft.com/office/drawing/2014/main" id="{7D03AD6C-73F8-436D-AF11-F905DCF77B1C}"/>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3" name="Group 34">
              <a:extLst>
                <a:ext uri="{FF2B5EF4-FFF2-40B4-BE49-F238E27FC236}">
                  <a16:creationId xmlns:a16="http://schemas.microsoft.com/office/drawing/2014/main" id="{5B22988A-7858-4AB9-B8B2-2D3958CB73EE}"/>
                </a:ext>
              </a:extLst>
            </p:cNvPr>
            <p:cNvGrpSpPr>
              <a:grpSpLocks/>
            </p:cNvGrpSpPr>
            <p:nvPr/>
          </p:nvGrpSpPr>
          <p:grpSpPr bwMode="auto">
            <a:xfrm rot="2618545">
              <a:off x="2863" y="2537"/>
              <a:ext cx="1824" cy="48"/>
              <a:chOff x="2880" y="2544"/>
              <a:chExt cx="1824" cy="48"/>
            </a:xfrm>
          </p:grpSpPr>
          <p:grpSp>
            <p:nvGrpSpPr>
              <p:cNvPr id="46180" name="Group 35">
                <a:extLst>
                  <a:ext uri="{FF2B5EF4-FFF2-40B4-BE49-F238E27FC236}">
                    <a16:creationId xmlns:a16="http://schemas.microsoft.com/office/drawing/2014/main" id="{D8126DFE-EB56-4410-9EB5-2D57D917A2DE}"/>
                  </a:ext>
                </a:extLst>
              </p:cNvPr>
              <p:cNvGrpSpPr>
                <a:grpSpLocks/>
              </p:cNvGrpSpPr>
              <p:nvPr/>
            </p:nvGrpSpPr>
            <p:grpSpPr bwMode="auto">
              <a:xfrm flipV="1">
                <a:off x="3888" y="2544"/>
                <a:ext cx="816" cy="48"/>
                <a:chOff x="2256" y="3552"/>
                <a:chExt cx="1200" cy="0"/>
              </a:xfrm>
            </p:grpSpPr>
            <p:sp>
              <p:nvSpPr>
                <p:cNvPr id="46185" name="Line 36">
                  <a:extLst>
                    <a:ext uri="{FF2B5EF4-FFF2-40B4-BE49-F238E27FC236}">
                      <a16:creationId xmlns:a16="http://schemas.microsoft.com/office/drawing/2014/main" id="{CEE4D948-6F6F-4FB9-8391-47C88A8ADF28}"/>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86" name="Line 37">
                  <a:extLst>
                    <a:ext uri="{FF2B5EF4-FFF2-40B4-BE49-F238E27FC236}">
                      <a16:creationId xmlns:a16="http://schemas.microsoft.com/office/drawing/2014/main" id="{89DF76E6-43A9-4F3D-B6BB-B639C951CED2}"/>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87" name="Line 38">
                  <a:extLst>
                    <a:ext uri="{FF2B5EF4-FFF2-40B4-BE49-F238E27FC236}">
                      <a16:creationId xmlns:a16="http://schemas.microsoft.com/office/drawing/2014/main" id="{73FA6962-A847-4548-B654-EAF72D810255}"/>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81" name="Group 39">
                <a:extLst>
                  <a:ext uri="{FF2B5EF4-FFF2-40B4-BE49-F238E27FC236}">
                    <a16:creationId xmlns:a16="http://schemas.microsoft.com/office/drawing/2014/main" id="{C21EAD67-1151-40BE-A094-DE00F3BFD55C}"/>
                  </a:ext>
                </a:extLst>
              </p:cNvPr>
              <p:cNvGrpSpPr>
                <a:grpSpLocks/>
              </p:cNvGrpSpPr>
              <p:nvPr/>
            </p:nvGrpSpPr>
            <p:grpSpPr bwMode="auto">
              <a:xfrm flipH="1" flipV="1">
                <a:off x="2880" y="2544"/>
                <a:ext cx="816" cy="48"/>
                <a:chOff x="2256" y="3552"/>
                <a:chExt cx="1200" cy="0"/>
              </a:xfrm>
            </p:grpSpPr>
            <p:sp>
              <p:nvSpPr>
                <p:cNvPr id="46182" name="Line 40">
                  <a:extLst>
                    <a:ext uri="{FF2B5EF4-FFF2-40B4-BE49-F238E27FC236}">
                      <a16:creationId xmlns:a16="http://schemas.microsoft.com/office/drawing/2014/main" id="{DF92556E-ECF8-4D1E-8A99-2B8F9F34C175}"/>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83" name="Line 41">
                  <a:extLst>
                    <a:ext uri="{FF2B5EF4-FFF2-40B4-BE49-F238E27FC236}">
                      <a16:creationId xmlns:a16="http://schemas.microsoft.com/office/drawing/2014/main" id="{8A8E06F1-B0B9-4698-AC66-BEFEB72EF1C0}"/>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84" name="Line 42">
                  <a:extLst>
                    <a:ext uri="{FF2B5EF4-FFF2-40B4-BE49-F238E27FC236}">
                      <a16:creationId xmlns:a16="http://schemas.microsoft.com/office/drawing/2014/main" id="{4A22DDF0-0ABA-49C0-ADD8-FA953E342FD3}"/>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4" name="Group 43">
              <a:extLst>
                <a:ext uri="{FF2B5EF4-FFF2-40B4-BE49-F238E27FC236}">
                  <a16:creationId xmlns:a16="http://schemas.microsoft.com/office/drawing/2014/main" id="{AF7DC260-7200-4944-AF8B-0931FC66ECC8}"/>
                </a:ext>
              </a:extLst>
            </p:cNvPr>
            <p:cNvGrpSpPr>
              <a:grpSpLocks/>
            </p:cNvGrpSpPr>
            <p:nvPr/>
          </p:nvGrpSpPr>
          <p:grpSpPr bwMode="auto">
            <a:xfrm rot="-4099621">
              <a:off x="2902" y="2528"/>
              <a:ext cx="1824" cy="48"/>
              <a:chOff x="2880" y="2544"/>
              <a:chExt cx="1824" cy="48"/>
            </a:xfrm>
          </p:grpSpPr>
          <p:grpSp>
            <p:nvGrpSpPr>
              <p:cNvPr id="46172" name="Group 44">
                <a:extLst>
                  <a:ext uri="{FF2B5EF4-FFF2-40B4-BE49-F238E27FC236}">
                    <a16:creationId xmlns:a16="http://schemas.microsoft.com/office/drawing/2014/main" id="{3853051C-C0BB-48A1-8635-3FE6BCA9F7D3}"/>
                  </a:ext>
                </a:extLst>
              </p:cNvPr>
              <p:cNvGrpSpPr>
                <a:grpSpLocks/>
              </p:cNvGrpSpPr>
              <p:nvPr/>
            </p:nvGrpSpPr>
            <p:grpSpPr bwMode="auto">
              <a:xfrm flipV="1">
                <a:off x="3888" y="2544"/>
                <a:ext cx="816" cy="48"/>
                <a:chOff x="2256" y="3552"/>
                <a:chExt cx="1200" cy="0"/>
              </a:xfrm>
            </p:grpSpPr>
            <p:sp>
              <p:nvSpPr>
                <p:cNvPr id="46177" name="Line 45">
                  <a:extLst>
                    <a:ext uri="{FF2B5EF4-FFF2-40B4-BE49-F238E27FC236}">
                      <a16:creationId xmlns:a16="http://schemas.microsoft.com/office/drawing/2014/main" id="{E4A9E40B-A5A5-42CA-9784-7A9DA9A37F89}"/>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8" name="Line 46">
                  <a:extLst>
                    <a:ext uri="{FF2B5EF4-FFF2-40B4-BE49-F238E27FC236}">
                      <a16:creationId xmlns:a16="http://schemas.microsoft.com/office/drawing/2014/main" id="{9B37250D-12BF-48C6-B2F8-99405993816F}"/>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9" name="Line 47">
                  <a:extLst>
                    <a:ext uri="{FF2B5EF4-FFF2-40B4-BE49-F238E27FC236}">
                      <a16:creationId xmlns:a16="http://schemas.microsoft.com/office/drawing/2014/main" id="{522C0A73-2E73-4335-BF69-0D6EEE18703F}"/>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73" name="Group 48">
                <a:extLst>
                  <a:ext uri="{FF2B5EF4-FFF2-40B4-BE49-F238E27FC236}">
                    <a16:creationId xmlns:a16="http://schemas.microsoft.com/office/drawing/2014/main" id="{68952300-A936-4342-8BD7-5D9FCC546763}"/>
                  </a:ext>
                </a:extLst>
              </p:cNvPr>
              <p:cNvGrpSpPr>
                <a:grpSpLocks/>
              </p:cNvGrpSpPr>
              <p:nvPr/>
            </p:nvGrpSpPr>
            <p:grpSpPr bwMode="auto">
              <a:xfrm flipH="1" flipV="1">
                <a:off x="2880" y="2544"/>
                <a:ext cx="816" cy="48"/>
                <a:chOff x="2256" y="3552"/>
                <a:chExt cx="1200" cy="0"/>
              </a:xfrm>
            </p:grpSpPr>
            <p:sp>
              <p:nvSpPr>
                <p:cNvPr id="46174" name="Line 49">
                  <a:extLst>
                    <a:ext uri="{FF2B5EF4-FFF2-40B4-BE49-F238E27FC236}">
                      <a16:creationId xmlns:a16="http://schemas.microsoft.com/office/drawing/2014/main" id="{C21974E9-48C6-4492-A502-E2158A962B55}"/>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5" name="Line 50">
                  <a:extLst>
                    <a:ext uri="{FF2B5EF4-FFF2-40B4-BE49-F238E27FC236}">
                      <a16:creationId xmlns:a16="http://schemas.microsoft.com/office/drawing/2014/main" id="{C55C228A-3C4A-4887-A08E-E60FCD607267}"/>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6" name="Line 51">
                  <a:extLst>
                    <a:ext uri="{FF2B5EF4-FFF2-40B4-BE49-F238E27FC236}">
                      <a16:creationId xmlns:a16="http://schemas.microsoft.com/office/drawing/2014/main" id="{3603A8F4-9771-49C1-8BD4-AD66AC27C922}"/>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5" name="Group 52">
              <a:extLst>
                <a:ext uri="{FF2B5EF4-FFF2-40B4-BE49-F238E27FC236}">
                  <a16:creationId xmlns:a16="http://schemas.microsoft.com/office/drawing/2014/main" id="{1DD3C5EE-7158-4926-A7DF-DF317F522547}"/>
                </a:ext>
              </a:extLst>
            </p:cNvPr>
            <p:cNvGrpSpPr>
              <a:grpSpLocks/>
            </p:cNvGrpSpPr>
            <p:nvPr/>
          </p:nvGrpSpPr>
          <p:grpSpPr bwMode="auto">
            <a:xfrm rot="1300379">
              <a:off x="2871" y="2542"/>
              <a:ext cx="1824" cy="48"/>
              <a:chOff x="2880" y="2544"/>
              <a:chExt cx="1824" cy="48"/>
            </a:xfrm>
          </p:grpSpPr>
          <p:grpSp>
            <p:nvGrpSpPr>
              <p:cNvPr id="46164" name="Group 53">
                <a:extLst>
                  <a:ext uri="{FF2B5EF4-FFF2-40B4-BE49-F238E27FC236}">
                    <a16:creationId xmlns:a16="http://schemas.microsoft.com/office/drawing/2014/main" id="{81886FAA-222D-4667-B5DA-F3E86AF12762}"/>
                  </a:ext>
                </a:extLst>
              </p:cNvPr>
              <p:cNvGrpSpPr>
                <a:grpSpLocks/>
              </p:cNvGrpSpPr>
              <p:nvPr/>
            </p:nvGrpSpPr>
            <p:grpSpPr bwMode="auto">
              <a:xfrm flipV="1">
                <a:off x="3888" y="2544"/>
                <a:ext cx="816" cy="48"/>
                <a:chOff x="2256" y="3552"/>
                <a:chExt cx="1200" cy="0"/>
              </a:xfrm>
            </p:grpSpPr>
            <p:sp>
              <p:nvSpPr>
                <p:cNvPr id="46169" name="Line 54">
                  <a:extLst>
                    <a:ext uri="{FF2B5EF4-FFF2-40B4-BE49-F238E27FC236}">
                      <a16:creationId xmlns:a16="http://schemas.microsoft.com/office/drawing/2014/main" id="{7BBAA33C-600D-433C-9935-C026C94C694F}"/>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0" name="Line 55">
                  <a:extLst>
                    <a:ext uri="{FF2B5EF4-FFF2-40B4-BE49-F238E27FC236}">
                      <a16:creationId xmlns:a16="http://schemas.microsoft.com/office/drawing/2014/main" id="{A95AC69D-BB1F-4702-912A-8E6FFD7FA1D5}"/>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71" name="Line 56">
                  <a:extLst>
                    <a:ext uri="{FF2B5EF4-FFF2-40B4-BE49-F238E27FC236}">
                      <a16:creationId xmlns:a16="http://schemas.microsoft.com/office/drawing/2014/main" id="{DEC18559-5958-4CFC-A038-964F9E93FD76}"/>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65" name="Group 57">
                <a:extLst>
                  <a:ext uri="{FF2B5EF4-FFF2-40B4-BE49-F238E27FC236}">
                    <a16:creationId xmlns:a16="http://schemas.microsoft.com/office/drawing/2014/main" id="{5C0D7173-C2D2-49B0-8089-6773726CCD07}"/>
                  </a:ext>
                </a:extLst>
              </p:cNvPr>
              <p:cNvGrpSpPr>
                <a:grpSpLocks/>
              </p:cNvGrpSpPr>
              <p:nvPr/>
            </p:nvGrpSpPr>
            <p:grpSpPr bwMode="auto">
              <a:xfrm flipH="1" flipV="1">
                <a:off x="2880" y="2544"/>
                <a:ext cx="816" cy="48"/>
                <a:chOff x="2256" y="3552"/>
                <a:chExt cx="1200" cy="0"/>
              </a:xfrm>
            </p:grpSpPr>
            <p:sp>
              <p:nvSpPr>
                <p:cNvPr id="46166" name="Line 58">
                  <a:extLst>
                    <a:ext uri="{FF2B5EF4-FFF2-40B4-BE49-F238E27FC236}">
                      <a16:creationId xmlns:a16="http://schemas.microsoft.com/office/drawing/2014/main" id="{B74DECBF-8A9D-4418-9559-762A6817E626}"/>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67" name="Line 59">
                  <a:extLst>
                    <a:ext uri="{FF2B5EF4-FFF2-40B4-BE49-F238E27FC236}">
                      <a16:creationId xmlns:a16="http://schemas.microsoft.com/office/drawing/2014/main" id="{7D52CEDA-A1B3-4C74-8E7C-A4E75E701869}"/>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68" name="Line 60">
                  <a:extLst>
                    <a:ext uri="{FF2B5EF4-FFF2-40B4-BE49-F238E27FC236}">
                      <a16:creationId xmlns:a16="http://schemas.microsoft.com/office/drawing/2014/main" id="{FDFF0B12-0FE9-44DE-BC1E-924474C58B0A}"/>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6" name="Group 61">
              <a:extLst>
                <a:ext uri="{FF2B5EF4-FFF2-40B4-BE49-F238E27FC236}">
                  <a16:creationId xmlns:a16="http://schemas.microsoft.com/office/drawing/2014/main" id="{34897B94-A688-4848-BD66-9E073230B416}"/>
                </a:ext>
              </a:extLst>
            </p:cNvPr>
            <p:cNvGrpSpPr>
              <a:grpSpLocks/>
            </p:cNvGrpSpPr>
            <p:nvPr/>
          </p:nvGrpSpPr>
          <p:grpSpPr bwMode="auto">
            <a:xfrm rot="-1541001">
              <a:off x="2890" y="2541"/>
              <a:ext cx="1824" cy="48"/>
              <a:chOff x="2880" y="2544"/>
              <a:chExt cx="1824" cy="48"/>
            </a:xfrm>
          </p:grpSpPr>
          <p:grpSp>
            <p:nvGrpSpPr>
              <p:cNvPr id="46156" name="Group 62">
                <a:extLst>
                  <a:ext uri="{FF2B5EF4-FFF2-40B4-BE49-F238E27FC236}">
                    <a16:creationId xmlns:a16="http://schemas.microsoft.com/office/drawing/2014/main" id="{D9FC6A0D-5129-4793-9BC4-938139C8A9E1}"/>
                  </a:ext>
                </a:extLst>
              </p:cNvPr>
              <p:cNvGrpSpPr>
                <a:grpSpLocks/>
              </p:cNvGrpSpPr>
              <p:nvPr/>
            </p:nvGrpSpPr>
            <p:grpSpPr bwMode="auto">
              <a:xfrm flipV="1">
                <a:off x="3888" y="2544"/>
                <a:ext cx="816" cy="48"/>
                <a:chOff x="2256" y="3552"/>
                <a:chExt cx="1200" cy="0"/>
              </a:xfrm>
            </p:grpSpPr>
            <p:sp>
              <p:nvSpPr>
                <p:cNvPr id="46161" name="Line 63">
                  <a:extLst>
                    <a:ext uri="{FF2B5EF4-FFF2-40B4-BE49-F238E27FC236}">
                      <a16:creationId xmlns:a16="http://schemas.microsoft.com/office/drawing/2014/main" id="{2BE3197B-8ABC-495C-A0CD-8B37D90D2AB5}"/>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62" name="Line 64">
                  <a:extLst>
                    <a:ext uri="{FF2B5EF4-FFF2-40B4-BE49-F238E27FC236}">
                      <a16:creationId xmlns:a16="http://schemas.microsoft.com/office/drawing/2014/main" id="{E84F0D2D-D7D5-42C2-9D37-0179D31BA23F}"/>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63" name="Line 65">
                  <a:extLst>
                    <a:ext uri="{FF2B5EF4-FFF2-40B4-BE49-F238E27FC236}">
                      <a16:creationId xmlns:a16="http://schemas.microsoft.com/office/drawing/2014/main" id="{BEBD6861-9E99-4879-80D3-E41EACA45C58}"/>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57" name="Group 66">
                <a:extLst>
                  <a:ext uri="{FF2B5EF4-FFF2-40B4-BE49-F238E27FC236}">
                    <a16:creationId xmlns:a16="http://schemas.microsoft.com/office/drawing/2014/main" id="{7C7D9327-69A0-4BD5-9466-FF4B683F022C}"/>
                  </a:ext>
                </a:extLst>
              </p:cNvPr>
              <p:cNvGrpSpPr>
                <a:grpSpLocks/>
              </p:cNvGrpSpPr>
              <p:nvPr/>
            </p:nvGrpSpPr>
            <p:grpSpPr bwMode="auto">
              <a:xfrm flipH="1" flipV="1">
                <a:off x="2880" y="2544"/>
                <a:ext cx="816" cy="48"/>
                <a:chOff x="2256" y="3552"/>
                <a:chExt cx="1200" cy="0"/>
              </a:xfrm>
            </p:grpSpPr>
            <p:sp>
              <p:nvSpPr>
                <p:cNvPr id="46158" name="Line 67">
                  <a:extLst>
                    <a:ext uri="{FF2B5EF4-FFF2-40B4-BE49-F238E27FC236}">
                      <a16:creationId xmlns:a16="http://schemas.microsoft.com/office/drawing/2014/main" id="{5BA9240B-0C25-4510-82AE-DFC288DE2837}"/>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59" name="Line 68">
                  <a:extLst>
                    <a:ext uri="{FF2B5EF4-FFF2-40B4-BE49-F238E27FC236}">
                      <a16:creationId xmlns:a16="http://schemas.microsoft.com/office/drawing/2014/main" id="{95610669-9FE1-46CB-9E6A-5993C8F73936}"/>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60" name="Line 69">
                  <a:extLst>
                    <a:ext uri="{FF2B5EF4-FFF2-40B4-BE49-F238E27FC236}">
                      <a16:creationId xmlns:a16="http://schemas.microsoft.com/office/drawing/2014/main" id="{49B6D317-9305-4F3C-9F13-2CB0B3B5CD70}"/>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147" name="Group 70">
              <a:extLst>
                <a:ext uri="{FF2B5EF4-FFF2-40B4-BE49-F238E27FC236}">
                  <a16:creationId xmlns:a16="http://schemas.microsoft.com/office/drawing/2014/main" id="{8999CE3C-C2ED-4F38-B132-3FB7D8464985}"/>
                </a:ext>
              </a:extLst>
            </p:cNvPr>
            <p:cNvGrpSpPr>
              <a:grpSpLocks/>
            </p:cNvGrpSpPr>
            <p:nvPr/>
          </p:nvGrpSpPr>
          <p:grpSpPr bwMode="auto">
            <a:xfrm rot="3858999">
              <a:off x="2858" y="2530"/>
              <a:ext cx="1824" cy="48"/>
              <a:chOff x="2880" y="2544"/>
              <a:chExt cx="1824" cy="48"/>
            </a:xfrm>
          </p:grpSpPr>
          <p:grpSp>
            <p:nvGrpSpPr>
              <p:cNvPr id="46148" name="Group 71">
                <a:extLst>
                  <a:ext uri="{FF2B5EF4-FFF2-40B4-BE49-F238E27FC236}">
                    <a16:creationId xmlns:a16="http://schemas.microsoft.com/office/drawing/2014/main" id="{F5FF0906-8DBD-4DDD-8C75-ED5A77655153}"/>
                  </a:ext>
                </a:extLst>
              </p:cNvPr>
              <p:cNvGrpSpPr>
                <a:grpSpLocks/>
              </p:cNvGrpSpPr>
              <p:nvPr/>
            </p:nvGrpSpPr>
            <p:grpSpPr bwMode="auto">
              <a:xfrm flipV="1">
                <a:off x="3888" y="2544"/>
                <a:ext cx="816" cy="48"/>
                <a:chOff x="2256" y="3552"/>
                <a:chExt cx="1200" cy="0"/>
              </a:xfrm>
            </p:grpSpPr>
            <p:sp>
              <p:nvSpPr>
                <p:cNvPr id="46153" name="Line 72">
                  <a:extLst>
                    <a:ext uri="{FF2B5EF4-FFF2-40B4-BE49-F238E27FC236}">
                      <a16:creationId xmlns:a16="http://schemas.microsoft.com/office/drawing/2014/main" id="{10AE7AF3-EA02-4B1F-B9F1-6EC41B109652}"/>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54" name="Line 73">
                  <a:extLst>
                    <a:ext uri="{FF2B5EF4-FFF2-40B4-BE49-F238E27FC236}">
                      <a16:creationId xmlns:a16="http://schemas.microsoft.com/office/drawing/2014/main" id="{BF68A90B-2891-4482-B45E-49F32A7F097B}"/>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55" name="Line 74">
                  <a:extLst>
                    <a:ext uri="{FF2B5EF4-FFF2-40B4-BE49-F238E27FC236}">
                      <a16:creationId xmlns:a16="http://schemas.microsoft.com/office/drawing/2014/main" id="{905297AB-564B-47EB-8B07-1411FBA69B5E}"/>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6149" name="Group 75">
                <a:extLst>
                  <a:ext uri="{FF2B5EF4-FFF2-40B4-BE49-F238E27FC236}">
                    <a16:creationId xmlns:a16="http://schemas.microsoft.com/office/drawing/2014/main" id="{A2AA1473-05CC-483E-ADD0-72E696C81080}"/>
                  </a:ext>
                </a:extLst>
              </p:cNvPr>
              <p:cNvGrpSpPr>
                <a:grpSpLocks/>
              </p:cNvGrpSpPr>
              <p:nvPr/>
            </p:nvGrpSpPr>
            <p:grpSpPr bwMode="auto">
              <a:xfrm flipH="1" flipV="1">
                <a:off x="2880" y="2544"/>
                <a:ext cx="816" cy="48"/>
                <a:chOff x="2256" y="3552"/>
                <a:chExt cx="1200" cy="0"/>
              </a:xfrm>
            </p:grpSpPr>
            <p:sp>
              <p:nvSpPr>
                <p:cNvPr id="46150" name="Line 76">
                  <a:extLst>
                    <a:ext uri="{FF2B5EF4-FFF2-40B4-BE49-F238E27FC236}">
                      <a16:creationId xmlns:a16="http://schemas.microsoft.com/office/drawing/2014/main" id="{16DB439A-71B9-401F-B4CE-F61C9647425E}"/>
                    </a:ext>
                  </a:extLst>
                </p:cNvPr>
                <p:cNvSpPr>
                  <a:spLocks noChangeShapeType="1"/>
                </p:cNvSpPr>
                <p:nvPr/>
              </p:nvSpPr>
              <p:spPr bwMode="auto">
                <a:xfrm>
                  <a:off x="2256"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51" name="Line 77">
                  <a:extLst>
                    <a:ext uri="{FF2B5EF4-FFF2-40B4-BE49-F238E27FC236}">
                      <a16:creationId xmlns:a16="http://schemas.microsoft.com/office/drawing/2014/main" id="{447268C8-384A-489A-97FC-D93001E47847}"/>
                    </a:ext>
                  </a:extLst>
                </p:cNvPr>
                <p:cNvSpPr>
                  <a:spLocks noChangeShapeType="1"/>
                </p:cNvSpPr>
                <p:nvPr/>
              </p:nvSpPr>
              <p:spPr bwMode="auto">
                <a:xfrm>
                  <a:off x="2688"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52" name="Line 78">
                  <a:extLst>
                    <a:ext uri="{FF2B5EF4-FFF2-40B4-BE49-F238E27FC236}">
                      <a16:creationId xmlns:a16="http://schemas.microsoft.com/office/drawing/2014/main" id="{FD63E9EC-81B0-471D-9CC1-6FFBD5FF5E32}"/>
                    </a:ext>
                  </a:extLst>
                </p:cNvPr>
                <p:cNvSpPr>
                  <a:spLocks noChangeShapeType="1"/>
                </p:cNvSpPr>
                <p:nvPr/>
              </p:nvSpPr>
              <p:spPr bwMode="auto">
                <a:xfrm>
                  <a:off x="3120" y="3552"/>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46083" name="Text Box 79">
            <a:extLst>
              <a:ext uri="{FF2B5EF4-FFF2-40B4-BE49-F238E27FC236}">
                <a16:creationId xmlns:a16="http://schemas.microsoft.com/office/drawing/2014/main" id="{AB81A8BF-CAD4-4902-B1F0-A4B76C40F17F}"/>
              </a:ext>
            </a:extLst>
          </p:cNvPr>
          <p:cNvSpPr txBox="1">
            <a:spLocks noChangeArrowheads="1"/>
          </p:cNvSpPr>
          <p:nvPr/>
        </p:nvSpPr>
        <p:spPr bwMode="auto">
          <a:xfrm>
            <a:off x="1752600" y="3694113"/>
            <a:ext cx="25273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正点电荷周围引入另一正点电荷受到的场力</a:t>
            </a:r>
            <a:r>
              <a:rPr lang="en-US" altLang="zh-CN">
                <a:ea typeface="宋体" panose="02010600030101010101" pitchFamily="2" charset="-122"/>
              </a:rPr>
              <a:t>.</a:t>
            </a:r>
          </a:p>
        </p:txBody>
      </p:sp>
      <p:grpSp>
        <p:nvGrpSpPr>
          <p:cNvPr id="46084" name="Group 80">
            <a:extLst>
              <a:ext uri="{FF2B5EF4-FFF2-40B4-BE49-F238E27FC236}">
                <a16:creationId xmlns:a16="http://schemas.microsoft.com/office/drawing/2014/main" id="{AC23E6AC-8E28-46A4-BD1B-47D9BB00F005}"/>
              </a:ext>
            </a:extLst>
          </p:cNvPr>
          <p:cNvGrpSpPr>
            <a:grpSpLocks/>
          </p:cNvGrpSpPr>
          <p:nvPr/>
        </p:nvGrpSpPr>
        <p:grpSpPr bwMode="auto">
          <a:xfrm>
            <a:off x="5157788" y="987425"/>
            <a:ext cx="2438400" cy="2381250"/>
            <a:chOff x="3374" y="430"/>
            <a:chExt cx="1536" cy="1500"/>
          </a:xfrm>
        </p:grpSpPr>
        <p:grpSp>
          <p:nvGrpSpPr>
            <p:cNvPr id="46086" name="Group 81">
              <a:extLst>
                <a:ext uri="{FF2B5EF4-FFF2-40B4-BE49-F238E27FC236}">
                  <a16:creationId xmlns:a16="http://schemas.microsoft.com/office/drawing/2014/main" id="{E4F9BD56-7653-40C2-8568-F5424D5F0CA9}"/>
                </a:ext>
              </a:extLst>
            </p:cNvPr>
            <p:cNvGrpSpPr>
              <a:grpSpLocks/>
            </p:cNvGrpSpPr>
            <p:nvPr/>
          </p:nvGrpSpPr>
          <p:grpSpPr bwMode="auto">
            <a:xfrm>
              <a:off x="3374" y="430"/>
              <a:ext cx="1536" cy="1500"/>
              <a:chOff x="3374" y="430"/>
              <a:chExt cx="1536" cy="1500"/>
            </a:xfrm>
          </p:grpSpPr>
          <p:grpSp>
            <p:nvGrpSpPr>
              <p:cNvPr id="46090" name="Group 82">
                <a:extLst>
                  <a:ext uri="{FF2B5EF4-FFF2-40B4-BE49-F238E27FC236}">
                    <a16:creationId xmlns:a16="http://schemas.microsoft.com/office/drawing/2014/main" id="{DB39B819-9400-4D5B-9BA0-6EA894183F3F}"/>
                  </a:ext>
                </a:extLst>
              </p:cNvPr>
              <p:cNvGrpSpPr>
                <a:grpSpLocks/>
              </p:cNvGrpSpPr>
              <p:nvPr/>
            </p:nvGrpSpPr>
            <p:grpSpPr bwMode="auto">
              <a:xfrm>
                <a:off x="3374" y="430"/>
                <a:ext cx="1536" cy="1500"/>
                <a:chOff x="3374" y="430"/>
                <a:chExt cx="1536" cy="1500"/>
              </a:xfrm>
            </p:grpSpPr>
            <p:sp>
              <p:nvSpPr>
                <p:cNvPr id="46107" name="Line 83">
                  <a:extLst>
                    <a:ext uri="{FF2B5EF4-FFF2-40B4-BE49-F238E27FC236}">
                      <a16:creationId xmlns:a16="http://schemas.microsoft.com/office/drawing/2014/main" id="{518DD68E-9E7D-4CB9-98B4-A570E72E1EA6}"/>
                    </a:ext>
                  </a:extLst>
                </p:cNvPr>
                <p:cNvSpPr>
                  <a:spLocks noChangeShapeType="1"/>
                </p:cNvSpPr>
                <p:nvPr/>
              </p:nvSpPr>
              <p:spPr bwMode="auto">
                <a:xfrm flipV="1">
                  <a:off x="4470" y="1182"/>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08" name="Line 84">
                  <a:extLst>
                    <a:ext uri="{FF2B5EF4-FFF2-40B4-BE49-F238E27FC236}">
                      <a16:creationId xmlns:a16="http://schemas.microsoft.com/office/drawing/2014/main" id="{6BE1FF85-23E7-4378-8EBE-762C32EFB601}"/>
                    </a:ext>
                  </a:extLst>
                </p:cNvPr>
                <p:cNvSpPr>
                  <a:spLocks noChangeShapeType="1"/>
                </p:cNvSpPr>
                <p:nvPr/>
              </p:nvSpPr>
              <p:spPr bwMode="auto">
                <a:xfrm flipV="1">
                  <a:off x="4718" y="1182"/>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09" name="Line 85">
                  <a:extLst>
                    <a:ext uri="{FF2B5EF4-FFF2-40B4-BE49-F238E27FC236}">
                      <a16:creationId xmlns:a16="http://schemas.microsoft.com/office/drawing/2014/main" id="{D7927C32-1DB9-4BBA-A3E5-5CD7AA6BEA4D}"/>
                    </a:ext>
                  </a:extLst>
                </p:cNvPr>
                <p:cNvSpPr>
                  <a:spLocks noChangeShapeType="1"/>
                </p:cNvSpPr>
                <p:nvPr/>
              </p:nvSpPr>
              <p:spPr bwMode="auto">
                <a:xfrm flipH="1" flipV="1">
                  <a:off x="3621" y="1182"/>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10" name="Line 86">
                  <a:extLst>
                    <a:ext uri="{FF2B5EF4-FFF2-40B4-BE49-F238E27FC236}">
                      <a16:creationId xmlns:a16="http://schemas.microsoft.com/office/drawing/2014/main" id="{E8A9457B-B2F8-47B2-ADDB-D7269AA1C802}"/>
                    </a:ext>
                  </a:extLst>
                </p:cNvPr>
                <p:cNvSpPr>
                  <a:spLocks noChangeShapeType="1"/>
                </p:cNvSpPr>
                <p:nvPr/>
              </p:nvSpPr>
              <p:spPr bwMode="auto">
                <a:xfrm flipH="1" flipV="1">
                  <a:off x="3374" y="1182"/>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11" name="Line 87">
                  <a:extLst>
                    <a:ext uri="{FF2B5EF4-FFF2-40B4-BE49-F238E27FC236}">
                      <a16:creationId xmlns:a16="http://schemas.microsoft.com/office/drawing/2014/main" id="{3056B99D-CCB3-4088-8995-5AD8357A61A9}"/>
                    </a:ext>
                  </a:extLst>
                </p:cNvPr>
                <p:cNvSpPr>
                  <a:spLocks noChangeShapeType="1"/>
                </p:cNvSpPr>
                <p:nvPr/>
              </p:nvSpPr>
              <p:spPr bwMode="auto">
                <a:xfrm rot="5400000" flipV="1">
                  <a:off x="4046" y="1595"/>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12" name="Line 88">
                  <a:extLst>
                    <a:ext uri="{FF2B5EF4-FFF2-40B4-BE49-F238E27FC236}">
                      <a16:creationId xmlns:a16="http://schemas.microsoft.com/office/drawing/2014/main" id="{5368F835-266D-4D36-A41E-A62D67D657B2}"/>
                    </a:ext>
                  </a:extLst>
                </p:cNvPr>
                <p:cNvSpPr>
                  <a:spLocks noChangeShapeType="1"/>
                </p:cNvSpPr>
                <p:nvPr/>
              </p:nvSpPr>
              <p:spPr bwMode="auto">
                <a:xfrm rot="5400000" flipV="1">
                  <a:off x="4046" y="1836"/>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13" name="Line 89">
                  <a:extLst>
                    <a:ext uri="{FF2B5EF4-FFF2-40B4-BE49-F238E27FC236}">
                      <a16:creationId xmlns:a16="http://schemas.microsoft.com/office/drawing/2014/main" id="{C52DDDF5-D39E-414C-8866-016B0A30CDFC}"/>
                    </a:ext>
                  </a:extLst>
                </p:cNvPr>
                <p:cNvSpPr>
                  <a:spLocks noChangeShapeType="1"/>
                </p:cNvSpPr>
                <p:nvPr/>
              </p:nvSpPr>
              <p:spPr bwMode="auto">
                <a:xfrm rot="5400000" flipH="1" flipV="1">
                  <a:off x="4046" y="766"/>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14" name="Line 90">
                  <a:extLst>
                    <a:ext uri="{FF2B5EF4-FFF2-40B4-BE49-F238E27FC236}">
                      <a16:creationId xmlns:a16="http://schemas.microsoft.com/office/drawing/2014/main" id="{387696C1-1130-450B-B445-B6B0479E977E}"/>
                    </a:ext>
                  </a:extLst>
                </p:cNvPr>
                <p:cNvSpPr>
                  <a:spLocks noChangeShapeType="1"/>
                </p:cNvSpPr>
                <p:nvPr/>
              </p:nvSpPr>
              <p:spPr bwMode="auto">
                <a:xfrm rot="5400000" flipH="1" flipV="1">
                  <a:off x="4046" y="524"/>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15" name="Line 91">
                  <a:extLst>
                    <a:ext uri="{FF2B5EF4-FFF2-40B4-BE49-F238E27FC236}">
                      <a16:creationId xmlns:a16="http://schemas.microsoft.com/office/drawing/2014/main" id="{8966F4E5-0B8C-485F-8129-36F85764F64E}"/>
                    </a:ext>
                  </a:extLst>
                </p:cNvPr>
                <p:cNvSpPr>
                  <a:spLocks noChangeShapeType="1"/>
                </p:cNvSpPr>
                <p:nvPr/>
              </p:nvSpPr>
              <p:spPr bwMode="auto">
                <a:xfrm rot="18818545" flipV="1">
                  <a:off x="4333" y="880"/>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16" name="Line 92">
                  <a:extLst>
                    <a:ext uri="{FF2B5EF4-FFF2-40B4-BE49-F238E27FC236}">
                      <a16:creationId xmlns:a16="http://schemas.microsoft.com/office/drawing/2014/main" id="{B687AE9C-D1A1-47FB-982F-245A11A67334}"/>
                    </a:ext>
                  </a:extLst>
                </p:cNvPr>
                <p:cNvSpPr>
                  <a:spLocks noChangeShapeType="1"/>
                </p:cNvSpPr>
                <p:nvPr/>
              </p:nvSpPr>
              <p:spPr bwMode="auto">
                <a:xfrm rot="18818545" flipV="1">
                  <a:off x="4499" y="705"/>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17" name="Line 93">
                  <a:extLst>
                    <a:ext uri="{FF2B5EF4-FFF2-40B4-BE49-F238E27FC236}">
                      <a16:creationId xmlns:a16="http://schemas.microsoft.com/office/drawing/2014/main" id="{8EA952E9-C464-44EE-81C9-2D87B007DEDB}"/>
                    </a:ext>
                  </a:extLst>
                </p:cNvPr>
                <p:cNvSpPr>
                  <a:spLocks noChangeShapeType="1"/>
                </p:cNvSpPr>
                <p:nvPr/>
              </p:nvSpPr>
              <p:spPr bwMode="auto">
                <a:xfrm rot="-2781455" flipH="1" flipV="1">
                  <a:off x="3761" y="1480"/>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18" name="Line 94">
                  <a:extLst>
                    <a:ext uri="{FF2B5EF4-FFF2-40B4-BE49-F238E27FC236}">
                      <a16:creationId xmlns:a16="http://schemas.microsoft.com/office/drawing/2014/main" id="{E06831BC-9966-40C0-A98C-D395C1EE09BA}"/>
                    </a:ext>
                  </a:extLst>
                </p:cNvPr>
                <p:cNvSpPr>
                  <a:spLocks noChangeShapeType="1"/>
                </p:cNvSpPr>
                <p:nvPr/>
              </p:nvSpPr>
              <p:spPr bwMode="auto">
                <a:xfrm rot="-2781455" flipH="1" flipV="1">
                  <a:off x="3594" y="1655"/>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19" name="Line 95">
                  <a:extLst>
                    <a:ext uri="{FF2B5EF4-FFF2-40B4-BE49-F238E27FC236}">
                      <a16:creationId xmlns:a16="http://schemas.microsoft.com/office/drawing/2014/main" id="{362EA546-7910-44CE-B597-22C7E8612BFC}"/>
                    </a:ext>
                  </a:extLst>
                </p:cNvPr>
                <p:cNvSpPr>
                  <a:spLocks noChangeShapeType="1"/>
                </p:cNvSpPr>
                <p:nvPr/>
              </p:nvSpPr>
              <p:spPr bwMode="auto">
                <a:xfrm rot="2618545" flipV="1">
                  <a:off x="4350" y="1473"/>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20" name="Line 96">
                  <a:extLst>
                    <a:ext uri="{FF2B5EF4-FFF2-40B4-BE49-F238E27FC236}">
                      <a16:creationId xmlns:a16="http://schemas.microsoft.com/office/drawing/2014/main" id="{599E3395-9296-4462-962B-A80AB9E208D6}"/>
                    </a:ext>
                  </a:extLst>
                </p:cNvPr>
                <p:cNvSpPr>
                  <a:spLocks noChangeShapeType="1"/>
                </p:cNvSpPr>
                <p:nvPr/>
              </p:nvSpPr>
              <p:spPr bwMode="auto">
                <a:xfrm rot="2618545" flipV="1">
                  <a:off x="4530" y="1643"/>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21" name="Line 97">
                  <a:extLst>
                    <a:ext uri="{FF2B5EF4-FFF2-40B4-BE49-F238E27FC236}">
                      <a16:creationId xmlns:a16="http://schemas.microsoft.com/office/drawing/2014/main" id="{5C691D87-FF06-40DD-9F32-129CD51637B8}"/>
                    </a:ext>
                  </a:extLst>
                </p:cNvPr>
                <p:cNvSpPr>
                  <a:spLocks noChangeShapeType="1"/>
                </p:cNvSpPr>
                <p:nvPr/>
              </p:nvSpPr>
              <p:spPr bwMode="auto">
                <a:xfrm rot="2618545" flipH="1" flipV="1">
                  <a:off x="3737" y="888"/>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22" name="Line 98">
                  <a:extLst>
                    <a:ext uri="{FF2B5EF4-FFF2-40B4-BE49-F238E27FC236}">
                      <a16:creationId xmlns:a16="http://schemas.microsoft.com/office/drawing/2014/main" id="{1B214E49-5FB6-4408-988C-DDA0CB91B361}"/>
                    </a:ext>
                  </a:extLst>
                </p:cNvPr>
                <p:cNvSpPr>
                  <a:spLocks noChangeShapeType="1"/>
                </p:cNvSpPr>
                <p:nvPr/>
              </p:nvSpPr>
              <p:spPr bwMode="auto">
                <a:xfrm rot="2618545" flipH="1" flipV="1">
                  <a:off x="3559" y="717"/>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23" name="Line 99">
                  <a:extLst>
                    <a:ext uri="{FF2B5EF4-FFF2-40B4-BE49-F238E27FC236}">
                      <a16:creationId xmlns:a16="http://schemas.microsoft.com/office/drawing/2014/main" id="{1F7FB5D6-766F-45B5-847D-297E0C8FB5C9}"/>
                    </a:ext>
                  </a:extLst>
                </p:cNvPr>
                <p:cNvSpPr>
                  <a:spLocks noChangeShapeType="1"/>
                </p:cNvSpPr>
                <p:nvPr/>
              </p:nvSpPr>
              <p:spPr bwMode="auto">
                <a:xfrm rot="17500379" flipV="1">
                  <a:off x="4199" y="796"/>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24" name="Line 100">
                  <a:extLst>
                    <a:ext uri="{FF2B5EF4-FFF2-40B4-BE49-F238E27FC236}">
                      <a16:creationId xmlns:a16="http://schemas.microsoft.com/office/drawing/2014/main" id="{F1E491A6-A5A3-49D4-8CA2-A5D69DFB5E33}"/>
                    </a:ext>
                  </a:extLst>
                </p:cNvPr>
                <p:cNvSpPr>
                  <a:spLocks noChangeShapeType="1"/>
                </p:cNvSpPr>
                <p:nvPr/>
              </p:nvSpPr>
              <p:spPr bwMode="auto">
                <a:xfrm rot="17500379" flipV="1">
                  <a:off x="4288" y="572"/>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25" name="Line 101">
                  <a:extLst>
                    <a:ext uri="{FF2B5EF4-FFF2-40B4-BE49-F238E27FC236}">
                      <a16:creationId xmlns:a16="http://schemas.microsoft.com/office/drawing/2014/main" id="{4445ADA4-5FB5-476C-A53E-33B3A6B1F882}"/>
                    </a:ext>
                  </a:extLst>
                </p:cNvPr>
                <p:cNvSpPr>
                  <a:spLocks noChangeShapeType="1"/>
                </p:cNvSpPr>
                <p:nvPr/>
              </p:nvSpPr>
              <p:spPr bwMode="auto">
                <a:xfrm rot="-4099621" flipH="1" flipV="1">
                  <a:off x="3894" y="1565"/>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26" name="Line 102">
                  <a:extLst>
                    <a:ext uri="{FF2B5EF4-FFF2-40B4-BE49-F238E27FC236}">
                      <a16:creationId xmlns:a16="http://schemas.microsoft.com/office/drawing/2014/main" id="{17A1FEC0-EEDC-4BB0-A0BB-1D5B6CC3C321}"/>
                    </a:ext>
                  </a:extLst>
                </p:cNvPr>
                <p:cNvSpPr>
                  <a:spLocks noChangeShapeType="1"/>
                </p:cNvSpPr>
                <p:nvPr/>
              </p:nvSpPr>
              <p:spPr bwMode="auto">
                <a:xfrm rot="-4099621" flipH="1" flipV="1">
                  <a:off x="3805" y="1790"/>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27" name="Line 103">
                  <a:extLst>
                    <a:ext uri="{FF2B5EF4-FFF2-40B4-BE49-F238E27FC236}">
                      <a16:creationId xmlns:a16="http://schemas.microsoft.com/office/drawing/2014/main" id="{F4E1B99B-6476-4DD6-9F70-62551F0638D0}"/>
                    </a:ext>
                  </a:extLst>
                </p:cNvPr>
                <p:cNvSpPr>
                  <a:spLocks noChangeShapeType="1"/>
                </p:cNvSpPr>
                <p:nvPr/>
              </p:nvSpPr>
              <p:spPr bwMode="auto">
                <a:xfrm rot="1300379" flipV="1">
                  <a:off x="4439" y="1337"/>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28" name="Line 104">
                  <a:extLst>
                    <a:ext uri="{FF2B5EF4-FFF2-40B4-BE49-F238E27FC236}">
                      <a16:creationId xmlns:a16="http://schemas.microsoft.com/office/drawing/2014/main" id="{E3C49ED8-979F-4A55-BF1E-5A5ADF8AD7DB}"/>
                    </a:ext>
                  </a:extLst>
                </p:cNvPr>
                <p:cNvSpPr>
                  <a:spLocks noChangeShapeType="1"/>
                </p:cNvSpPr>
                <p:nvPr/>
              </p:nvSpPr>
              <p:spPr bwMode="auto">
                <a:xfrm rot="1300379" flipV="1">
                  <a:off x="4669" y="1428"/>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29" name="Line 105">
                  <a:extLst>
                    <a:ext uri="{FF2B5EF4-FFF2-40B4-BE49-F238E27FC236}">
                      <a16:creationId xmlns:a16="http://schemas.microsoft.com/office/drawing/2014/main" id="{0EFCE5EE-2C24-4086-9BD0-BC5F95BB273F}"/>
                    </a:ext>
                  </a:extLst>
                </p:cNvPr>
                <p:cNvSpPr>
                  <a:spLocks noChangeShapeType="1"/>
                </p:cNvSpPr>
                <p:nvPr/>
              </p:nvSpPr>
              <p:spPr bwMode="auto">
                <a:xfrm rot="1300379" flipH="1" flipV="1">
                  <a:off x="3650" y="1024"/>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30" name="Line 106">
                  <a:extLst>
                    <a:ext uri="{FF2B5EF4-FFF2-40B4-BE49-F238E27FC236}">
                      <a16:creationId xmlns:a16="http://schemas.microsoft.com/office/drawing/2014/main" id="{07F67396-660E-424C-BEC6-6F4A9FDCBDBB}"/>
                    </a:ext>
                  </a:extLst>
                </p:cNvPr>
                <p:cNvSpPr>
                  <a:spLocks noChangeShapeType="1"/>
                </p:cNvSpPr>
                <p:nvPr/>
              </p:nvSpPr>
              <p:spPr bwMode="auto">
                <a:xfrm rot="1300379" flipH="1" flipV="1">
                  <a:off x="3420" y="932"/>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31" name="Line 107">
                  <a:extLst>
                    <a:ext uri="{FF2B5EF4-FFF2-40B4-BE49-F238E27FC236}">
                      <a16:creationId xmlns:a16="http://schemas.microsoft.com/office/drawing/2014/main" id="{BC34AC1E-21AB-4B82-8F1B-AE0B27F67747}"/>
                    </a:ext>
                  </a:extLst>
                </p:cNvPr>
                <p:cNvSpPr>
                  <a:spLocks noChangeShapeType="1"/>
                </p:cNvSpPr>
                <p:nvPr/>
              </p:nvSpPr>
              <p:spPr bwMode="auto">
                <a:xfrm rot="20058999" flipV="1">
                  <a:off x="4427" y="996"/>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32" name="Line 108">
                  <a:extLst>
                    <a:ext uri="{FF2B5EF4-FFF2-40B4-BE49-F238E27FC236}">
                      <a16:creationId xmlns:a16="http://schemas.microsoft.com/office/drawing/2014/main" id="{14E0B008-44D3-4DDD-8B11-2D21BE3C301C}"/>
                    </a:ext>
                  </a:extLst>
                </p:cNvPr>
                <p:cNvSpPr>
                  <a:spLocks noChangeShapeType="1"/>
                </p:cNvSpPr>
                <p:nvPr/>
              </p:nvSpPr>
              <p:spPr bwMode="auto">
                <a:xfrm rot="20058999" flipV="1">
                  <a:off x="4650" y="889"/>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33" name="Line 109">
                  <a:extLst>
                    <a:ext uri="{FF2B5EF4-FFF2-40B4-BE49-F238E27FC236}">
                      <a16:creationId xmlns:a16="http://schemas.microsoft.com/office/drawing/2014/main" id="{02ADB2CD-F29E-413A-8F60-3CC7A9710ED0}"/>
                    </a:ext>
                  </a:extLst>
                </p:cNvPr>
                <p:cNvSpPr>
                  <a:spLocks noChangeShapeType="1"/>
                </p:cNvSpPr>
                <p:nvPr/>
              </p:nvSpPr>
              <p:spPr bwMode="auto">
                <a:xfrm rot="-1541001" flipH="1" flipV="1">
                  <a:off x="3662" y="1363"/>
                  <a:ext cx="19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34" name="Line 110">
                  <a:extLst>
                    <a:ext uri="{FF2B5EF4-FFF2-40B4-BE49-F238E27FC236}">
                      <a16:creationId xmlns:a16="http://schemas.microsoft.com/office/drawing/2014/main" id="{85DA36F9-0877-48BD-AB2D-C90936C0C05A}"/>
                    </a:ext>
                  </a:extLst>
                </p:cNvPr>
                <p:cNvSpPr>
                  <a:spLocks noChangeShapeType="1"/>
                </p:cNvSpPr>
                <p:nvPr/>
              </p:nvSpPr>
              <p:spPr bwMode="auto">
                <a:xfrm rot="-1541001" flipH="1" flipV="1">
                  <a:off x="3439" y="1471"/>
                  <a:ext cx="192"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35" name="Line 111">
                  <a:extLst>
                    <a:ext uri="{FF2B5EF4-FFF2-40B4-BE49-F238E27FC236}">
                      <a16:creationId xmlns:a16="http://schemas.microsoft.com/office/drawing/2014/main" id="{1B2C9050-8C65-4582-836D-D9A5740B4E9E}"/>
                    </a:ext>
                  </a:extLst>
                </p:cNvPr>
                <p:cNvSpPr>
                  <a:spLocks noChangeShapeType="1"/>
                </p:cNvSpPr>
                <p:nvPr/>
              </p:nvSpPr>
              <p:spPr bwMode="auto">
                <a:xfrm rot="3858999" flipV="1">
                  <a:off x="4227" y="1553"/>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36" name="Line 112">
                  <a:extLst>
                    <a:ext uri="{FF2B5EF4-FFF2-40B4-BE49-F238E27FC236}">
                      <a16:creationId xmlns:a16="http://schemas.microsoft.com/office/drawing/2014/main" id="{D7D58D9C-3752-4559-BB75-7028688EE2D7}"/>
                    </a:ext>
                  </a:extLst>
                </p:cNvPr>
                <p:cNvSpPr>
                  <a:spLocks noChangeShapeType="1"/>
                </p:cNvSpPr>
                <p:nvPr/>
              </p:nvSpPr>
              <p:spPr bwMode="auto">
                <a:xfrm rot="3858999" flipV="1">
                  <a:off x="4332" y="1771"/>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137" name="Line 113">
                  <a:extLst>
                    <a:ext uri="{FF2B5EF4-FFF2-40B4-BE49-F238E27FC236}">
                      <a16:creationId xmlns:a16="http://schemas.microsoft.com/office/drawing/2014/main" id="{A5530858-EADE-4E2D-85FC-A215C54F3230}"/>
                    </a:ext>
                  </a:extLst>
                </p:cNvPr>
                <p:cNvSpPr>
                  <a:spLocks noChangeShapeType="1"/>
                </p:cNvSpPr>
                <p:nvPr/>
              </p:nvSpPr>
              <p:spPr bwMode="auto">
                <a:xfrm rot="3858999" flipH="1" flipV="1">
                  <a:off x="3868" y="806"/>
                  <a:ext cx="18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138" name="Line 114">
                  <a:extLst>
                    <a:ext uri="{FF2B5EF4-FFF2-40B4-BE49-F238E27FC236}">
                      <a16:creationId xmlns:a16="http://schemas.microsoft.com/office/drawing/2014/main" id="{716EA6A5-4169-4475-B938-6F55BB7415D9}"/>
                    </a:ext>
                  </a:extLst>
                </p:cNvPr>
                <p:cNvSpPr>
                  <a:spLocks noChangeShapeType="1"/>
                </p:cNvSpPr>
                <p:nvPr/>
              </p:nvSpPr>
              <p:spPr bwMode="auto">
                <a:xfrm rot="3858999" flipH="1" flipV="1">
                  <a:off x="3764" y="588"/>
                  <a:ext cx="188" cy="0"/>
                </a:xfrm>
                <a:prstGeom prst="line">
                  <a:avLst/>
                </a:prstGeom>
                <a:noFill/>
                <a:ln w="19050">
                  <a:solidFill>
                    <a:schemeClr val="tx1"/>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46091" name="Oval 115">
                <a:extLst>
                  <a:ext uri="{FF2B5EF4-FFF2-40B4-BE49-F238E27FC236}">
                    <a16:creationId xmlns:a16="http://schemas.microsoft.com/office/drawing/2014/main" id="{30793004-EECB-4B07-B80F-AA5E9F5DB8B6}"/>
                  </a:ext>
                </a:extLst>
              </p:cNvPr>
              <p:cNvSpPr>
                <a:spLocks noChangeArrowheads="1"/>
              </p:cNvSpPr>
              <p:nvPr/>
            </p:nvSpPr>
            <p:spPr bwMode="auto">
              <a:xfrm>
                <a:off x="4324" y="649"/>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2" name="Oval 116">
                <a:extLst>
                  <a:ext uri="{FF2B5EF4-FFF2-40B4-BE49-F238E27FC236}">
                    <a16:creationId xmlns:a16="http://schemas.microsoft.com/office/drawing/2014/main" id="{EA49820A-87A7-4934-8738-92BE185D8C67}"/>
                  </a:ext>
                </a:extLst>
              </p:cNvPr>
              <p:cNvSpPr>
                <a:spLocks noChangeArrowheads="1"/>
              </p:cNvSpPr>
              <p:nvPr/>
            </p:nvSpPr>
            <p:spPr bwMode="auto">
              <a:xfrm>
                <a:off x="4137" y="620"/>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3" name="Oval 117">
                <a:extLst>
                  <a:ext uri="{FF2B5EF4-FFF2-40B4-BE49-F238E27FC236}">
                    <a16:creationId xmlns:a16="http://schemas.microsoft.com/office/drawing/2014/main" id="{6DA5AA92-CB19-4F2C-91AE-48286DF0F2F1}"/>
                  </a:ext>
                </a:extLst>
              </p:cNvPr>
              <p:cNvSpPr>
                <a:spLocks noChangeArrowheads="1"/>
              </p:cNvSpPr>
              <p:nvPr/>
            </p:nvSpPr>
            <p:spPr bwMode="auto">
              <a:xfrm>
                <a:off x="3894" y="661"/>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4" name="Oval 118">
                <a:extLst>
                  <a:ext uri="{FF2B5EF4-FFF2-40B4-BE49-F238E27FC236}">
                    <a16:creationId xmlns:a16="http://schemas.microsoft.com/office/drawing/2014/main" id="{718EED49-6F9A-4BB7-B399-F70BA70061E5}"/>
                  </a:ext>
                </a:extLst>
              </p:cNvPr>
              <p:cNvSpPr>
                <a:spLocks noChangeArrowheads="1"/>
              </p:cNvSpPr>
              <p:nvPr/>
            </p:nvSpPr>
            <p:spPr bwMode="auto">
              <a:xfrm>
                <a:off x="3718" y="791"/>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5" name="Oval 119">
                <a:extLst>
                  <a:ext uri="{FF2B5EF4-FFF2-40B4-BE49-F238E27FC236}">
                    <a16:creationId xmlns:a16="http://schemas.microsoft.com/office/drawing/2014/main" id="{6F7B6200-E5BA-4037-951A-9A388A2CDEE7}"/>
                  </a:ext>
                </a:extLst>
              </p:cNvPr>
              <p:cNvSpPr>
                <a:spLocks noChangeArrowheads="1"/>
              </p:cNvSpPr>
              <p:nvPr/>
            </p:nvSpPr>
            <p:spPr bwMode="auto">
              <a:xfrm>
                <a:off x="3588" y="954"/>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6" name="Oval 120">
                <a:extLst>
                  <a:ext uri="{FF2B5EF4-FFF2-40B4-BE49-F238E27FC236}">
                    <a16:creationId xmlns:a16="http://schemas.microsoft.com/office/drawing/2014/main" id="{04D06095-C3CA-4E57-B6DD-BDBA182662E1}"/>
                  </a:ext>
                </a:extLst>
              </p:cNvPr>
              <p:cNvSpPr>
                <a:spLocks noChangeArrowheads="1"/>
              </p:cNvSpPr>
              <p:nvPr/>
            </p:nvSpPr>
            <p:spPr bwMode="auto">
              <a:xfrm>
                <a:off x="3572" y="1163"/>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7" name="Oval 121">
                <a:extLst>
                  <a:ext uri="{FF2B5EF4-FFF2-40B4-BE49-F238E27FC236}">
                    <a16:creationId xmlns:a16="http://schemas.microsoft.com/office/drawing/2014/main" id="{4FE7D487-1429-4E02-A55A-AA5AB7F896D9}"/>
                  </a:ext>
                </a:extLst>
              </p:cNvPr>
              <p:cNvSpPr>
                <a:spLocks noChangeArrowheads="1"/>
              </p:cNvSpPr>
              <p:nvPr/>
            </p:nvSpPr>
            <p:spPr bwMode="auto">
              <a:xfrm>
                <a:off x="3611" y="1384"/>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8" name="Oval 122">
                <a:extLst>
                  <a:ext uri="{FF2B5EF4-FFF2-40B4-BE49-F238E27FC236}">
                    <a16:creationId xmlns:a16="http://schemas.microsoft.com/office/drawing/2014/main" id="{2FE2B9AC-A03B-40A6-A82A-5C9A68B50FD3}"/>
                  </a:ext>
                </a:extLst>
              </p:cNvPr>
              <p:cNvSpPr>
                <a:spLocks noChangeArrowheads="1"/>
              </p:cNvSpPr>
              <p:nvPr/>
            </p:nvSpPr>
            <p:spPr bwMode="auto">
              <a:xfrm>
                <a:off x="3742" y="1581"/>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9" name="Oval 123">
                <a:extLst>
                  <a:ext uri="{FF2B5EF4-FFF2-40B4-BE49-F238E27FC236}">
                    <a16:creationId xmlns:a16="http://schemas.microsoft.com/office/drawing/2014/main" id="{5EE5180D-D074-430F-8783-71D08D4C9F0D}"/>
                  </a:ext>
                </a:extLst>
              </p:cNvPr>
              <p:cNvSpPr>
                <a:spLocks noChangeArrowheads="1"/>
              </p:cNvSpPr>
              <p:nvPr/>
            </p:nvSpPr>
            <p:spPr bwMode="auto">
              <a:xfrm>
                <a:off x="3905" y="1655"/>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0" name="Oval 124">
                <a:extLst>
                  <a:ext uri="{FF2B5EF4-FFF2-40B4-BE49-F238E27FC236}">
                    <a16:creationId xmlns:a16="http://schemas.microsoft.com/office/drawing/2014/main" id="{DF15B325-A0D2-4DAD-B95C-D25929412E65}"/>
                  </a:ext>
                </a:extLst>
              </p:cNvPr>
              <p:cNvSpPr>
                <a:spLocks noChangeArrowheads="1"/>
              </p:cNvSpPr>
              <p:nvPr/>
            </p:nvSpPr>
            <p:spPr bwMode="auto">
              <a:xfrm>
                <a:off x="4481" y="762"/>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1" name="Oval 125">
                <a:extLst>
                  <a:ext uri="{FF2B5EF4-FFF2-40B4-BE49-F238E27FC236}">
                    <a16:creationId xmlns:a16="http://schemas.microsoft.com/office/drawing/2014/main" id="{0A6FAC8E-B5FA-4112-91B9-910468E02C6C}"/>
                  </a:ext>
                </a:extLst>
              </p:cNvPr>
              <p:cNvSpPr>
                <a:spLocks noChangeArrowheads="1"/>
              </p:cNvSpPr>
              <p:nvPr/>
            </p:nvSpPr>
            <p:spPr bwMode="auto">
              <a:xfrm>
                <a:off x="4611" y="914"/>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2" name="Oval 126">
                <a:extLst>
                  <a:ext uri="{FF2B5EF4-FFF2-40B4-BE49-F238E27FC236}">
                    <a16:creationId xmlns:a16="http://schemas.microsoft.com/office/drawing/2014/main" id="{FA9AB6E0-D2AA-489D-A58A-1646A09CEDCA}"/>
                  </a:ext>
                </a:extLst>
              </p:cNvPr>
              <p:cNvSpPr>
                <a:spLocks noChangeArrowheads="1"/>
              </p:cNvSpPr>
              <p:nvPr/>
            </p:nvSpPr>
            <p:spPr bwMode="auto">
              <a:xfrm>
                <a:off x="4673" y="1168"/>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3" name="Oval 127">
                <a:extLst>
                  <a:ext uri="{FF2B5EF4-FFF2-40B4-BE49-F238E27FC236}">
                    <a16:creationId xmlns:a16="http://schemas.microsoft.com/office/drawing/2014/main" id="{DDC9BBDA-84B9-4B68-BAC5-6D73B6CF3DEE}"/>
                  </a:ext>
                </a:extLst>
              </p:cNvPr>
              <p:cNvSpPr>
                <a:spLocks noChangeArrowheads="1"/>
              </p:cNvSpPr>
              <p:nvPr/>
            </p:nvSpPr>
            <p:spPr bwMode="auto">
              <a:xfrm>
                <a:off x="4634" y="1367"/>
                <a:ext cx="48" cy="48"/>
              </a:xfrm>
              <a:prstGeom prst="ellipse">
                <a:avLst/>
              </a:prstGeom>
              <a:solidFill>
                <a:srgbClr val="0000FF"/>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4" name="Oval 128">
                <a:extLst>
                  <a:ext uri="{FF2B5EF4-FFF2-40B4-BE49-F238E27FC236}">
                    <a16:creationId xmlns:a16="http://schemas.microsoft.com/office/drawing/2014/main" id="{BCCA7D97-2B8A-41B5-AF68-B35519581A10}"/>
                  </a:ext>
                </a:extLst>
              </p:cNvPr>
              <p:cNvSpPr>
                <a:spLocks noChangeArrowheads="1"/>
              </p:cNvSpPr>
              <p:nvPr/>
            </p:nvSpPr>
            <p:spPr bwMode="auto">
              <a:xfrm>
                <a:off x="4515" y="1518"/>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5" name="Oval 129">
                <a:extLst>
                  <a:ext uri="{FF2B5EF4-FFF2-40B4-BE49-F238E27FC236}">
                    <a16:creationId xmlns:a16="http://schemas.microsoft.com/office/drawing/2014/main" id="{6823C81C-D89C-4F46-9BAE-9C78CD7E3307}"/>
                  </a:ext>
                </a:extLst>
              </p:cNvPr>
              <p:cNvSpPr>
                <a:spLocks noChangeArrowheads="1"/>
              </p:cNvSpPr>
              <p:nvPr/>
            </p:nvSpPr>
            <p:spPr bwMode="auto">
              <a:xfrm>
                <a:off x="4351" y="1638"/>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106" name="Oval 130">
                <a:extLst>
                  <a:ext uri="{FF2B5EF4-FFF2-40B4-BE49-F238E27FC236}">
                    <a16:creationId xmlns:a16="http://schemas.microsoft.com/office/drawing/2014/main" id="{B48E0AC0-31D1-47B0-88DE-A94BE1D9A022}"/>
                  </a:ext>
                </a:extLst>
              </p:cNvPr>
              <p:cNvSpPr>
                <a:spLocks noChangeArrowheads="1"/>
              </p:cNvSpPr>
              <p:nvPr/>
            </p:nvSpPr>
            <p:spPr bwMode="auto">
              <a:xfrm>
                <a:off x="4128" y="1691"/>
                <a:ext cx="48" cy="48"/>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46087" name="Freeform 131">
              <a:extLst>
                <a:ext uri="{FF2B5EF4-FFF2-40B4-BE49-F238E27FC236}">
                  <a16:creationId xmlns:a16="http://schemas.microsoft.com/office/drawing/2014/main" id="{D2DD8998-5921-402B-8B99-311631F8C944}"/>
                </a:ext>
              </a:extLst>
            </p:cNvPr>
            <p:cNvSpPr>
              <a:spLocks/>
            </p:cNvSpPr>
            <p:nvPr/>
          </p:nvSpPr>
          <p:spPr bwMode="auto">
            <a:xfrm rot="19756974" flipV="1">
              <a:off x="4128" y="1010"/>
              <a:ext cx="482" cy="134"/>
            </a:xfrm>
            <a:custGeom>
              <a:avLst/>
              <a:gdLst>
                <a:gd name="T0" fmla="*/ 0 w 5568"/>
                <a:gd name="T1" fmla="*/ 67 h 960"/>
                <a:gd name="T2" fmla="*/ 21 w 5568"/>
                <a:gd name="T3" fmla="*/ 67 h 960"/>
                <a:gd name="T4" fmla="*/ 42 w 5568"/>
                <a:gd name="T5" fmla="*/ 0 h 960"/>
                <a:gd name="T6" fmla="*/ 62 w 5568"/>
                <a:gd name="T7" fmla="*/ 134 h 960"/>
                <a:gd name="T8" fmla="*/ 83 w 5568"/>
                <a:gd name="T9" fmla="*/ 0 h 960"/>
                <a:gd name="T10" fmla="*/ 104 w 5568"/>
                <a:gd name="T11" fmla="*/ 134 h 960"/>
                <a:gd name="T12" fmla="*/ 125 w 5568"/>
                <a:gd name="T13" fmla="*/ 0 h 960"/>
                <a:gd name="T14" fmla="*/ 145 w 5568"/>
                <a:gd name="T15" fmla="*/ 134 h 960"/>
                <a:gd name="T16" fmla="*/ 166 w 5568"/>
                <a:gd name="T17" fmla="*/ 0 h 960"/>
                <a:gd name="T18" fmla="*/ 187 w 5568"/>
                <a:gd name="T19" fmla="*/ 134 h 960"/>
                <a:gd name="T20" fmla="*/ 208 w 5568"/>
                <a:gd name="T21" fmla="*/ 0 h 960"/>
                <a:gd name="T22" fmla="*/ 229 w 5568"/>
                <a:gd name="T23" fmla="*/ 134 h 960"/>
                <a:gd name="T24" fmla="*/ 249 w 5568"/>
                <a:gd name="T25" fmla="*/ 0 h 960"/>
                <a:gd name="T26" fmla="*/ 270 w 5568"/>
                <a:gd name="T27" fmla="*/ 134 h 960"/>
                <a:gd name="T28" fmla="*/ 291 w 5568"/>
                <a:gd name="T29" fmla="*/ 0 h 960"/>
                <a:gd name="T30" fmla="*/ 312 w 5568"/>
                <a:gd name="T31" fmla="*/ 134 h 960"/>
                <a:gd name="T32" fmla="*/ 332 w 5568"/>
                <a:gd name="T33" fmla="*/ 0 h 960"/>
                <a:gd name="T34" fmla="*/ 353 w 5568"/>
                <a:gd name="T35" fmla="*/ 134 h 960"/>
                <a:gd name="T36" fmla="*/ 374 w 5568"/>
                <a:gd name="T37" fmla="*/ 0 h 960"/>
                <a:gd name="T38" fmla="*/ 395 w 5568"/>
                <a:gd name="T39" fmla="*/ 134 h 960"/>
                <a:gd name="T40" fmla="*/ 416 w 5568"/>
                <a:gd name="T41" fmla="*/ 0 h 960"/>
                <a:gd name="T42" fmla="*/ 436 w 5568"/>
                <a:gd name="T43" fmla="*/ 134 h 960"/>
                <a:gd name="T44" fmla="*/ 457 w 5568"/>
                <a:gd name="T45" fmla="*/ 0 h 960"/>
                <a:gd name="T46" fmla="*/ 470 w 5568"/>
                <a:gd name="T47" fmla="*/ 67 h 960"/>
                <a:gd name="T48" fmla="*/ 482 w 5568"/>
                <a:gd name="T49" fmla="*/ 67 h 9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68"/>
                <a:gd name="T76" fmla="*/ 0 h 960"/>
                <a:gd name="T77" fmla="*/ 5568 w 5568"/>
                <a:gd name="T78" fmla="*/ 960 h 9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68" h="960">
                  <a:moveTo>
                    <a:pt x="0" y="480"/>
                  </a:moveTo>
                  <a:lnTo>
                    <a:pt x="240" y="480"/>
                  </a:lnTo>
                  <a:lnTo>
                    <a:pt x="480" y="0"/>
                  </a:lnTo>
                  <a:lnTo>
                    <a:pt x="720" y="960"/>
                  </a:lnTo>
                  <a:lnTo>
                    <a:pt x="960" y="0"/>
                  </a:lnTo>
                  <a:lnTo>
                    <a:pt x="1200" y="960"/>
                  </a:lnTo>
                  <a:lnTo>
                    <a:pt x="1440" y="0"/>
                  </a:lnTo>
                  <a:lnTo>
                    <a:pt x="1680" y="960"/>
                  </a:lnTo>
                  <a:lnTo>
                    <a:pt x="1920" y="0"/>
                  </a:lnTo>
                  <a:lnTo>
                    <a:pt x="2160" y="960"/>
                  </a:lnTo>
                  <a:lnTo>
                    <a:pt x="2400" y="0"/>
                  </a:lnTo>
                  <a:lnTo>
                    <a:pt x="2640" y="960"/>
                  </a:lnTo>
                  <a:lnTo>
                    <a:pt x="2880" y="0"/>
                  </a:lnTo>
                  <a:lnTo>
                    <a:pt x="3120" y="960"/>
                  </a:lnTo>
                  <a:lnTo>
                    <a:pt x="3360" y="0"/>
                  </a:lnTo>
                  <a:lnTo>
                    <a:pt x="3600" y="960"/>
                  </a:lnTo>
                  <a:lnTo>
                    <a:pt x="3840" y="0"/>
                  </a:lnTo>
                  <a:lnTo>
                    <a:pt x="4080" y="960"/>
                  </a:lnTo>
                  <a:lnTo>
                    <a:pt x="4320" y="0"/>
                  </a:lnTo>
                  <a:lnTo>
                    <a:pt x="4560" y="960"/>
                  </a:lnTo>
                  <a:lnTo>
                    <a:pt x="4800" y="0"/>
                  </a:lnTo>
                  <a:lnTo>
                    <a:pt x="5040" y="960"/>
                  </a:lnTo>
                  <a:lnTo>
                    <a:pt x="5280" y="0"/>
                  </a:lnTo>
                  <a:lnTo>
                    <a:pt x="5424" y="480"/>
                  </a:lnTo>
                  <a:lnTo>
                    <a:pt x="5568" y="480"/>
                  </a:lnTo>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88" name="Text Box 132">
              <a:extLst>
                <a:ext uri="{FF2B5EF4-FFF2-40B4-BE49-F238E27FC236}">
                  <a16:creationId xmlns:a16="http://schemas.microsoft.com/office/drawing/2014/main" id="{59B0DC03-C9AD-4A9F-BF33-9F18E88A266F}"/>
                </a:ext>
              </a:extLst>
            </p:cNvPr>
            <p:cNvSpPr txBox="1">
              <a:spLocks noChangeArrowheads="1"/>
            </p:cNvSpPr>
            <p:nvPr/>
          </p:nvSpPr>
          <p:spPr bwMode="auto">
            <a:xfrm>
              <a:off x="3986"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46089" name="Text Box 133">
              <a:extLst>
                <a:ext uri="{FF2B5EF4-FFF2-40B4-BE49-F238E27FC236}">
                  <a16:creationId xmlns:a16="http://schemas.microsoft.com/office/drawing/2014/main" id="{CD88B4AD-6F46-408E-97BE-45111C7768DB}"/>
                </a:ext>
              </a:extLst>
            </p:cNvPr>
            <p:cNvSpPr txBox="1">
              <a:spLocks noChangeArrowheads="1"/>
            </p:cNvSpPr>
            <p:nvPr/>
          </p:nvSpPr>
          <p:spPr bwMode="auto">
            <a:xfrm>
              <a:off x="4549" y="64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grpSp>
      <p:sp>
        <p:nvSpPr>
          <p:cNvPr id="46085" name="Text Box 134">
            <a:extLst>
              <a:ext uri="{FF2B5EF4-FFF2-40B4-BE49-F238E27FC236}">
                <a16:creationId xmlns:a16="http://schemas.microsoft.com/office/drawing/2014/main" id="{166E2C17-DCC6-4EC3-BB21-7D8FB52B2B05}"/>
              </a:ext>
            </a:extLst>
          </p:cNvPr>
          <p:cNvSpPr txBox="1">
            <a:spLocks noChangeArrowheads="1"/>
          </p:cNvSpPr>
          <p:nvPr/>
        </p:nvSpPr>
        <p:spPr bwMode="auto">
          <a:xfrm>
            <a:off x="4802188" y="3586163"/>
            <a:ext cx="29845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弹簧固定于</a:t>
            </a:r>
            <a:r>
              <a:rPr lang="en-US" altLang="zh-CN" i="1">
                <a:ea typeface="宋体" panose="02010600030101010101" pitchFamily="2" charset="-122"/>
              </a:rPr>
              <a:t>O</a:t>
            </a:r>
            <a:r>
              <a:rPr lang="zh-CN" altLang="en-US">
                <a:ea typeface="宋体" panose="02010600030101010101" pitchFamily="2" charset="-122"/>
              </a:rPr>
              <a:t>点，运动质点</a:t>
            </a:r>
            <a:r>
              <a:rPr lang="en-US" altLang="zh-CN" i="1">
                <a:ea typeface="宋体" panose="02010600030101010101" pitchFamily="2" charset="-122"/>
              </a:rPr>
              <a:t>A</a:t>
            </a:r>
            <a:r>
              <a:rPr lang="zh-CN" altLang="en-US">
                <a:ea typeface="宋体" panose="02010600030101010101" pitchFamily="2" charset="-122"/>
              </a:rPr>
              <a:t>受到的弹性场力；蓝色点处表示弹性力为零</a:t>
            </a:r>
            <a:r>
              <a:rPr lang="en-US" altLang="zh-CN">
                <a:ea typeface="宋体" panose="02010600030101010101"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6" name="Text Box 2">
            <a:extLst>
              <a:ext uri="{FF2B5EF4-FFF2-40B4-BE49-F238E27FC236}">
                <a16:creationId xmlns:a16="http://schemas.microsoft.com/office/drawing/2014/main" id="{87847117-AB2F-4A61-B760-53765927877B}"/>
              </a:ext>
            </a:extLst>
          </p:cNvPr>
          <p:cNvSpPr txBox="1">
            <a:spLocks noChangeArrowheads="1"/>
          </p:cNvSpPr>
          <p:nvPr/>
        </p:nvSpPr>
        <p:spPr bwMode="auto">
          <a:xfrm>
            <a:off x="1384300" y="550863"/>
            <a:ext cx="4376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§4.4.2</a:t>
            </a:r>
            <a:r>
              <a:rPr lang="zh-CN" altLang="en-US" sz="2800">
                <a:ea typeface="黑体" panose="02010609060101010101" pitchFamily="49" charset="-122"/>
              </a:rPr>
              <a:t>保守力与非保守力   </a:t>
            </a:r>
          </a:p>
        </p:txBody>
      </p:sp>
      <p:sp>
        <p:nvSpPr>
          <p:cNvPr id="9227" name="Text Box 3">
            <a:extLst>
              <a:ext uri="{FF2B5EF4-FFF2-40B4-BE49-F238E27FC236}">
                <a16:creationId xmlns:a16="http://schemas.microsoft.com/office/drawing/2014/main" id="{5CF33E08-118E-4E22-AF3D-2B7EF61A7C03}"/>
              </a:ext>
            </a:extLst>
          </p:cNvPr>
          <p:cNvSpPr txBox="1">
            <a:spLocks noChangeArrowheads="1"/>
          </p:cNvSpPr>
          <p:nvPr/>
        </p:nvSpPr>
        <p:spPr bwMode="auto">
          <a:xfrm>
            <a:off x="1384300" y="1117600"/>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几种力的功  </a:t>
            </a:r>
          </a:p>
        </p:txBody>
      </p:sp>
      <p:sp>
        <p:nvSpPr>
          <p:cNvPr id="9228" name="Text Box 4">
            <a:extLst>
              <a:ext uri="{FF2B5EF4-FFF2-40B4-BE49-F238E27FC236}">
                <a16:creationId xmlns:a16="http://schemas.microsoft.com/office/drawing/2014/main" id="{C7E452F8-839D-464D-9F10-2CBB50C23923}"/>
              </a:ext>
            </a:extLst>
          </p:cNvPr>
          <p:cNvSpPr txBox="1">
            <a:spLocks noChangeArrowheads="1"/>
          </p:cNvSpPr>
          <p:nvPr/>
        </p:nvSpPr>
        <p:spPr bwMode="auto">
          <a:xfrm>
            <a:off x="1384300" y="1600200"/>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 </a:t>
            </a:r>
            <a:r>
              <a:rPr lang="zh-CN" altLang="en-US">
                <a:ea typeface="宋体" panose="02010600030101010101" pitchFamily="2" charset="-122"/>
              </a:rPr>
              <a:t>重力的功  </a:t>
            </a:r>
          </a:p>
        </p:txBody>
      </p:sp>
      <p:sp>
        <p:nvSpPr>
          <p:cNvPr id="9229" name="Rectangle 5">
            <a:extLst>
              <a:ext uri="{FF2B5EF4-FFF2-40B4-BE49-F238E27FC236}">
                <a16:creationId xmlns:a16="http://schemas.microsoft.com/office/drawing/2014/main" id="{346585BE-F4CE-41DE-B069-BF88D3C310EA}"/>
              </a:ext>
            </a:extLst>
          </p:cNvPr>
          <p:cNvSpPr>
            <a:spLocks noChangeArrowheads="1"/>
          </p:cNvSpPr>
          <p:nvPr/>
        </p:nvSpPr>
        <p:spPr bwMode="auto">
          <a:xfrm>
            <a:off x="1384300" y="2133600"/>
            <a:ext cx="562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在重力作用下</a:t>
            </a:r>
            <a:r>
              <a:rPr lang="en-US" altLang="zh-CN">
                <a:ea typeface="宋体" panose="02010600030101010101" pitchFamily="2" charset="-122"/>
              </a:rPr>
              <a:t>,</a:t>
            </a:r>
            <a:r>
              <a:rPr lang="zh-CN" altLang="en-US">
                <a:ea typeface="宋体" panose="02010600030101010101" pitchFamily="2" charset="-122"/>
              </a:rPr>
              <a:t>质点</a:t>
            </a:r>
            <a:r>
              <a:rPr lang="en-US" altLang="zh-CN" i="1">
                <a:ea typeface="宋体" panose="02010600030101010101" pitchFamily="2" charset="-122"/>
              </a:rPr>
              <a:t>m</a:t>
            </a:r>
            <a:r>
              <a:rPr lang="zh-CN" altLang="en-US">
                <a:ea typeface="宋体" panose="02010600030101010101" pitchFamily="2" charset="-122"/>
              </a:rPr>
              <a:t>经任一路径由</a:t>
            </a:r>
            <a:r>
              <a:rPr lang="en-US" altLang="zh-CN" i="1">
                <a:ea typeface="宋体" panose="02010600030101010101" pitchFamily="2" charset="-122"/>
              </a:rPr>
              <a:t>a</a:t>
            </a:r>
            <a:r>
              <a:rPr lang="zh-CN" altLang="en-US">
                <a:ea typeface="宋体" panose="02010600030101010101" pitchFamily="2" charset="-122"/>
              </a:rPr>
              <a:t>到</a:t>
            </a:r>
            <a:r>
              <a:rPr lang="en-US" altLang="zh-CN" i="1">
                <a:ea typeface="宋体" panose="02010600030101010101" pitchFamily="2" charset="-122"/>
              </a:rPr>
              <a:t>b   </a:t>
            </a:r>
          </a:p>
        </p:txBody>
      </p:sp>
      <p:graphicFrame>
        <p:nvGraphicFramePr>
          <p:cNvPr id="9218" name="Object 6">
            <a:extLst>
              <a:ext uri="{FF2B5EF4-FFF2-40B4-BE49-F238E27FC236}">
                <a16:creationId xmlns:a16="http://schemas.microsoft.com/office/drawing/2014/main" id="{7972BC49-DDA6-4B82-8A50-25BE49CF740B}"/>
              </a:ext>
            </a:extLst>
          </p:cNvPr>
          <p:cNvGraphicFramePr>
            <a:graphicFrameLocks noChangeAspect="1"/>
          </p:cNvGraphicFramePr>
          <p:nvPr/>
        </p:nvGraphicFramePr>
        <p:xfrm>
          <a:off x="1447800" y="2541588"/>
          <a:ext cx="1905000" cy="735012"/>
        </p:xfrm>
        <a:graphic>
          <a:graphicData uri="http://schemas.openxmlformats.org/presentationml/2006/ole">
            <mc:AlternateContent xmlns:mc="http://schemas.openxmlformats.org/markup-compatibility/2006">
              <mc:Choice xmlns:v="urn:schemas-microsoft-com:vml" Requires="v">
                <p:oleObj spid="_x0000_s9246" name="Equation" r:id="rId3" imgW="888840" imgH="342720" progId="Equation.3">
                  <p:embed/>
                </p:oleObj>
              </mc:Choice>
              <mc:Fallback>
                <p:oleObj name="Equation" r:id="rId3" imgW="888840" imgH="342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41588"/>
                        <a:ext cx="1905000"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7">
            <a:extLst>
              <a:ext uri="{FF2B5EF4-FFF2-40B4-BE49-F238E27FC236}">
                <a16:creationId xmlns:a16="http://schemas.microsoft.com/office/drawing/2014/main" id="{C0AD023A-5136-4263-A76F-BDC87EC3A893}"/>
              </a:ext>
            </a:extLst>
          </p:cNvPr>
          <p:cNvGraphicFramePr>
            <a:graphicFrameLocks noChangeAspect="1"/>
          </p:cNvGraphicFramePr>
          <p:nvPr/>
        </p:nvGraphicFramePr>
        <p:xfrm>
          <a:off x="1752600" y="5465763"/>
          <a:ext cx="2995613" cy="554037"/>
        </p:xfrm>
        <a:graphic>
          <a:graphicData uri="http://schemas.openxmlformats.org/presentationml/2006/ole">
            <mc:AlternateContent xmlns:mc="http://schemas.openxmlformats.org/markup-compatibility/2006">
              <mc:Choice xmlns:v="urn:schemas-microsoft-com:vml" Requires="v">
                <p:oleObj spid="_x0000_s9247" name="Equation" r:id="rId5" imgW="1180800" imgH="228600" progId="Equation.3">
                  <p:embed/>
                </p:oleObj>
              </mc:Choice>
              <mc:Fallback>
                <p:oleObj name="Equation" r:id="rId5" imgW="1180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465763"/>
                        <a:ext cx="299561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8">
            <a:extLst>
              <a:ext uri="{FF2B5EF4-FFF2-40B4-BE49-F238E27FC236}">
                <a16:creationId xmlns:a16="http://schemas.microsoft.com/office/drawing/2014/main" id="{CD71601C-EC87-447A-A0F1-83914AF2DE4D}"/>
              </a:ext>
            </a:extLst>
          </p:cNvPr>
          <p:cNvGraphicFramePr>
            <a:graphicFrameLocks noChangeAspect="1"/>
          </p:cNvGraphicFramePr>
          <p:nvPr/>
        </p:nvGraphicFramePr>
        <p:xfrm>
          <a:off x="1738313" y="3352800"/>
          <a:ext cx="2376487" cy="588963"/>
        </p:xfrm>
        <a:graphic>
          <a:graphicData uri="http://schemas.openxmlformats.org/presentationml/2006/ole">
            <mc:AlternateContent xmlns:mc="http://schemas.openxmlformats.org/markup-compatibility/2006">
              <mc:Choice xmlns:v="urn:schemas-microsoft-com:vml" Requires="v">
                <p:oleObj spid="_x0000_s9248" name="Equation" r:id="rId7" imgW="1130040" imgH="279360" progId="Equation.3">
                  <p:embed/>
                </p:oleObj>
              </mc:Choice>
              <mc:Fallback>
                <p:oleObj name="Equation" r:id="rId7" imgW="1130040" imgH="2793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8313" y="3352800"/>
                        <a:ext cx="2376487"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9">
            <a:extLst>
              <a:ext uri="{FF2B5EF4-FFF2-40B4-BE49-F238E27FC236}">
                <a16:creationId xmlns:a16="http://schemas.microsoft.com/office/drawing/2014/main" id="{8475CE29-EF4F-44B5-B297-410E3280A702}"/>
              </a:ext>
            </a:extLst>
          </p:cNvPr>
          <p:cNvGraphicFramePr>
            <a:graphicFrameLocks noChangeAspect="1"/>
          </p:cNvGraphicFramePr>
          <p:nvPr/>
        </p:nvGraphicFramePr>
        <p:xfrm>
          <a:off x="1752600" y="3962400"/>
          <a:ext cx="2620963" cy="792163"/>
        </p:xfrm>
        <a:graphic>
          <a:graphicData uri="http://schemas.openxmlformats.org/presentationml/2006/ole">
            <mc:AlternateContent xmlns:mc="http://schemas.openxmlformats.org/markup-compatibility/2006">
              <mc:Choice xmlns:v="urn:schemas-microsoft-com:vml" Requires="v">
                <p:oleObj spid="_x0000_s9249" name="Equation" r:id="rId9" imgW="1218960" imgH="368280" progId="Equation.3">
                  <p:embed/>
                </p:oleObj>
              </mc:Choice>
              <mc:Fallback>
                <p:oleObj name="Equation" r:id="rId9" imgW="1218960" imgH="3682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962400"/>
                        <a:ext cx="2620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10">
            <a:extLst>
              <a:ext uri="{FF2B5EF4-FFF2-40B4-BE49-F238E27FC236}">
                <a16:creationId xmlns:a16="http://schemas.microsoft.com/office/drawing/2014/main" id="{A1F4F249-4FE7-4C64-9900-2A408C78653A}"/>
              </a:ext>
            </a:extLst>
          </p:cNvPr>
          <p:cNvGraphicFramePr>
            <a:graphicFrameLocks noChangeAspect="1"/>
          </p:cNvGraphicFramePr>
          <p:nvPr/>
        </p:nvGraphicFramePr>
        <p:xfrm>
          <a:off x="1676400" y="4748213"/>
          <a:ext cx="2895600" cy="585787"/>
        </p:xfrm>
        <a:graphic>
          <a:graphicData uri="http://schemas.openxmlformats.org/presentationml/2006/ole">
            <mc:AlternateContent xmlns:mc="http://schemas.openxmlformats.org/markup-compatibility/2006">
              <mc:Choice xmlns:v="urn:schemas-microsoft-com:vml" Requires="v">
                <p:oleObj spid="_x0000_s9250" name="Equation" r:id="rId11" imgW="1434960" imgH="253800" progId="Equation.3">
                  <p:embed/>
                </p:oleObj>
              </mc:Choice>
              <mc:Fallback>
                <p:oleObj name="Equation" r:id="rId11" imgW="1434960" imgH="2538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748213"/>
                        <a:ext cx="28956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30" name="Group 11">
            <a:extLst>
              <a:ext uri="{FF2B5EF4-FFF2-40B4-BE49-F238E27FC236}">
                <a16:creationId xmlns:a16="http://schemas.microsoft.com/office/drawing/2014/main" id="{469568A1-B6E2-4F4D-ACD5-C1FE30B51E85}"/>
              </a:ext>
            </a:extLst>
          </p:cNvPr>
          <p:cNvGrpSpPr>
            <a:grpSpLocks/>
          </p:cNvGrpSpPr>
          <p:nvPr/>
        </p:nvGrpSpPr>
        <p:grpSpPr bwMode="auto">
          <a:xfrm>
            <a:off x="5334000" y="2667000"/>
            <a:ext cx="2514600" cy="2652713"/>
            <a:chOff x="3360" y="1680"/>
            <a:chExt cx="1584" cy="1671"/>
          </a:xfrm>
        </p:grpSpPr>
        <p:grpSp>
          <p:nvGrpSpPr>
            <p:cNvPr id="9231" name="Group 12">
              <a:extLst>
                <a:ext uri="{FF2B5EF4-FFF2-40B4-BE49-F238E27FC236}">
                  <a16:creationId xmlns:a16="http://schemas.microsoft.com/office/drawing/2014/main" id="{4265AF7B-C5C6-4DCA-BF69-9CCE226A2F2D}"/>
                </a:ext>
              </a:extLst>
            </p:cNvPr>
            <p:cNvGrpSpPr>
              <a:grpSpLocks/>
            </p:cNvGrpSpPr>
            <p:nvPr/>
          </p:nvGrpSpPr>
          <p:grpSpPr bwMode="auto">
            <a:xfrm>
              <a:off x="3360" y="1680"/>
              <a:ext cx="1584" cy="1671"/>
              <a:chOff x="3408" y="1152"/>
              <a:chExt cx="1584" cy="1671"/>
            </a:xfrm>
          </p:grpSpPr>
          <p:sp>
            <p:nvSpPr>
              <p:cNvPr id="9239" name="Line 13">
                <a:extLst>
                  <a:ext uri="{FF2B5EF4-FFF2-40B4-BE49-F238E27FC236}">
                    <a16:creationId xmlns:a16="http://schemas.microsoft.com/office/drawing/2014/main" id="{B348F5CD-2E92-4176-A9EE-0E1C56F6CBE6}"/>
                  </a:ext>
                </a:extLst>
              </p:cNvPr>
              <p:cNvSpPr>
                <a:spLocks noChangeShapeType="1"/>
              </p:cNvSpPr>
              <p:nvPr/>
            </p:nvSpPr>
            <p:spPr bwMode="auto">
              <a:xfrm>
                <a:off x="3408" y="2784"/>
                <a:ext cx="158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40" name="Line 14">
                <a:extLst>
                  <a:ext uri="{FF2B5EF4-FFF2-40B4-BE49-F238E27FC236}">
                    <a16:creationId xmlns:a16="http://schemas.microsoft.com/office/drawing/2014/main" id="{FAFEBDA6-6A2B-4058-A975-252AA6FA1B69}"/>
                  </a:ext>
                </a:extLst>
              </p:cNvPr>
              <p:cNvSpPr>
                <a:spLocks noChangeShapeType="1"/>
              </p:cNvSpPr>
              <p:nvPr/>
            </p:nvSpPr>
            <p:spPr bwMode="auto">
              <a:xfrm flipV="1">
                <a:off x="3408" y="1296"/>
                <a:ext cx="0" cy="14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41" name="Freeform 15">
                <a:extLst>
                  <a:ext uri="{FF2B5EF4-FFF2-40B4-BE49-F238E27FC236}">
                    <a16:creationId xmlns:a16="http://schemas.microsoft.com/office/drawing/2014/main" id="{4FB6FDD3-0E19-49B6-9D8E-60DFA331AFCF}"/>
                  </a:ext>
                </a:extLst>
              </p:cNvPr>
              <p:cNvSpPr>
                <a:spLocks/>
              </p:cNvSpPr>
              <p:nvPr/>
            </p:nvSpPr>
            <p:spPr bwMode="auto">
              <a:xfrm>
                <a:off x="3744" y="1536"/>
                <a:ext cx="864" cy="918"/>
              </a:xfrm>
              <a:custGeom>
                <a:avLst/>
                <a:gdLst>
                  <a:gd name="T0" fmla="*/ 0 w 864"/>
                  <a:gd name="T1" fmla="*/ 184 h 918"/>
                  <a:gd name="T2" fmla="*/ 144 w 864"/>
                  <a:gd name="T3" fmla="*/ 40 h 918"/>
                  <a:gd name="T4" fmla="*/ 432 w 864"/>
                  <a:gd name="T5" fmla="*/ 40 h 918"/>
                  <a:gd name="T6" fmla="*/ 480 w 864"/>
                  <a:gd name="T7" fmla="*/ 280 h 918"/>
                  <a:gd name="T8" fmla="*/ 432 w 864"/>
                  <a:gd name="T9" fmla="*/ 568 h 918"/>
                  <a:gd name="T10" fmla="*/ 453 w 864"/>
                  <a:gd name="T11" fmla="*/ 748 h 918"/>
                  <a:gd name="T12" fmla="*/ 543 w 864"/>
                  <a:gd name="T13" fmla="*/ 867 h 918"/>
                  <a:gd name="T14" fmla="*/ 700 w 864"/>
                  <a:gd name="T15" fmla="*/ 912 h 918"/>
                  <a:gd name="T16" fmla="*/ 864 w 864"/>
                  <a:gd name="T17" fmla="*/ 904 h 9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4"/>
                  <a:gd name="T28" fmla="*/ 0 h 918"/>
                  <a:gd name="T29" fmla="*/ 864 w 864"/>
                  <a:gd name="T30" fmla="*/ 918 h 9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4" h="918">
                    <a:moveTo>
                      <a:pt x="0" y="184"/>
                    </a:moveTo>
                    <a:cubicBezTo>
                      <a:pt x="36" y="124"/>
                      <a:pt x="72" y="64"/>
                      <a:pt x="144" y="40"/>
                    </a:cubicBezTo>
                    <a:cubicBezTo>
                      <a:pt x="216" y="16"/>
                      <a:pt x="376" y="0"/>
                      <a:pt x="432" y="40"/>
                    </a:cubicBezTo>
                    <a:cubicBezTo>
                      <a:pt x="488" y="80"/>
                      <a:pt x="480" y="192"/>
                      <a:pt x="480" y="280"/>
                    </a:cubicBezTo>
                    <a:cubicBezTo>
                      <a:pt x="480" y="368"/>
                      <a:pt x="436" y="490"/>
                      <a:pt x="432" y="568"/>
                    </a:cubicBezTo>
                    <a:cubicBezTo>
                      <a:pt x="428" y="646"/>
                      <a:pt x="435" y="698"/>
                      <a:pt x="453" y="748"/>
                    </a:cubicBezTo>
                    <a:cubicBezTo>
                      <a:pt x="471" y="798"/>
                      <a:pt x="502" y="840"/>
                      <a:pt x="543" y="867"/>
                    </a:cubicBezTo>
                    <a:cubicBezTo>
                      <a:pt x="584" y="894"/>
                      <a:pt x="647" y="906"/>
                      <a:pt x="700" y="912"/>
                    </a:cubicBezTo>
                    <a:cubicBezTo>
                      <a:pt x="753" y="918"/>
                      <a:pt x="830" y="906"/>
                      <a:pt x="864" y="904"/>
                    </a:cubicBezTo>
                  </a:path>
                </a:pathLst>
              </a:custGeom>
              <a:noFill/>
              <a:ln w="317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Text Box 16">
                <a:extLst>
                  <a:ext uri="{FF2B5EF4-FFF2-40B4-BE49-F238E27FC236}">
                    <a16:creationId xmlns:a16="http://schemas.microsoft.com/office/drawing/2014/main" id="{9FF47D5F-E014-49CB-A78F-804E3382991C}"/>
                  </a:ext>
                </a:extLst>
              </p:cNvPr>
              <p:cNvSpPr txBox="1">
                <a:spLocks noChangeArrowheads="1"/>
              </p:cNvSpPr>
              <p:nvPr/>
            </p:nvSpPr>
            <p:spPr bwMode="auto">
              <a:xfrm>
                <a:off x="3552"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a</a:t>
                </a:r>
              </a:p>
            </p:txBody>
          </p:sp>
          <p:sp>
            <p:nvSpPr>
              <p:cNvPr id="9243" name="Text Box 17">
                <a:extLst>
                  <a:ext uri="{FF2B5EF4-FFF2-40B4-BE49-F238E27FC236}">
                    <a16:creationId xmlns:a16="http://schemas.microsoft.com/office/drawing/2014/main" id="{5F68A2BC-0FCA-4976-AC9D-B7F2A5E7C083}"/>
                  </a:ext>
                </a:extLst>
              </p:cNvPr>
              <p:cNvSpPr txBox="1">
                <a:spLocks noChangeArrowheads="1"/>
              </p:cNvSpPr>
              <p:nvPr/>
            </p:nvSpPr>
            <p:spPr bwMode="auto">
              <a:xfrm>
                <a:off x="4560" y="21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b</a:t>
                </a:r>
              </a:p>
            </p:txBody>
          </p:sp>
          <p:sp>
            <p:nvSpPr>
              <p:cNvPr id="9244" name="Text Box 18">
                <a:extLst>
                  <a:ext uri="{FF2B5EF4-FFF2-40B4-BE49-F238E27FC236}">
                    <a16:creationId xmlns:a16="http://schemas.microsoft.com/office/drawing/2014/main" id="{E0AE44F0-AE64-4FAD-B9FA-A411094361AD}"/>
                  </a:ext>
                </a:extLst>
              </p:cNvPr>
              <p:cNvSpPr txBox="1">
                <a:spLocks noChangeArrowheads="1"/>
              </p:cNvSpPr>
              <p:nvPr/>
            </p:nvSpPr>
            <p:spPr bwMode="auto">
              <a:xfrm>
                <a:off x="4752" y="24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x</a:t>
                </a:r>
              </a:p>
            </p:txBody>
          </p:sp>
          <p:sp>
            <p:nvSpPr>
              <p:cNvPr id="9245" name="Text Box 19">
                <a:extLst>
                  <a:ext uri="{FF2B5EF4-FFF2-40B4-BE49-F238E27FC236}">
                    <a16:creationId xmlns:a16="http://schemas.microsoft.com/office/drawing/2014/main" id="{47D7FC1A-0078-47E4-8BE3-98A461564102}"/>
                  </a:ext>
                </a:extLst>
              </p:cNvPr>
              <p:cNvSpPr txBox="1">
                <a:spLocks noChangeArrowheads="1"/>
              </p:cNvSpPr>
              <p:nvPr/>
            </p:nvSpPr>
            <p:spPr bwMode="auto">
              <a:xfrm>
                <a:off x="3408" y="1152"/>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y</a:t>
                </a:r>
              </a:p>
            </p:txBody>
          </p:sp>
        </p:grpSp>
        <p:sp>
          <p:nvSpPr>
            <p:cNvPr id="9232" name="Line 20">
              <a:extLst>
                <a:ext uri="{FF2B5EF4-FFF2-40B4-BE49-F238E27FC236}">
                  <a16:creationId xmlns:a16="http://schemas.microsoft.com/office/drawing/2014/main" id="{001A1BAC-1FB7-40ED-ADEF-D73BF40BF551}"/>
                </a:ext>
              </a:extLst>
            </p:cNvPr>
            <p:cNvSpPr>
              <a:spLocks noChangeShapeType="1"/>
            </p:cNvSpPr>
            <p:nvPr/>
          </p:nvSpPr>
          <p:spPr bwMode="auto">
            <a:xfrm flipV="1">
              <a:off x="3360" y="2256"/>
              <a:ext cx="336" cy="1056"/>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33" name="Line 21">
              <a:extLst>
                <a:ext uri="{FF2B5EF4-FFF2-40B4-BE49-F238E27FC236}">
                  <a16:creationId xmlns:a16="http://schemas.microsoft.com/office/drawing/2014/main" id="{F740E668-E41C-47D3-91E2-E54438037387}"/>
                </a:ext>
              </a:extLst>
            </p:cNvPr>
            <p:cNvSpPr>
              <a:spLocks noChangeShapeType="1"/>
            </p:cNvSpPr>
            <p:nvPr/>
          </p:nvSpPr>
          <p:spPr bwMode="auto">
            <a:xfrm flipV="1">
              <a:off x="3360" y="2976"/>
              <a:ext cx="1200" cy="336"/>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234" name="Line 22">
              <a:extLst>
                <a:ext uri="{FF2B5EF4-FFF2-40B4-BE49-F238E27FC236}">
                  <a16:creationId xmlns:a16="http://schemas.microsoft.com/office/drawing/2014/main" id="{5B638644-0F8C-4838-84BB-B3531EAF88C9}"/>
                </a:ext>
              </a:extLst>
            </p:cNvPr>
            <p:cNvSpPr>
              <a:spLocks noChangeShapeType="1"/>
            </p:cNvSpPr>
            <p:nvPr/>
          </p:nvSpPr>
          <p:spPr bwMode="auto">
            <a:xfrm>
              <a:off x="3696" y="2256"/>
              <a:ext cx="864" cy="720"/>
            </a:xfrm>
            <a:prstGeom prst="line">
              <a:avLst/>
            </a:prstGeom>
            <a:noFill/>
            <a:ln w="19050">
              <a:solidFill>
                <a:srgbClr val="FF33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nvGrpSpPr>
            <p:cNvPr id="9235" name="Group 23">
              <a:extLst>
                <a:ext uri="{FF2B5EF4-FFF2-40B4-BE49-F238E27FC236}">
                  <a16:creationId xmlns:a16="http://schemas.microsoft.com/office/drawing/2014/main" id="{6741E6A2-707F-4FF1-A8A8-D423D73347C6}"/>
                </a:ext>
              </a:extLst>
            </p:cNvPr>
            <p:cNvGrpSpPr>
              <a:grpSpLocks/>
            </p:cNvGrpSpPr>
            <p:nvPr/>
          </p:nvGrpSpPr>
          <p:grpSpPr bwMode="auto">
            <a:xfrm>
              <a:off x="3665" y="2269"/>
              <a:ext cx="216" cy="672"/>
              <a:chOff x="3713" y="1741"/>
              <a:chExt cx="216" cy="672"/>
            </a:xfrm>
          </p:grpSpPr>
          <p:sp>
            <p:nvSpPr>
              <p:cNvPr id="9236" name="Line 24">
                <a:extLst>
                  <a:ext uri="{FF2B5EF4-FFF2-40B4-BE49-F238E27FC236}">
                    <a16:creationId xmlns:a16="http://schemas.microsoft.com/office/drawing/2014/main" id="{F5B15845-54AB-415D-B20C-A836BCFD830B}"/>
                  </a:ext>
                </a:extLst>
              </p:cNvPr>
              <p:cNvSpPr>
                <a:spLocks noChangeShapeType="1"/>
              </p:cNvSpPr>
              <p:nvPr/>
            </p:nvSpPr>
            <p:spPr bwMode="auto">
              <a:xfrm>
                <a:off x="3757" y="1741"/>
                <a:ext cx="0" cy="67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Freeform 25">
                <a:extLst>
                  <a:ext uri="{FF2B5EF4-FFF2-40B4-BE49-F238E27FC236}">
                    <a16:creationId xmlns:a16="http://schemas.microsoft.com/office/drawing/2014/main" id="{61716731-676A-4F5B-B6B1-4FCFAB84DF3F}"/>
                  </a:ext>
                </a:extLst>
              </p:cNvPr>
              <p:cNvSpPr>
                <a:spLocks/>
              </p:cNvSpPr>
              <p:nvPr/>
            </p:nvSpPr>
            <p:spPr bwMode="auto">
              <a:xfrm>
                <a:off x="3764" y="1817"/>
                <a:ext cx="96" cy="57"/>
              </a:xfrm>
              <a:custGeom>
                <a:avLst/>
                <a:gdLst>
                  <a:gd name="T0" fmla="*/ 96 w 96"/>
                  <a:gd name="T1" fmla="*/ 0 h 57"/>
                  <a:gd name="T2" fmla="*/ 57 w 96"/>
                  <a:gd name="T3" fmla="*/ 49 h 57"/>
                  <a:gd name="T4" fmla="*/ 0 w 96"/>
                  <a:gd name="T5" fmla="*/ 48 h 57"/>
                  <a:gd name="T6" fmla="*/ 0 60000 65536"/>
                  <a:gd name="T7" fmla="*/ 0 60000 65536"/>
                  <a:gd name="T8" fmla="*/ 0 60000 65536"/>
                  <a:gd name="T9" fmla="*/ 0 w 96"/>
                  <a:gd name="T10" fmla="*/ 0 h 57"/>
                  <a:gd name="T11" fmla="*/ 96 w 96"/>
                  <a:gd name="T12" fmla="*/ 57 h 57"/>
                </a:gdLst>
                <a:ahLst/>
                <a:cxnLst>
                  <a:cxn ang="T6">
                    <a:pos x="T0" y="T1"/>
                  </a:cxn>
                  <a:cxn ang="T7">
                    <a:pos x="T2" y="T3"/>
                  </a:cxn>
                  <a:cxn ang="T8">
                    <a:pos x="T4" y="T5"/>
                  </a:cxn>
                </a:cxnLst>
                <a:rect l="T9" t="T10" r="T11" b="T12"/>
                <a:pathLst>
                  <a:path w="96" h="57">
                    <a:moveTo>
                      <a:pt x="96" y="0"/>
                    </a:moveTo>
                    <a:cubicBezTo>
                      <a:pt x="90" y="8"/>
                      <a:pt x="73" y="41"/>
                      <a:pt x="57" y="49"/>
                    </a:cubicBezTo>
                    <a:cubicBezTo>
                      <a:pt x="41" y="57"/>
                      <a:pt x="12" y="48"/>
                      <a:pt x="0" y="48"/>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8" name="Text Box 26">
                <a:extLst>
                  <a:ext uri="{FF2B5EF4-FFF2-40B4-BE49-F238E27FC236}">
                    <a16:creationId xmlns:a16="http://schemas.microsoft.com/office/drawing/2014/main" id="{FCB69ECE-5490-4A35-962B-CA10E32B4884}"/>
                  </a:ext>
                </a:extLst>
              </p:cNvPr>
              <p:cNvSpPr txBox="1">
                <a:spLocks noChangeArrowheads="1"/>
              </p:cNvSpPr>
              <p:nvPr/>
            </p:nvSpPr>
            <p:spPr bwMode="auto">
              <a:xfrm>
                <a:off x="3713" y="1796"/>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ym typeface="Symbol" panose="05050102010706020507" pitchFamily="18" charset="2"/>
                  </a:rPr>
                  <a:t></a:t>
                </a:r>
                <a:endParaRPr lang="en-US" altLang="zh-CN" i="1"/>
              </a:p>
            </p:txBody>
          </p:sp>
        </p:grpSp>
        <p:graphicFrame>
          <p:nvGraphicFramePr>
            <p:cNvPr id="9223" name="Object 27">
              <a:extLst>
                <a:ext uri="{FF2B5EF4-FFF2-40B4-BE49-F238E27FC236}">
                  <a16:creationId xmlns:a16="http://schemas.microsoft.com/office/drawing/2014/main" id="{87F7130F-21FC-492D-8842-2A2EBA321C7D}"/>
                </a:ext>
              </a:extLst>
            </p:cNvPr>
            <p:cNvGraphicFramePr>
              <a:graphicFrameLocks noChangeAspect="1"/>
            </p:cNvGraphicFramePr>
            <p:nvPr/>
          </p:nvGraphicFramePr>
          <p:xfrm>
            <a:off x="3904" y="2187"/>
            <a:ext cx="608" cy="342"/>
          </p:xfrm>
          <a:graphic>
            <a:graphicData uri="http://schemas.openxmlformats.org/presentationml/2006/ole">
              <mc:AlternateContent xmlns:mc="http://schemas.openxmlformats.org/markup-compatibility/2006">
                <mc:Choice xmlns:v="urn:schemas-microsoft-com:vml" Requires="v">
                  <p:oleObj spid="_x0000_s9251" name="Equation" r:id="rId13" imgW="406080" imgH="228600" progId="Equation.3">
                    <p:embed/>
                  </p:oleObj>
                </mc:Choice>
                <mc:Fallback>
                  <p:oleObj name="Equation" r:id="rId13" imgW="406080" imgH="2286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4" y="2187"/>
                          <a:ext cx="608"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4" name="Object 28">
              <a:extLst>
                <a:ext uri="{FF2B5EF4-FFF2-40B4-BE49-F238E27FC236}">
                  <a16:creationId xmlns:a16="http://schemas.microsoft.com/office/drawing/2014/main" id="{F3214C01-F7C2-4110-A8A1-29C508DA67D5}"/>
                </a:ext>
              </a:extLst>
            </p:cNvPr>
            <p:cNvGraphicFramePr>
              <a:graphicFrameLocks noChangeAspect="1"/>
            </p:cNvGraphicFramePr>
            <p:nvPr/>
          </p:nvGraphicFramePr>
          <p:xfrm>
            <a:off x="3408" y="2400"/>
            <a:ext cx="208" cy="312"/>
          </p:xfrm>
          <a:graphic>
            <a:graphicData uri="http://schemas.openxmlformats.org/presentationml/2006/ole">
              <mc:AlternateContent xmlns:mc="http://schemas.openxmlformats.org/markup-compatibility/2006">
                <mc:Choice xmlns:v="urn:schemas-microsoft-com:vml" Requires="v">
                  <p:oleObj spid="_x0000_s9252" name="Equation" r:id="rId15" imgW="152280" imgH="228600" progId="Equation.3">
                    <p:embed/>
                  </p:oleObj>
                </mc:Choice>
                <mc:Fallback>
                  <p:oleObj name="Equation" r:id="rId15" imgW="15228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08" y="2400"/>
                          <a:ext cx="20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5" name="Object 29">
              <a:extLst>
                <a:ext uri="{FF2B5EF4-FFF2-40B4-BE49-F238E27FC236}">
                  <a16:creationId xmlns:a16="http://schemas.microsoft.com/office/drawing/2014/main" id="{E993C916-ED78-40D4-85B2-C1D078FCBBAB}"/>
                </a:ext>
              </a:extLst>
            </p:cNvPr>
            <p:cNvGraphicFramePr>
              <a:graphicFrameLocks noChangeAspect="1"/>
            </p:cNvGraphicFramePr>
            <p:nvPr/>
          </p:nvGraphicFramePr>
          <p:xfrm>
            <a:off x="4128" y="3024"/>
            <a:ext cx="208" cy="312"/>
          </p:xfrm>
          <a:graphic>
            <a:graphicData uri="http://schemas.openxmlformats.org/presentationml/2006/ole">
              <mc:AlternateContent xmlns:mc="http://schemas.openxmlformats.org/markup-compatibility/2006">
                <mc:Choice xmlns:v="urn:schemas-microsoft-com:vml" Requires="v">
                  <p:oleObj spid="_x0000_s9253" name="Equation" r:id="rId17" imgW="152280" imgH="228600" progId="Equation.3">
                    <p:embed/>
                  </p:oleObj>
                </mc:Choice>
                <mc:Fallback>
                  <p:oleObj name="Equation" r:id="rId17" imgW="152280" imgH="22860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28" y="3024"/>
                          <a:ext cx="20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Text Box 2">
            <a:extLst>
              <a:ext uri="{FF2B5EF4-FFF2-40B4-BE49-F238E27FC236}">
                <a16:creationId xmlns:a16="http://schemas.microsoft.com/office/drawing/2014/main" id="{BF83B5DF-1036-4DD8-B31D-36FD10AF915E}"/>
              </a:ext>
            </a:extLst>
          </p:cNvPr>
          <p:cNvSpPr txBox="1">
            <a:spLocks noChangeArrowheads="1"/>
          </p:cNvSpPr>
          <p:nvPr/>
        </p:nvSpPr>
        <p:spPr bwMode="auto">
          <a:xfrm>
            <a:off x="1219200" y="1104900"/>
            <a:ext cx="424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质点由</a:t>
            </a:r>
            <a:r>
              <a:rPr lang="en-US" altLang="zh-CN" i="1">
                <a:ea typeface="宋体" panose="02010600030101010101" pitchFamily="2" charset="-122"/>
              </a:rPr>
              <a:t>r</a:t>
            </a:r>
            <a:r>
              <a:rPr lang="en-US" altLang="zh-CN" baseline="-25000">
                <a:ea typeface="宋体" panose="02010600030101010101" pitchFamily="2" charset="-122"/>
              </a:rPr>
              <a:t>0</a:t>
            </a:r>
            <a:r>
              <a:rPr lang="en-US" altLang="zh-CN">
                <a:ea typeface="宋体" panose="02010600030101010101" pitchFamily="2" charset="-122"/>
              </a:rPr>
              <a:t> </a:t>
            </a:r>
            <a:r>
              <a:rPr lang="zh-CN" altLang="en-US">
                <a:ea typeface="宋体" panose="02010600030101010101" pitchFamily="2" charset="-122"/>
              </a:rPr>
              <a:t>运动至</a:t>
            </a:r>
            <a:r>
              <a:rPr lang="en-US" altLang="zh-CN" i="1">
                <a:ea typeface="宋体" panose="02010600030101010101" pitchFamily="2" charset="-122"/>
              </a:rPr>
              <a:t>r</a:t>
            </a:r>
            <a:r>
              <a:rPr lang="en-US" altLang="zh-CN" baseline="-25000">
                <a:ea typeface="宋体" panose="02010600030101010101" pitchFamily="2" charset="-122"/>
              </a:rPr>
              <a:t> </a:t>
            </a:r>
            <a:r>
              <a:rPr lang="zh-CN" altLang="en-US">
                <a:ea typeface="宋体" panose="02010600030101010101" pitchFamily="2" charset="-122"/>
              </a:rPr>
              <a:t>时弹力做功   </a:t>
            </a:r>
          </a:p>
        </p:txBody>
      </p:sp>
      <p:sp>
        <p:nvSpPr>
          <p:cNvPr id="10246" name="Rectangle 3">
            <a:extLst>
              <a:ext uri="{FF2B5EF4-FFF2-40B4-BE49-F238E27FC236}">
                <a16:creationId xmlns:a16="http://schemas.microsoft.com/office/drawing/2014/main" id="{11683A89-C363-42BE-8832-8893A3033226}"/>
              </a:ext>
            </a:extLst>
          </p:cNvPr>
          <p:cNvSpPr>
            <a:spLocks noChangeArrowheads="1"/>
          </p:cNvSpPr>
          <p:nvPr/>
        </p:nvSpPr>
        <p:spPr bwMode="auto">
          <a:xfrm>
            <a:off x="1371600" y="4130675"/>
            <a:ext cx="579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 r</a:t>
            </a:r>
            <a:r>
              <a:rPr lang="en-US" altLang="zh-CN" baseline="-25000">
                <a:solidFill>
                  <a:srgbClr val="000000"/>
                </a:solidFill>
                <a:ea typeface="宋体" panose="02010600030101010101" pitchFamily="2" charset="-122"/>
              </a:rPr>
              <a:t>0</a:t>
            </a:r>
            <a:r>
              <a:rPr lang="en-US" altLang="zh-CN" i="1">
                <a:solidFill>
                  <a:srgbClr val="000000"/>
                </a:solidFill>
                <a:ea typeface="宋体" panose="02010600030101010101" pitchFamily="2" charset="-122"/>
              </a:rPr>
              <a:t>  , r</a:t>
            </a:r>
            <a:r>
              <a:rPr lang="zh-CN" altLang="en-US">
                <a:solidFill>
                  <a:srgbClr val="000000"/>
                </a:solidFill>
                <a:ea typeface="宋体" panose="02010600030101010101" pitchFamily="2" charset="-122"/>
              </a:rPr>
              <a:t>为任意起始位置，与路径无关</a:t>
            </a:r>
            <a:r>
              <a:rPr lang="en-US" altLang="zh-CN">
                <a:solidFill>
                  <a:srgbClr val="000000"/>
                </a:solidFill>
                <a:ea typeface="宋体" panose="02010600030101010101" pitchFamily="2" charset="-122"/>
              </a:rPr>
              <a:t>.</a:t>
            </a:r>
          </a:p>
        </p:txBody>
      </p:sp>
      <p:sp>
        <p:nvSpPr>
          <p:cNvPr id="10247" name="Rectangle 4">
            <a:extLst>
              <a:ext uri="{FF2B5EF4-FFF2-40B4-BE49-F238E27FC236}">
                <a16:creationId xmlns:a16="http://schemas.microsoft.com/office/drawing/2014/main" id="{E22BA19D-FBB3-4210-8CF4-AB67F2D087E4}"/>
              </a:ext>
            </a:extLst>
          </p:cNvPr>
          <p:cNvSpPr>
            <a:spLocks noChangeArrowheads="1"/>
          </p:cNvSpPr>
          <p:nvPr/>
        </p:nvSpPr>
        <p:spPr bwMode="auto">
          <a:xfrm>
            <a:off x="1219200" y="1600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弹力</a:t>
            </a:r>
          </a:p>
        </p:txBody>
      </p:sp>
      <p:graphicFrame>
        <p:nvGraphicFramePr>
          <p:cNvPr id="10242" name="Object 5">
            <a:extLst>
              <a:ext uri="{FF2B5EF4-FFF2-40B4-BE49-F238E27FC236}">
                <a16:creationId xmlns:a16="http://schemas.microsoft.com/office/drawing/2014/main" id="{624D1DE0-4387-44F9-9AD5-5623FB55C20D}"/>
              </a:ext>
            </a:extLst>
          </p:cNvPr>
          <p:cNvGraphicFramePr>
            <a:graphicFrameLocks noChangeAspect="1"/>
          </p:cNvGraphicFramePr>
          <p:nvPr/>
        </p:nvGraphicFramePr>
        <p:xfrm>
          <a:off x="1314450" y="2195513"/>
          <a:ext cx="2647950" cy="830262"/>
        </p:xfrm>
        <a:graphic>
          <a:graphicData uri="http://schemas.openxmlformats.org/presentationml/2006/ole">
            <mc:AlternateContent xmlns:mc="http://schemas.openxmlformats.org/markup-compatibility/2006">
              <mc:Choice xmlns:v="urn:schemas-microsoft-com:vml" Requires="v">
                <p:oleObj spid="_x0000_s10250" name="Equation" r:id="rId3" imgW="1180800" imgH="368280" progId="Equation.3">
                  <p:embed/>
                </p:oleObj>
              </mc:Choice>
              <mc:Fallback>
                <p:oleObj name="Equation" r:id="rId3" imgW="118080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2195513"/>
                        <a:ext cx="26479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Text Box 6">
            <a:extLst>
              <a:ext uri="{FF2B5EF4-FFF2-40B4-BE49-F238E27FC236}">
                <a16:creationId xmlns:a16="http://schemas.microsoft.com/office/drawing/2014/main" id="{4D1C7AAB-1C92-4A5E-A108-DAB2FEDD2D51}"/>
              </a:ext>
            </a:extLst>
          </p:cNvPr>
          <p:cNvSpPr txBox="1">
            <a:spLocks noChangeArrowheads="1"/>
          </p:cNvSpPr>
          <p:nvPr/>
        </p:nvSpPr>
        <p:spPr bwMode="auto">
          <a:xfrm>
            <a:off x="1219200" y="609600"/>
            <a:ext cx="214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  </a:t>
            </a:r>
            <a:r>
              <a:rPr lang="zh-CN" altLang="en-US">
                <a:ea typeface="宋体" panose="02010600030101010101" pitchFamily="2" charset="-122"/>
              </a:rPr>
              <a:t>弹力的功   </a:t>
            </a:r>
          </a:p>
        </p:txBody>
      </p:sp>
      <p:graphicFrame>
        <p:nvGraphicFramePr>
          <p:cNvPr id="10243" name="Object 7">
            <a:extLst>
              <a:ext uri="{FF2B5EF4-FFF2-40B4-BE49-F238E27FC236}">
                <a16:creationId xmlns:a16="http://schemas.microsoft.com/office/drawing/2014/main" id="{E30EDD21-FC14-414C-A376-1689C8D80A63}"/>
              </a:ext>
            </a:extLst>
          </p:cNvPr>
          <p:cNvGraphicFramePr>
            <a:graphicFrameLocks noChangeAspect="1"/>
          </p:cNvGraphicFramePr>
          <p:nvPr/>
        </p:nvGraphicFramePr>
        <p:xfrm>
          <a:off x="2514600" y="1600200"/>
          <a:ext cx="2133600" cy="520700"/>
        </p:xfrm>
        <a:graphic>
          <a:graphicData uri="http://schemas.openxmlformats.org/presentationml/2006/ole">
            <mc:AlternateContent xmlns:mc="http://schemas.openxmlformats.org/markup-compatibility/2006">
              <mc:Choice xmlns:v="urn:schemas-microsoft-com:vml" Requires="v">
                <p:oleObj spid="_x0000_s10251" name="Equation" r:id="rId5" imgW="990360" imgH="241200" progId="Equation.3">
                  <p:embed/>
                </p:oleObj>
              </mc:Choice>
              <mc:Fallback>
                <p:oleObj name="Equation" r:id="rId5" imgW="99036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6002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9" name="Text Box 8">
            <a:extLst>
              <a:ext uri="{FF2B5EF4-FFF2-40B4-BE49-F238E27FC236}">
                <a16:creationId xmlns:a16="http://schemas.microsoft.com/office/drawing/2014/main" id="{A583E10A-D49B-4A76-A286-7DFD9DD29B2D}"/>
              </a:ext>
            </a:extLst>
          </p:cNvPr>
          <p:cNvSpPr txBox="1">
            <a:spLocks noChangeArrowheads="1"/>
          </p:cNvSpPr>
          <p:nvPr/>
        </p:nvSpPr>
        <p:spPr bwMode="auto">
          <a:xfrm>
            <a:off x="5334000" y="1600200"/>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l</a:t>
            </a:r>
            <a:r>
              <a:rPr lang="en-US" altLang="zh-CN">
                <a:ea typeface="宋体" panose="02010600030101010101" pitchFamily="2" charset="-122"/>
              </a:rPr>
              <a:t>——</a:t>
            </a:r>
            <a:r>
              <a:rPr lang="zh-CN" altLang="en-US">
                <a:ea typeface="宋体" panose="02010600030101010101" pitchFamily="2" charset="-122"/>
              </a:rPr>
              <a:t>弹簧原长 </a:t>
            </a:r>
          </a:p>
        </p:txBody>
      </p:sp>
      <p:graphicFrame>
        <p:nvGraphicFramePr>
          <p:cNvPr id="10244" name="Object 9">
            <a:extLst>
              <a:ext uri="{FF2B5EF4-FFF2-40B4-BE49-F238E27FC236}">
                <a16:creationId xmlns:a16="http://schemas.microsoft.com/office/drawing/2014/main" id="{C9B76AD7-1E7D-42FE-A826-71D18A6F5AB7}"/>
              </a:ext>
            </a:extLst>
          </p:cNvPr>
          <p:cNvGraphicFramePr>
            <a:graphicFrameLocks noChangeAspect="1"/>
          </p:cNvGraphicFramePr>
          <p:nvPr/>
        </p:nvGraphicFramePr>
        <p:xfrm>
          <a:off x="1676400" y="3124200"/>
          <a:ext cx="3733800" cy="893763"/>
        </p:xfrm>
        <a:graphic>
          <a:graphicData uri="http://schemas.openxmlformats.org/presentationml/2006/ole">
            <mc:AlternateContent xmlns:mc="http://schemas.openxmlformats.org/markup-compatibility/2006">
              <mc:Choice xmlns:v="urn:schemas-microsoft-com:vml" Requires="v">
                <p:oleObj spid="_x0000_s10252" name="Equation" r:id="rId7" imgW="1815840" imgH="393480" progId="Equation.3">
                  <p:embed/>
                </p:oleObj>
              </mc:Choice>
              <mc:Fallback>
                <p:oleObj name="Equation" r:id="rId7" imgW="181584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124200"/>
                        <a:ext cx="37338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2">
            <a:extLst>
              <a:ext uri="{FF2B5EF4-FFF2-40B4-BE49-F238E27FC236}">
                <a16:creationId xmlns:a16="http://schemas.microsoft.com/office/drawing/2014/main" id="{F7E86BA0-0BBE-4D5E-A411-E5AD3E6221F9}"/>
              </a:ext>
            </a:extLst>
          </p:cNvPr>
          <p:cNvSpPr txBox="1">
            <a:spLocks noChangeArrowheads="1"/>
          </p:cNvSpPr>
          <p:nvPr/>
        </p:nvSpPr>
        <p:spPr bwMode="auto">
          <a:xfrm>
            <a:off x="914400" y="6858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  </a:t>
            </a:r>
            <a:r>
              <a:rPr lang="zh-CN" altLang="en-US">
                <a:ea typeface="宋体" panose="02010600030101010101" pitchFamily="2" charset="-122"/>
              </a:rPr>
              <a:t>静电场力的功    </a:t>
            </a:r>
          </a:p>
        </p:txBody>
      </p:sp>
      <p:sp>
        <p:nvSpPr>
          <p:cNvPr id="11268" name="Rectangle 3">
            <a:extLst>
              <a:ext uri="{FF2B5EF4-FFF2-40B4-BE49-F238E27FC236}">
                <a16:creationId xmlns:a16="http://schemas.microsoft.com/office/drawing/2014/main" id="{91AE4CA0-E6F7-4E7D-BE73-03200D1A8BE2}"/>
              </a:ext>
            </a:extLst>
          </p:cNvPr>
          <p:cNvSpPr>
            <a:spLocks noChangeArrowheads="1"/>
          </p:cNvSpPr>
          <p:nvPr/>
        </p:nvSpPr>
        <p:spPr bwMode="auto">
          <a:xfrm>
            <a:off x="914400" y="12192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在静电荷</a:t>
            </a:r>
            <a:r>
              <a:rPr lang="en-US" altLang="zh-CN" i="1">
                <a:ea typeface="宋体" panose="02010600030101010101" pitchFamily="2" charset="-122"/>
              </a:rPr>
              <a:t>q</a:t>
            </a:r>
            <a:r>
              <a:rPr lang="en-US" altLang="zh-CN" baseline="-25000">
                <a:ea typeface="宋体" panose="02010600030101010101" pitchFamily="2" charset="-122"/>
              </a:rPr>
              <a:t>0</a:t>
            </a:r>
            <a:r>
              <a:rPr lang="zh-CN" altLang="en-US">
                <a:ea typeface="宋体" panose="02010600030101010101" pitchFamily="2" charset="-122"/>
              </a:rPr>
              <a:t>电场中，电荷 </a:t>
            </a:r>
            <a:r>
              <a:rPr lang="en-US" altLang="zh-CN" i="1">
                <a:ea typeface="宋体" panose="02010600030101010101" pitchFamily="2" charset="-122"/>
              </a:rPr>
              <a:t>q</a:t>
            </a:r>
            <a:r>
              <a:rPr lang="zh-CN" altLang="en-US">
                <a:ea typeface="宋体" panose="02010600030101010101" pitchFamily="2" charset="-122"/>
              </a:rPr>
              <a:t>自</a:t>
            </a:r>
            <a:r>
              <a:rPr lang="en-US" altLang="zh-CN" i="1">
                <a:ea typeface="宋体" panose="02010600030101010101" pitchFamily="2" charset="-122"/>
              </a:rPr>
              <a:t>r</a:t>
            </a:r>
            <a:r>
              <a:rPr lang="en-US" altLang="zh-CN" baseline="-25000">
                <a:ea typeface="宋体" panose="02010600030101010101" pitchFamily="2" charset="-122"/>
              </a:rPr>
              <a:t>0</a:t>
            </a:r>
            <a:r>
              <a:rPr lang="zh-CN" altLang="en-US">
                <a:ea typeface="宋体" panose="02010600030101010101" pitchFamily="2" charset="-122"/>
              </a:rPr>
              <a:t>处运动至</a:t>
            </a:r>
            <a:r>
              <a:rPr lang="en-US" altLang="zh-CN" i="1">
                <a:ea typeface="宋体" panose="02010600030101010101" pitchFamily="2" charset="-122"/>
              </a:rPr>
              <a:t>r </a:t>
            </a:r>
            <a:r>
              <a:rPr lang="zh-CN" altLang="en-US">
                <a:ea typeface="宋体" panose="02010600030101010101" pitchFamily="2" charset="-122"/>
              </a:rPr>
              <a:t>处静电力之功为</a:t>
            </a:r>
            <a:r>
              <a:rPr lang="zh-CN" altLang="en-US" i="1">
                <a:ea typeface="宋体" panose="02010600030101010101" pitchFamily="2" charset="-122"/>
              </a:rPr>
              <a:t>  </a:t>
            </a:r>
          </a:p>
        </p:txBody>
      </p:sp>
      <p:graphicFrame>
        <p:nvGraphicFramePr>
          <p:cNvPr id="11266" name="Object 4">
            <a:extLst>
              <a:ext uri="{FF2B5EF4-FFF2-40B4-BE49-F238E27FC236}">
                <a16:creationId xmlns:a16="http://schemas.microsoft.com/office/drawing/2014/main" id="{E1394C01-6ABC-4635-9791-DADC4DC57FF2}"/>
              </a:ext>
            </a:extLst>
          </p:cNvPr>
          <p:cNvGraphicFramePr>
            <a:graphicFrameLocks noChangeAspect="1"/>
          </p:cNvGraphicFramePr>
          <p:nvPr/>
        </p:nvGraphicFramePr>
        <p:xfrm>
          <a:off x="1798638" y="2209800"/>
          <a:ext cx="5243512" cy="973138"/>
        </p:xfrm>
        <a:graphic>
          <a:graphicData uri="http://schemas.openxmlformats.org/presentationml/2006/ole">
            <mc:AlternateContent xmlns:mc="http://schemas.openxmlformats.org/markup-compatibility/2006">
              <mc:Choice xmlns:v="urn:schemas-microsoft-com:vml" Requires="v">
                <p:oleObj spid="_x0000_s11271" name="Equation" r:id="rId3" imgW="2197080" imgH="431640" progId="Equation.3">
                  <p:embed/>
                </p:oleObj>
              </mc:Choice>
              <mc:Fallback>
                <p:oleObj name="Equation" r:id="rId3" imgW="2197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638" y="2209800"/>
                        <a:ext cx="5243512"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5">
            <a:extLst>
              <a:ext uri="{FF2B5EF4-FFF2-40B4-BE49-F238E27FC236}">
                <a16:creationId xmlns:a16="http://schemas.microsoft.com/office/drawing/2014/main" id="{78475AA1-67EC-4DEB-A8A4-CFBBA717306A}"/>
              </a:ext>
            </a:extLst>
          </p:cNvPr>
          <p:cNvSpPr>
            <a:spLocks noChangeArrowheads="1"/>
          </p:cNvSpPr>
          <p:nvPr/>
        </p:nvSpPr>
        <p:spPr bwMode="auto">
          <a:xfrm>
            <a:off x="990600" y="3200400"/>
            <a:ext cx="19700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solidFill>
                  <a:srgbClr val="FF0000"/>
                </a:solidFill>
                <a:ea typeface="宋体" panose="02010600030101010101" pitchFamily="2" charset="-122"/>
              </a:rPr>
              <a:t>共同特点：</a:t>
            </a:r>
          </a:p>
        </p:txBody>
      </p:sp>
      <p:sp>
        <p:nvSpPr>
          <p:cNvPr id="11270" name="Text Box 6">
            <a:extLst>
              <a:ext uri="{FF2B5EF4-FFF2-40B4-BE49-F238E27FC236}">
                <a16:creationId xmlns:a16="http://schemas.microsoft.com/office/drawing/2014/main" id="{74030D1D-98BB-413C-9663-835DB96E0667}"/>
              </a:ext>
            </a:extLst>
          </p:cNvPr>
          <p:cNvSpPr txBox="1">
            <a:spLocks noChangeArrowheads="1"/>
          </p:cNvSpPr>
          <p:nvPr/>
        </p:nvSpPr>
        <p:spPr bwMode="auto">
          <a:xfrm>
            <a:off x="2514600" y="3200400"/>
            <a:ext cx="5638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力所作的功与路径无关，仅与始末位置有关</a:t>
            </a:r>
            <a:r>
              <a:rPr lang="en-US" altLang="zh-CN">
                <a:ea typeface="宋体" panose="02010600030101010101"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Text Box 2">
            <a:extLst>
              <a:ext uri="{FF2B5EF4-FFF2-40B4-BE49-F238E27FC236}">
                <a16:creationId xmlns:a16="http://schemas.microsoft.com/office/drawing/2014/main" id="{B11FF6EF-7B0F-49C6-87BD-6EB4D7E605AA}"/>
              </a:ext>
            </a:extLst>
          </p:cNvPr>
          <p:cNvSpPr txBox="1">
            <a:spLocks noChangeArrowheads="1"/>
          </p:cNvSpPr>
          <p:nvPr/>
        </p:nvSpPr>
        <p:spPr bwMode="auto">
          <a:xfrm>
            <a:off x="1085850" y="990600"/>
            <a:ext cx="69151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solidFill>
                  <a:srgbClr val="FF0000"/>
                </a:solidFill>
                <a:ea typeface="宋体" panose="02010600030101010101" pitchFamily="2" charset="-122"/>
              </a:rPr>
              <a:t>保守力</a:t>
            </a:r>
            <a:r>
              <a:rPr lang="en-US" altLang="zh-CN">
                <a:ea typeface="宋体" panose="02010600030101010101" pitchFamily="2" charset="-122"/>
              </a:rPr>
              <a:t>——</a:t>
            </a:r>
            <a:r>
              <a:rPr lang="zh-CN" altLang="en-US">
                <a:ea typeface="宋体" panose="02010600030101010101" pitchFamily="2" charset="-122"/>
              </a:rPr>
              <a:t>做功与路径无关</a:t>
            </a:r>
            <a:r>
              <a:rPr lang="en-US" altLang="zh-CN">
                <a:ea typeface="宋体" panose="02010600030101010101" pitchFamily="2" charset="-122"/>
              </a:rPr>
              <a:t>,</a:t>
            </a:r>
            <a:r>
              <a:rPr lang="zh-CN" altLang="en-US">
                <a:ea typeface="宋体" panose="02010600030101010101" pitchFamily="2" charset="-122"/>
              </a:rPr>
              <a:t>只与相互作用的相对位置有关的力</a:t>
            </a:r>
            <a:r>
              <a:rPr lang="en-US" altLang="zh-CN">
                <a:ea typeface="宋体" panose="02010600030101010101" pitchFamily="2" charset="-122"/>
              </a:rPr>
              <a:t>.</a:t>
            </a:r>
          </a:p>
        </p:txBody>
      </p:sp>
      <p:sp>
        <p:nvSpPr>
          <p:cNvPr id="12294" name="Text Box 3">
            <a:extLst>
              <a:ext uri="{FF2B5EF4-FFF2-40B4-BE49-F238E27FC236}">
                <a16:creationId xmlns:a16="http://schemas.microsoft.com/office/drawing/2014/main" id="{B018043A-617F-47DB-AAA9-B9C2254B4B1B}"/>
              </a:ext>
            </a:extLst>
          </p:cNvPr>
          <p:cNvSpPr txBox="1">
            <a:spLocks noChangeArrowheads="1"/>
          </p:cNvSpPr>
          <p:nvPr/>
        </p:nvSpPr>
        <p:spPr bwMode="auto">
          <a:xfrm>
            <a:off x="1143000" y="600075"/>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保守力与非保守力  </a:t>
            </a:r>
          </a:p>
        </p:txBody>
      </p:sp>
      <p:sp>
        <p:nvSpPr>
          <p:cNvPr id="12295" name="Rectangle 4">
            <a:extLst>
              <a:ext uri="{FF2B5EF4-FFF2-40B4-BE49-F238E27FC236}">
                <a16:creationId xmlns:a16="http://schemas.microsoft.com/office/drawing/2014/main" id="{D42A2B6F-5CBB-4CEC-B76E-AB95B61ED0D0}"/>
              </a:ext>
            </a:extLst>
          </p:cNvPr>
          <p:cNvSpPr>
            <a:spLocks noChangeArrowheads="1"/>
          </p:cNvSpPr>
          <p:nvPr/>
        </p:nvSpPr>
        <p:spPr bwMode="auto">
          <a:xfrm>
            <a:off x="1143000" y="2057400"/>
            <a:ext cx="1676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数学式  </a:t>
            </a:r>
          </a:p>
        </p:txBody>
      </p:sp>
      <p:graphicFrame>
        <p:nvGraphicFramePr>
          <p:cNvPr id="12290" name="Object 5">
            <a:extLst>
              <a:ext uri="{FF2B5EF4-FFF2-40B4-BE49-F238E27FC236}">
                <a16:creationId xmlns:a16="http://schemas.microsoft.com/office/drawing/2014/main" id="{3D9C0A99-353A-4886-8396-3F97652E4F8E}"/>
              </a:ext>
            </a:extLst>
          </p:cNvPr>
          <p:cNvGraphicFramePr>
            <a:graphicFrameLocks noChangeAspect="1"/>
          </p:cNvGraphicFramePr>
          <p:nvPr/>
        </p:nvGraphicFramePr>
        <p:xfrm>
          <a:off x="3276600" y="1981200"/>
          <a:ext cx="1981200" cy="622300"/>
        </p:xfrm>
        <a:graphic>
          <a:graphicData uri="http://schemas.openxmlformats.org/presentationml/2006/ole">
            <mc:AlternateContent xmlns:mc="http://schemas.openxmlformats.org/markup-compatibility/2006">
              <mc:Choice xmlns:v="urn:schemas-microsoft-com:vml" Requires="v">
                <p:oleObj spid="_x0000_s12298" name="Equation" r:id="rId3" imgW="888840" imgH="279360" progId="Equation.3">
                  <p:embed/>
                </p:oleObj>
              </mc:Choice>
              <mc:Fallback>
                <p:oleObj name="Equation" r:id="rId3" imgW="8888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81200"/>
                        <a:ext cx="19812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Text Box 6">
            <a:extLst>
              <a:ext uri="{FF2B5EF4-FFF2-40B4-BE49-F238E27FC236}">
                <a16:creationId xmlns:a16="http://schemas.microsoft.com/office/drawing/2014/main" id="{F7D38FA8-3139-45BB-86F8-8E162C3E70B5}"/>
              </a:ext>
            </a:extLst>
          </p:cNvPr>
          <p:cNvSpPr txBox="1">
            <a:spLocks noChangeArrowheads="1"/>
          </p:cNvSpPr>
          <p:nvPr/>
        </p:nvSpPr>
        <p:spPr bwMode="auto">
          <a:xfrm>
            <a:off x="1165225" y="2763838"/>
            <a:ext cx="4471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即：力沿闭合路径的功等于零</a:t>
            </a:r>
            <a:r>
              <a:rPr lang="en-US" altLang="zh-CN">
                <a:ea typeface="宋体" panose="02010600030101010101" pitchFamily="2" charset="-122"/>
              </a:rPr>
              <a:t>.   </a:t>
            </a:r>
          </a:p>
        </p:txBody>
      </p:sp>
      <p:sp>
        <p:nvSpPr>
          <p:cNvPr id="12297" name="Text Box 7">
            <a:extLst>
              <a:ext uri="{FF2B5EF4-FFF2-40B4-BE49-F238E27FC236}">
                <a16:creationId xmlns:a16="http://schemas.microsoft.com/office/drawing/2014/main" id="{9E3C7FD6-C93A-486E-A4B6-215C6C608DAF}"/>
              </a:ext>
            </a:extLst>
          </p:cNvPr>
          <p:cNvSpPr txBox="1">
            <a:spLocks noChangeArrowheads="1"/>
          </p:cNvSpPr>
          <p:nvPr/>
        </p:nvSpPr>
        <p:spPr bwMode="auto">
          <a:xfrm>
            <a:off x="1143000" y="32004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solidFill>
                  <a:srgbClr val="FF0000"/>
                </a:solidFill>
                <a:ea typeface="宋体" panose="02010600030101010101" pitchFamily="2" charset="-122"/>
              </a:rPr>
              <a:t>非保守力</a:t>
            </a:r>
            <a:r>
              <a:rPr lang="en-US" altLang="zh-CN">
                <a:ea typeface="宋体" panose="02010600030101010101" pitchFamily="2" charset="-122"/>
              </a:rPr>
              <a:t>——</a:t>
            </a:r>
            <a:r>
              <a:rPr lang="zh-CN" altLang="en-US">
                <a:ea typeface="宋体" panose="02010600030101010101" pitchFamily="2" charset="-122"/>
              </a:rPr>
              <a:t>力所做的功与质点所经路径有关</a:t>
            </a:r>
            <a:r>
              <a:rPr lang="en-US" altLang="zh-CN">
                <a:ea typeface="宋体" panose="02010600030101010101" pitchFamily="2" charset="-122"/>
              </a:rPr>
              <a:t>.</a:t>
            </a:r>
          </a:p>
        </p:txBody>
      </p:sp>
      <p:graphicFrame>
        <p:nvGraphicFramePr>
          <p:cNvPr id="12291" name="Object 8">
            <a:extLst>
              <a:ext uri="{FF2B5EF4-FFF2-40B4-BE49-F238E27FC236}">
                <a16:creationId xmlns:a16="http://schemas.microsoft.com/office/drawing/2014/main" id="{99B3A2D7-9878-41FC-9CD3-ED74AB33CA06}"/>
              </a:ext>
            </a:extLst>
          </p:cNvPr>
          <p:cNvGraphicFramePr>
            <a:graphicFrameLocks noChangeAspect="1"/>
          </p:cNvGraphicFramePr>
          <p:nvPr/>
        </p:nvGraphicFramePr>
        <p:xfrm>
          <a:off x="1236663" y="4530725"/>
          <a:ext cx="4048125" cy="574675"/>
        </p:xfrm>
        <a:graphic>
          <a:graphicData uri="http://schemas.openxmlformats.org/presentationml/2006/ole">
            <mc:AlternateContent xmlns:mc="http://schemas.openxmlformats.org/markup-compatibility/2006">
              <mc:Choice xmlns:v="urn:schemas-microsoft-com:vml" Requires="v">
                <p:oleObj spid="_x0000_s12299" name="Equation" r:id="rId5" imgW="1892160" imgH="279360" progId="Equation.3">
                  <p:embed/>
                </p:oleObj>
              </mc:Choice>
              <mc:Fallback>
                <p:oleObj name="Equation" r:id="rId5" imgW="1892160" imgH="2793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663" y="4530725"/>
                        <a:ext cx="40481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9">
            <a:extLst>
              <a:ext uri="{FF2B5EF4-FFF2-40B4-BE49-F238E27FC236}">
                <a16:creationId xmlns:a16="http://schemas.microsoft.com/office/drawing/2014/main" id="{7089B075-68AB-46A0-8E14-1B4CA8159435}"/>
              </a:ext>
            </a:extLst>
          </p:cNvPr>
          <p:cNvGraphicFramePr>
            <a:graphicFrameLocks noChangeAspect="1"/>
          </p:cNvGraphicFramePr>
          <p:nvPr/>
        </p:nvGraphicFramePr>
        <p:xfrm>
          <a:off x="3332163" y="3810000"/>
          <a:ext cx="2078037" cy="585788"/>
        </p:xfrm>
        <a:graphic>
          <a:graphicData uri="http://schemas.openxmlformats.org/presentationml/2006/ole">
            <mc:AlternateContent xmlns:mc="http://schemas.openxmlformats.org/markup-compatibility/2006">
              <mc:Choice xmlns:v="urn:schemas-microsoft-com:vml" Requires="v">
                <p:oleObj spid="_x0000_s12300" name="Equation" r:id="rId7" imgW="736560" imgH="279360" progId="Equation.3">
                  <p:embed/>
                </p:oleObj>
              </mc:Choice>
              <mc:Fallback>
                <p:oleObj name="Equation" r:id="rId7" imgW="736560" imgH="2793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2163" y="3810000"/>
                        <a:ext cx="207803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Text Box 2">
            <a:extLst>
              <a:ext uri="{FF2B5EF4-FFF2-40B4-BE49-F238E27FC236}">
                <a16:creationId xmlns:a16="http://schemas.microsoft.com/office/drawing/2014/main" id="{A529E33F-83FB-48F5-9A26-F999CB5E8C8F}"/>
              </a:ext>
            </a:extLst>
          </p:cNvPr>
          <p:cNvSpPr txBox="1">
            <a:spLocks noChangeArrowheads="1"/>
          </p:cNvSpPr>
          <p:nvPr/>
        </p:nvSpPr>
        <p:spPr bwMode="auto">
          <a:xfrm>
            <a:off x="1066800" y="533400"/>
            <a:ext cx="2233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§4.4.3</a:t>
            </a:r>
            <a:r>
              <a:rPr lang="zh-CN" altLang="en-US" sz="2800">
                <a:ea typeface="黑体" panose="02010609060101010101" pitchFamily="49" charset="-122"/>
              </a:rPr>
              <a:t>势能   </a:t>
            </a:r>
          </a:p>
        </p:txBody>
      </p:sp>
      <p:sp>
        <p:nvSpPr>
          <p:cNvPr id="13316" name="Text Box 3">
            <a:extLst>
              <a:ext uri="{FF2B5EF4-FFF2-40B4-BE49-F238E27FC236}">
                <a16:creationId xmlns:a16="http://schemas.microsoft.com/office/drawing/2014/main" id="{D06FE700-14FC-483F-8454-73832245360B}"/>
              </a:ext>
            </a:extLst>
          </p:cNvPr>
          <p:cNvSpPr txBox="1">
            <a:spLocks noChangeArrowheads="1"/>
          </p:cNvSpPr>
          <p:nvPr/>
        </p:nvSpPr>
        <p:spPr bwMode="auto">
          <a:xfrm>
            <a:off x="1162050" y="2846388"/>
            <a:ext cx="699135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功是能量变化的量度</a:t>
            </a:r>
            <a:r>
              <a:rPr lang="en-US" altLang="zh-CN">
                <a:ea typeface="宋体" panose="02010600030101010101" pitchFamily="2" charset="-122"/>
              </a:rPr>
              <a:t>. </a:t>
            </a:r>
            <a:r>
              <a:rPr lang="zh-CN" altLang="en-US">
                <a:ea typeface="宋体" panose="02010600030101010101" pitchFamily="2" charset="-122"/>
              </a:rPr>
              <a:t>定义</a:t>
            </a:r>
            <a:r>
              <a:rPr lang="zh-CN" altLang="en-US">
                <a:solidFill>
                  <a:srgbClr val="FF0000"/>
                </a:solidFill>
                <a:ea typeface="宋体" panose="02010600030101010101" pitchFamily="2" charset="-122"/>
              </a:rPr>
              <a:t>势能</a:t>
            </a:r>
            <a:r>
              <a:rPr lang="en-US" altLang="zh-CN">
                <a:ea typeface="宋体" panose="02010600030101010101" pitchFamily="2" charset="-122"/>
              </a:rPr>
              <a:t>——</a:t>
            </a:r>
            <a:r>
              <a:rPr lang="zh-CN" altLang="en-US">
                <a:ea typeface="宋体" panose="02010600030101010101" pitchFamily="2" charset="-122"/>
              </a:rPr>
              <a:t>是物体相对位置的函数</a:t>
            </a:r>
            <a:r>
              <a:rPr lang="en-US" altLang="zh-CN">
                <a:ea typeface="宋体" panose="02010600030101010101" pitchFamily="2" charset="-122"/>
              </a:rPr>
              <a:t>. </a:t>
            </a:r>
            <a:r>
              <a:rPr lang="zh-CN" altLang="en-US">
                <a:ea typeface="宋体" panose="02010600030101010101" pitchFamily="2" charset="-122"/>
              </a:rPr>
              <a:t>用</a:t>
            </a:r>
            <a:r>
              <a:rPr lang="en-US" altLang="zh-CN" i="1">
                <a:ea typeface="宋体" panose="02010600030101010101" pitchFamily="2" charset="-122"/>
              </a:rPr>
              <a:t>E</a:t>
            </a:r>
            <a:r>
              <a:rPr lang="en-US" altLang="zh-CN" baseline="-25000">
                <a:ea typeface="宋体" panose="02010600030101010101" pitchFamily="2" charset="-122"/>
              </a:rPr>
              <a:t>p</a:t>
            </a:r>
            <a:r>
              <a:rPr lang="zh-CN" altLang="en-US">
                <a:ea typeface="宋体" panose="02010600030101010101" pitchFamily="2" charset="-122"/>
              </a:rPr>
              <a:t>表示，势能的减少等于保守力的功，或势能的增加等于保守力的负功</a:t>
            </a:r>
            <a:r>
              <a:rPr lang="en-US" altLang="zh-CN">
                <a:ea typeface="宋体" panose="02010600030101010101" pitchFamily="2" charset="-122"/>
              </a:rPr>
              <a:t>. </a:t>
            </a:r>
            <a:r>
              <a:rPr lang="zh-CN" altLang="en-US">
                <a:ea typeface="宋体" panose="02010600030101010101" pitchFamily="2" charset="-122"/>
              </a:rPr>
              <a:t>即</a:t>
            </a:r>
          </a:p>
        </p:txBody>
      </p:sp>
      <p:graphicFrame>
        <p:nvGraphicFramePr>
          <p:cNvPr id="13314" name="Object 4">
            <a:extLst>
              <a:ext uri="{FF2B5EF4-FFF2-40B4-BE49-F238E27FC236}">
                <a16:creationId xmlns:a16="http://schemas.microsoft.com/office/drawing/2014/main" id="{B5BB0652-D391-4C14-8FF9-919BAE0217BD}"/>
              </a:ext>
            </a:extLst>
          </p:cNvPr>
          <p:cNvGraphicFramePr>
            <a:graphicFrameLocks noChangeAspect="1"/>
          </p:cNvGraphicFramePr>
          <p:nvPr/>
        </p:nvGraphicFramePr>
        <p:xfrm>
          <a:off x="3192463" y="4640263"/>
          <a:ext cx="2451100" cy="541337"/>
        </p:xfrm>
        <a:graphic>
          <a:graphicData uri="http://schemas.openxmlformats.org/presentationml/2006/ole">
            <mc:AlternateContent xmlns:mc="http://schemas.openxmlformats.org/markup-compatibility/2006">
              <mc:Choice xmlns:v="urn:schemas-microsoft-com:vml" Requires="v">
                <p:oleObj spid="_x0000_s13319" name="Equation" r:id="rId3" imgW="1066680" imgH="241200" progId="Equation.3">
                  <p:embed/>
                </p:oleObj>
              </mc:Choice>
              <mc:Fallback>
                <p:oleObj name="Equation" r:id="rId3" imgW="10666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4640263"/>
                        <a:ext cx="24511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a:extLst>
              <a:ext uri="{FF2B5EF4-FFF2-40B4-BE49-F238E27FC236}">
                <a16:creationId xmlns:a16="http://schemas.microsoft.com/office/drawing/2014/main" id="{F9B69910-8566-4FF0-B68F-53095E3C38C0}"/>
              </a:ext>
            </a:extLst>
          </p:cNvPr>
          <p:cNvSpPr txBox="1">
            <a:spLocks noChangeArrowheads="1"/>
          </p:cNvSpPr>
          <p:nvPr/>
        </p:nvSpPr>
        <p:spPr bwMode="auto">
          <a:xfrm>
            <a:off x="1162050" y="1752600"/>
            <a:ext cx="69151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保守力做功与路径无关</a:t>
            </a:r>
            <a:r>
              <a:rPr lang="en-US" altLang="zh-CN">
                <a:ea typeface="宋体" panose="02010600030101010101" pitchFamily="2" charset="-122"/>
              </a:rPr>
              <a:t>,</a:t>
            </a:r>
            <a:r>
              <a:rPr lang="zh-CN" altLang="en-US">
                <a:ea typeface="宋体" panose="02010600030101010101" pitchFamily="2" charset="-122"/>
              </a:rPr>
              <a:t>只与相互作用的相对位置有关</a:t>
            </a:r>
            <a:r>
              <a:rPr lang="en-US" altLang="zh-CN">
                <a:ea typeface="宋体" panose="02010600030101010101" pitchFamily="2" charset="-122"/>
              </a:rPr>
              <a:t>.</a:t>
            </a:r>
          </a:p>
        </p:txBody>
      </p:sp>
      <p:sp>
        <p:nvSpPr>
          <p:cNvPr id="13318" name="Text Box 6">
            <a:extLst>
              <a:ext uri="{FF2B5EF4-FFF2-40B4-BE49-F238E27FC236}">
                <a16:creationId xmlns:a16="http://schemas.microsoft.com/office/drawing/2014/main" id="{22192D25-B776-4183-A188-A3F5E2EC6017}"/>
              </a:ext>
            </a:extLst>
          </p:cNvPr>
          <p:cNvSpPr txBox="1">
            <a:spLocks noChangeArrowheads="1"/>
          </p:cNvSpPr>
          <p:nvPr/>
        </p:nvSpPr>
        <p:spPr bwMode="auto">
          <a:xfrm>
            <a:off x="1143000" y="1208088"/>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势能定义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6" name="Group 2">
            <a:extLst>
              <a:ext uri="{FF2B5EF4-FFF2-40B4-BE49-F238E27FC236}">
                <a16:creationId xmlns:a16="http://schemas.microsoft.com/office/drawing/2014/main" id="{15506B9C-5EDB-45A2-977F-E62425A8C3AD}"/>
              </a:ext>
            </a:extLst>
          </p:cNvPr>
          <p:cNvGrpSpPr>
            <a:grpSpLocks/>
          </p:cNvGrpSpPr>
          <p:nvPr/>
        </p:nvGrpSpPr>
        <p:grpSpPr bwMode="auto">
          <a:xfrm>
            <a:off x="5473700" y="2578100"/>
            <a:ext cx="2324100" cy="2185988"/>
            <a:chOff x="3312" y="1488"/>
            <a:chExt cx="1464" cy="1377"/>
          </a:xfrm>
        </p:grpSpPr>
        <p:sp>
          <p:nvSpPr>
            <p:cNvPr id="1041" name="Arc 3">
              <a:extLst>
                <a:ext uri="{FF2B5EF4-FFF2-40B4-BE49-F238E27FC236}">
                  <a16:creationId xmlns:a16="http://schemas.microsoft.com/office/drawing/2014/main" id="{49A1E0B6-399F-415C-9EC0-5251A50E99C5}"/>
                </a:ext>
              </a:extLst>
            </p:cNvPr>
            <p:cNvSpPr>
              <a:spLocks/>
            </p:cNvSpPr>
            <p:nvPr/>
          </p:nvSpPr>
          <p:spPr bwMode="auto">
            <a:xfrm flipH="1">
              <a:off x="3384" y="1857"/>
              <a:ext cx="1344" cy="1008"/>
            </a:xfrm>
            <a:custGeom>
              <a:avLst/>
              <a:gdLst>
                <a:gd name="T0" fmla="*/ 0 w 21600"/>
                <a:gd name="T1" fmla="*/ 0 h 21600"/>
                <a:gd name="T2" fmla="*/ 84 w 21600"/>
                <a:gd name="T3" fmla="*/ 47 h 21600"/>
                <a:gd name="T4" fmla="*/ 0 w 21600"/>
                <a:gd name="T5" fmla="*/ 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042" name="Line 4">
              <a:extLst>
                <a:ext uri="{FF2B5EF4-FFF2-40B4-BE49-F238E27FC236}">
                  <a16:creationId xmlns:a16="http://schemas.microsoft.com/office/drawing/2014/main" id="{8AEEA12E-D97A-41EC-81DA-EEC8CB8267C4}"/>
                </a:ext>
              </a:extLst>
            </p:cNvPr>
            <p:cNvSpPr>
              <a:spLocks noChangeShapeType="1"/>
            </p:cNvSpPr>
            <p:nvPr/>
          </p:nvSpPr>
          <p:spPr bwMode="auto">
            <a:xfrm rot="411628" flipV="1">
              <a:off x="3439" y="2049"/>
              <a:ext cx="144" cy="62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43" name="Line 5">
              <a:extLst>
                <a:ext uri="{FF2B5EF4-FFF2-40B4-BE49-F238E27FC236}">
                  <a16:creationId xmlns:a16="http://schemas.microsoft.com/office/drawing/2014/main" id="{F3CC8A44-6E59-44E0-933F-7A0E319F2DF4}"/>
                </a:ext>
              </a:extLst>
            </p:cNvPr>
            <p:cNvSpPr>
              <a:spLocks noChangeShapeType="1"/>
            </p:cNvSpPr>
            <p:nvPr/>
          </p:nvSpPr>
          <p:spPr bwMode="auto">
            <a:xfrm rot="317264" flipV="1">
              <a:off x="4200" y="1720"/>
              <a:ext cx="576"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44" name="Line 6">
              <a:extLst>
                <a:ext uri="{FF2B5EF4-FFF2-40B4-BE49-F238E27FC236}">
                  <a16:creationId xmlns:a16="http://schemas.microsoft.com/office/drawing/2014/main" id="{4B9B70A1-FD0D-4FB2-9756-4BC6039F9A68}"/>
                </a:ext>
              </a:extLst>
            </p:cNvPr>
            <p:cNvSpPr>
              <a:spLocks noChangeShapeType="1"/>
            </p:cNvSpPr>
            <p:nvPr/>
          </p:nvSpPr>
          <p:spPr bwMode="auto">
            <a:xfrm flipV="1">
              <a:off x="3768" y="2057"/>
              <a:ext cx="142" cy="102"/>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045" name="Line 7">
              <a:extLst>
                <a:ext uri="{FF2B5EF4-FFF2-40B4-BE49-F238E27FC236}">
                  <a16:creationId xmlns:a16="http://schemas.microsoft.com/office/drawing/2014/main" id="{07B655EA-3897-4AE1-B83F-E44011AAB5CD}"/>
                </a:ext>
              </a:extLst>
            </p:cNvPr>
            <p:cNvSpPr>
              <a:spLocks noChangeShapeType="1"/>
            </p:cNvSpPr>
            <p:nvPr/>
          </p:nvSpPr>
          <p:spPr bwMode="auto">
            <a:xfrm>
              <a:off x="3768" y="2152"/>
              <a:ext cx="274" cy="31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aphicFrame>
          <p:nvGraphicFramePr>
            <p:cNvPr id="1032" name="Object 8">
              <a:extLst>
                <a:ext uri="{FF2B5EF4-FFF2-40B4-BE49-F238E27FC236}">
                  <a16:creationId xmlns:a16="http://schemas.microsoft.com/office/drawing/2014/main" id="{F667C6C7-935A-40DE-9FA5-5724FD2EC7B7}"/>
                </a:ext>
              </a:extLst>
            </p:cNvPr>
            <p:cNvGraphicFramePr>
              <a:graphicFrameLocks noChangeAspect="1"/>
            </p:cNvGraphicFramePr>
            <p:nvPr/>
          </p:nvGraphicFramePr>
          <p:xfrm>
            <a:off x="3312" y="1946"/>
            <a:ext cx="254" cy="351"/>
          </p:xfrm>
          <a:graphic>
            <a:graphicData uri="http://schemas.openxmlformats.org/presentationml/2006/ole">
              <mc:AlternateContent xmlns:mc="http://schemas.openxmlformats.org/markup-compatibility/2006">
                <mc:Choice xmlns:v="urn:schemas-microsoft-com:vml" Requires="v">
                  <p:oleObj spid="_x0000_s1050" name="公式" r:id="rId3" imgW="164880" imgH="228600" progId="Equation.3">
                    <p:embed/>
                  </p:oleObj>
                </mc:Choice>
                <mc:Fallback>
                  <p:oleObj name="公式" r:id="rId3" imgW="16488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946"/>
                          <a:ext cx="254"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3" name="Object 9">
              <a:extLst>
                <a:ext uri="{FF2B5EF4-FFF2-40B4-BE49-F238E27FC236}">
                  <a16:creationId xmlns:a16="http://schemas.microsoft.com/office/drawing/2014/main" id="{3221B0BF-FC7E-4A64-9FFE-9CF4761F9AD6}"/>
                </a:ext>
              </a:extLst>
            </p:cNvPr>
            <p:cNvGraphicFramePr>
              <a:graphicFrameLocks noChangeAspect="1"/>
            </p:cNvGraphicFramePr>
            <p:nvPr/>
          </p:nvGraphicFramePr>
          <p:xfrm>
            <a:off x="3663" y="1854"/>
            <a:ext cx="284" cy="246"/>
          </p:xfrm>
          <a:graphic>
            <a:graphicData uri="http://schemas.openxmlformats.org/presentationml/2006/ole">
              <mc:AlternateContent xmlns:mc="http://schemas.openxmlformats.org/markup-compatibility/2006">
                <mc:Choice xmlns:v="urn:schemas-microsoft-com:vml" Requires="v">
                  <p:oleObj spid="_x0000_s1051" name="公式" r:id="rId5" imgW="203040" imgH="177480" progId="Equation.3">
                    <p:embed/>
                  </p:oleObj>
                </mc:Choice>
                <mc:Fallback>
                  <p:oleObj name="公式" r:id="rId5" imgW="20304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 y="1854"/>
                          <a:ext cx="28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10">
              <a:extLst>
                <a:ext uri="{FF2B5EF4-FFF2-40B4-BE49-F238E27FC236}">
                  <a16:creationId xmlns:a16="http://schemas.microsoft.com/office/drawing/2014/main" id="{D49CF933-66D4-4754-91B6-9F1F19D47E42}"/>
                </a:ext>
              </a:extLst>
            </p:cNvPr>
            <p:cNvGraphicFramePr>
              <a:graphicFrameLocks noChangeAspect="1"/>
            </p:cNvGraphicFramePr>
            <p:nvPr/>
          </p:nvGraphicFramePr>
          <p:xfrm>
            <a:off x="4019" y="2272"/>
            <a:ext cx="231" cy="282"/>
          </p:xfrm>
          <a:graphic>
            <a:graphicData uri="http://schemas.openxmlformats.org/presentationml/2006/ole">
              <mc:AlternateContent xmlns:mc="http://schemas.openxmlformats.org/markup-compatibility/2006">
                <mc:Choice xmlns:v="urn:schemas-microsoft-com:vml" Requires="v">
                  <p:oleObj spid="_x0000_s1052" name="公式" r:id="rId7" imgW="164880" imgH="203040" progId="Equation.3">
                    <p:embed/>
                  </p:oleObj>
                </mc:Choice>
                <mc:Fallback>
                  <p:oleObj name="公式" r:id="rId7" imgW="164880" imgH="203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 y="2272"/>
                          <a:ext cx="23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 name="Object 11">
              <a:extLst>
                <a:ext uri="{FF2B5EF4-FFF2-40B4-BE49-F238E27FC236}">
                  <a16:creationId xmlns:a16="http://schemas.microsoft.com/office/drawing/2014/main" id="{AD91E354-CEE4-40E0-A0DE-DC89E3C44B08}"/>
                </a:ext>
              </a:extLst>
            </p:cNvPr>
            <p:cNvGraphicFramePr>
              <a:graphicFrameLocks noChangeAspect="1"/>
            </p:cNvGraphicFramePr>
            <p:nvPr/>
          </p:nvGraphicFramePr>
          <p:xfrm>
            <a:off x="4478" y="1488"/>
            <a:ext cx="241" cy="334"/>
          </p:xfrm>
          <a:graphic>
            <a:graphicData uri="http://schemas.openxmlformats.org/presentationml/2006/ole">
              <mc:AlternateContent xmlns:mc="http://schemas.openxmlformats.org/markup-compatibility/2006">
                <mc:Choice xmlns:v="urn:schemas-microsoft-com:vml" Requires="v">
                  <p:oleObj spid="_x0000_s1053" name="公式" r:id="rId9" imgW="164880" imgH="228600" progId="Equation.3">
                    <p:embed/>
                  </p:oleObj>
                </mc:Choice>
                <mc:Fallback>
                  <p:oleObj name="公式" r:id="rId9" imgW="16488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8" y="1488"/>
                          <a:ext cx="241"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6" name="Text Box 12">
              <a:extLst>
                <a:ext uri="{FF2B5EF4-FFF2-40B4-BE49-F238E27FC236}">
                  <a16:creationId xmlns:a16="http://schemas.microsoft.com/office/drawing/2014/main" id="{510E5531-9BD0-421C-906F-C30BC4E1D72C}"/>
                </a:ext>
              </a:extLst>
            </p:cNvPr>
            <p:cNvSpPr txBox="1">
              <a:spLocks noChangeArrowheads="1"/>
            </p:cNvSpPr>
            <p:nvPr/>
          </p:nvSpPr>
          <p:spPr bwMode="auto">
            <a:xfrm>
              <a:off x="3432" y="248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a</a:t>
              </a:r>
            </a:p>
          </p:txBody>
        </p:sp>
        <p:sp>
          <p:nvSpPr>
            <p:cNvPr id="1047" name="Text Box 13">
              <a:extLst>
                <a:ext uri="{FF2B5EF4-FFF2-40B4-BE49-F238E27FC236}">
                  <a16:creationId xmlns:a16="http://schemas.microsoft.com/office/drawing/2014/main" id="{79264522-783E-49E2-9035-39A644B434BF}"/>
                </a:ext>
              </a:extLst>
            </p:cNvPr>
            <p:cNvSpPr txBox="1">
              <a:spLocks noChangeArrowheads="1"/>
            </p:cNvSpPr>
            <p:nvPr/>
          </p:nvSpPr>
          <p:spPr bwMode="auto">
            <a:xfrm>
              <a:off x="4152" y="190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b</a:t>
              </a:r>
            </a:p>
          </p:txBody>
        </p:sp>
        <p:sp>
          <p:nvSpPr>
            <p:cNvPr id="1048" name="Oval 14">
              <a:extLst>
                <a:ext uri="{FF2B5EF4-FFF2-40B4-BE49-F238E27FC236}">
                  <a16:creationId xmlns:a16="http://schemas.microsoft.com/office/drawing/2014/main" id="{267C18BE-AEA6-4AE7-87F9-348FA966F2B7}"/>
                </a:ext>
              </a:extLst>
            </p:cNvPr>
            <p:cNvSpPr>
              <a:spLocks noChangeArrowheads="1"/>
            </p:cNvSpPr>
            <p:nvPr/>
          </p:nvSpPr>
          <p:spPr bwMode="auto">
            <a:xfrm>
              <a:off x="4200" y="1905"/>
              <a:ext cx="48" cy="48"/>
            </a:xfrm>
            <a:prstGeom prst="ellipse">
              <a:avLst/>
            </a:prstGeom>
            <a:solidFill>
              <a:schemeClr val="accent1"/>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49" name="Oval 15">
              <a:extLst>
                <a:ext uri="{FF2B5EF4-FFF2-40B4-BE49-F238E27FC236}">
                  <a16:creationId xmlns:a16="http://schemas.microsoft.com/office/drawing/2014/main" id="{7942D321-19E2-45CF-96A5-9BF1EAD72611}"/>
                </a:ext>
              </a:extLst>
            </p:cNvPr>
            <p:cNvSpPr>
              <a:spLocks noChangeArrowheads="1"/>
            </p:cNvSpPr>
            <p:nvPr/>
          </p:nvSpPr>
          <p:spPr bwMode="auto">
            <a:xfrm>
              <a:off x="3398" y="2625"/>
              <a:ext cx="48" cy="48"/>
            </a:xfrm>
            <a:prstGeom prst="ellipse">
              <a:avLst/>
            </a:prstGeom>
            <a:solidFill>
              <a:schemeClr val="accent1"/>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037" name="Text Box 16">
            <a:extLst>
              <a:ext uri="{FF2B5EF4-FFF2-40B4-BE49-F238E27FC236}">
                <a16:creationId xmlns:a16="http://schemas.microsoft.com/office/drawing/2014/main" id="{120CB762-50D1-4FF0-8C96-C781CE795420}"/>
              </a:ext>
            </a:extLst>
          </p:cNvPr>
          <p:cNvSpPr txBox="1">
            <a:spLocks noChangeArrowheads="1"/>
          </p:cNvSpPr>
          <p:nvPr/>
        </p:nvSpPr>
        <p:spPr bwMode="auto">
          <a:xfrm>
            <a:off x="1881188" y="596900"/>
            <a:ext cx="6030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§4.3 </a:t>
            </a:r>
            <a:r>
              <a:rPr lang="zh-CN" altLang="en-US" sz="3600"/>
              <a:t>质点和质点系动能定理 </a:t>
            </a:r>
          </a:p>
        </p:txBody>
      </p:sp>
      <p:sp>
        <p:nvSpPr>
          <p:cNvPr id="1038" name="Text Box 17">
            <a:extLst>
              <a:ext uri="{FF2B5EF4-FFF2-40B4-BE49-F238E27FC236}">
                <a16:creationId xmlns:a16="http://schemas.microsoft.com/office/drawing/2014/main" id="{A1E167A1-FFFA-4F79-A32A-EB63587B81ED}"/>
              </a:ext>
            </a:extLst>
          </p:cNvPr>
          <p:cNvSpPr txBox="1">
            <a:spLocks noChangeArrowheads="1"/>
          </p:cNvSpPr>
          <p:nvPr/>
        </p:nvSpPr>
        <p:spPr bwMode="auto">
          <a:xfrm>
            <a:off x="1435100" y="1341438"/>
            <a:ext cx="401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§4.3.1</a:t>
            </a:r>
            <a:r>
              <a:rPr lang="zh-CN" altLang="en-US" sz="2800">
                <a:ea typeface="黑体" panose="02010609060101010101" pitchFamily="49" charset="-122"/>
              </a:rPr>
              <a:t>质点的动能定理   </a:t>
            </a:r>
          </a:p>
        </p:txBody>
      </p:sp>
      <p:graphicFrame>
        <p:nvGraphicFramePr>
          <p:cNvPr id="1026" name="Object 18">
            <a:extLst>
              <a:ext uri="{FF2B5EF4-FFF2-40B4-BE49-F238E27FC236}">
                <a16:creationId xmlns:a16="http://schemas.microsoft.com/office/drawing/2014/main" id="{23F329BE-DB14-4747-A18E-79A81B3AA4B8}"/>
              </a:ext>
            </a:extLst>
          </p:cNvPr>
          <p:cNvGraphicFramePr>
            <a:graphicFrameLocks noChangeAspect="1"/>
          </p:cNvGraphicFramePr>
          <p:nvPr/>
        </p:nvGraphicFramePr>
        <p:xfrm>
          <a:off x="5702300" y="5168900"/>
          <a:ext cx="2514600" cy="928688"/>
        </p:xfrm>
        <a:graphic>
          <a:graphicData uri="http://schemas.openxmlformats.org/presentationml/2006/ole">
            <mc:AlternateContent xmlns:mc="http://schemas.openxmlformats.org/markup-compatibility/2006">
              <mc:Choice xmlns:v="urn:schemas-microsoft-com:vml" Requires="v">
                <p:oleObj spid="_x0000_s1054" name="公式" r:id="rId11" imgW="1066680" imgH="393480" progId="Equation.3">
                  <p:embed/>
                </p:oleObj>
              </mc:Choice>
              <mc:Fallback>
                <p:oleObj name="公式" r:id="rId11" imgW="1066680" imgH="3934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02300" y="5168900"/>
                        <a:ext cx="25146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9">
            <a:extLst>
              <a:ext uri="{FF2B5EF4-FFF2-40B4-BE49-F238E27FC236}">
                <a16:creationId xmlns:a16="http://schemas.microsoft.com/office/drawing/2014/main" id="{912F9EA6-3BE1-47AD-AB34-7EB0BEC60434}"/>
              </a:ext>
            </a:extLst>
          </p:cNvPr>
          <p:cNvGraphicFramePr>
            <a:graphicFrameLocks noChangeAspect="1"/>
          </p:cNvGraphicFramePr>
          <p:nvPr/>
        </p:nvGraphicFramePr>
        <p:xfrm>
          <a:off x="1601788" y="2830513"/>
          <a:ext cx="3567112" cy="890587"/>
        </p:xfrm>
        <a:graphic>
          <a:graphicData uri="http://schemas.openxmlformats.org/presentationml/2006/ole">
            <mc:AlternateContent xmlns:mc="http://schemas.openxmlformats.org/markup-compatibility/2006">
              <mc:Choice xmlns:v="urn:schemas-microsoft-com:vml" Requires="v">
                <p:oleObj spid="_x0000_s1055" name="公式" r:id="rId13" imgW="1574640" imgH="393480" progId="Equation.3">
                  <p:embed/>
                </p:oleObj>
              </mc:Choice>
              <mc:Fallback>
                <p:oleObj name="公式" r:id="rId13" imgW="1574640" imgH="39348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788" y="2830513"/>
                        <a:ext cx="3567112"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0">
            <a:extLst>
              <a:ext uri="{FF2B5EF4-FFF2-40B4-BE49-F238E27FC236}">
                <a16:creationId xmlns:a16="http://schemas.microsoft.com/office/drawing/2014/main" id="{1BF1680E-36AB-40AB-9783-EBE3CB171DF4}"/>
              </a:ext>
            </a:extLst>
          </p:cNvPr>
          <p:cNvGraphicFramePr>
            <a:graphicFrameLocks noChangeAspect="1"/>
          </p:cNvGraphicFramePr>
          <p:nvPr/>
        </p:nvGraphicFramePr>
        <p:xfrm>
          <a:off x="1892300" y="3644900"/>
          <a:ext cx="1905000" cy="838200"/>
        </p:xfrm>
        <a:graphic>
          <a:graphicData uri="http://schemas.openxmlformats.org/presentationml/2006/ole">
            <mc:AlternateContent xmlns:mc="http://schemas.openxmlformats.org/markup-compatibility/2006">
              <mc:Choice xmlns:v="urn:schemas-microsoft-com:vml" Requires="v">
                <p:oleObj spid="_x0000_s1056" name="公式" r:id="rId15" imgW="850680" imgH="393480" progId="Equation.3">
                  <p:embed/>
                </p:oleObj>
              </mc:Choice>
              <mc:Fallback>
                <p:oleObj name="公式" r:id="rId15" imgW="850680" imgH="3934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2300" y="3644900"/>
                        <a:ext cx="1905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21">
            <a:extLst>
              <a:ext uri="{FF2B5EF4-FFF2-40B4-BE49-F238E27FC236}">
                <a16:creationId xmlns:a16="http://schemas.microsoft.com/office/drawing/2014/main" id="{FB4D3A65-5D8E-434E-BFC4-1287D7C06CFC}"/>
              </a:ext>
            </a:extLst>
          </p:cNvPr>
          <p:cNvGraphicFramePr>
            <a:graphicFrameLocks noChangeAspect="1"/>
          </p:cNvGraphicFramePr>
          <p:nvPr/>
        </p:nvGraphicFramePr>
        <p:xfrm>
          <a:off x="1892300" y="5302250"/>
          <a:ext cx="2078038" cy="862013"/>
        </p:xfrm>
        <a:graphic>
          <a:graphicData uri="http://schemas.openxmlformats.org/presentationml/2006/ole">
            <mc:AlternateContent xmlns:mc="http://schemas.openxmlformats.org/markup-compatibility/2006">
              <mc:Choice xmlns:v="urn:schemas-microsoft-com:vml" Requires="v">
                <p:oleObj spid="_x0000_s1057" name="公式" r:id="rId17" imgW="952200" imgH="393480" progId="Equation.3">
                  <p:embed/>
                </p:oleObj>
              </mc:Choice>
              <mc:Fallback>
                <p:oleObj name="公式" r:id="rId17" imgW="952200" imgH="3934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302250"/>
                        <a:ext cx="2078038"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9" name="Text Box 22">
            <a:extLst>
              <a:ext uri="{FF2B5EF4-FFF2-40B4-BE49-F238E27FC236}">
                <a16:creationId xmlns:a16="http://schemas.microsoft.com/office/drawing/2014/main" id="{BA664F4E-10B3-430C-A9AA-2AC8796033FA}"/>
              </a:ext>
            </a:extLst>
          </p:cNvPr>
          <p:cNvSpPr txBox="1">
            <a:spLocks noChangeArrowheads="1"/>
          </p:cNvSpPr>
          <p:nvPr/>
        </p:nvSpPr>
        <p:spPr bwMode="auto">
          <a:xfrm>
            <a:off x="1511300" y="24257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ea typeface="宋体" panose="02010600030101010101" pitchFamily="2" charset="-122"/>
              </a:rPr>
              <a:t>物体在合力作用下</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由</a:t>
            </a:r>
            <a:r>
              <a:rPr lang="en-US" altLang="zh-CN" i="1">
                <a:solidFill>
                  <a:schemeClr val="tx2"/>
                </a:solidFill>
                <a:ea typeface="宋体" panose="02010600030101010101" pitchFamily="2" charset="-122"/>
              </a:rPr>
              <a:t>a</a:t>
            </a:r>
            <a:r>
              <a:rPr lang="en-US" altLang="zh-CN">
                <a:solidFill>
                  <a:schemeClr val="tx2"/>
                </a:solidFill>
                <a:ea typeface="宋体" panose="02010600030101010101" pitchFamily="2" charset="-122"/>
                <a:sym typeface="Symbol" panose="05050102010706020507" pitchFamily="18" charset="2"/>
              </a:rPr>
              <a:t></a:t>
            </a:r>
            <a:r>
              <a:rPr lang="en-US" altLang="zh-CN" i="1">
                <a:solidFill>
                  <a:schemeClr val="tx2"/>
                </a:solidFill>
                <a:ea typeface="宋体" panose="02010600030101010101" pitchFamily="2" charset="-122"/>
                <a:sym typeface="Symbol" panose="05050102010706020507" pitchFamily="18" charset="2"/>
              </a:rPr>
              <a:t>b</a:t>
            </a:r>
            <a:endParaRPr lang="en-US" altLang="zh-CN" i="1">
              <a:solidFill>
                <a:schemeClr val="tx2"/>
              </a:solidFill>
              <a:ea typeface="宋体" panose="02010600030101010101" pitchFamily="2" charset="-122"/>
            </a:endParaRPr>
          </a:p>
        </p:txBody>
      </p:sp>
      <p:graphicFrame>
        <p:nvGraphicFramePr>
          <p:cNvPr id="1030" name="Object 23">
            <a:extLst>
              <a:ext uri="{FF2B5EF4-FFF2-40B4-BE49-F238E27FC236}">
                <a16:creationId xmlns:a16="http://schemas.microsoft.com/office/drawing/2014/main" id="{2E9C05D7-1603-43D2-9DB4-3C5D4EF81FEA}"/>
              </a:ext>
            </a:extLst>
          </p:cNvPr>
          <p:cNvGraphicFramePr>
            <a:graphicFrameLocks noChangeAspect="1"/>
          </p:cNvGraphicFramePr>
          <p:nvPr/>
        </p:nvGraphicFramePr>
        <p:xfrm>
          <a:off x="3975100" y="5241925"/>
          <a:ext cx="1803400" cy="846138"/>
        </p:xfrm>
        <a:graphic>
          <a:graphicData uri="http://schemas.openxmlformats.org/presentationml/2006/ole">
            <mc:AlternateContent xmlns:mc="http://schemas.openxmlformats.org/markup-compatibility/2006">
              <mc:Choice xmlns:v="urn:schemas-microsoft-com:vml" Requires="v">
                <p:oleObj spid="_x0000_s1058" name="公式" r:id="rId19" imgW="838080" imgH="393480" progId="Equation.3">
                  <p:embed/>
                </p:oleObj>
              </mc:Choice>
              <mc:Fallback>
                <p:oleObj name="公式" r:id="rId19" imgW="838080" imgH="39348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75100" y="5241925"/>
                        <a:ext cx="18034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24">
            <a:extLst>
              <a:ext uri="{FF2B5EF4-FFF2-40B4-BE49-F238E27FC236}">
                <a16:creationId xmlns:a16="http://schemas.microsoft.com/office/drawing/2014/main" id="{F245E3CF-7952-4A26-8CC1-72A34A5EE5A0}"/>
              </a:ext>
            </a:extLst>
          </p:cNvPr>
          <p:cNvGraphicFramePr>
            <a:graphicFrameLocks noChangeAspect="1"/>
          </p:cNvGraphicFramePr>
          <p:nvPr/>
        </p:nvGraphicFramePr>
        <p:xfrm>
          <a:off x="1892300" y="4483100"/>
          <a:ext cx="1600200" cy="628650"/>
        </p:xfrm>
        <a:graphic>
          <a:graphicData uri="http://schemas.openxmlformats.org/presentationml/2006/ole">
            <mc:AlternateContent xmlns:mc="http://schemas.openxmlformats.org/markup-compatibility/2006">
              <mc:Choice xmlns:v="urn:schemas-microsoft-com:vml" Requires="v">
                <p:oleObj spid="_x0000_s1059" name="公式" r:id="rId21" imgW="711000" imgH="279360" progId="Equation.3">
                  <p:embed/>
                </p:oleObj>
              </mc:Choice>
              <mc:Fallback>
                <p:oleObj name="公式" r:id="rId21" imgW="711000" imgH="27936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92300" y="4483100"/>
                        <a:ext cx="1600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25">
            <a:extLst>
              <a:ext uri="{FF2B5EF4-FFF2-40B4-BE49-F238E27FC236}">
                <a16:creationId xmlns:a16="http://schemas.microsoft.com/office/drawing/2014/main" id="{4BA80C22-D046-4411-B671-E6D63C6EF81F}"/>
              </a:ext>
            </a:extLst>
          </p:cNvPr>
          <p:cNvSpPr txBox="1">
            <a:spLocks noChangeArrowheads="1"/>
          </p:cNvSpPr>
          <p:nvPr/>
        </p:nvSpPr>
        <p:spPr bwMode="auto">
          <a:xfrm>
            <a:off x="1511300" y="1933575"/>
            <a:ext cx="278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质点的动能定理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2" name="Text Box 2">
            <a:extLst>
              <a:ext uri="{FF2B5EF4-FFF2-40B4-BE49-F238E27FC236}">
                <a16:creationId xmlns:a16="http://schemas.microsoft.com/office/drawing/2014/main" id="{CC20D179-FD03-4E4A-A32F-4A5BC50BC1B7}"/>
              </a:ext>
            </a:extLst>
          </p:cNvPr>
          <p:cNvSpPr txBox="1">
            <a:spLocks noChangeArrowheads="1"/>
          </p:cNvSpPr>
          <p:nvPr/>
        </p:nvSpPr>
        <p:spPr bwMode="auto">
          <a:xfrm>
            <a:off x="1447800" y="1143000"/>
            <a:ext cx="6781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(1) </a:t>
            </a:r>
            <a:r>
              <a:rPr lang="zh-CN" altLang="en-US">
                <a:ea typeface="宋体" panose="02010600030101010101" pitchFamily="2" charset="-122"/>
              </a:rPr>
              <a:t>只有保守力才能引进势能的概念</a:t>
            </a:r>
            <a:r>
              <a:rPr lang="en-US" altLang="zh-CN">
                <a:ea typeface="宋体" panose="02010600030101010101" pitchFamily="2" charset="-122"/>
              </a:rPr>
              <a:t>.</a:t>
            </a:r>
          </a:p>
        </p:txBody>
      </p:sp>
      <p:sp>
        <p:nvSpPr>
          <p:cNvPr id="14343" name="Text Box 3">
            <a:extLst>
              <a:ext uri="{FF2B5EF4-FFF2-40B4-BE49-F238E27FC236}">
                <a16:creationId xmlns:a16="http://schemas.microsoft.com/office/drawing/2014/main" id="{917187C0-18D8-4CFA-BC96-185598EBA365}"/>
              </a:ext>
            </a:extLst>
          </p:cNvPr>
          <p:cNvSpPr txBox="1">
            <a:spLocks noChangeArrowheads="1"/>
          </p:cNvSpPr>
          <p:nvPr/>
        </p:nvSpPr>
        <p:spPr bwMode="auto">
          <a:xfrm>
            <a:off x="1447800" y="1752600"/>
            <a:ext cx="4038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(2) </a:t>
            </a:r>
            <a:r>
              <a:rPr lang="zh-CN" altLang="en-US">
                <a:ea typeface="宋体" panose="02010600030101010101" pitchFamily="2" charset="-122"/>
              </a:rPr>
              <a:t>势能的定义是其差值</a:t>
            </a:r>
            <a:r>
              <a:rPr lang="en-US" altLang="zh-CN">
                <a:ea typeface="宋体" panose="02010600030101010101" pitchFamily="2" charset="-122"/>
              </a:rPr>
              <a:t>.</a:t>
            </a:r>
          </a:p>
        </p:txBody>
      </p:sp>
      <p:sp>
        <p:nvSpPr>
          <p:cNvPr id="14344" name="Text Box 4">
            <a:extLst>
              <a:ext uri="{FF2B5EF4-FFF2-40B4-BE49-F238E27FC236}">
                <a16:creationId xmlns:a16="http://schemas.microsoft.com/office/drawing/2014/main" id="{9DBFF98E-8B8F-4D65-B728-D56F55BB2C6E}"/>
              </a:ext>
            </a:extLst>
          </p:cNvPr>
          <p:cNvSpPr txBox="1">
            <a:spLocks noChangeArrowheads="1"/>
          </p:cNvSpPr>
          <p:nvPr/>
        </p:nvSpPr>
        <p:spPr bwMode="auto">
          <a:xfrm>
            <a:off x="1447800" y="2489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若选</a:t>
            </a:r>
            <a:r>
              <a:rPr lang="en-US" altLang="zh-CN" i="1">
                <a:ea typeface="宋体" panose="02010600030101010101" pitchFamily="2" charset="-122"/>
              </a:rPr>
              <a:t>E</a:t>
            </a:r>
            <a:r>
              <a:rPr lang="en-US" altLang="zh-CN" baseline="-25000">
                <a:ea typeface="宋体" panose="02010600030101010101" pitchFamily="2" charset="-122"/>
              </a:rPr>
              <a:t>p0</a:t>
            </a:r>
            <a:r>
              <a:rPr lang="en-US" altLang="zh-CN">
                <a:ea typeface="宋体" panose="02010600030101010101" pitchFamily="2" charset="-122"/>
              </a:rPr>
              <a:t>=0</a:t>
            </a:r>
          </a:p>
        </p:txBody>
      </p:sp>
      <p:graphicFrame>
        <p:nvGraphicFramePr>
          <p:cNvPr id="14338" name="Object 5">
            <a:extLst>
              <a:ext uri="{FF2B5EF4-FFF2-40B4-BE49-F238E27FC236}">
                <a16:creationId xmlns:a16="http://schemas.microsoft.com/office/drawing/2014/main" id="{7625C55F-736E-43BD-9D5B-8A52563BC859}"/>
              </a:ext>
            </a:extLst>
          </p:cNvPr>
          <p:cNvGraphicFramePr>
            <a:graphicFrameLocks noChangeAspect="1"/>
          </p:cNvGraphicFramePr>
          <p:nvPr/>
        </p:nvGraphicFramePr>
        <p:xfrm>
          <a:off x="4979988" y="2474913"/>
          <a:ext cx="1482725" cy="522287"/>
        </p:xfrm>
        <a:graphic>
          <a:graphicData uri="http://schemas.openxmlformats.org/presentationml/2006/ole">
            <mc:AlternateContent xmlns:mc="http://schemas.openxmlformats.org/markup-compatibility/2006">
              <mc:Choice xmlns:v="urn:schemas-microsoft-com:vml" Requires="v">
                <p:oleObj spid="_x0000_s14350" name="Equation" r:id="rId3" imgW="685800" imgH="241200" progId="Equation.3">
                  <p:embed/>
                </p:oleObj>
              </mc:Choice>
              <mc:Fallback>
                <p:oleObj name="Equation" r:id="rId3" imgW="68580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2474913"/>
                        <a:ext cx="148272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6">
            <a:extLst>
              <a:ext uri="{FF2B5EF4-FFF2-40B4-BE49-F238E27FC236}">
                <a16:creationId xmlns:a16="http://schemas.microsoft.com/office/drawing/2014/main" id="{E8474E3E-804C-407B-B128-414415115B14}"/>
              </a:ext>
            </a:extLst>
          </p:cNvPr>
          <p:cNvSpPr txBox="1">
            <a:spLocks noChangeArrowheads="1"/>
          </p:cNvSpPr>
          <p:nvPr/>
        </p:nvSpPr>
        <p:spPr bwMode="auto">
          <a:xfrm>
            <a:off x="4014788" y="24892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终点 </a:t>
            </a:r>
          </a:p>
        </p:txBody>
      </p:sp>
      <p:sp>
        <p:nvSpPr>
          <p:cNvPr id="14346" name="Text Box 7">
            <a:extLst>
              <a:ext uri="{FF2B5EF4-FFF2-40B4-BE49-F238E27FC236}">
                <a16:creationId xmlns:a16="http://schemas.microsoft.com/office/drawing/2014/main" id="{FB8A4361-2A92-4F4F-9DDD-10441E6C5344}"/>
              </a:ext>
            </a:extLst>
          </p:cNvPr>
          <p:cNvSpPr txBox="1">
            <a:spLocks noChangeArrowheads="1"/>
          </p:cNvSpPr>
          <p:nvPr/>
        </p:nvSpPr>
        <p:spPr bwMode="auto">
          <a:xfrm>
            <a:off x="1447800" y="3048000"/>
            <a:ext cx="426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(3) </a:t>
            </a:r>
            <a:r>
              <a:rPr lang="zh-CN" altLang="en-US">
                <a:ea typeface="宋体" panose="02010600030101010101" pitchFamily="2" charset="-122"/>
              </a:rPr>
              <a:t>势能与零点选择有关</a:t>
            </a:r>
          </a:p>
        </p:txBody>
      </p:sp>
      <p:graphicFrame>
        <p:nvGraphicFramePr>
          <p:cNvPr id="14339" name="Object 8">
            <a:extLst>
              <a:ext uri="{FF2B5EF4-FFF2-40B4-BE49-F238E27FC236}">
                <a16:creationId xmlns:a16="http://schemas.microsoft.com/office/drawing/2014/main" id="{1A4B8CE6-2F4D-4D0C-85B7-81BE07155748}"/>
              </a:ext>
            </a:extLst>
          </p:cNvPr>
          <p:cNvGraphicFramePr>
            <a:graphicFrameLocks noChangeAspect="1"/>
          </p:cNvGraphicFramePr>
          <p:nvPr/>
        </p:nvGraphicFramePr>
        <p:xfrm>
          <a:off x="4967288" y="3124200"/>
          <a:ext cx="1819275" cy="557213"/>
        </p:xfrm>
        <a:graphic>
          <a:graphicData uri="http://schemas.openxmlformats.org/presentationml/2006/ole">
            <mc:AlternateContent xmlns:mc="http://schemas.openxmlformats.org/markup-compatibility/2006">
              <mc:Choice xmlns:v="urn:schemas-microsoft-com:vml" Requires="v">
                <p:oleObj spid="_x0000_s14351" name="Equation" r:id="rId5" imgW="787320" imgH="241200" progId="Equation.3">
                  <p:embed/>
                </p:oleObj>
              </mc:Choice>
              <mc:Fallback>
                <p:oleObj name="Equation" r:id="rId5" imgW="78732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288" y="3124200"/>
                        <a:ext cx="181927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Text Box 9">
            <a:extLst>
              <a:ext uri="{FF2B5EF4-FFF2-40B4-BE49-F238E27FC236}">
                <a16:creationId xmlns:a16="http://schemas.microsoft.com/office/drawing/2014/main" id="{633A76FA-61C3-482D-941B-540835DB2723}"/>
              </a:ext>
            </a:extLst>
          </p:cNvPr>
          <p:cNvSpPr txBox="1">
            <a:spLocks noChangeArrowheads="1"/>
          </p:cNvSpPr>
          <p:nvPr/>
        </p:nvSpPr>
        <p:spPr bwMode="auto">
          <a:xfrm>
            <a:off x="1524000" y="73660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几点说明  </a:t>
            </a:r>
          </a:p>
        </p:txBody>
      </p:sp>
      <p:graphicFrame>
        <p:nvGraphicFramePr>
          <p:cNvPr id="14340" name="Object 10">
            <a:extLst>
              <a:ext uri="{FF2B5EF4-FFF2-40B4-BE49-F238E27FC236}">
                <a16:creationId xmlns:a16="http://schemas.microsoft.com/office/drawing/2014/main" id="{E94B85A3-7C3B-4900-BD21-785E24A4A739}"/>
              </a:ext>
            </a:extLst>
          </p:cNvPr>
          <p:cNvGraphicFramePr>
            <a:graphicFrameLocks noChangeAspect="1"/>
          </p:cNvGraphicFramePr>
          <p:nvPr/>
        </p:nvGraphicFramePr>
        <p:xfrm>
          <a:off x="4141788" y="3789363"/>
          <a:ext cx="1546225" cy="506412"/>
        </p:xfrm>
        <a:graphic>
          <a:graphicData uri="http://schemas.openxmlformats.org/presentationml/2006/ole">
            <mc:AlternateContent xmlns:mc="http://schemas.openxmlformats.org/markup-compatibility/2006">
              <mc:Choice xmlns:v="urn:schemas-microsoft-com:vml" Requires="v">
                <p:oleObj spid="_x0000_s14352" name="Equation" r:id="rId7" imgW="736560" imgH="241200" progId="Equation.3">
                  <p:embed/>
                </p:oleObj>
              </mc:Choice>
              <mc:Fallback>
                <p:oleObj name="Equation" r:id="rId7" imgW="73656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1788" y="3789363"/>
                        <a:ext cx="15462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Text Box 11">
            <a:extLst>
              <a:ext uri="{FF2B5EF4-FFF2-40B4-BE49-F238E27FC236}">
                <a16:creationId xmlns:a16="http://schemas.microsoft.com/office/drawing/2014/main" id="{8C5A89FA-B8F0-44F1-9D46-273F29F42627}"/>
              </a:ext>
            </a:extLst>
          </p:cNvPr>
          <p:cNvSpPr txBox="1">
            <a:spLocks noChangeArrowheads="1"/>
          </p:cNvSpPr>
          <p:nvPr/>
        </p:nvSpPr>
        <p:spPr bwMode="auto">
          <a:xfrm>
            <a:off x="1447800" y="3754438"/>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但势能增量  </a:t>
            </a:r>
          </a:p>
        </p:txBody>
      </p:sp>
      <p:sp>
        <p:nvSpPr>
          <p:cNvPr id="14349" name="Text Box 12">
            <a:extLst>
              <a:ext uri="{FF2B5EF4-FFF2-40B4-BE49-F238E27FC236}">
                <a16:creationId xmlns:a16="http://schemas.microsoft.com/office/drawing/2014/main" id="{3C634946-3CC0-4604-9E8D-99BB44CDB369}"/>
              </a:ext>
            </a:extLst>
          </p:cNvPr>
          <p:cNvSpPr txBox="1">
            <a:spLocks noChangeArrowheads="1"/>
          </p:cNvSpPr>
          <p:nvPr/>
        </p:nvSpPr>
        <p:spPr bwMode="auto">
          <a:xfrm>
            <a:off x="1447800" y="4343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对静电能常取</a:t>
            </a:r>
            <a:r>
              <a:rPr lang="en-US" altLang="zh-CN" i="1">
                <a:ea typeface="宋体" panose="02010600030101010101" pitchFamily="2" charset="-122"/>
              </a:rPr>
              <a:t>E</a:t>
            </a:r>
            <a:r>
              <a:rPr lang="en-US" altLang="zh-CN" baseline="-25000">
                <a:ea typeface="宋体" panose="02010600030101010101" pitchFamily="2" charset="-122"/>
              </a:rPr>
              <a:t>p</a:t>
            </a:r>
            <a:r>
              <a:rPr lang="en-US" altLang="zh-CN">
                <a:ea typeface="宋体" panose="02010600030101010101" pitchFamily="2" charset="-122"/>
              </a:rPr>
              <a:t>(</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)=0  </a:t>
            </a:r>
          </a:p>
        </p:txBody>
      </p:sp>
      <p:graphicFrame>
        <p:nvGraphicFramePr>
          <p:cNvPr id="14341" name="Object 13">
            <a:extLst>
              <a:ext uri="{FF2B5EF4-FFF2-40B4-BE49-F238E27FC236}">
                <a16:creationId xmlns:a16="http://schemas.microsoft.com/office/drawing/2014/main" id="{AADE04F9-F3FB-493A-89CD-715DD5FDC04A}"/>
              </a:ext>
            </a:extLst>
          </p:cNvPr>
          <p:cNvGraphicFramePr>
            <a:graphicFrameLocks noChangeAspect="1"/>
          </p:cNvGraphicFramePr>
          <p:nvPr/>
        </p:nvGraphicFramePr>
        <p:xfrm>
          <a:off x="3352800" y="4800600"/>
          <a:ext cx="2133600" cy="890588"/>
        </p:xfrm>
        <a:graphic>
          <a:graphicData uri="http://schemas.openxmlformats.org/presentationml/2006/ole">
            <mc:AlternateContent xmlns:mc="http://schemas.openxmlformats.org/markup-compatibility/2006">
              <mc:Choice xmlns:v="urn:schemas-microsoft-com:vml" Requires="v">
                <p:oleObj spid="_x0000_s14353" name="Equation" r:id="rId9" imgW="977760" imgH="431640" progId="Equation.3">
                  <p:embed/>
                </p:oleObj>
              </mc:Choice>
              <mc:Fallback>
                <p:oleObj name="Equation" r:id="rId9" imgW="977760" imgH="4316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800600"/>
                        <a:ext cx="21336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8" name="Text Box 2">
            <a:extLst>
              <a:ext uri="{FF2B5EF4-FFF2-40B4-BE49-F238E27FC236}">
                <a16:creationId xmlns:a16="http://schemas.microsoft.com/office/drawing/2014/main" id="{92575FE0-3540-4A20-A51A-294F3F5B830C}"/>
              </a:ext>
            </a:extLst>
          </p:cNvPr>
          <p:cNvSpPr txBox="1">
            <a:spLocks noChangeArrowheads="1"/>
          </p:cNvSpPr>
          <p:nvPr/>
        </p:nvSpPr>
        <p:spPr bwMode="auto">
          <a:xfrm>
            <a:off x="1447800" y="16764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(4) </a:t>
            </a:r>
            <a:r>
              <a:rPr lang="zh-CN" altLang="en-US">
                <a:ea typeface="宋体" panose="02010600030101010101" pitchFamily="2" charset="-122"/>
              </a:rPr>
              <a:t>势能属于保守力相互作用着的整个系统，是一种相互作用能</a:t>
            </a:r>
            <a:r>
              <a:rPr lang="en-US" altLang="zh-CN">
                <a:ea typeface="宋体" panose="02010600030101010101" pitchFamily="2" charset="-122"/>
              </a:rPr>
              <a:t>.</a:t>
            </a:r>
          </a:p>
        </p:txBody>
      </p:sp>
      <p:sp>
        <p:nvSpPr>
          <p:cNvPr id="15369" name="Text Box 3">
            <a:extLst>
              <a:ext uri="{FF2B5EF4-FFF2-40B4-BE49-F238E27FC236}">
                <a16:creationId xmlns:a16="http://schemas.microsoft.com/office/drawing/2014/main" id="{59EEF0FC-81E7-4618-90D9-35E9A745DF7C}"/>
              </a:ext>
            </a:extLst>
          </p:cNvPr>
          <p:cNvSpPr txBox="1">
            <a:spLocks noChangeArrowheads="1"/>
          </p:cNvSpPr>
          <p:nvPr/>
        </p:nvSpPr>
        <p:spPr bwMode="auto">
          <a:xfrm>
            <a:off x="1447800" y="533400"/>
            <a:ext cx="480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弹簧弹性势能，取原长处 </a:t>
            </a:r>
            <a:r>
              <a:rPr lang="en-US" altLang="zh-CN" i="1"/>
              <a:t>E</a:t>
            </a:r>
            <a:r>
              <a:rPr lang="en-US" altLang="zh-CN" baseline="-25000"/>
              <a:t>p</a:t>
            </a:r>
            <a:r>
              <a:rPr lang="en-US" altLang="zh-CN"/>
              <a:t>= 0 </a:t>
            </a:r>
            <a:r>
              <a:rPr lang="zh-CN" altLang="en-US"/>
              <a:t>， </a:t>
            </a:r>
            <a:endParaRPr lang="zh-CN" altLang="en-US">
              <a:ea typeface="宋体" panose="02010600030101010101" pitchFamily="2" charset="-122"/>
            </a:endParaRPr>
          </a:p>
        </p:txBody>
      </p:sp>
      <p:graphicFrame>
        <p:nvGraphicFramePr>
          <p:cNvPr id="15362" name="Object 4">
            <a:extLst>
              <a:ext uri="{FF2B5EF4-FFF2-40B4-BE49-F238E27FC236}">
                <a16:creationId xmlns:a16="http://schemas.microsoft.com/office/drawing/2014/main" id="{14FF2791-09F1-49A0-BA17-4EE78C4E40FA}"/>
              </a:ext>
            </a:extLst>
          </p:cNvPr>
          <p:cNvGraphicFramePr>
            <a:graphicFrameLocks noChangeAspect="1"/>
          </p:cNvGraphicFramePr>
          <p:nvPr/>
        </p:nvGraphicFramePr>
        <p:xfrm>
          <a:off x="3136900" y="990600"/>
          <a:ext cx="2047875" cy="866775"/>
        </p:xfrm>
        <a:graphic>
          <a:graphicData uri="http://schemas.openxmlformats.org/presentationml/2006/ole">
            <mc:AlternateContent xmlns:mc="http://schemas.openxmlformats.org/markup-compatibility/2006">
              <mc:Choice xmlns:v="urn:schemas-microsoft-com:vml" Requires="v">
                <p:oleObj spid="_x0000_s15372" name="Equation" r:id="rId3" imgW="927000" imgH="393480" progId="Equation.3">
                  <p:embed/>
                </p:oleObj>
              </mc:Choice>
              <mc:Fallback>
                <p:oleObj name="Equation" r:id="rId3" imgW="9270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900" y="990600"/>
                        <a:ext cx="2047875"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5">
            <a:extLst>
              <a:ext uri="{FF2B5EF4-FFF2-40B4-BE49-F238E27FC236}">
                <a16:creationId xmlns:a16="http://schemas.microsoft.com/office/drawing/2014/main" id="{8818BEB2-73B9-403B-8FE5-88C05BE23F76}"/>
              </a:ext>
            </a:extLst>
          </p:cNvPr>
          <p:cNvSpPr txBox="1">
            <a:spLocks noChangeArrowheads="1"/>
          </p:cNvSpPr>
          <p:nvPr/>
        </p:nvSpPr>
        <p:spPr bwMode="auto">
          <a:xfrm>
            <a:off x="1447800" y="28194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(5)</a:t>
            </a:r>
            <a:r>
              <a:rPr lang="zh-CN" altLang="en-US">
                <a:ea typeface="宋体" panose="02010600030101010101" pitchFamily="2" charset="-122"/>
              </a:rPr>
              <a:t>保守力与势能的微分关系   </a:t>
            </a:r>
          </a:p>
        </p:txBody>
      </p:sp>
      <p:graphicFrame>
        <p:nvGraphicFramePr>
          <p:cNvPr id="15363" name="Object 6">
            <a:extLst>
              <a:ext uri="{FF2B5EF4-FFF2-40B4-BE49-F238E27FC236}">
                <a16:creationId xmlns:a16="http://schemas.microsoft.com/office/drawing/2014/main" id="{D9115849-A09D-4864-90CE-763AF1AD673C}"/>
              </a:ext>
            </a:extLst>
          </p:cNvPr>
          <p:cNvGraphicFramePr>
            <a:graphicFrameLocks noChangeAspect="1"/>
          </p:cNvGraphicFramePr>
          <p:nvPr/>
        </p:nvGraphicFramePr>
        <p:xfrm>
          <a:off x="3290888" y="3276600"/>
          <a:ext cx="1782762" cy="522288"/>
        </p:xfrm>
        <a:graphic>
          <a:graphicData uri="http://schemas.openxmlformats.org/presentationml/2006/ole">
            <mc:AlternateContent xmlns:mc="http://schemas.openxmlformats.org/markup-compatibility/2006">
              <mc:Choice xmlns:v="urn:schemas-microsoft-com:vml" Requires="v">
                <p:oleObj spid="_x0000_s15373" name="Equation" r:id="rId5" imgW="825480" imgH="241200" progId="Equation.3">
                  <p:embed/>
                </p:oleObj>
              </mc:Choice>
              <mc:Fallback>
                <p:oleObj name="Equation" r:id="rId5" imgW="82548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276600"/>
                        <a:ext cx="178276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7">
            <a:extLst>
              <a:ext uri="{FF2B5EF4-FFF2-40B4-BE49-F238E27FC236}">
                <a16:creationId xmlns:a16="http://schemas.microsoft.com/office/drawing/2014/main" id="{B506D81E-FEAF-4502-BE09-7A557072DF0D}"/>
              </a:ext>
            </a:extLst>
          </p:cNvPr>
          <p:cNvGraphicFramePr>
            <a:graphicFrameLocks noChangeAspect="1"/>
          </p:cNvGraphicFramePr>
          <p:nvPr/>
        </p:nvGraphicFramePr>
        <p:xfrm>
          <a:off x="2603500" y="3810000"/>
          <a:ext cx="3514725" cy="549275"/>
        </p:xfrm>
        <a:graphic>
          <a:graphicData uri="http://schemas.openxmlformats.org/presentationml/2006/ole">
            <mc:AlternateContent xmlns:mc="http://schemas.openxmlformats.org/markup-compatibility/2006">
              <mc:Choice xmlns:v="urn:schemas-microsoft-com:vml" Requires="v">
                <p:oleObj spid="_x0000_s15374" name="Equation" r:id="rId7" imgW="1625400" imgH="253800" progId="Equation.3">
                  <p:embed/>
                </p:oleObj>
              </mc:Choice>
              <mc:Fallback>
                <p:oleObj name="Equation" r:id="rId7" imgW="1625400" imgH="253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3500" y="3810000"/>
                        <a:ext cx="35147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8">
            <a:extLst>
              <a:ext uri="{FF2B5EF4-FFF2-40B4-BE49-F238E27FC236}">
                <a16:creationId xmlns:a16="http://schemas.microsoft.com/office/drawing/2014/main" id="{0A21867F-4181-4949-BAB6-A665374C27CD}"/>
              </a:ext>
            </a:extLst>
          </p:cNvPr>
          <p:cNvSpPr txBox="1">
            <a:spLocks noChangeArrowheads="1"/>
          </p:cNvSpPr>
          <p:nvPr/>
        </p:nvSpPr>
        <p:spPr bwMode="auto">
          <a:xfrm>
            <a:off x="1524000" y="45720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又</a:t>
            </a:r>
          </a:p>
        </p:txBody>
      </p:sp>
      <p:graphicFrame>
        <p:nvGraphicFramePr>
          <p:cNvPr id="15365" name="Object 9">
            <a:extLst>
              <a:ext uri="{FF2B5EF4-FFF2-40B4-BE49-F238E27FC236}">
                <a16:creationId xmlns:a16="http://schemas.microsoft.com/office/drawing/2014/main" id="{87CA323B-0FE4-4783-BDA6-C24AFE091541}"/>
              </a:ext>
            </a:extLst>
          </p:cNvPr>
          <p:cNvGraphicFramePr>
            <a:graphicFrameLocks noChangeAspect="1"/>
          </p:cNvGraphicFramePr>
          <p:nvPr/>
        </p:nvGraphicFramePr>
        <p:xfrm>
          <a:off x="2693988" y="4343400"/>
          <a:ext cx="3405187" cy="962025"/>
        </p:xfrm>
        <a:graphic>
          <a:graphicData uri="http://schemas.openxmlformats.org/presentationml/2006/ole">
            <mc:AlternateContent xmlns:mc="http://schemas.openxmlformats.org/markup-compatibility/2006">
              <mc:Choice xmlns:v="urn:schemas-microsoft-com:vml" Requires="v">
                <p:oleObj spid="_x0000_s15375" name="Equation" r:id="rId9" imgW="1574640" imgH="444240" progId="Equation.3">
                  <p:embed/>
                </p:oleObj>
              </mc:Choice>
              <mc:Fallback>
                <p:oleObj name="Equation" r:id="rId9" imgW="1574640" imgH="4442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3988" y="4343400"/>
                        <a:ext cx="3405187"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10">
            <a:extLst>
              <a:ext uri="{FF2B5EF4-FFF2-40B4-BE49-F238E27FC236}">
                <a16:creationId xmlns:a16="http://schemas.microsoft.com/office/drawing/2014/main" id="{BE4FA315-D9BE-489C-9B56-E482355F3DC0}"/>
              </a:ext>
            </a:extLst>
          </p:cNvPr>
          <p:cNvGraphicFramePr>
            <a:graphicFrameLocks noChangeAspect="1"/>
          </p:cNvGraphicFramePr>
          <p:nvPr/>
        </p:nvGraphicFramePr>
        <p:xfrm>
          <a:off x="2598738" y="5334000"/>
          <a:ext cx="1782762" cy="908050"/>
        </p:xfrm>
        <a:graphic>
          <a:graphicData uri="http://schemas.openxmlformats.org/presentationml/2006/ole">
            <mc:AlternateContent xmlns:mc="http://schemas.openxmlformats.org/markup-compatibility/2006">
              <mc:Choice xmlns:v="urn:schemas-microsoft-com:vml" Requires="v">
                <p:oleObj spid="_x0000_s15376" name="公式" r:id="rId11" imgW="825480" imgH="419040" progId="Equation.3">
                  <p:embed/>
                </p:oleObj>
              </mc:Choice>
              <mc:Fallback>
                <p:oleObj name="公式" r:id="rId11" imgW="825480" imgH="4190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8738" y="5334000"/>
                        <a:ext cx="1782762"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1">
            <a:extLst>
              <a:ext uri="{FF2B5EF4-FFF2-40B4-BE49-F238E27FC236}">
                <a16:creationId xmlns:a16="http://schemas.microsoft.com/office/drawing/2014/main" id="{D282AB67-471E-4E63-B76C-039AC3C29008}"/>
              </a:ext>
            </a:extLst>
          </p:cNvPr>
          <p:cNvGraphicFramePr>
            <a:graphicFrameLocks noChangeAspect="1"/>
          </p:cNvGraphicFramePr>
          <p:nvPr/>
        </p:nvGraphicFramePr>
        <p:xfrm>
          <a:off x="4883150" y="5334000"/>
          <a:ext cx="1784350" cy="962025"/>
        </p:xfrm>
        <a:graphic>
          <a:graphicData uri="http://schemas.openxmlformats.org/presentationml/2006/ole">
            <mc:AlternateContent xmlns:mc="http://schemas.openxmlformats.org/markup-compatibility/2006">
              <mc:Choice xmlns:v="urn:schemas-microsoft-com:vml" Requires="v">
                <p:oleObj spid="_x0000_s15377" name="公式" r:id="rId13" imgW="825480" imgH="444240" progId="Equation.3">
                  <p:embed/>
                </p:oleObj>
              </mc:Choice>
              <mc:Fallback>
                <p:oleObj name="公式" r:id="rId13" imgW="825480" imgH="4442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3150" y="5334000"/>
                        <a:ext cx="17843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2">
            <a:extLst>
              <a:ext uri="{FF2B5EF4-FFF2-40B4-BE49-F238E27FC236}">
                <a16:creationId xmlns:a16="http://schemas.microsoft.com/office/drawing/2014/main" id="{DB79CB96-97B4-45D1-85A6-F37D2F9E6E14}"/>
              </a:ext>
            </a:extLst>
          </p:cNvPr>
          <p:cNvSpPr txBox="1">
            <a:spLocks noChangeArrowheads="1"/>
          </p:cNvSpPr>
          <p:nvPr/>
        </p:nvSpPr>
        <p:spPr bwMode="auto">
          <a:xfrm>
            <a:off x="1295400" y="623888"/>
            <a:ext cx="5805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§4.4.4 </a:t>
            </a:r>
            <a:r>
              <a:rPr lang="zh-CN" altLang="en-US" sz="2800">
                <a:ea typeface="黑体" panose="02010609060101010101" pitchFamily="49" charset="-122"/>
              </a:rPr>
              <a:t>势能是物体相对位置的函数  </a:t>
            </a:r>
          </a:p>
        </p:txBody>
      </p:sp>
      <p:sp>
        <p:nvSpPr>
          <p:cNvPr id="16388" name="Text Box 3">
            <a:extLst>
              <a:ext uri="{FF2B5EF4-FFF2-40B4-BE49-F238E27FC236}">
                <a16:creationId xmlns:a16="http://schemas.microsoft.com/office/drawing/2014/main" id="{4C57FF86-18FA-4BFE-8952-F593A6F11302}"/>
              </a:ext>
            </a:extLst>
          </p:cNvPr>
          <p:cNvSpPr txBox="1">
            <a:spLocks noChangeArrowheads="1"/>
          </p:cNvSpPr>
          <p:nvPr/>
        </p:nvSpPr>
        <p:spPr bwMode="auto">
          <a:xfrm>
            <a:off x="838200" y="10668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若一个系统中的所有非保守力都不做功，该系统就被称为保守系</a:t>
            </a:r>
            <a:r>
              <a:rPr lang="en-US" altLang="zh-CN">
                <a:ea typeface="宋体" panose="02010600030101010101" pitchFamily="2" charset="-122"/>
              </a:rPr>
              <a:t>.</a:t>
            </a:r>
          </a:p>
        </p:txBody>
      </p:sp>
      <p:sp>
        <p:nvSpPr>
          <p:cNvPr id="16389" name="Text Box 4">
            <a:extLst>
              <a:ext uri="{FF2B5EF4-FFF2-40B4-BE49-F238E27FC236}">
                <a16:creationId xmlns:a16="http://schemas.microsoft.com/office/drawing/2014/main" id="{FCFD6A3B-7053-4156-9D71-239EB3F06650}"/>
              </a:ext>
            </a:extLst>
          </p:cNvPr>
          <p:cNvSpPr txBox="1">
            <a:spLocks noChangeArrowheads="1"/>
          </p:cNvSpPr>
          <p:nvPr/>
        </p:nvSpPr>
        <p:spPr bwMode="auto">
          <a:xfrm>
            <a:off x="838200" y="2057400"/>
            <a:ext cx="7239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势能是保守体系与相对位置相联系的的做功本领</a:t>
            </a:r>
            <a:r>
              <a:rPr lang="en-US" altLang="zh-CN">
                <a:ea typeface="宋体" panose="02010600030101010101" pitchFamily="2" charset="-122"/>
              </a:rPr>
              <a:t>.</a:t>
            </a:r>
          </a:p>
        </p:txBody>
      </p:sp>
      <p:sp>
        <p:nvSpPr>
          <p:cNvPr id="16390" name="Text Box 5">
            <a:extLst>
              <a:ext uri="{FF2B5EF4-FFF2-40B4-BE49-F238E27FC236}">
                <a16:creationId xmlns:a16="http://schemas.microsoft.com/office/drawing/2014/main" id="{83542C11-063C-467B-AB2B-F8852893B515}"/>
              </a:ext>
            </a:extLst>
          </p:cNvPr>
          <p:cNvSpPr txBox="1">
            <a:spLocks noChangeArrowheads="1"/>
          </p:cNvSpPr>
          <p:nvPr/>
        </p:nvSpPr>
        <p:spPr bwMode="auto">
          <a:xfrm>
            <a:off x="914400" y="2667000"/>
            <a:ext cx="73914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多质点体系中</a:t>
            </a:r>
            <a:r>
              <a:rPr lang="en-US" altLang="zh-CN">
                <a:ea typeface="宋体" panose="02010600030101010101" pitchFamily="2" charset="-122"/>
              </a:rPr>
              <a:t>,</a:t>
            </a:r>
            <a:r>
              <a:rPr lang="zh-CN" altLang="en-US">
                <a:ea typeface="宋体" panose="02010600030101010101" pitchFamily="2" charset="-122"/>
              </a:rPr>
              <a:t>各质点在空间由初始位置分布形变到末了位置分布的过程中</a:t>
            </a:r>
            <a:r>
              <a:rPr lang="en-US" altLang="zh-CN">
                <a:ea typeface="宋体" panose="02010600030101010101" pitchFamily="2" charset="-122"/>
              </a:rPr>
              <a:t>,</a:t>
            </a:r>
            <a:r>
              <a:rPr lang="zh-CN" altLang="en-US">
                <a:ea typeface="宋体" panose="02010600030101010101" pitchFamily="2" charset="-122"/>
              </a:rPr>
              <a:t>体系势能的减少等于体系内所有保守内力所做的总功</a:t>
            </a:r>
            <a:r>
              <a:rPr lang="en-US" altLang="zh-CN">
                <a:ea typeface="宋体" panose="02010600030101010101" pitchFamily="2" charset="-122"/>
              </a:rPr>
              <a:t>.</a:t>
            </a:r>
          </a:p>
        </p:txBody>
      </p:sp>
      <p:graphicFrame>
        <p:nvGraphicFramePr>
          <p:cNvPr id="16386" name="Object 6">
            <a:extLst>
              <a:ext uri="{FF2B5EF4-FFF2-40B4-BE49-F238E27FC236}">
                <a16:creationId xmlns:a16="http://schemas.microsoft.com/office/drawing/2014/main" id="{E3F5B324-D6A1-4AE9-922C-085F710997ED}"/>
              </a:ext>
            </a:extLst>
          </p:cNvPr>
          <p:cNvGraphicFramePr>
            <a:graphicFrameLocks noChangeAspect="1"/>
          </p:cNvGraphicFramePr>
          <p:nvPr/>
        </p:nvGraphicFramePr>
        <p:xfrm>
          <a:off x="3200400" y="4343400"/>
          <a:ext cx="2057400" cy="587375"/>
        </p:xfrm>
        <a:graphic>
          <a:graphicData uri="http://schemas.openxmlformats.org/presentationml/2006/ole">
            <mc:AlternateContent xmlns:mc="http://schemas.openxmlformats.org/markup-compatibility/2006">
              <mc:Choice xmlns:v="urn:schemas-microsoft-com:vml" Requires="v">
                <p:oleObj spid="_x0000_s16392" name="Equation" r:id="rId3" imgW="977760" imgH="279360" progId="Equation.3">
                  <p:embed/>
                </p:oleObj>
              </mc:Choice>
              <mc:Fallback>
                <p:oleObj name="Equation" r:id="rId3" imgW="977760" imgH="2793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343400"/>
                        <a:ext cx="20574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7">
            <a:extLst>
              <a:ext uri="{FF2B5EF4-FFF2-40B4-BE49-F238E27FC236}">
                <a16:creationId xmlns:a16="http://schemas.microsoft.com/office/drawing/2014/main" id="{41B92054-DAE3-41A6-9120-0144D8B63137}"/>
              </a:ext>
            </a:extLst>
          </p:cNvPr>
          <p:cNvSpPr txBox="1">
            <a:spLocks noChangeArrowheads="1"/>
          </p:cNvSpPr>
          <p:nvPr/>
        </p:nvSpPr>
        <p:spPr bwMode="auto">
          <a:xfrm>
            <a:off x="990600" y="4953000"/>
            <a:ext cx="70564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总功与路径无关</a:t>
            </a:r>
            <a:r>
              <a:rPr lang="en-US" altLang="zh-CN">
                <a:ea typeface="宋体" panose="02010600030101010101" pitchFamily="2" charset="-122"/>
              </a:rPr>
              <a:t>,</a:t>
            </a:r>
            <a:r>
              <a:rPr lang="zh-CN" altLang="en-US">
                <a:ea typeface="宋体" panose="02010600030101010101" pitchFamily="2" charset="-122"/>
              </a:rPr>
              <a:t>只与始末质点位置分布有关</a:t>
            </a:r>
            <a:r>
              <a:rPr lang="en-US" altLang="zh-CN">
                <a:ea typeface="宋体" panose="02010600030101010101" pitchFamily="2" charset="-122"/>
              </a:rPr>
              <a:t>,</a:t>
            </a:r>
            <a:r>
              <a:rPr lang="zh-CN" altLang="en-US">
                <a:ea typeface="宋体" panose="02010600030101010101" pitchFamily="2" charset="-122"/>
              </a:rPr>
              <a:t>总功一定时</a:t>
            </a:r>
            <a:r>
              <a:rPr lang="en-US" altLang="zh-CN">
                <a:ea typeface="宋体" panose="02010600030101010101" pitchFamily="2" charset="-122"/>
              </a:rPr>
              <a:t>,</a:t>
            </a:r>
            <a:r>
              <a:rPr lang="zh-CN" altLang="en-US">
                <a:ea typeface="宋体" panose="02010600030101010101" pitchFamily="2" charset="-122"/>
              </a:rPr>
              <a:t>势能差一定</a:t>
            </a:r>
            <a:r>
              <a:rPr lang="en-US" altLang="zh-CN">
                <a:ea typeface="宋体" panose="02010600030101010101"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9F04EA1B-42A9-4E03-95CE-7449B720383E}"/>
              </a:ext>
            </a:extLst>
          </p:cNvPr>
          <p:cNvSpPr txBox="1">
            <a:spLocks noChangeArrowheads="1"/>
          </p:cNvSpPr>
          <p:nvPr/>
        </p:nvSpPr>
        <p:spPr bwMode="auto">
          <a:xfrm>
            <a:off x="1530350" y="533400"/>
            <a:ext cx="63738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§4.5 </a:t>
            </a:r>
            <a:r>
              <a:rPr lang="zh-CN" altLang="en-US" sz="3600"/>
              <a:t>保守力与非保守力</a:t>
            </a:r>
            <a:r>
              <a:rPr lang="en-US" altLang="zh-CN" sz="3600">
                <a:ea typeface="宋体" panose="02010600030101010101" pitchFamily="2" charset="-122"/>
                <a:cs typeface="Times New Roman" panose="02020603050405020304" pitchFamily="18" charset="0"/>
              </a:rPr>
              <a:t>·</a:t>
            </a:r>
            <a:r>
              <a:rPr lang="zh-CN" altLang="en-US" sz="3600"/>
              <a:t>势能   </a:t>
            </a:r>
          </a:p>
        </p:txBody>
      </p:sp>
      <p:sp>
        <p:nvSpPr>
          <p:cNvPr id="47107" name="Text Box 3">
            <a:extLst>
              <a:ext uri="{FF2B5EF4-FFF2-40B4-BE49-F238E27FC236}">
                <a16:creationId xmlns:a16="http://schemas.microsoft.com/office/drawing/2014/main" id="{75374B7D-89B1-4755-9A3C-A293D5759981}"/>
              </a:ext>
            </a:extLst>
          </p:cNvPr>
          <p:cNvSpPr txBox="1">
            <a:spLocks noChangeArrowheads="1"/>
          </p:cNvSpPr>
          <p:nvPr/>
        </p:nvSpPr>
        <p:spPr bwMode="auto">
          <a:xfrm>
            <a:off x="1530350" y="16002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§4.5.1</a:t>
            </a:r>
            <a:r>
              <a:rPr lang="zh-CN" altLang="en-US" sz="2800">
                <a:ea typeface="黑体" panose="02010609060101010101" pitchFamily="49" charset="-122"/>
              </a:rPr>
              <a:t>质点系功能原理   </a:t>
            </a:r>
          </a:p>
        </p:txBody>
      </p:sp>
      <p:sp>
        <p:nvSpPr>
          <p:cNvPr id="47108" name="Text Box 4">
            <a:extLst>
              <a:ext uri="{FF2B5EF4-FFF2-40B4-BE49-F238E27FC236}">
                <a16:creationId xmlns:a16="http://schemas.microsoft.com/office/drawing/2014/main" id="{6C3DE2B8-D687-47A0-A379-F3A97318A2E5}"/>
              </a:ext>
            </a:extLst>
          </p:cNvPr>
          <p:cNvSpPr txBox="1">
            <a:spLocks noChangeArrowheads="1"/>
          </p:cNvSpPr>
          <p:nvPr/>
        </p:nvSpPr>
        <p:spPr bwMode="auto">
          <a:xfrm>
            <a:off x="1530350" y="2311400"/>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§4.5.2</a:t>
            </a:r>
            <a:r>
              <a:rPr lang="zh-CN" altLang="en-US" sz="2800">
                <a:ea typeface="黑体" panose="02010609060101010101" pitchFamily="49" charset="-122"/>
              </a:rPr>
              <a:t>质点系的机械能守恒定律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4" name="Text Box 2">
            <a:extLst>
              <a:ext uri="{FF2B5EF4-FFF2-40B4-BE49-F238E27FC236}">
                <a16:creationId xmlns:a16="http://schemas.microsoft.com/office/drawing/2014/main" id="{02DA863C-7D05-4783-8344-9AE358007DD6}"/>
              </a:ext>
            </a:extLst>
          </p:cNvPr>
          <p:cNvSpPr txBox="1">
            <a:spLocks noChangeArrowheads="1"/>
          </p:cNvSpPr>
          <p:nvPr/>
        </p:nvSpPr>
        <p:spPr bwMode="auto">
          <a:xfrm>
            <a:off x="1474788" y="631825"/>
            <a:ext cx="61483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2800"/>
              <a:t>§4.5.</a:t>
            </a:r>
            <a:r>
              <a:rPr lang="zh-CN" altLang="en-US" sz="2800"/>
              <a:t>功能原理和机械能守恒定律</a:t>
            </a:r>
          </a:p>
        </p:txBody>
      </p:sp>
      <p:sp>
        <p:nvSpPr>
          <p:cNvPr id="17415" name="Text Box 3">
            <a:extLst>
              <a:ext uri="{FF2B5EF4-FFF2-40B4-BE49-F238E27FC236}">
                <a16:creationId xmlns:a16="http://schemas.microsoft.com/office/drawing/2014/main" id="{CCAC61C8-ABE5-40A2-891D-CEEA349A9CE1}"/>
              </a:ext>
            </a:extLst>
          </p:cNvPr>
          <p:cNvSpPr txBox="1">
            <a:spLocks noChangeArrowheads="1"/>
          </p:cNvSpPr>
          <p:nvPr/>
        </p:nvSpPr>
        <p:spPr bwMode="auto">
          <a:xfrm>
            <a:off x="990600" y="1295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§4.5.1</a:t>
            </a:r>
            <a:r>
              <a:rPr lang="zh-CN" altLang="en-US" sz="2800">
                <a:ea typeface="黑体" panose="02010609060101010101" pitchFamily="49" charset="-122"/>
              </a:rPr>
              <a:t>质点系功能原理   </a:t>
            </a:r>
          </a:p>
        </p:txBody>
      </p:sp>
      <p:sp>
        <p:nvSpPr>
          <p:cNvPr id="17416" name="Text Box 4">
            <a:extLst>
              <a:ext uri="{FF2B5EF4-FFF2-40B4-BE49-F238E27FC236}">
                <a16:creationId xmlns:a16="http://schemas.microsoft.com/office/drawing/2014/main" id="{24DF0D5D-DC58-4346-AC15-78738E5DBD98}"/>
              </a:ext>
            </a:extLst>
          </p:cNvPr>
          <p:cNvSpPr txBox="1">
            <a:spLocks noChangeArrowheads="1"/>
          </p:cNvSpPr>
          <p:nvPr/>
        </p:nvSpPr>
        <p:spPr bwMode="auto">
          <a:xfrm>
            <a:off x="1066800" y="1890713"/>
            <a:ext cx="2743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a:ea typeface="宋体" panose="02010600030101010101" pitchFamily="2" charset="-122"/>
              </a:rPr>
              <a:t>质点系的动能定理   </a:t>
            </a:r>
          </a:p>
        </p:txBody>
      </p:sp>
      <p:graphicFrame>
        <p:nvGraphicFramePr>
          <p:cNvPr id="17410" name="Object 5">
            <a:extLst>
              <a:ext uri="{FF2B5EF4-FFF2-40B4-BE49-F238E27FC236}">
                <a16:creationId xmlns:a16="http://schemas.microsoft.com/office/drawing/2014/main" id="{2B2F5F80-2D32-45D6-8042-4AAA3DF712C8}"/>
              </a:ext>
            </a:extLst>
          </p:cNvPr>
          <p:cNvGraphicFramePr>
            <a:graphicFrameLocks noChangeAspect="1"/>
          </p:cNvGraphicFramePr>
          <p:nvPr/>
        </p:nvGraphicFramePr>
        <p:xfrm>
          <a:off x="3073400" y="4495800"/>
          <a:ext cx="3606800" cy="500063"/>
        </p:xfrm>
        <a:graphic>
          <a:graphicData uri="http://schemas.openxmlformats.org/presentationml/2006/ole">
            <mc:AlternateContent xmlns:mc="http://schemas.openxmlformats.org/markup-compatibility/2006">
              <mc:Choice xmlns:v="urn:schemas-microsoft-com:vml" Requires="v">
                <p:oleObj spid="_x0000_s17418" name="Equation" r:id="rId3" imgW="1828800" imgH="253800" progId="Equation.3">
                  <p:embed/>
                </p:oleObj>
              </mc:Choice>
              <mc:Fallback>
                <p:oleObj name="Equation" r:id="rId3" imgW="182880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400" y="4495800"/>
                        <a:ext cx="36068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a:extLst>
              <a:ext uri="{FF2B5EF4-FFF2-40B4-BE49-F238E27FC236}">
                <a16:creationId xmlns:a16="http://schemas.microsoft.com/office/drawing/2014/main" id="{5BFC851A-36D5-4DE3-AEF8-791751C72108}"/>
              </a:ext>
            </a:extLst>
          </p:cNvPr>
          <p:cNvGraphicFramePr>
            <a:graphicFrameLocks noChangeAspect="1"/>
          </p:cNvGraphicFramePr>
          <p:nvPr/>
        </p:nvGraphicFramePr>
        <p:xfrm>
          <a:off x="3429000" y="3124200"/>
          <a:ext cx="2411413" cy="527050"/>
        </p:xfrm>
        <a:graphic>
          <a:graphicData uri="http://schemas.openxmlformats.org/presentationml/2006/ole">
            <mc:AlternateContent xmlns:mc="http://schemas.openxmlformats.org/markup-compatibility/2006">
              <mc:Choice xmlns:v="urn:schemas-microsoft-com:vml" Requires="v">
                <p:oleObj spid="_x0000_s17419" name="Equation" r:id="rId5" imgW="1104840" imgH="241200" progId="Equation.3">
                  <p:embed/>
                </p:oleObj>
              </mc:Choice>
              <mc:Fallback>
                <p:oleObj name="Equation" r:id="rId5" imgW="11048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124200"/>
                        <a:ext cx="241141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Rectangle 7">
            <a:extLst>
              <a:ext uri="{FF2B5EF4-FFF2-40B4-BE49-F238E27FC236}">
                <a16:creationId xmlns:a16="http://schemas.microsoft.com/office/drawing/2014/main" id="{41C1D9F4-396E-4D7F-807D-11040A52C834}"/>
              </a:ext>
            </a:extLst>
          </p:cNvPr>
          <p:cNvSpPr>
            <a:spLocks noChangeArrowheads="1"/>
          </p:cNvSpPr>
          <p:nvPr/>
        </p:nvSpPr>
        <p:spPr bwMode="auto">
          <a:xfrm>
            <a:off x="1136650" y="3224213"/>
            <a:ext cx="920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latin typeface="宋体" panose="02010600030101010101" pitchFamily="2" charset="-122"/>
                <a:ea typeface="宋体" panose="02010600030101010101" pitchFamily="2" charset="-122"/>
              </a:rPr>
              <a:t>一般  </a:t>
            </a:r>
            <a:endParaRPr lang="zh-CN" altLang="en-US">
              <a:ea typeface="宋体" panose="02010600030101010101" pitchFamily="2" charset="-122"/>
            </a:endParaRPr>
          </a:p>
        </p:txBody>
      </p:sp>
      <p:graphicFrame>
        <p:nvGraphicFramePr>
          <p:cNvPr id="17412" name="Object 8">
            <a:extLst>
              <a:ext uri="{FF2B5EF4-FFF2-40B4-BE49-F238E27FC236}">
                <a16:creationId xmlns:a16="http://schemas.microsoft.com/office/drawing/2014/main" id="{B074931A-111D-4C8A-BAAF-234B961A7A8C}"/>
              </a:ext>
            </a:extLst>
          </p:cNvPr>
          <p:cNvGraphicFramePr>
            <a:graphicFrameLocks noChangeAspect="1"/>
          </p:cNvGraphicFramePr>
          <p:nvPr/>
        </p:nvGraphicFramePr>
        <p:xfrm>
          <a:off x="2743200" y="2514600"/>
          <a:ext cx="3929063" cy="481013"/>
        </p:xfrm>
        <a:graphic>
          <a:graphicData uri="http://schemas.openxmlformats.org/presentationml/2006/ole">
            <mc:AlternateContent xmlns:mc="http://schemas.openxmlformats.org/markup-compatibility/2006">
              <mc:Choice xmlns:v="urn:schemas-microsoft-com:vml" Requires="v">
                <p:oleObj spid="_x0000_s17420" name="Equation" r:id="rId7" imgW="2070000" imgH="253800" progId="Equation.3">
                  <p:embed/>
                </p:oleObj>
              </mc:Choice>
              <mc:Fallback>
                <p:oleObj name="Equation" r:id="rId7" imgW="207000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514600"/>
                        <a:ext cx="39290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9">
            <a:extLst>
              <a:ext uri="{FF2B5EF4-FFF2-40B4-BE49-F238E27FC236}">
                <a16:creationId xmlns:a16="http://schemas.microsoft.com/office/drawing/2014/main" id="{E2F9ECD9-99A2-4ADC-B417-7CEE974823B3}"/>
              </a:ext>
            </a:extLst>
          </p:cNvPr>
          <p:cNvGraphicFramePr>
            <a:graphicFrameLocks noChangeAspect="1"/>
          </p:cNvGraphicFramePr>
          <p:nvPr/>
        </p:nvGraphicFramePr>
        <p:xfrm>
          <a:off x="2160588" y="3810000"/>
          <a:ext cx="5349875" cy="481013"/>
        </p:xfrm>
        <a:graphic>
          <a:graphicData uri="http://schemas.openxmlformats.org/presentationml/2006/ole">
            <mc:AlternateContent xmlns:mc="http://schemas.openxmlformats.org/markup-compatibility/2006">
              <mc:Choice xmlns:v="urn:schemas-microsoft-com:vml" Requires="v">
                <p:oleObj spid="_x0000_s17421" name="Equation" r:id="rId9" imgW="2819160" imgH="253800" progId="Equation.3">
                  <p:embed/>
                </p:oleObj>
              </mc:Choice>
              <mc:Fallback>
                <p:oleObj name="Equation" r:id="rId9" imgW="2819160" imgH="253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588" y="3810000"/>
                        <a:ext cx="534987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BBA6AE5D-5E37-4A25-B1F3-C446B75FB74A}"/>
              </a:ext>
            </a:extLst>
          </p:cNvPr>
          <p:cNvGraphicFramePr>
            <a:graphicFrameLocks noChangeAspect="1"/>
          </p:cNvGraphicFramePr>
          <p:nvPr/>
        </p:nvGraphicFramePr>
        <p:xfrm>
          <a:off x="3505200" y="2133600"/>
          <a:ext cx="2012950" cy="588963"/>
        </p:xfrm>
        <a:graphic>
          <a:graphicData uri="http://schemas.openxmlformats.org/presentationml/2006/ole">
            <mc:AlternateContent xmlns:mc="http://schemas.openxmlformats.org/markup-compatibility/2006">
              <mc:Choice xmlns:v="urn:schemas-microsoft-com:vml" Requires="v">
                <p:oleObj spid="_x0000_s18442" name="Equation" r:id="rId3" imgW="825480" imgH="241200" progId="Equation.3">
                  <p:embed/>
                </p:oleObj>
              </mc:Choice>
              <mc:Fallback>
                <p:oleObj name="Equation" r:id="rId3" imgW="8254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33600"/>
                        <a:ext cx="2012950" cy="588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a:extLst>
              <a:ext uri="{FF2B5EF4-FFF2-40B4-BE49-F238E27FC236}">
                <a16:creationId xmlns:a16="http://schemas.microsoft.com/office/drawing/2014/main" id="{107DA4D3-1820-43D5-AD36-F5C47324286A}"/>
              </a:ext>
            </a:extLst>
          </p:cNvPr>
          <p:cNvGraphicFramePr>
            <a:graphicFrameLocks noChangeAspect="1"/>
          </p:cNvGraphicFramePr>
          <p:nvPr/>
        </p:nvGraphicFramePr>
        <p:xfrm>
          <a:off x="3098800" y="2732088"/>
          <a:ext cx="2921000" cy="544512"/>
        </p:xfrm>
        <a:graphic>
          <a:graphicData uri="http://schemas.openxmlformats.org/presentationml/2006/ole">
            <mc:AlternateContent xmlns:mc="http://schemas.openxmlformats.org/markup-compatibility/2006">
              <mc:Choice xmlns:v="urn:schemas-microsoft-com:vml" Requires="v">
                <p:oleObj spid="_x0000_s18443" name="Equation" r:id="rId5" imgW="1295280" imgH="241200" progId="Equation.3">
                  <p:embed/>
                </p:oleObj>
              </mc:Choice>
              <mc:Fallback>
                <p:oleObj name="Equation" r:id="rId5" imgW="129528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8800" y="2732088"/>
                        <a:ext cx="29210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Rectangle 4">
            <a:extLst>
              <a:ext uri="{FF2B5EF4-FFF2-40B4-BE49-F238E27FC236}">
                <a16:creationId xmlns:a16="http://schemas.microsoft.com/office/drawing/2014/main" id="{B47EEDBC-58F9-4D3D-A9BB-0F2EFF86FD22}"/>
              </a:ext>
            </a:extLst>
          </p:cNvPr>
          <p:cNvSpPr>
            <a:spLocks noChangeArrowheads="1"/>
          </p:cNvSpPr>
          <p:nvPr/>
        </p:nvSpPr>
        <p:spPr bwMode="auto">
          <a:xfrm>
            <a:off x="1219200" y="2060575"/>
            <a:ext cx="144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a:solidFill>
                  <a:srgbClr val="FF0000"/>
                </a:solidFill>
                <a:ea typeface="宋体" panose="02010600030101010101" pitchFamily="2" charset="-122"/>
              </a:rPr>
              <a:t>机械能</a:t>
            </a:r>
          </a:p>
        </p:txBody>
      </p:sp>
      <p:sp>
        <p:nvSpPr>
          <p:cNvPr id="18440" name="Text Box 5">
            <a:extLst>
              <a:ext uri="{FF2B5EF4-FFF2-40B4-BE49-F238E27FC236}">
                <a16:creationId xmlns:a16="http://schemas.microsoft.com/office/drawing/2014/main" id="{FFBA693E-A778-44BB-8C9F-A0B459424F37}"/>
              </a:ext>
            </a:extLst>
          </p:cNvPr>
          <p:cNvSpPr txBox="1">
            <a:spLocks noChangeArrowheads="1"/>
          </p:cNvSpPr>
          <p:nvPr/>
        </p:nvSpPr>
        <p:spPr bwMode="auto">
          <a:xfrm>
            <a:off x="735013" y="3352800"/>
            <a:ext cx="822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a:ea typeface="宋体" panose="02010600030101010101" pitchFamily="2" charset="-122"/>
              </a:rPr>
              <a:t> </a:t>
            </a:r>
            <a:r>
              <a:rPr lang="zh-CN" altLang="en-US">
                <a:ea typeface="宋体" panose="02010600030101010101" pitchFamily="2" charset="-122"/>
              </a:rPr>
              <a:t>外力的功和非保守内力的功之和等于体系机械能的增量</a:t>
            </a:r>
          </a:p>
        </p:txBody>
      </p:sp>
      <p:graphicFrame>
        <p:nvGraphicFramePr>
          <p:cNvPr id="18436" name="Object 6">
            <a:extLst>
              <a:ext uri="{FF2B5EF4-FFF2-40B4-BE49-F238E27FC236}">
                <a16:creationId xmlns:a16="http://schemas.microsoft.com/office/drawing/2014/main" id="{A44795C4-938D-4751-99B1-FE2E0AE828D3}"/>
              </a:ext>
            </a:extLst>
          </p:cNvPr>
          <p:cNvGraphicFramePr>
            <a:graphicFrameLocks noChangeAspect="1"/>
          </p:cNvGraphicFramePr>
          <p:nvPr/>
        </p:nvGraphicFramePr>
        <p:xfrm>
          <a:off x="2209800" y="4038600"/>
          <a:ext cx="4098925" cy="481013"/>
        </p:xfrm>
        <a:graphic>
          <a:graphicData uri="http://schemas.openxmlformats.org/presentationml/2006/ole">
            <mc:AlternateContent xmlns:mc="http://schemas.openxmlformats.org/markup-compatibility/2006">
              <mc:Choice xmlns:v="urn:schemas-microsoft-com:vml" Requires="v">
                <p:oleObj spid="_x0000_s18444" name="Equation" r:id="rId7" imgW="2158920" imgH="253800" progId="Equation.3">
                  <p:embed/>
                </p:oleObj>
              </mc:Choice>
              <mc:Fallback>
                <p:oleObj name="Equation" r:id="rId7" imgW="215892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038600"/>
                        <a:ext cx="40989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Text Box 7">
            <a:extLst>
              <a:ext uri="{FF2B5EF4-FFF2-40B4-BE49-F238E27FC236}">
                <a16:creationId xmlns:a16="http://schemas.microsoft.com/office/drawing/2014/main" id="{9C1C7BA6-243C-4D80-A9C2-6F544C38DD32}"/>
              </a:ext>
            </a:extLst>
          </p:cNvPr>
          <p:cNvSpPr txBox="1">
            <a:spLocks noChangeArrowheads="1"/>
          </p:cNvSpPr>
          <p:nvPr/>
        </p:nvSpPr>
        <p:spPr bwMode="auto">
          <a:xfrm>
            <a:off x="5695950" y="4519613"/>
            <a:ext cx="2324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功能原理 </a:t>
            </a:r>
          </a:p>
        </p:txBody>
      </p:sp>
      <p:graphicFrame>
        <p:nvGraphicFramePr>
          <p:cNvPr id="18437" name="Object 8">
            <a:extLst>
              <a:ext uri="{FF2B5EF4-FFF2-40B4-BE49-F238E27FC236}">
                <a16:creationId xmlns:a16="http://schemas.microsoft.com/office/drawing/2014/main" id="{34176443-0389-4B1A-994B-05DA13AD601B}"/>
              </a:ext>
            </a:extLst>
          </p:cNvPr>
          <p:cNvGraphicFramePr>
            <a:graphicFrameLocks noChangeAspect="1"/>
          </p:cNvGraphicFramePr>
          <p:nvPr/>
        </p:nvGraphicFramePr>
        <p:xfrm>
          <a:off x="1238250" y="728663"/>
          <a:ext cx="6748463" cy="481012"/>
        </p:xfrm>
        <a:graphic>
          <a:graphicData uri="http://schemas.openxmlformats.org/presentationml/2006/ole">
            <mc:AlternateContent xmlns:mc="http://schemas.openxmlformats.org/markup-compatibility/2006">
              <mc:Choice xmlns:v="urn:schemas-microsoft-com:vml" Requires="v">
                <p:oleObj spid="_x0000_s18445" name="Equation" r:id="rId9" imgW="3555720" imgH="253800" progId="Equation.3">
                  <p:embed/>
                </p:oleObj>
              </mc:Choice>
              <mc:Fallback>
                <p:oleObj name="Equation" r:id="rId9" imgW="3555720" imgH="253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8250" y="728663"/>
                        <a:ext cx="674846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9">
            <a:extLst>
              <a:ext uri="{FF2B5EF4-FFF2-40B4-BE49-F238E27FC236}">
                <a16:creationId xmlns:a16="http://schemas.microsoft.com/office/drawing/2014/main" id="{0ABCA0DD-9B0A-49C7-8F9B-6CEF5B6DF78F}"/>
              </a:ext>
            </a:extLst>
          </p:cNvPr>
          <p:cNvGraphicFramePr>
            <a:graphicFrameLocks noChangeAspect="1"/>
          </p:cNvGraphicFramePr>
          <p:nvPr/>
        </p:nvGraphicFramePr>
        <p:xfrm>
          <a:off x="3452813" y="1447800"/>
          <a:ext cx="4556125" cy="481013"/>
        </p:xfrm>
        <a:graphic>
          <a:graphicData uri="http://schemas.openxmlformats.org/presentationml/2006/ole">
            <mc:AlternateContent xmlns:mc="http://schemas.openxmlformats.org/markup-compatibility/2006">
              <mc:Choice xmlns:v="urn:schemas-microsoft-com:vml" Requires="v">
                <p:oleObj spid="_x0000_s18446" name="Equation" r:id="rId11" imgW="2400120" imgH="253800" progId="Equation.3">
                  <p:embed/>
                </p:oleObj>
              </mc:Choice>
              <mc:Fallback>
                <p:oleObj name="Equation" r:id="rId11" imgW="2400120" imgH="253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2813" y="1447800"/>
                        <a:ext cx="45561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Text Box 2">
            <a:extLst>
              <a:ext uri="{FF2B5EF4-FFF2-40B4-BE49-F238E27FC236}">
                <a16:creationId xmlns:a16="http://schemas.microsoft.com/office/drawing/2014/main" id="{8C593DDC-B7BB-4242-94D6-6AC36A84434C}"/>
              </a:ext>
            </a:extLst>
          </p:cNvPr>
          <p:cNvSpPr txBox="1">
            <a:spLocks noChangeArrowheads="1"/>
          </p:cNvSpPr>
          <p:nvPr/>
        </p:nvSpPr>
        <p:spPr bwMode="auto">
          <a:xfrm>
            <a:off x="1219200" y="609600"/>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§4.5.2</a:t>
            </a:r>
            <a:r>
              <a:rPr lang="zh-CN" altLang="en-US" sz="2800">
                <a:ea typeface="黑体" panose="02010609060101010101" pitchFamily="49" charset="-122"/>
              </a:rPr>
              <a:t>质点系的机械能守恒定律   </a:t>
            </a:r>
          </a:p>
        </p:txBody>
      </p:sp>
      <p:sp>
        <p:nvSpPr>
          <p:cNvPr id="19460" name="Text Box 3">
            <a:extLst>
              <a:ext uri="{FF2B5EF4-FFF2-40B4-BE49-F238E27FC236}">
                <a16:creationId xmlns:a16="http://schemas.microsoft.com/office/drawing/2014/main" id="{8D5208FF-C559-448C-80EA-3E38651DF3EF}"/>
              </a:ext>
            </a:extLst>
          </p:cNvPr>
          <p:cNvSpPr txBox="1">
            <a:spLocks noChangeArrowheads="1"/>
          </p:cNvSpPr>
          <p:nvPr/>
        </p:nvSpPr>
        <p:spPr bwMode="auto">
          <a:xfrm>
            <a:off x="1295400" y="2362200"/>
            <a:ext cx="6858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5000"/>
              </a:lnSpc>
              <a:spcBef>
                <a:spcPct val="50000"/>
              </a:spcBef>
            </a:pPr>
            <a:r>
              <a:rPr lang="en-US" altLang="zh-CN">
                <a:ea typeface="宋体" panose="02010600030101010101" pitchFamily="2" charset="-122"/>
              </a:rPr>
              <a:t>1.</a:t>
            </a:r>
            <a:r>
              <a:rPr lang="zh-CN" altLang="en-US">
                <a:ea typeface="宋体" panose="02010600030101010101" pitchFamily="2" charset="-122"/>
              </a:rPr>
              <a:t>当</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rPr>
              <a:t>A</a:t>
            </a:r>
            <a:r>
              <a:rPr lang="zh-CN" altLang="en-US" baseline="-25000">
                <a:ea typeface="宋体" panose="02010600030101010101" pitchFamily="2" charset="-122"/>
              </a:rPr>
              <a:t>外</a:t>
            </a:r>
            <a:r>
              <a:rPr lang="en-US" altLang="zh-CN">
                <a:ea typeface="宋体" panose="02010600030101010101" pitchFamily="2" charset="-122"/>
              </a:rPr>
              <a:t>=0 </a:t>
            </a:r>
            <a:r>
              <a:rPr lang="zh-CN" altLang="en-US">
                <a:ea typeface="宋体" panose="02010600030101010101" pitchFamily="2" charset="-122"/>
              </a:rPr>
              <a:t>时，若</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i="1">
                <a:ea typeface="宋体" panose="02010600030101010101" pitchFamily="2" charset="-122"/>
              </a:rPr>
              <a:t>A</a:t>
            </a:r>
            <a:r>
              <a:rPr lang="zh-CN" altLang="en-US" baseline="-25000">
                <a:ea typeface="宋体" panose="02010600030101010101" pitchFamily="2" charset="-122"/>
              </a:rPr>
              <a:t>内非</a:t>
            </a:r>
            <a:r>
              <a:rPr lang="zh-CN" altLang="en-US">
                <a:ea typeface="宋体" panose="02010600030101010101" pitchFamily="2" charset="-122"/>
              </a:rPr>
              <a:t> </a:t>
            </a:r>
            <a:r>
              <a:rPr lang="en-US" altLang="zh-CN">
                <a:ea typeface="宋体" panose="02010600030101010101" pitchFamily="2" charset="-122"/>
              </a:rPr>
              <a:t>&gt; 0 </a:t>
            </a:r>
            <a:r>
              <a:rPr lang="zh-CN" altLang="en-US">
                <a:ea typeface="宋体" panose="02010600030101010101" pitchFamily="2" charset="-122"/>
              </a:rPr>
              <a:t>，则</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i="1">
                <a:ea typeface="宋体" panose="02010600030101010101" pitchFamily="2" charset="-122"/>
              </a:rPr>
              <a:t>E</a:t>
            </a:r>
            <a:r>
              <a:rPr lang="en-US" altLang="zh-CN">
                <a:ea typeface="宋体" panose="02010600030101010101" pitchFamily="2" charset="-122"/>
              </a:rPr>
              <a:t> </a:t>
            </a:r>
            <a:r>
              <a:rPr lang="zh-CN" altLang="en-US">
                <a:ea typeface="宋体" panose="02010600030101010101" pitchFamily="2" charset="-122"/>
                <a:sym typeface="Symbol" panose="05050102010706020507" pitchFamily="18" charset="2"/>
              </a:rPr>
              <a:t>增加 </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例</a:t>
            </a:r>
            <a:r>
              <a:rPr lang="zh-CN" altLang="en-US">
                <a:ea typeface="宋体" panose="02010600030101010101" pitchFamily="2" charset="-122"/>
              </a:rPr>
              <a:t>如爆炸</a:t>
            </a:r>
            <a:r>
              <a:rPr lang="en-US" altLang="zh-CN">
                <a:ea typeface="宋体" panose="02010600030101010101" pitchFamily="2" charset="-122"/>
              </a:rPr>
              <a:t>. </a:t>
            </a:r>
            <a:r>
              <a:rPr lang="zh-CN" altLang="en-US">
                <a:ea typeface="宋体" panose="02010600030101010101" pitchFamily="2" charset="-122"/>
              </a:rPr>
              <a:t>是其它形式的能量（化学能、生物能）向机械能的转化</a:t>
            </a:r>
            <a:r>
              <a:rPr lang="en-US" altLang="zh-CN">
                <a:ea typeface="宋体" panose="02010600030101010101" pitchFamily="2" charset="-122"/>
              </a:rPr>
              <a:t>.</a:t>
            </a:r>
          </a:p>
        </p:txBody>
      </p:sp>
      <p:sp>
        <p:nvSpPr>
          <p:cNvPr id="19461" name="Text Box 4">
            <a:extLst>
              <a:ext uri="{FF2B5EF4-FFF2-40B4-BE49-F238E27FC236}">
                <a16:creationId xmlns:a16="http://schemas.microsoft.com/office/drawing/2014/main" id="{EDB85500-D48D-426D-A8A3-D3475EE994A0}"/>
              </a:ext>
            </a:extLst>
          </p:cNvPr>
          <p:cNvSpPr txBox="1">
            <a:spLocks noChangeArrowheads="1"/>
          </p:cNvSpPr>
          <p:nvPr/>
        </p:nvSpPr>
        <p:spPr bwMode="auto">
          <a:xfrm>
            <a:off x="1295400" y="4029075"/>
            <a:ext cx="6858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5000"/>
              </a:lnSpc>
              <a:spcBef>
                <a:spcPct val="50000"/>
              </a:spcBef>
            </a:pPr>
            <a:r>
              <a:rPr lang="en-US" altLang="zh-CN">
                <a:ea typeface="宋体" panose="02010600030101010101" pitchFamily="2" charset="-122"/>
              </a:rPr>
              <a:t>2.</a:t>
            </a:r>
            <a:r>
              <a:rPr lang="zh-CN" altLang="en-US">
                <a:ea typeface="宋体" panose="02010600030101010101" pitchFamily="2" charset="-122"/>
              </a:rPr>
              <a:t>当</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rPr>
              <a:t>A</a:t>
            </a:r>
            <a:r>
              <a:rPr lang="zh-CN" altLang="en-US" baseline="-25000">
                <a:ea typeface="宋体" panose="02010600030101010101" pitchFamily="2" charset="-122"/>
              </a:rPr>
              <a:t>外</a:t>
            </a:r>
            <a:r>
              <a:rPr lang="en-US" altLang="zh-CN">
                <a:ea typeface="宋体" panose="02010600030101010101" pitchFamily="2" charset="-122"/>
              </a:rPr>
              <a:t>=0 </a:t>
            </a:r>
            <a:r>
              <a:rPr lang="zh-CN" altLang="en-US">
                <a:ea typeface="宋体" panose="02010600030101010101" pitchFamily="2" charset="-122"/>
              </a:rPr>
              <a:t>时，若</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i="1">
                <a:ea typeface="宋体" panose="02010600030101010101" pitchFamily="2" charset="-122"/>
              </a:rPr>
              <a:t>A</a:t>
            </a:r>
            <a:r>
              <a:rPr lang="zh-CN" altLang="en-US" baseline="-25000">
                <a:ea typeface="宋体" panose="02010600030101010101" pitchFamily="2" charset="-122"/>
              </a:rPr>
              <a:t>内非</a:t>
            </a:r>
            <a:r>
              <a:rPr lang="zh-CN" altLang="en-US">
                <a:ea typeface="宋体" panose="02010600030101010101" pitchFamily="2" charset="-122"/>
              </a:rPr>
              <a:t> </a:t>
            </a:r>
            <a:r>
              <a:rPr lang="en-US" altLang="zh-CN">
                <a:ea typeface="宋体" panose="02010600030101010101" pitchFamily="2" charset="-122"/>
              </a:rPr>
              <a:t>&lt; 0  </a:t>
            </a:r>
            <a:r>
              <a:rPr lang="zh-CN" altLang="en-US">
                <a:ea typeface="宋体" panose="02010600030101010101" pitchFamily="2" charset="-122"/>
              </a:rPr>
              <a:t>，则 </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i="1">
                <a:ea typeface="宋体" panose="02010600030101010101" pitchFamily="2" charset="-122"/>
              </a:rPr>
              <a:t>E </a:t>
            </a:r>
            <a:r>
              <a:rPr lang="zh-CN" altLang="en-US">
                <a:ea typeface="宋体" panose="02010600030101010101" pitchFamily="2" charset="-122"/>
                <a:sym typeface="Symbol" panose="05050102010706020507" pitchFamily="18" charset="2"/>
              </a:rPr>
              <a:t>减少</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rPr>
              <a:t>力为耗散力</a:t>
            </a:r>
            <a:r>
              <a:rPr lang="en-US" altLang="zh-CN">
                <a:ea typeface="宋体" panose="02010600030101010101" pitchFamily="2" charset="-122"/>
              </a:rPr>
              <a:t>. </a:t>
            </a:r>
            <a:r>
              <a:rPr lang="zh-CN" altLang="en-US">
                <a:ea typeface="宋体" panose="02010600030101010101" pitchFamily="2" charset="-122"/>
              </a:rPr>
              <a:t>机械能向其它形式能量转换</a:t>
            </a:r>
            <a:r>
              <a:rPr lang="en-US" altLang="zh-CN">
                <a:ea typeface="宋体" panose="02010600030101010101" pitchFamily="2" charset="-122"/>
              </a:rPr>
              <a:t>. </a:t>
            </a:r>
          </a:p>
        </p:txBody>
      </p:sp>
      <p:graphicFrame>
        <p:nvGraphicFramePr>
          <p:cNvPr id="19458" name="Object 5">
            <a:extLst>
              <a:ext uri="{FF2B5EF4-FFF2-40B4-BE49-F238E27FC236}">
                <a16:creationId xmlns:a16="http://schemas.microsoft.com/office/drawing/2014/main" id="{F00234DB-13E9-4903-980A-D22AFA812977}"/>
              </a:ext>
            </a:extLst>
          </p:cNvPr>
          <p:cNvGraphicFramePr>
            <a:graphicFrameLocks noChangeAspect="1"/>
          </p:cNvGraphicFramePr>
          <p:nvPr/>
        </p:nvGraphicFramePr>
        <p:xfrm>
          <a:off x="2305050" y="1828800"/>
          <a:ext cx="4098925" cy="481013"/>
        </p:xfrm>
        <a:graphic>
          <a:graphicData uri="http://schemas.openxmlformats.org/presentationml/2006/ole">
            <mc:AlternateContent xmlns:mc="http://schemas.openxmlformats.org/markup-compatibility/2006">
              <mc:Choice xmlns:v="urn:schemas-microsoft-com:vml" Requires="v">
                <p:oleObj spid="_x0000_s19463" name="Equation" r:id="rId3" imgW="2158920" imgH="253800" progId="Equation.3">
                  <p:embed/>
                </p:oleObj>
              </mc:Choice>
              <mc:Fallback>
                <p:oleObj name="Equation" r:id="rId3" imgW="215892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50" y="1828800"/>
                        <a:ext cx="40989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Text Box 6">
            <a:extLst>
              <a:ext uri="{FF2B5EF4-FFF2-40B4-BE49-F238E27FC236}">
                <a16:creationId xmlns:a16="http://schemas.microsoft.com/office/drawing/2014/main" id="{F3A31CDD-272B-4272-A31F-CB9D056A075A}"/>
              </a:ext>
            </a:extLst>
          </p:cNvPr>
          <p:cNvSpPr txBox="1">
            <a:spLocks noChangeArrowheads="1"/>
          </p:cNvSpPr>
          <p:nvPr/>
        </p:nvSpPr>
        <p:spPr bwMode="auto">
          <a:xfrm>
            <a:off x="1295400" y="1143000"/>
            <a:ext cx="2324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a:solidFill>
                  <a:srgbClr val="0000FF"/>
                </a:solidFill>
                <a:ea typeface="宋体" panose="02010600030101010101" pitchFamily="2" charset="-122"/>
              </a:rPr>
              <a:t>功能原理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2224BC40-526F-4B8F-A9F3-72404ABD428B}"/>
              </a:ext>
            </a:extLst>
          </p:cNvPr>
          <p:cNvGraphicFramePr>
            <a:graphicFrameLocks noChangeAspect="1"/>
          </p:cNvGraphicFramePr>
          <p:nvPr/>
        </p:nvGraphicFramePr>
        <p:xfrm>
          <a:off x="2722563" y="3276600"/>
          <a:ext cx="3463925" cy="544513"/>
        </p:xfrm>
        <a:graphic>
          <a:graphicData uri="http://schemas.openxmlformats.org/presentationml/2006/ole">
            <mc:AlternateContent xmlns:mc="http://schemas.openxmlformats.org/markup-compatibility/2006">
              <mc:Choice xmlns:v="urn:schemas-microsoft-com:vml" Requires="v">
                <p:oleObj spid="_x0000_s20493" name="Equation" r:id="rId3" imgW="1536480" imgH="241200" progId="Equation.3">
                  <p:embed/>
                </p:oleObj>
              </mc:Choice>
              <mc:Fallback>
                <p:oleObj name="Equation" r:id="rId3" imgW="15364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563" y="3276600"/>
                        <a:ext cx="3463925" cy="544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3">
            <a:extLst>
              <a:ext uri="{FF2B5EF4-FFF2-40B4-BE49-F238E27FC236}">
                <a16:creationId xmlns:a16="http://schemas.microsoft.com/office/drawing/2014/main" id="{2DE54C53-9C07-425B-892D-36A5B6BC2943}"/>
              </a:ext>
            </a:extLst>
          </p:cNvPr>
          <p:cNvSpPr txBox="1">
            <a:spLocks noChangeArrowheads="1"/>
          </p:cNvSpPr>
          <p:nvPr/>
        </p:nvSpPr>
        <p:spPr bwMode="auto">
          <a:xfrm>
            <a:off x="1066800" y="609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t>3. </a:t>
            </a:r>
            <a:r>
              <a:rPr lang="zh-CN" altLang="en-US">
                <a:ea typeface="宋体" panose="02010600030101010101" pitchFamily="2" charset="-122"/>
              </a:rPr>
              <a:t>若 </a:t>
            </a:r>
            <a:r>
              <a:rPr lang="zh-CN" altLang="en-US">
                <a:solidFill>
                  <a:srgbClr val="FF0000"/>
                </a:solidFill>
                <a:ea typeface="宋体" panose="02010600030101010101" pitchFamily="2" charset="-122"/>
                <a:sym typeface="Symbol" panose="05050102010706020507" pitchFamily="18" charset="2"/>
              </a:rPr>
              <a:t></a:t>
            </a:r>
            <a:r>
              <a:rPr lang="en-US" altLang="zh-CN" i="1">
                <a:solidFill>
                  <a:srgbClr val="FF0000"/>
                </a:solidFill>
                <a:ea typeface="宋体" panose="02010600030101010101" pitchFamily="2" charset="-122"/>
              </a:rPr>
              <a:t>A</a:t>
            </a:r>
            <a:r>
              <a:rPr lang="zh-CN" altLang="en-US" baseline="-25000">
                <a:solidFill>
                  <a:srgbClr val="FF0000"/>
                </a:solidFill>
                <a:ea typeface="宋体" panose="02010600030101010101" pitchFamily="2" charset="-122"/>
              </a:rPr>
              <a:t>外</a:t>
            </a:r>
            <a:r>
              <a:rPr lang="en-US" altLang="zh-CN">
                <a:solidFill>
                  <a:srgbClr val="FF0000"/>
                </a:solidFill>
                <a:ea typeface="宋体" panose="02010600030101010101" pitchFamily="2" charset="-122"/>
              </a:rPr>
              <a:t>+</a:t>
            </a:r>
            <a:r>
              <a:rPr lang="en-US" altLang="zh-CN">
                <a:solidFill>
                  <a:srgbClr val="FF0000"/>
                </a:solidFill>
                <a:ea typeface="宋体" panose="02010600030101010101" pitchFamily="2" charset="-122"/>
                <a:sym typeface="Symbol" panose="05050102010706020507" pitchFamily="18" charset="2"/>
              </a:rPr>
              <a:t></a:t>
            </a:r>
            <a:r>
              <a:rPr lang="en-US" altLang="zh-CN">
                <a:solidFill>
                  <a:srgbClr val="FF0000"/>
                </a:solidFill>
                <a:ea typeface="宋体" panose="02010600030101010101" pitchFamily="2" charset="-122"/>
              </a:rPr>
              <a:t> </a:t>
            </a:r>
            <a:r>
              <a:rPr lang="en-US" altLang="zh-CN" i="1">
                <a:solidFill>
                  <a:srgbClr val="FF0000"/>
                </a:solidFill>
                <a:ea typeface="宋体" panose="02010600030101010101" pitchFamily="2" charset="-122"/>
              </a:rPr>
              <a:t>A</a:t>
            </a:r>
            <a:r>
              <a:rPr lang="zh-CN" altLang="en-US" baseline="-25000">
                <a:solidFill>
                  <a:srgbClr val="FF0000"/>
                </a:solidFill>
                <a:ea typeface="宋体" panose="02010600030101010101" pitchFamily="2" charset="-122"/>
              </a:rPr>
              <a:t>内非保</a:t>
            </a:r>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 0</a:t>
            </a:r>
            <a:r>
              <a:rPr lang="en-US" altLang="zh-CN">
                <a:ea typeface="宋体" panose="02010600030101010101" pitchFamily="2" charset="-122"/>
              </a:rPr>
              <a:t>   </a:t>
            </a:r>
            <a:r>
              <a:rPr lang="zh-CN" altLang="en-US">
                <a:ea typeface="宋体" panose="02010600030101010101" pitchFamily="2" charset="-122"/>
              </a:rPr>
              <a:t>即体系只有保守力作功</a:t>
            </a:r>
            <a:endParaRPr lang="zh-CN" altLang="en-US" baseline="-25000">
              <a:ea typeface="宋体" panose="02010600030101010101" pitchFamily="2" charset="-122"/>
            </a:endParaRPr>
          </a:p>
        </p:txBody>
      </p:sp>
      <p:sp>
        <p:nvSpPr>
          <p:cNvPr id="20486" name="Text Box 4">
            <a:extLst>
              <a:ext uri="{FF2B5EF4-FFF2-40B4-BE49-F238E27FC236}">
                <a16:creationId xmlns:a16="http://schemas.microsoft.com/office/drawing/2014/main" id="{5C295C7E-6AD9-49A0-8BE6-265C84E123AD}"/>
              </a:ext>
            </a:extLst>
          </p:cNvPr>
          <p:cNvSpPr txBox="1">
            <a:spLocks noChangeArrowheads="1"/>
          </p:cNvSpPr>
          <p:nvPr/>
        </p:nvSpPr>
        <p:spPr bwMode="auto">
          <a:xfrm>
            <a:off x="4800600" y="2667000"/>
            <a:ext cx="388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机械能守恒定律</a:t>
            </a:r>
          </a:p>
        </p:txBody>
      </p:sp>
      <p:sp>
        <p:nvSpPr>
          <p:cNvPr id="20487" name="Text Box 5">
            <a:extLst>
              <a:ext uri="{FF2B5EF4-FFF2-40B4-BE49-F238E27FC236}">
                <a16:creationId xmlns:a16="http://schemas.microsoft.com/office/drawing/2014/main" id="{B607BC8A-BF33-4045-9B4F-A3FAFD31BBFB}"/>
              </a:ext>
            </a:extLst>
          </p:cNvPr>
          <p:cNvSpPr txBox="1">
            <a:spLocks noChangeArrowheads="1"/>
          </p:cNvSpPr>
          <p:nvPr/>
        </p:nvSpPr>
        <p:spPr bwMode="auto">
          <a:xfrm>
            <a:off x="1143000" y="5145088"/>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r>
              <a:rPr lang="zh-CN" altLang="en-US">
                <a:ea typeface="宋体" panose="02010600030101010101" pitchFamily="2" charset="-122"/>
              </a:rPr>
              <a:t>传递和转换是通过保守内力作功来完成的</a:t>
            </a:r>
            <a:r>
              <a:rPr lang="en-US" altLang="zh-CN">
                <a:ea typeface="宋体" panose="02010600030101010101" pitchFamily="2" charset="-122"/>
              </a:rPr>
              <a:t>.   </a:t>
            </a:r>
          </a:p>
        </p:txBody>
      </p:sp>
      <p:sp>
        <p:nvSpPr>
          <p:cNvPr id="20488" name="Text Box 6">
            <a:extLst>
              <a:ext uri="{FF2B5EF4-FFF2-40B4-BE49-F238E27FC236}">
                <a16:creationId xmlns:a16="http://schemas.microsoft.com/office/drawing/2014/main" id="{AD275C7E-AB71-4BAA-AC29-150F62A3C934}"/>
              </a:ext>
            </a:extLst>
          </p:cNvPr>
          <p:cNvSpPr txBox="1">
            <a:spLocks noChangeArrowheads="1"/>
          </p:cNvSpPr>
          <p:nvPr/>
        </p:nvSpPr>
        <p:spPr bwMode="auto">
          <a:xfrm>
            <a:off x="1143000" y="3886200"/>
            <a:ext cx="490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动能的增量等于势能的减少量</a:t>
            </a:r>
            <a:r>
              <a:rPr lang="en-US" altLang="zh-CN">
                <a:ea typeface="宋体" panose="02010600030101010101" pitchFamily="2" charset="-122"/>
              </a:rPr>
              <a:t>.    </a:t>
            </a:r>
          </a:p>
        </p:txBody>
      </p:sp>
      <p:sp>
        <p:nvSpPr>
          <p:cNvPr id="20489" name="Text Box 7">
            <a:extLst>
              <a:ext uri="{FF2B5EF4-FFF2-40B4-BE49-F238E27FC236}">
                <a16:creationId xmlns:a16="http://schemas.microsoft.com/office/drawing/2014/main" id="{565D4299-6A77-4121-821A-39511020791A}"/>
              </a:ext>
            </a:extLst>
          </p:cNvPr>
          <p:cNvSpPr txBox="1">
            <a:spLocks noChangeArrowheads="1"/>
          </p:cNvSpPr>
          <p:nvPr/>
        </p:nvSpPr>
        <p:spPr bwMode="auto">
          <a:xfrm>
            <a:off x="1143000" y="4495800"/>
            <a:ext cx="429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动能与势能可以相互转换</a:t>
            </a:r>
            <a:r>
              <a:rPr lang="en-US" altLang="zh-CN">
                <a:ea typeface="宋体" panose="02010600030101010101" pitchFamily="2" charset="-122"/>
              </a:rPr>
              <a:t>.    </a:t>
            </a:r>
          </a:p>
        </p:txBody>
      </p:sp>
      <p:graphicFrame>
        <p:nvGraphicFramePr>
          <p:cNvPr id="20483" name="Object 8">
            <a:extLst>
              <a:ext uri="{FF2B5EF4-FFF2-40B4-BE49-F238E27FC236}">
                <a16:creationId xmlns:a16="http://schemas.microsoft.com/office/drawing/2014/main" id="{362E54A6-C9CF-48E3-8376-1807BF8CE0D2}"/>
              </a:ext>
            </a:extLst>
          </p:cNvPr>
          <p:cNvGraphicFramePr>
            <a:graphicFrameLocks noChangeAspect="1"/>
          </p:cNvGraphicFramePr>
          <p:nvPr/>
        </p:nvGraphicFramePr>
        <p:xfrm>
          <a:off x="3352800" y="1600200"/>
          <a:ext cx="1673225" cy="536575"/>
        </p:xfrm>
        <a:graphic>
          <a:graphicData uri="http://schemas.openxmlformats.org/presentationml/2006/ole">
            <mc:AlternateContent xmlns:mc="http://schemas.openxmlformats.org/markup-compatibility/2006">
              <mc:Choice xmlns:v="urn:schemas-microsoft-com:vml" Requires="v">
                <p:oleObj spid="_x0000_s20494" name="Equation" r:id="rId5" imgW="711000" imgH="228600" progId="Equation.3">
                  <p:embed/>
                </p:oleObj>
              </mc:Choice>
              <mc:Fallback>
                <p:oleObj name="Equation" r:id="rId5" imgW="7110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600200"/>
                        <a:ext cx="1673225" cy="5365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Rectangle 9">
            <a:extLst>
              <a:ext uri="{FF2B5EF4-FFF2-40B4-BE49-F238E27FC236}">
                <a16:creationId xmlns:a16="http://schemas.microsoft.com/office/drawing/2014/main" id="{4D44AC17-2FB1-458B-8CCC-6B6B8BD2F9BE}"/>
              </a:ext>
            </a:extLst>
          </p:cNvPr>
          <p:cNvSpPr>
            <a:spLocks noChangeArrowheads="1"/>
          </p:cNvSpPr>
          <p:nvPr/>
        </p:nvSpPr>
        <p:spPr bwMode="auto">
          <a:xfrm>
            <a:off x="3886200" y="1066800"/>
            <a:ext cx="39163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机械能守恒定律的条件    </a:t>
            </a:r>
          </a:p>
        </p:txBody>
      </p:sp>
      <p:graphicFrame>
        <p:nvGraphicFramePr>
          <p:cNvPr id="20484" name="Object 10">
            <a:extLst>
              <a:ext uri="{FF2B5EF4-FFF2-40B4-BE49-F238E27FC236}">
                <a16:creationId xmlns:a16="http://schemas.microsoft.com/office/drawing/2014/main" id="{C2B73629-04DF-474C-901B-9FE7D0A55C07}"/>
              </a:ext>
            </a:extLst>
          </p:cNvPr>
          <p:cNvGraphicFramePr>
            <a:graphicFrameLocks noChangeAspect="1"/>
          </p:cNvGraphicFramePr>
          <p:nvPr/>
        </p:nvGraphicFramePr>
        <p:xfrm>
          <a:off x="2971800" y="2209800"/>
          <a:ext cx="2651125" cy="481013"/>
        </p:xfrm>
        <a:graphic>
          <a:graphicData uri="http://schemas.openxmlformats.org/presentationml/2006/ole">
            <mc:AlternateContent xmlns:mc="http://schemas.openxmlformats.org/markup-compatibility/2006">
              <mc:Choice xmlns:v="urn:schemas-microsoft-com:vml" Requires="v">
                <p:oleObj spid="_x0000_s20495" name="Equation" r:id="rId7" imgW="1396800" imgH="253800" progId="Equation.3">
                  <p:embed/>
                </p:oleObj>
              </mc:Choice>
              <mc:Fallback>
                <p:oleObj name="Equation" r:id="rId7" imgW="1396800" imgH="253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2209800"/>
                        <a:ext cx="26511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1" name="Text Box 11">
            <a:extLst>
              <a:ext uri="{FF2B5EF4-FFF2-40B4-BE49-F238E27FC236}">
                <a16:creationId xmlns:a16="http://schemas.microsoft.com/office/drawing/2014/main" id="{5EE74B58-B994-4D54-86F9-2DC62DDA9915}"/>
              </a:ext>
            </a:extLst>
          </p:cNvPr>
          <p:cNvSpPr txBox="1">
            <a:spLocks noChangeArrowheads="1"/>
          </p:cNvSpPr>
          <p:nvPr/>
        </p:nvSpPr>
        <p:spPr bwMode="auto">
          <a:xfrm>
            <a:off x="1143000" y="2209800"/>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或   </a:t>
            </a:r>
          </a:p>
        </p:txBody>
      </p:sp>
      <p:sp>
        <p:nvSpPr>
          <p:cNvPr id="20492" name="AutoShape 12">
            <a:extLst>
              <a:ext uri="{FF2B5EF4-FFF2-40B4-BE49-F238E27FC236}">
                <a16:creationId xmlns:a16="http://schemas.microsoft.com/office/drawing/2014/main" id="{27E52F9A-933E-4C7D-BD10-667181F94725}"/>
              </a:ext>
            </a:extLst>
          </p:cNvPr>
          <p:cNvSpPr>
            <a:spLocks noChangeArrowheads="1"/>
          </p:cNvSpPr>
          <p:nvPr/>
        </p:nvSpPr>
        <p:spPr bwMode="auto">
          <a:xfrm>
            <a:off x="1219200" y="3429000"/>
            <a:ext cx="457200" cy="152400"/>
          </a:xfrm>
          <a:prstGeom prst="rightArrow">
            <a:avLst>
              <a:gd name="adj1" fmla="val 50000"/>
              <a:gd name="adj2" fmla="val 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09" name="Group 2">
            <a:extLst>
              <a:ext uri="{FF2B5EF4-FFF2-40B4-BE49-F238E27FC236}">
                <a16:creationId xmlns:a16="http://schemas.microsoft.com/office/drawing/2014/main" id="{A912E8ED-67E8-4146-9749-4817AAC6475A}"/>
              </a:ext>
            </a:extLst>
          </p:cNvPr>
          <p:cNvGrpSpPr>
            <a:grpSpLocks/>
          </p:cNvGrpSpPr>
          <p:nvPr/>
        </p:nvGrpSpPr>
        <p:grpSpPr bwMode="auto">
          <a:xfrm>
            <a:off x="1066800" y="457200"/>
            <a:ext cx="7086600" cy="2066925"/>
            <a:chOff x="672" y="288"/>
            <a:chExt cx="4464" cy="1302"/>
          </a:xfrm>
        </p:grpSpPr>
        <p:sp>
          <p:nvSpPr>
            <p:cNvPr id="21554" name="Text Box 3">
              <a:extLst>
                <a:ext uri="{FF2B5EF4-FFF2-40B4-BE49-F238E27FC236}">
                  <a16:creationId xmlns:a16="http://schemas.microsoft.com/office/drawing/2014/main" id="{47209EDD-C9E4-4A0E-8249-5D74E191326E}"/>
                </a:ext>
              </a:extLst>
            </p:cNvPr>
            <p:cNvSpPr txBox="1">
              <a:spLocks noChangeArrowheads="1"/>
            </p:cNvSpPr>
            <p:nvPr/>
          </p:nvSpPr>
          <p:spPr bwMode="auto">
            <a:xfrm>
              <a:off x="672" y="288"/>
              <a:ext cx="4464"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一轻弹簧与质量为     和       的两个物体相联结，如图所示</a:t>
              </a:r>
              <a:r>
                <a:rPr lang="en-US" altLang="zh-CN">
                  <a:ea typeface="宋体" panose="02010600030101010101" pitchFamily="2" charset="-122"/>
                </a:rPr>
                <a:t>. </a:t>
              </a:r>
              <a:r>
                <a:rPr lang="zh-CN" altLang="en-US">
                  <a:ea typeface="宋体" panose="02010600030101010101" pitchFamily="2" charset="-122"/>
                </a:rPr>
                <a:t>至少用多大的力向下压      才能在此力撤除后弹簧把下面的物体带离地面？（弹簧质量不计</a:t>
              </a:r>
              <a:r>
                <a:rPr lang="en-US" altLang="zh-CN">
                  <a:ea typeface="宋体" panose="02010600030101010101" pitchFamily="2" charset="-122"/>
                </a:rPr>
                <a:t>.</a:t>
              </a:r>
              <a:r>
                <a:rPr lang="zh-CN" altLang="en-US">
                  <a:ea typeface="宋体" panose="02010600030101010101" pitchFamily="2" charset="-122"/>
                </a:rPr>
                <a:t>）</a:t>
              </a:r>
            </a:p>
          </p:txBody>
        </p:sp>
        <p:graphicFrame>
          <p:nvGraphicFramePr>
            <p:cNvPr id="21506" name="Object 4">
              <a:extLst>
                <a:ext uri="{FF2B5EF4-FFF2-40B4-BE49-F238E27FC236}">
                  <a16:creationId xmlns:a16="http://schemas.microsoft.com/office/drawing/2014/main" id="{BF3785E7-A234-401C-8B9D-14FCBF1BCA4C}"/>
                </a:ext>
              </a:extLst>
            </p:cNvPr>
            <p:cNvGraphicFramePr>
              <a:graphicFrameLocks noChangeAspect="1"/>
            </p:cNvGraphicFramePr>
            <p:nvPr/>
          </p:nvGraphicFramePr>
          <p:xfrm>
            <a:off x="2855" y="352"/>
            <a:ext cx="282" cy="340"/>
          </p:xfrm>
          <a:graphic>
            <a:graphicData uri="http://schemas.openxmlformats.org/presentationml/2006/ole">
              <mc:AlternateContent xmlns:mc="http://schemas.openxmlformats.org/markup-compatibility/2006">
                <mc:Choice xmlns:v="urn:schemas-microsoft-com:vml" Requires="v">
                  <p:oleObj spid="_x0000_s21555" name="Equation" r:id="rId3" imgW="215640" imgH="215640" progId="Equation.3">
                    <p:embed/>
                  </p:oleObj>
                </mc:Choice>
                <mc:Fallback>
                  <p:oleObj name="Equation" r:id="rId3" imgW="2156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 y="352"/>
                          <a:ext cx="28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5">
              <a:extLst>
                <a:ext uri="{FF2B5EF4-FFF2-40B4-BE49-F238E27FC236}">
                  <a16:creationId xmlns:a16="http://schemas.microsoft.com/office/drawing/2014/main" id="{99A6E67D-2DAC-4041-AA30-6D93B05BA7EC}"/>
                </a:ext>
              </a:extLst>
            </p:cNvPr>
            <p:cNvGraphicFramePr>
              <a:graphicFrameLocks noChangeAspect="1"/>
            </p:cNvGraphicFramePr>
            <p:nvPr/>
          </p:nvGraphicFramePr>
          <p:xfrm>
            <a:off x="3302" y="336"/>
            <a:ext cx="298" cy="340"/>
          </p:xfrm>
          <a:graphic>
            <a:graphicData uri="http://schemas.openxmlformats.org/presentationml/2006/ole">
              <mc:AlternateContent xmlns:mc="http://schemas.openxmlformats.org/markup-compatibility/2006">
                <mc:Choice xmlns:v="urn:schemas-microsoft-com:vml" Requires="v">
                  <p:oleObj spid="_x0000_s21556" name="Equation" r:id="rId5" imgW="228600" imgH="215640" progId="Equation.3">
                    <p:embed/>
                  </p:oleObj>
                </mc:Choice>
                <mc:Fallback>
                  <p:oleObj name="Equation" r:id="rId5" imgW="22860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 y="336"/>
                          <a:ext cx="29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6">
              <a:extLst>
                <a:ext uri="{FF2B5EF4-FFF2-40B4-BE49-F238E27FC236}">
                  <a16:creationId xmlns:a16="http://schemas.microsoft.com/office/drawing/2014/main" id="{39F9DC98-7B35-4E7D-AEB8-DFD3B7E88451}"/>
                </a:ext>
              </a:extLst>
            </p:cNvPr>
            <p:cNvGraphicFramePr>
              <a:graphicFrameLocks noChangeAspect="1"/>
            </p:cNvGraphicFramePr>
            <p:nvPr/>
          </p:nvGraphicFramePr>
          <p:xfrm>
            <a:off x="3984" y="624"/>
            <a:ext cx="282" cy="340"/>
          </p:xfrm>
          <a:graphic>
            <a:graphicData uri="http://schemas.openxmlformats.org/presentationml/2006/ole">
              <mc:AlternateContent xmlns:mc="http://schemas.openxmlformats.org/markup-compatibility/2006">
                <mc:Choice xmlns:v="urn:schemas-microsoft-com:vml" Requires="v">
                  <p:oleObj spid="_x0000_s21557" name="Equation" r:id="rId7" imgW="215640" imgH="215640" progId="Equation.3">
                    <p:embed/>
                  </p:oleObj>
                </mc:Choice>
                <mc:Fallback>
                  <p:oleObj name="Equation" r:id="rId7" imgW="21564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624"/>
                          <a:ext cx="28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10" name="Group 7">
            <a:extLst>
              <a:ext uri="{FF2B5EF4-FFF2-40B4-BE49-F238E27FC236}">
                <a16:creationId xmlns:a16="http://schemas.microsoft.com/office/drawing/2014/main" id="{B3379F7A-D61E-45A8-A8F4-FC5FCF1C630E}"/>
              </a:ext>
            </a:extLst>
          </p:cNvPr>
          <p:cNvGrpSpPr>
            <a:grpSpLocks/>
          </p:cNvGrpSpPr>
          <p:nvPr/>
        </p:nvGrpSpPr>
        <p:grpSpPr bwMode="auto">
          <a:xfrm>
            <a:off x="2662238" y="2516188"/>
            <a:ext cx="3922712" cy="3267075"/>
            <a:chOff x="864" y="1754"/>
            <a:chExt cx="2471" cy="2058"/>
          </a:xfrm>
        </p:grpSpPr>
        <p:sp>
          <p:nvSpPr>
            <p:cNvPr id="21511" name="Line 8">
              <a:extLst>
                <a:ext uri="{FF2B5EF4-FFF2-40B4-BE49-F238E27FC236}">
                  <a16:creationId xmlns:a16="http://schemas.microsoft.com/office/drawing/2014/main" id="{E38C5930-2EED-4F67-9A66-07AAEAA93756}"/>
                </a:ext>
              </a:extLst>
            </p:cNvPr>
            <p:cNvSpPr>
              <a:spLocks noChangeShapeType="1"/>
            </p:cNvSpPr>
            <p:nvPr/>
          </p:nvSpPr>
          <p:spPr bwMode="auto">
            <a:xfrm flipH="1" flipV="1">
              <a:off x="1152" y="1887"/>
              <a:ext cx="3" cy="1796"/>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21512" name="Group 9">
              <a:extLst>
                <a:ext uri="{FF2B5EF4-FFF2-40B4-BE49-F238E27FC236}">
                  <a16:creationId xmlns:a16="http://schemas.microsoft.com/office/drawing/2014/main" id="{29CA4009-CEC5-49E0-98A9-1A5A0EDDB14B}"/>
                </a:ext>
              </a:extLst>
            </p:cNvPr>
            <p:cNvGrpSpPr>
              <a:grpSpLocks/>
            </p:cNvGrpSpPr>
            <p:nvPr/>
          </p:nvGrpSpPr>
          <p:grpSpPr bwMode="auto">
            <a:xfrm>
              <a:off x="2030" y="2677"/>
              <a:ext cx="599" cy="1135"/>
              <a:chOff x="1982" y="2326"/>
              <a:chExt cx="599" cy="1135"/>
            </a:xfrm>
          </p:grpSpPr>
          <p:grpSp>
            <p:nvGrpSpPr>
              <p:cNvPr id="21544" name="Group 10">
                <a:extLst>
                  <a:ext uri="{FF2B5EF4-FFF2-40B4-BE49-F238E27FC236}">
                    <a16:creationId xmlns:a16="http://schemas.microsoft.com/office/drawing/2014/main" id="{8C6A018C-F537-423F-B689-21410F987DCB}"/>
                  </a:ext>
                </a:extLst>
              </p:cNvPr>
              <p:cNvGrpSpPr>
                <a:grpSpLocks/>
              </p:cNvGrpSpPr>
              <p:nvPr/>
            </p:nvGrpSpPr>
            <p:grpSpPr bwMode="auto">
              <a:xfrm>
                <a:off x="2120" y="2326"/>
                <a:ext cx="329" cy="288"/>
                <a:chOff x="1403" y="2773"/>
                <a:chExt cx="329" cy="305"/>
              </a:xfrm>
            </p:grpSpPr>
            <p:sp>
              <p:nvSpPr>
                <p:cNvPr id="191499" name="Rectangle 11">
                  <a:extLst>
                    <a:ext uri="{FF2B5EF4-FFF2-40B4-BE49-F238E27FC236}">
                      <a16:creationId xmlns:a16="http://schemas.microsoft.com/office/drawing/2014/main" id="{5B1738EF-6232-463B-893F-C9E5D20CB800}"/>
                    </a:ext>
                  </a:extLst>
                </p:cNvPr>
                <p:cNvSpPr>
                  <a:spLocks noChangeArrowheads="1"/>
                </p:cNvSpPr>
                <p:nvPr/>
              </p:nvSpPr>
              <p:spPr bwMode="auto">
                <a:xfrm>
                  <a:off x="1440" y="2832"/>
                  <a:ext cx="240" cy="192"/>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53" name="Text Box 12">
                  <a:extLst>
                    <a:ext uri="{FF2B5EF4-FFF2-40B4-BE49-F238E27FC236}">
                      <a16:creationId xmlns:a16="http://schemas.microsoft.com/office/drawing/2014/main" id="{BA28ED58-7E6C-4C2E-B326-6CEAAB7CA928}"/>
                    </a:ext>
                  </a:extLst>
                </p:cNvPr>
                <p:cNvSpPr txBox="1">
                  <a:spLocks noChangeArrowheads="1"/>
                </p:cNvSpPr>
                <p:nvPr/>
              </p:nvSpPr>
              <p:spPr bwMode="auto">
                <a:xfrm>
                  <a:off x="1403" y="2773"/>
                  <a:ext cx="32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1</a:t>
                  </a:r>
                  <a:endParaRPr lang="en-US" altLang="zh-CN"/>
                </a:p>
              </p:txBody>
            </p:sp>
          </p:grpSp>
          <p:grpSp>
            <p:nvGrpSpPr>
              <p:cNvPr id="21545" name="Group 13">
                <a:extLst>
                  <a:ext uri="{FF2B5EF4-FFF2-40B4-BE49-F238E27FC236}">
                    <a16:creationId xmlns:a16="http://schemas.microsoft.com/office/drawing/2014/main" id="{C5A571BE-186D-4F98-B9CA-29DCF4FE0385}"/>
                  </a:ext>
                </a:extLst>
              </p:cNvPr>
              <p:cNvGrpSpPr>
                <a:grpSpLocks/>
              </p:cNvGrpSpPr>
              <p:nvPr/>
            </p:nvGrpSpPr>
            <p:grpSpPr bwMode="auto">
              <a:xfrm>
                <a:off x="2109" y="3073"/>
                <a:ext cx="340" cy="288"/>
                <a:chOff x="1392" y="3386"/>
                <a:chExt cx="340" cy="313"/>
              </a:xfrm>
            </p:grpSpPr>
            <p:sp>
              <p:nvSpPr>
                <p:cNvPr id="191502" name="Rectangle 14">
                  <a:extLst>
                    <a:ext uri="{FF2B5EF4-FFF2-40B4-BE49-F238E27FC236}">
                      <a16:creationId xmlns:a16="http://schemas.microsoft.com/office/drawing/2014/main" id="{33BC05B6-5B70-489F-8B24-19AFC5C05A53}"/>
                    </a:ext>
                  </a:extLst>
                </p:cNvPr>
                <p:cNvSpPr>
                  <a:spLocks noChangeArrowheads="1"/>
                </p:cNvSpPr>
                <p:nvPr/>
              </p:nvSpPr>
              <p:spPr bwMode="auto">
                <a:xfrm>
                  <a:off x="1392" y="3456"/>
                  <a:ext cx="336" cy="187"/>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51" name="Text Box 15">
                  <a:extLst>
                    <a:ext uri="{FF2B5EF4-FFF2-40B4-BE49-F238E27FC236}">
                      <a16:creationId xmlns:a16="http://schemas.microsoft.com/office/drawing/2014/main" id="{919C05EA-9EBA-4F5B-BC1D-E0FD033CF00B}"/>
                    </a:ext>
                  </a:extLst>
                </p:cNvPr>
                <p:cNvSpPr txBox="1">
                  <a:spLocks noChangeArrowheads="1"/>
                </p:cNvSpPr>
                <p:nvPr/>
              </p:nvSpPr>
              <p:spPr bwMode="auto">
                <a:xfrm>
                  <a:off x="1403" y="3386"/>
                  <a:ext cx="32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2</a:t>
                  </a:r>
                  <a:endParaRPr lang="en-US" altLang="zh-CN"/>
                </a:p>
              </p:txBody>
            </p:sp>
          </p:grpSp>
          <p:grpSp>
            <p:nvGrpSpPr>
              <p:cNvPr id="21546" name="Group 16">
                <a:extLst>
                  <a:ext uri="{FF2B5EF4-FFF2-40B4-BE49-F238E27FC236}">
                    <a16:creationId xmlns:a16="http://schemas.microsoft.com/office/drawing/2014/main" id="{EDF0D391-A362-439D-A75A-0D739953D945}"/>
                  </a:ext>
                </a:extLst>
              </p:cNvPr>
              <p:cNvGrpSpPr>
                <a:grpSpLocks/>
              </p:cNvGrpSpPr>
              <p:nvPr/>
            </p:nvGrpSpPr>
            <p:grpSpPr bwMode="auto">
              <a:xfrm>
                <a:off x="1982" y="3326"/>
                <a:ext cx="599" cy="135"/>
                <a:chOff x="2236" y="3558"/>
                <a:chExt cx="599" cy="135"/>
              </a:xfrm>
            </p:grpSpPr>
            <p:sp>
              <p:nvSpPr>
                <p:cNvPr id="21548" name="Rectangle 17" descr="浅色上对角线">
                  <a:extLst>
                    <a:ext uri="{FF2B5EF4-FFF2-40B4-BE49-F238E27FC236}">
                      <a16:creationId xmlns:a16="http://schemas.microsoft.com/office/drawing/2014/main" id="{F13FFEED-9DAC-4588-B9A5-85CBCAF83856}"/>
                    </a:ext>
                  </a:extLst>
                </p:cNvPr>
                <p:cNvSpPr>
                  <a:spLocks noChangeArrowheads="1"/>
                </p:cNvSpPr>
                <p:nvPr/>
              </p:nvSpPr>
              <p:spPr bwMode="auto">
                <a:xfrm>
                  <a:off x="2236" y="3558"/>
                  <a:ext cx="588" cy="135"/>
                </a:xfrm>
                <a:prstGeom prst="rect">
                  <a:avLst/>
                </a:prstGeom>
                <a:pattFill prst="lt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49" name="Line 18">
                  <a:extLst>
                    <a:ext uri="{FF2B5EF4-FFF2-40B4-BE49-F238E27FC236}">
                      <a16:creationId xmlns:a16="http://schemas.microsoft.com/office/drawing/2014/main" id="{9274CE25-AE4E-4A01-A28A-672B286314E0}"/>
                    </a:ext>
                  </a:extLst>
                </p:cNvPr>
                <p:cNvSpPr>
                  <a:spLocks noChangeShapeType="1"/>
                </p:cNvSpPr>
                <p:nvPr/>
              </p:nvSpPr>
              <p:spPr bwMode="auto">
                <a:xfrm>
                  <a:off x="2237" y="3558"/>
                  <a:ext cx="5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47" name="Freeform 19">
                <a:extLst>
                  <a:ext uri="{FF2B5EF4-FFF2-40B4-BE49-F238E27FC236}">
                    <a16:creationId xmlns:a16="http://schemas.microsoft.com/office/drawing/2014/main" id="{32EA229A-E196-423F-A970-393EC359D69D}"/>
                  </a:ext>
                </a:extLst>
              </p:cNvPr>
              <p:cNvSpPr>
                <a:spLocks/>
              </p:cNvSpPr>
              <p:nvPr/>
            </p:nvSpPr>
            <p:spPr bwMode="auto">
              <a:xfrm rot="5394718">
                <a:off x="1988" y="2796"/>
                <a:ext cx="566" cy="116"/>
              </a:xfrm>
              <a:custGeom>
                <a:avLst/>
                <a:gdLst>
                  <a:gd name="T0" fmla="*/ 0 w 5568"/>
                  <a:gd name="T1" fmla="*/ 58 h 960"/>
                  <a:gd name="T2" fmla="*/ 24 w 5568"/>
                  <a:gd name="T3" fmla="*/ 58 h 960"/>
                  <a:gd name="T4" fmla="*/ 49 w 5568"/>
                  <a:gd name="T5" fmla="*/ 0 h 960"/>
                  <a:gd name="T6" fmla="*/ 73 w 5568"/>
                  <a:gd name="T7" fmla="*/ 116 h 960"/>
                  <a:gd name="T8" fmla="*/ 98 w 5568"/>
                  <a:gd name="T9" fmla="*/ 0 h 960"/>
                  <a:gd name="T10" fmla="*/ 122 w 5568"/>
                  <a:gd name="T11" fmla="*/ 116 h 960"/>
                  <a:gd name="T12" fmla="*/ 146 w 5568"/>
                  <a:gd name="T13" fmla="*/ 0 h 960"/>
                  <a:gd name="T14" fmla="*/ 171 w 5568"/>
                  <a:gd name="T15" fmla="*/ 116 h 960"/>
                  <a:gd name="T16" fmla="*/ 195 w 5568"/>
                  <a:gd name="T17" fmla="*/ 0 h 960"/>
                  <a:gd name="T18" fmla="*/ 220 w 5568"/>
                  <a:gd name="T19" fmla="*/ 116 h 960"/>
                  <a:gd name="T20" fmla="*/ 244 w 5568"/>
                  <a:gd name="T21" fmla="*/ 0 h 960"/>
                  <a:gd name="T22" fmla="*/ 268 w 5568"/>
                  <a:gd name="T23" fmla="*/ 116 h 960"/>
                  <a:gd name="T24" fmla="*/ 293 w 5568"/>
                  <a:gd name="T25" fmla="*/ 0 h 960"/>
                  <a:gd name="T26" fmla="*/ 317 w 5568"/>
                  <a:gd name="T27" fmla="*/ 116 h 960"/>
                  <a:gd name="T28" fmla="*/ 342 w 5568"/>
                  <a:gd name="T29" fmla="*/ 0 h 960"/>
                  <a:gd name="T30" fmla="*/ 366 w 5568"/>
                  <a:gd name="T31" fmla="*/ 116 h 960"/>
                  <a:gd name="T32" fmla="*/ 390 w 5568"/>
                  <a:gd name="T33" fmla="*/ 0 h 960"/>
                  <a:gd name="T34" fmla="*/ 415 w 5568"/>
                  <a:gd name="T35" fmla="*/ 116 h 960"/>
                  <a:gd name="T36" fmla="*/ 439 w 5568"/>
                  <a:gd name="T37" fmla="*/ 0 h 960"/>
                  <a:gd name="T38" fmla="*/ 464 w 5568"/>
                  <a:gd name="T39" fmla="*/ 116 h 960"/>
                  <a:gd name="T40" fmla="*/ 488 w 5568"/>
                  <a:gd name="T41" fmla="*/ 0 h 960"/>
                  <a:gd name="T42" fmla="*/ 512 w 5568"/>
                  <a:gd name="T43" fmla="*/ 116 h 960"/>
                  <a:gd name="T44" fmla="*/ 537 w 5568"/>
                  <a:gd name="T45" fmla="*/ 0 h 960"/>
                  <a:gd name="T46" fmla="*/ 551 w 5568"/>
                  <a:gd name="T47" fmla="*/ 58 h 960"/>
                  <a:gd name="T48" fmla="*/ 566 w 5568"/>
                  <a:gd name="T49" fmla="*/ 58 h 9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68"/>
                  <a:gd name="T76" fmla="*/ 0 h 960"/>
                  <a:gd name="T77" fmla="*/ 5568 w 5568"/>
                  <a:gd name="T78" fmla="*/ 960 h 9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68" h="960">
                    <a:moveTo>
                      <a:pt x="0" y="480"/>
                    </a:moveTo>
                    <a:lnTo>
                      <a:pt x="240" y="480"/>
                    </a:lnTo>
                    <a:lnTo>
                      <a:pt x="480" y="0"/>
                    </a:lnTo>
                    <a:lnTo>
                      <a:pt x="720" y="960"/>
                    </a:lnTo>
                    <a:lnTo>
                      <a:pt x="960" y="0"/>
                    </a:lnTo>
                    <a:lnTo>
                      <a:pt x="1200" y="960"/>
                    </a:lnTo>
                    <a:lnTo>
                      <a:pt x="1440" y="0"/>
                    </a:lnTo>
                    <a:lnTo>
                      <a:pt x="1680" y="960"/>
                    </a:lnTo>
                    <a:lnTo>
                      <a:pt x="1920" y="0"/>
                    </a:lnTo>
                    <a:lnTo>
                      <a:pt x="2160" y="960"/>
                    </a:lnTo>
                    <a:lnTo>
                      <a:pt x="2400" y="0"/>
                    </a:lnTo>
                    <a:lnTo>
                      <a:pt x="2640" y="960"/>
                    </a:lnTo>
                    <a:lnTo>
                      <a:pt x="2880" y="0"/>
                    </a:lnTo>
                    <a:lnTo>
                      <a:pt x="3120" y="960"/>
                    </a:lnTo>
                    <a:lnTo>
                      <a:pt x="3360" y="0"/>
                    </a:lnTo>
                    <a:lnTo>
                      <a:pt x="3600" y="960"/>
                    </a:lnTo>
                    <a:lnTo>
                      <a:pt x="3840" y="0"/>
                    </a:lnTo>
                    <a:lnTo>
                      <a:pt x="4080" y="960"/>
                    </a:lnTo>
                    <a:lnTo>
                      <a:pt x="4320" y="0"/>
                    </a:lnTo>
                    <a:lnTo>
                      <a:pt x="4560" y="960"/>
                    </a:lnTo>
                    <a:lnTo>
                      <a:pt x="4800" y="0"/>
                    </a:lnTo>
                    <a:lnTo>
                      <a:pt x="5040" y="960"/>
                    </a:lnTo>
                    <a:lnTo>
                      <a:pt x="5280" y="0"/>
                    </a:lnTo>
                    <a:lnTo>
                      <a:pt x="5424" y="480"/>
                    </a:lnTo>
                    <a:lnTo>
                      <a:pt x="5568" y="48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1513" name="Group 20">
              <a:extLst>
                <a:ext uri="{FF2B5EF4-FFF2-40B4-BE49-F238E27FC236}">
                  <a16:creationId xmlns:a16="http://schemas.microsoft.com/office/drawing/2014/main" id="{0B3F8051-DBE5-435C-B935-5D84197F6C49}"/>
                </a:ext>
              </a:extLst>
            </p:cNvPr>
            <p:cNvGrpSpPr>
              <a:grpSpLocks/>
            </p:cNvGrpSpPr>
            <p:nvPr/>
          </p:nvGrpSpPr>
          <p:grpSpPr bwMode="auto">
            <a:xfrm>
              <a:off x="2736" y="2160"/>
              <a:ext cx="599" cy="1635"/>
              <a:chOff x="2823" y="1809"/>
              <a:chExt cx="599" cy="1635"/>
            </a:xfrm>
          </p:grpSpPr>
          <p:grpSp>
            <p:nvGrpSpPr>
              <p:cNvPr id="21534" name="Group 21">
                <a:extLst>
                  <a:ext uri="{FF2B5EF4-FFF2-40B4-BE49-F238E27FC236}">
                    <a16:creationId xmlns:a16="http://schemas.microsoft.com/office/drawing/2014/main" id="{66A3605F-57A5-4497-B5BF-339104527789}"/>
                  </a:ext>
                </a:extLst>
              </p:cNvPr>
              <p:cNvGrpSpPr>
                <a:grpSpLocks/>
              </p:cNvGrpSpPr>
              <p:nvPr/>
            </p:nvGrpSpPr>
            <p:grpSpPr bwMode="auto">
              <a:xfrm>
                <a:off x="2938" y="1809"/>
                <a:ext cx="329" cy="288"/>
                <a:chOff x="1403" y="2773"/>
                <a:chExt cx="329" cy="288"/>
              </a:xfrm>
            </p:grpSpPr>
            <p:sp>
              <p:nvSpPr>
                <p:cNvPr id="191510" name="Rectangle 22">
                  <a:extLst>
                    <a:ext uri="{FF2B5EF4-FFF2-40B4-BE49-F238E27FC236}">
                      <a16:creationId xmlns:a16="http://schemas.microsoft.com/office/drawing/2014/main" id="{D6311538-250B-424D-861F-A4AE04FBAB4F}"/>
                    </a:ext>
                  </a:extLst>
                </p:cNvPr>
                <p:cNvSpPr>
                  <a:spLocks noChangeArrowheads="1"/>
                </p:cNvSpPr>
                <p:nvPr/>
              </p:nvSpPr>
              <p:spPr bwMode="auto">
                <a:xfrm>
                  <a:off x="1440" y="2832"/>
                  <a:ext cx="240" cy="192"/>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43" name="Text Box 23">
                  <a:extLst>
                    <a:ext uri="{FF2B5EF4-FFF2-40B4-BE49-F238E27FC236}">
                      <a16:creationId xmlns:a16="http://schemas.microsoft.com/office/drawing/2014/main" id="{922C1D54-D596-49D9-A6ED-59E04E0E1DBE}"/>
                    </a:ext>
                  </a:extLst>
                </p:cNvPr>
                <p:cNvSpPr txBox="1">
                  <a:spLocks noChangeArrowheads="1"/>
                </p:cNvSpPr>
                <p:nvPr/>
              </p:nvSpPr>
              <p:spPr bwMode="auto">
                <a:xfrm>
                  <a:off x="1403" y="277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1</a:t>
                  </a:r>
                  <a:endParaRPr lang="en-US" altLang="zh-CN"/>
                </a:p>
              </p:txBody>
            </p:sp>
          </p:grpSp>
          <p:grpSp>
            <p:nvGrpSpPr>
              <p:cNvPr id="21535" name="Group 24">
                <a:extLst>
                  <a:ext uri="{FF2B5EF4-FFF2-40B4-BE49-F238E27FC236}">
                    <a16:creationId xmlns:a16="http://schemas.microsoft.com/office/drawing/2014/main" id="{9E93F78B-F9C7-4BC1-9EDB-E2131BCFBCA8}"/>
                  </a:ext>
                </a:extLst>
              </p:cNvPr>
              <p:cNvGrpSpPr>
                <a:grpSpLocks/>
              </p:cNvGrpSpPr>
              <p:nvPr/>
            </p:nvGrpSpPr>
            <p:grpSpPr bwMode="auto">
              <a:xfrm>
                <a:off x="2950" y="3047"/>
                <a:ext cx="340" cy="288"/>
                <a:chOff x="1392" y="3386"/>
                <a:chExt cx="340" cy="288"/>
              </a:xfrm>
            </p:grpSpPr>
            <p:sp>
              <p:nvSpPr>
                <p:cNvPr id="191513" name="Rectangle 25">
                  <a:extLst>
                    <a:ext uri="{FF2B5EF4-FFF2-40B4-BE49-F238E27FC236}">
                      <a16:creationId xmlns:a16="http://schemas.microsoft.com/office/drawing/2014/main" id="{A23D1498-77E1-44D3-959B-73B5FE267CEC}"/>
                    </a:ext>
                  </a:extLst>
                </p:cNvPr>
                <p:cNvSpPr>
                  <a:spLocks noChangeArrowheads="1"/>
                </p:cNvSpPr>
                <p:nvPr/>
              </p:nvSpPr>
              <p:spPr bwMode="auto">
                <a:xfrm>
                  <a:off x="1392" y="3456"/>
                  <a:ext cx="336" cy="185"/>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41" name="Text Box 26">
                  <a:extLst>
                    <a:ext uri="{FF2B5EF4-FFF2-40B4-BE49-F238E27FC236}">
                      <a16:creationId xmlns:a16="http://schemas.microsoft.com/office/drawing/2014/main" id="{4CC80250-2E3F-4E64-B202-9B0E15DCD4D7}"/>
                    </a:ext>
                  </a:extLst>
                </p:cNvPr>
                <p:cNvSpPr txBox="1">
                  <a:spLocks noChangeArrowheads="1"/>
                </p:cNvSpPr>
                <p:nvPr/>
              </p:nvSpPr>
              <p:spPr bwMode="auto">
                <a:xfrm>
                  <a:off x="1403" y="338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2</a:t>
                  </a:r>
                  <a:endParaRPr lang="en-US" altLang="zh-CN"/>
                </a:p>
              </p:txBody>
            </p:sp>
          </p:grpSp>
          <p:grpSp>
            <p:nvGrpSpPr>
              <p:cNvPr id="21536" name="Group 27">
                <a:extLst>
                  <a:ext uri="{FF2B5EF4-FFF2-40B4-BE49-F238E27FC236}">
                    <a16:creationId xmlns:a16="http://schemas.microsoft.com/office/drawing/2014/main" id="{3E6C5265-17F5-4664-AB2D-01439C469530}"/>
                  </a:ext>
                </a:extLst>
              </p:cNvPr>
              <p:cNvGrpSpPr>
                <a:grpSpLocks/>
              </p:cNvGrpSpPr>
              <p:nvPr/>
            </p:nvGrpSpPr>
            <p:grpSpPr bwMode="auto">
              <a:xfrm>
                <a:off x="2823" y="3309"/>
                <a:ext cx="599" cy="135"/>
                <a:chOff x="2236" y="3558"/>
                <a:chExt cx="599" cy="135"/>
              </a:xfrm>
            </p:grpSpPr>
            <p:sp>
              <p:nvSpPr>
                <p:cNvPr id="21538" name="Rectangle 28" descr="浅色上对角线">
                  <a:extLst>
                    <a:ext uri="{FF2B5EF4-FFF2-40B4-BE49-F238E27FC236}">
                      <a16:creationId xmlns:a16="http://schemas.microsoft.com/office/drawing/2014/main" id="{0B0AC149-BED8-46F4-A636-EE140EB43FBD}"/>
                    </a:ext>
                  </a:extLst>
                </p:cNvPr>
                <p:cNvSpPr>
                  <a:spLocks noChangeArrowheads="1"/>
                </p:cNvSpPr>
                <p:nvPr/>
              </p:nvSpPr>
              <p:spPr bwMode="auto">
                <a:xfrm>
                  <a:off x="2236" y="3558"/>
                  <a:ext cx="588" cy="135"/>
                </a:xfrm>
                <a:prstGeom prst="rect">
                  <a:avLst/>
                </a:prstGeom>
                <a:pattFill prst="lt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39" name="Line 29">
                  <a:extLst>
                    <a:ext uri="{FF2B5EF4-FFF2-40B4-BE49-F238E27FC236}">
                      <a16:creationId xmlns:a16="http://schemas.microsoft.com/office/drawing/2014/main" id="{40CDBDF1-5211-4500-A357-8DE8A2F2BB0E}"/>
                    </a:ext>
                  </a:extLst>
                </p:cNvPr>
                <p:cNvSpPr>
                  <a:spLocks noChangeShapeType="1"/>
                </p:cNvSpPr>
                <p:nvPr/>
              </p:nvSpPr>
              <p:spPr bwMode="auto">
                <a:xfrm>
                  <a:off x="2237" y="3558"/>
                  <a:ext cx="5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7" name="Freeform 30">
                <a:extLst>
                  <a:ext uri="{FF2B5EF4-FFF2-40B4-BE49-F238E27FC236}">
                    <a16:creationId xmlns:a16="http://schemas.microsoft.com/office/drawing/2014/main" id="{1E2C5E04-A3D9-417E-915F-BE7439E22536}"/>
                  </a:ext>
                </a:extLst>
              </p:cNvPr>
              <p:cNvSpPr>
                <a:spLocks/>
              </p:cNvSpPr>
              <p:nvPr/>
            </p:nvSpPr>
            <p:spPr bwMode="auto">
              <a:xfrm rot="5394718">
                <a:off x="2581" y="2549"/>
                <a:ext cx="1028" cy="83"/>
              </a:xfrm>
              <a:custGeom>
                <a:avLst/>
                <a:gdLst>
                  <a:gd name="T0" fmla="*/ 0 w 5568"/>
                  <a:gd name="T1" fmla="*/ 42 h 960"/>
                  <a:gd name="T2" fmla="*/ 44 w 5568"/>
                  <a:gd name="T3" fmla="*/ 42 h 960"/>
                  <a:gd name="T4" fmla="*/ 89 w 5568"/>
                  <a:gd name="T5" fmla="*/ 0 h 960"/>
                  <a:gd name="T6" fmla="*/ 133 w 5568"/>
                  <a:gd name="T7" fmla="*/ 83 h 960"/>
                  <a:gd name="T8" fmla="*/ 177 w 5568"/>
                  <a:gd name="T9" fmla="*/ 0 h 960"/>
                  <a:gd name="T10" fmla="*/ 222 w 5568"/>
                  <a:gd name="T11" fmla="*/ 83 h 960"/>
                  <a:gd name="T12" fmla="*/ 266 w 5568"/>
                  <a:gd name="T13" fmla="*/ 0 h 960"/>
                  <a:gd name="T14" fmla="*/ 310 w 5568"/>
                  <a:gd name="T15" fmla="*/ 83 h 960"/>
                  <a:gd name="T16" fmla="*/ 354 w 5568"/>
                  <a:gd name="T17" fmla="*/ 0 h 960"/>
                  <a:gd name="T18" fmla="*/ 399 w 5568"/>
                  <a:gd name="T19" fmla="*/ 83 h 960"/>
                  <a:gd name="T20" fmla="*/ 443 w 5568"/>
                  <a:gd name="T21" fmla="*/ 0 h 960"/>
                  <a:gd name="T22" fmla="*/ 487 w 5568"/>
                  <a:gd name="T23" fmla="*/ 83 h 960"/>
                  <a:gd name="T24" fmla="*/ 532 w 5568"/>
                  <a:gd name="T25" fmla="*/ 0 h 960"/>
                  <a:gd name="T26" fmla="*/ 576 w 5568"/>
                  <a:gd name="T27" fmla="*/ 83 h 960"/>
                  <a:gd name="T28" fmla="*/ 620 w 5568"/>
                  <a:gd name="T29" fmla="*/ 0 h 960"/>
                  <a:gd name="T30" fmla="*/ 665 w 5568"/>
                  <a:gd name="T31" fmla="*/ 83 h 960"/>
                  <a:gd name="T32" fmla="*/ 709 w 5568"/>
                  <a:gd name="T33" fmla="*/ 0 h 960"/>
                  <a:gd name="T34" fmla="*/ 753 w 5568"/>
                  <a:gd name="T35" fmla="*/ 83 h 960"/>
                  <a:gd name="T36" fmla="*/ 798 w 5568"/>
                  <a:gd name="T37" fmla="*/ 0 h 960"/>
                  <a:gd name="T38" fmla="*/ 842 w 5568"/>
                  <a:gd name="T39" fmla="*/ 83 h 960"/>
                  <a:gd name="T40" fmla="*/ 886 w 5568"/>
                  <a:gd name="T41" fmla="*/ 0 h 960"/>
                  <a:gd name="T42" fmla="*/ 931 w 5568"/>
                  <a:gd name="T43" fmla="*/ 83 h 960"/>
                  <a:gd name="T44" fmla="*/ 975 w 5568"/>
                  <a:gd name="T45" fmla="*/ 0 h 960"/>
                  <a:gd name="T46" fmla="*/ 1001 w 5568"/>
                  <a:gd name="T47" fmla="*/ 42 h 960"/>
                  <a:gd name="T48" fmla="*/ 1028 w 5568"/>
                  <a:gd name="T49" fmla="*/ 42 h 9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68"/>
                  <a:gd name="T76" fmla="*/ 0 h 960"/>
                  <a:gd name="T77" fmla="*/ 5568 w 5568"/>
                  <a:gd name="T78" fmla="*/ 960 h 9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68" h="960">
                    <a:moveTo>
                      <a:pt x="0" y="480"/>
                    </a:moveTo>
                    <a:lnTo>
                      <a:pt x="240" y="480"/>
                    </a:lnTo>
                    <a:lnTo>
                      <a:pt x="480" y="0"/>
                    </a:lnTo>
                    <a:lnTo>
                      <a:pt x="720" y="960"/>
                    </a:lnTo>
                    <a:lnTo>
                      <a:pt x="960" y="0"/>
                    </a:lnTo>
                    <a:lnTo>
                      <a:pt x="1200" y="960"/>
                    </a:lnTo>
                    <a:lnTo>
                      <a:pt x="1440" y="0"/>
                    </a:lnTo>
                    <a:lnTo>
                      <a:pt x="1680" y="960"/>
                    </a:lnTo>
                    <a:lnTo>
                      <a:pt x="1920" y="0"/>
                    </a:lnTo>
                    <a:lnTo>
                      <a:pt x="2160" y="960"/>
                    </a:lnTo>
                    <a:lnTo>
                      <a:pt x="2400" y="0"/>
                    </a:lnTo>
                    <a:lnTo>
                      <a:pt x="2640" y="960"/>
                    </a:lnTo>
                    <a:lnTo>
                      <a:pt x="2880" y="0"/>
                    </a:lnTo>
                    <a:lnTo>
                      <a:pt x="3120" y="960"/>
                    </a:lnTo>
                    <a:lnTo>
                      <a:pt x="3360" y="0"/>
                    </a:lnTo>
                    <a:lnTo>
                      <a:pt x="3600" y="960"/>
                    </a:lnTo>
                    <a:lnTo>
                      <a:pt x="3840" y="0"/>
                    </a:lnTo>
                    <a:lnTo>
                      <a:pt x="4080" y="960"/>
                    </a:lnTo>
                    <a:lnTo>
                      <a:pt x="4320" y="0"/>
                    </a:lnTo>
                    <a:lnTo>
                      <a:pt x="4560" y="960"/>
                    </a:lnTo>
                    <a:lnTo>
                      <a:pt x="4800" y="0"/>
                    </a:lnTo>
                    <a:lnTo>
                      <a:pt x="5040" y="960"/>
                    </a:lnTo>
                    <a:lnTo>
                      <a:pt x="5280" y="0"/>
                    </a:lnTo>
                    <a:lnTo>
                      <a:pt x="5424" y="480"/>
                    </a:lnTo>
                    <a:lnTo>
                      <a:pt x="5568" y="48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1514" name="Line 31">
              <a:extLst>
                <a:ext uri="{FF2B5EF4-FFF2-40B4-BE49-F238E27FC236}">
                  <a16:creationId xmlns:a16="http://schemas.microsoft.com/office/drawing/2014/main" id="{E58DF644-160D-4966-938C-F48979BA9209}"/>
                </a:ext>
              </a:extLst>
            </p:cNvPr>
            <p:cNvSpPr>
              <a:spLocks noChangeShapeType="1"/>
            </p:cNvSpPr>
            <p:nvPr/>
          </p:nvSpPr>
          <p:spPr bwMode="auto">
            <a:xfrm flipH="1">
              <a:off x="1152" y="2847"/>
              <a:ext cx="105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32">
              <a:extLst>
                <a:ext uri="{FF2B5EF4-FFF2-40B4-BE49-F238E27FC236}">
                  <a16:creationId xmlns:a16="http://schemas.microsoft.com/office/drawing/2014/main" id="{EFE7BE60-5628-4AC9-B804-632FCED956C3}"/>
                </a:ext>
              </a:extLst>
            </p:cNvPr>
            <p:cNvSpPr>
              <a:spLocks noChangeShapeType="1"/>
            </p:cNvSpPr>
            <p:nvPr/>
          </p:nvSpPr>
          <p:spPr bwMode="auto">
            <a:xfrm flipH="1">
              <a:off x="1152" y="2600"/>
              <a:ext cx="33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33">
              <a:extLst>
                <a:ext uri="{FF2B5EF4-FFF2-40B4-BE49-F238E27FC236}">
                  <a16:creationId xmlns:a16="http://schemas.microsoft.com/office/drawing/2014/main" id="{BFB282A0-BD86-4467-9E02-BC5DA50A0133}"/>
                </a:ext>
              </a:extLst>
            </p:cNvPr>
            <p:cNvSpPr>
              <a:spLocks noChangeShapeType="1"/>
            </p:cNvSpPr>
            <p:nvPr/>
          </p:nvSpPr>
          <p:spPr bwMode="auto">
            <a:xfrm flipH="1">
              <a:off x="1152" y="2319"/>
              <a:ext cx="172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17" name="Group 34">
              <a:extLst>
                <a:ext uri="{FF2B5EF4-FFF2-40B4-BE49-F238E27FC236}">
                  <a16:creationId xmlns:a16="http://schemas.microsoft.com/office/drawing/2014/main" id="{F3BB5E67-E6EB-41A0-8377-46B05DC9AFAD}"/>
                </a:ext>
              </a:extLst>
            </p:cNvPr>
            <p:cNvGrpSpPr>
              <a:grpSpLocks/>
            </p:cNvGrpSpPr>
            <p:nvPr/>
          </p:nvGrpSpPr>
          <p:grpSpPr bwMode="auto">
            <a:xfrm>
              <a:off x="1307" y="2448"/>
              <a:ext cx="599" cy="1354"/>
              <a:chOff x="1307" y="2448"/>
              <a:chExt cx="599" cy="1354"/>
            </a:xfrm>
          </p:grpSpPr>
          <p:grpSp>
            <p:nvGrpSpPr>
              <p:cNvPr id="21524" name="Group 35">
                <a:extLst>
                  <a:ext uri="{FF2B5EF4-FFF2-40B4-BE49-F238E27FC236}">
                    <a16:creationId xmlns:a16="http://schemas.microsoft.com/office/drawing/2014/main" id="{BE9CEC9F-BE8F-4103-B50A-87E0B34B4E66}"/>
                  </a:ext>
                </a:extLst>
              </p:cNvPr>
              <p:cNvGrpSpPr>
                <a:grpSpLocks/>
              </p:cNvGrpSpPr>
              <p:nvPr/>
            </p:nvGrpSpPr>
            <p:grpSpPr bwMode="auto">
              <a:xfrm>
                <a:off x="1434" y="3427"/>
                <a:ext cx="340" cy="287"/>
                <a:chOff x="1392" y="3386"/>
                <a:chExt cx="340" cy="286"/>
              </a:xfrm>
            </p:grpSpPr>
            <p:sp>
              <p:nvSpPr>
                <p:cNvPr id="191524" name="Rectangle 36">
                  <a:extLst>
                    <a:ext uri="{FF2B5EF4-FFF2-40B4-BE49-F238E27FC236}">
                      <a16:creationId xmlns:a16="http://schemas.microsoft.com/office/drawing/2014/main" id="{506D8678-EBCA-4ABD-B2DF-7E70710002B5}"/>
                    </a:ext>
                  </a:extLst>
                </p:cNvPr>
                <p:cNvSpPr>
                  <a:spLocks noChangeArrowheads="1"/>
                </p:cNvSpPr>
                <p:nvPr/>
              </p:nvSpPr>
              <p:spPr bwMode="auto">
                <a:xfrm>
                  <a:off x="1392" y="3456"/>
                  <a:ext cx="336" cy="185"/>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33" name="Text Box 37">
                  <a:extLst>
                    <a:ext uri="{FF2B5EF4-FFF2-40B4-BE49-F238E27FC236}">
                      <a16:creationId xmlns:a16="http://schemas.microsoft.com/office/drawing/2014/main" id="{B586075E-A6F0-4650-AF97-BE862EACE4E8}"/>
                    </a:ext>
                  </a:extLst>
                </p:cNvPr>
                <p:cNvSpPr txBox="1">
                  <a:spLocks noChangeArrowheads="1"/>
                </p:cNvSpPr>
                <p:nvPr/>
              </p:nvSpPr>
              <p:spPr bwMode="auto">
                <a:xfrm>
                  <a:off x="1403" y="3386"/>
                  <a:ext cx="32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2</a:t>
                  </a:r>
                  <a:endParaRPr lang="en-US" altLang="zh-CN"/>
                </a:p>
              </p:txBody>
            </p:sp>
          </p:grpSp>
          <p:grpSp>
            <p:nvGrpSpPr>
              <p:cNvPr id="21525" name="Group 38">
                <a:extLst>
                  <a:ext uri="{FF2B5EF4-FFF2-40B4-BE49-F238E27FC236}">
                    <a16:creationId xmlns:a16="http://schemas.microsoft.com/office/drawing/2014/main" id="{4D2C608F-A695-4628-B212-0FFB5D1D9A92}"/>
                  </a:ext>
                </a:extLst>
              </p:cNvPr>
              <p:cNvGrpSpPr>
                <a:grpSpLocks/>
              </p:cNvGrpSpPr>
              <p:nvPr/>
            </p:nvGrpSpPr>
            <p:grpSpPr bwMode="auto">
              <a:xfrm>
                <a:off x="1307" y="3676"/>
                <a:ext cx="599" cy="126"/>
                <a:chOff x="2236" y="3558"/>
                <a:chExt cx="599" cy="135"/>
              </a:xfrm>
            </p:grpSpPr>
            <p:sp>
              <p:nvSpPr>
                <p:cNvPr id="21530" name="Rectangle 39" descr="浅色上对角线">
                  <a:extLst>
                    <a:ext uri="{FF2B5EF4-FFF2-40B4-BE49-F238E27FC236}">
                      <a16:creationId xmlns:a16="http://schemas.microsoft.com/office/drawing/2014/main" id="{AA5385FD-B0DD-4352-BB72-7E264FA8E323}"/>
                    </a:ext>
                  </a:extLst>
                </p:cNvPr>
                <p:cNvSpPr>
                  <a:spLocks noChangeArrowheads="1"/>
                </p:cNvSpPr>
                <p:nvPr/>
              </p:nvSpPr>
              <p:spPr bwMode="auto">
                <a:xfrm>
                  <a:off x="2236" y="3558"/>
                  <a:ext cx="588" cy="135"/>
                </a:xfrm>
                <a:prstGeom prst="rect">
                  <a:avLst/>
                </a:prstGeom>
                <a:pattFill prst="lt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31" name="Line 40">
                  <a:extLst>
                    <a:ext uri="{FF2B5EF4-FFF2-40B4-BE49-F238E27FC236}">
                      <a16:creationId xmlns:a16="http://schemas.microsoft.com/office/drawing/2014/main" id="{587C8F0A-F460-4581-A3EF-7F93287B79ED}"/>
                    </a:ext>
                  </a:extLst>
                </p:cNvPr>
                <p:cNvSpPr>
                  <a:spLocks noChangeShapeType="1"/>
                </p:cNvSpPr>
                <p:nvPr/>
              </p:nvSpPr>
              <p:spPr bwMode="auto">
                <a:xfrm>
                  <a:off x="2237" y="3558"/>
                  <a:ext cx="5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6" name="Freeform 41">
                <a:extLst>
                  <a:ext uri="{FF2B5EF4-FFF2-40B4-BE49-F238E27FC236}">
                    <a16:creationId xmlns:a16="http://schemas.microsoft.com/office/drawing/2014/main" id="{6BDC17AE-4CFF-4F24-9880-813F1A35F57B}"/>
                  </a:ext>
                </a:extLst>
              </p:cNvPr>
              <p:cNvSpPr>
                <a:spLocks/>
              </p:cNvSpPr>
              <p:nvPr/>
            </p:nvSpPr>
            <p:spPr bwMode="auto">
              <a:xfrm rot="5394718">
                <a:off x="1174" y="3042"/>
                <a:ext cx="831" cy="116"/>
              </a:xfrm>
              <a:custGeom>
                <a:avLst/>
                <a:gdLst>
                  <a:gd name="T0" fmla="*/ 0 w 5568"/>
                  <a:gd name="T1" fmla="*/ 58 h 960"/>
                  <a:gd name="T2" fmla="*/ 36 w 5568"/>
                  <a:gd name="T3" fmla="*/ 58 h 960"/>
                  <a:gd name="T4" fmla="*/ 72 w 5568"/>
                  <a:gd name="T5" fmla="*/ 0 h 960"/>
                  <a:gd name="T6" fmla="*/ 107 w 5568"/>
                  <a:gd name="T7" fmla="*/ 116 h 960"/>
                  <a:gd name="T8" fmla="*/ 143 w 5568"/>
                  <a:gd name="T9" fmla="*/ 0 h 960"/>
                  <a:gd name="T10" fmla="*/ 179 w 5568"/>
                  <a:gd name="T11" fmla="*/ 116 h 960"/>
                  <a:gd name="T12" fmla="*/ 215 w 5568"/>
                  <a:gd name="T13" fmla="*/ 0 h 960"/>
                  <a:gd name="T14" fmla="*/ 251 w 5568"/>
                  <a:gd name="T15" fmla="*/ 116 h 960"/>
                  <a:gd name="T16" fmla="*/ 287 w 5568"/>
                  <a:gd name="T17" fmla="*/ 0 h 960"/>
                  <a:gd name="T18" fmla="*/ 322 w 5568"/>
                  <a:gd name="T19" fmla="*/ 116 h 960"/>
                  <a:gd name="T20" fmla="*/ 358 w 5568"/>
                  <a:gd name="T21" fmla="*/ 0 h 960"/>
                  <a:gd name="T22" fmla="*/ 394 w 5568"/>
                  <a:gd name="T23" fmla="*/ 116 h 960"/>
                  <a:gd name="T24" fmla="*/ 430 w 5568"/>
                  <a:gd name="T25" fmla="*/ 0 h 960"/>
                  <a:gd name="T26" fmla="*/ 466 w 5568"/>
                  <a:gd name="T27" fmla="*/ 116 h 960"/>
                  <a:gd name="T28" fmla="*/ 501 w 5568"/>
                  <a:gd name="T29" fmla="*/ 0 h 960"/>
                  <a:gd name="T30" fmla="*/ 537 w 5568"/>
                  <a:gd name="T31" fmla="*/ 116 h 960"/>
                  <a:gd name="T32" fmla="*/ 573 w 5568"/>
                  <a:gd name="T33" fmla="*/ 0 h 960"/>
                  <a:gd name="T34" fmla="*/ 609 w 5568"/>
                  <a:gd name="T35" fmla="*/ 116 h 960"/>
                  <a:gd name="T36" fmla="*/ 645 w 5568"/>
                  <a:gd name="T37" fmla="*/ 0 h 960"/>
                  <a:gd name="T38" fmla="*/ 681 w 5568"/>
                  <a:gd name="T39" fmla="*/ 116 h 960"/>
                  <a:gd name="T40" fmla="*/ 716 w 5568"/>
                  <a:gd name="T41" fmla="*/ 0 h 960"/>
                  <a:gd name="T42" fmla="*/ 752 w 5568"/>
                  <a:gd name="T43" fmla="*/ 116 h 960"/>
                  <a:gd name="T44" fmla="*/ 788 w 5568"/>
                  <a:gd name="T45" fmla="*/ 0 h 960"/>
                  <a:gd name="T46" fmla="*/ 810 w 5568"/>
                  <a:gd name="T47" fmla="*/ 58 h 960"/>
                  <a:gd name="T48" fmla="*/ 831 w 5568"/>
                  <a:gd name="T49" fmla="*/ 58 h 9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68"/>
                  <a:gd name="T76" fmla="*/ 0 h 960"/>
                  <a:gd name="T77" fmla="*/ 5568 w 5568"/>
                  <a:gd name="T78" fmla="*/ 960 h 9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68" h="960">
                    <a:moveTo>
                      <a:pt x="0" y="480"/>
                    </a:moveTo>
                    <a:lnTo>
                      <a:pt x="240" y="480"/>
                    </a:lnTo>
                    <a:lnTo>
                      <a:pt x="480" y="0"/>
                    </a:lnTo>
                    <a:lnTo>
                      <a:pt x="720" y="960"/>
                    </a:lnTo>
                    <a:lnTo>
                      <a:pt x="960" y="0"/>
                    </a:lnTo>
                    <a:lnTo>
                      <a:pt x="1200" y="960"/>
                    </a:lnTo>
                    <a:lnTo>
                      <a:pt x="1440" y="0"/>
                    </a:lnTo>
                    <a:lnTo>
                      <a:pt x="1680" y="960"/>
                    </a:lnTo>
                    <a:lnTo>
                      <a:pt x="1920" y="0"/>
                    </a:lnTo>
                    <a:lnTo>
                      <a:pt x="2160" y="960"/>
                    </a:lnTo>
                    <a:lnTo>
                      <a:pt x="2400" y="0"/>
                    </a:lnTo>
                    <a:lnTo>
                      <a:pt x="2640" y="960"/>
                    </a:lnTo>
                    <a:lnTo>
                      <a:pt x="2880" y="0"/>
                    </a:lnTo>
                    <a:lnTo>
                      <a:pt x="3120" y="960"/>
                    </a:lnTo>
                    <a:lnTo>
                      <a:pt x="3360" y="0"/>
                    </a:lnTo>
                    <a:lnTo>
                      <a:pt x="3600" y="960"/>
                    </a:lnTo>
                    <a:lnTo>
                      <a:pt x="3840" y="0"/>
                    </a:lnTo>
                    <a:lnTo>
                      <a:pt x="4080" y="960"/>
                    </a:lnTo>
                    <a:lnTo>
                      <a:pt x="4320" y="0"/>
                    </a:lnTo>
                    <a:lnTo>
                      <a:pt x="4560" y="960"/>
                    </a:lnTo>
                    <a:lnTo>
                      <a:pt x="4800" y="0"/>
                    </a:lnTo>
                    <a:lnTo>
                      <a:pt x="5040" y="960"/>
                    </a:lnTo>
                    <a:lnTo>
                      <a:pt x="5280" y="0"/>
                    </a:lnTo>
                    <a:lnTo>
                      <a:pt x="5424" y="480"/>
                    </a:lnTo>
                    <a:lnTo>
                      <a:pt x="5568" y="48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1527" name="Group 42">
                <a:extLst>
                  <a:ext uri="{FF2B5EF4-FFF2-40B4-BE49-F238E27FC236}">
                    <a16:creationId xmlns:a16="http://schemas.microsoft.com/office/drawing/2014/main" id="{1BE50899-111C-424C-BC5A-70157846B923}"/>
                  </a:ext>
                </a:extLst>
              </p:cNvPr>
              <p:cNvGrpSpPr>
                <a:grpSpLocks/>
              </p:cNvGrpSpPr>
              <p:nvPr/>
            </p:nvGrpSpPr>
            <p:grpSpPr bwMode="auto">
              <a:xfrm>
                <a:off x="1445" y="2448"/>
                <a:ext cx="329" cy="288"/>
                <a:chOff x="1403" y="2773"/>
                <a:chExt cx="329" cy="290"/>
              </a:xfrm>
            </p:grpSpPr>
            <p:sp>
              <p:nvSpPr>
                <p:cNvPr id="191531" name="Rectangle 43">
                  <a:extLst>
                    <a:ext uri="{FF2B5EF4-FFF2-40B4-BE49-F238E27FC236}">
                      <a16:creationId xmlns:a16="http://schemas.microsoft.com/office/drawing/2014/main" id="{EE391DB9-1B42-4ECE-ACFC-7DB824C192FB}"/>
                    </a:ext>
                  </a:extLst>
                </p:cNvPr>
                <p:cNvSpPr>
                  <a:spLocks noChangeArrowheads="1"/>
                </p:cNvSpPr>
                <p:nvPr/>
              </p:nvSpPr>
              <p:spPr bwMode="auto">
                <a:xfrm>
                  <a:off x="1440" y="2832"/>
                  <a:ext cx="240" cy="19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1529" name="Text Box 44">
                  <a:extLst>
                    <a:ext uri="{FF2B5EF4-FFF2-40B4-BE49-F238E27FC236}">
                      <a16:creationId xmlns:a16="http://schemas.microsoft.com/office/drawing/2014/main" id="{C91EC925-7A1A-4827-AB1C-D37E76D33501}"/>
                    </a:ext>
                  </a:extLst>
                </p:cNvPr>
                <p:cNvSpPr txBox="1">
                  <a:spLocks noChangeArrowheads="1"/>
                </p:cNvSpPr>
                <p:nvPr/>
              </p:nvSpPr>
              <p:spPr bwMode="auto">
                <a:xfrm>
                  <a:off x="1403" y="2773"/>
                  <a:ext cx="32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1</a:t>
                  </a:r>
                  <a:endParaRPr lang="en-US" altLang="zh-CN"/>
                </a:p>
              </p:txBody>
            </p:sp>
          </p:grpSp>
        </p:grpSp>
        <p:sp>
          <p:nvSpPr>
            <p:cNvPr id="21518" name="Text Box 45">
              <a:extLst>
                <a:ext uri="{FF2B5EF4-FFF2-40B4-BE49-F238E27FC236}">
                  <a16:creationId xmlns:a16="http://schemas.microsoft.com/office/drawing/2014/main" id="{8BC78BA6-2670-4369-93DC-901189C754B0}"/>
                </a:ext>
              </a:extLst>
            </p:cNvPr>
            <p:cNvSpPr txBox="1">
              <a:spLocks noChangeArrowheads="1"/>
            </p:cNvSpPr>
            <p:nvPr/>
          </p:nvSpPr>
          <p:spPr bwMode="auto">
            <a:xfrm>
              <a:off x="864" y="240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baseline="-25000">
                  <a:ea typeface="宋体" panose="02010600030101010101" pitchFamily="2" charset="-122"/>
                </a:rPr>
                <a:t>1 </a:t>
              </a:r>
              <a:endParaRPr lang="en-US" altLang="zh-CN">
                <a:ea typeface="宋体" panose="02010600030101010101" pitchFamily="2" charset="-122"/>
              </a:endParaRPr>
            </a:p>
          </p:txBody>
        </p:sp>
        <p:sp>
          <p:nvSpPr>
            <p:cNvPr id="21519" name="Text Box 46">
              <a:extLst>
                <a:ext uri="{FF2B5EF4-FFF2-40B4-BE49-F238E27FC236}">
                  <a16:creationId xmlns:a16="http://schemas.microsoft.com/office/drawing/2014/main" id="{E2D5942F-2004-4BDC-90F8-FCAFC8F559FD}"/>
                </a:ext>
              </a:extLst>
            </p:cNvPr>
            <p:cNvSpPr txBox="1">
              <a:spLocks noChangeArrowheads="1"/>
            </p:cNvSpPr>
            <p:nvPr/>
          </p:nvSpPr>
          <p:spPr bwMode="auto">
            <a:xfrm>
              <a:off x="864" y="264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baseline="-25000">
                  <a:ea typeface="宋体" panose="02010600030101010101" pitchFamily="2" charset="-122"/>
                </a:rPr>
                <a:t>2 </a:t>
              </a:r>
              <a:endParaRPr lang="en-US" altLang="zh-CN">
                <a:ea typeface="宋体" panose="02010600030101010101" pitchFamily="2" charset="-122"/>
              </a:endParaRPr>
            </a:p>
          </p:txBody>
        </p:sp>
        <p:sp>
          <p:nvSpPr>
            <p:cNvPr id="21520" name="Text Box 47">
              <a:extLst>
                <a:ext uri="{FF2B5EF4-FFF2-40B4-BE49-F238E27FC236}">
                  <a16:creationId xmlns:a16="http://schemas.microsoft.com/office/drawing/2014/main" id="{CFF77483-0161-4B90-AE39-4A75FDA7B5B1}"/>
                </a:ext>
              </a:extLst>
            </p:cNvPr>
            <p:cNvSpPr txBox="1">
              <a:spLocks noChangeArrowheads="1"/>
            </p:cNvSpPr>
            <p:nvPr/>
          </p:nvSpPr>
          <p:spPr bwMode="auto">
            <a:xfrm>
              <a:off x="864" y="211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baseline="-25000">
                  <a:ea typeface="宋体" panose="02010600030101010101" pitchFamily="2" charset="-122"/>
                </a:rPr>
                <a:t>3</a:t>
              </a:r>
              <a:endParaRPr lang="en-US" altLang="zh-CN">
                <a:ea typeface="宋体" panose="02010600030101010101" pitchFamily="2" charset="-122"/>
              </a:endParaRPr>
            </a:p>
          </p:txBody>
        </p:sp>
        <p:sp>
          <p:nvSpPr>
            <p:cNvPr id="21521" name="Oval 48">
              <a:extLst>
                <a:ext uri="{FF2B5EF4-FFF2-40B4-BE49-F238E27FC236}">
                  <a16:creationId xmlns:a16="http://schemas.microsoft.com/office/drawing/2014/main" id="{761FE3B6-EDAE-4FEF-BA26-D6619BD0F577}"/>
                </a:ext>
              </a:extLst>
            </p:cNvPr>
            <p:cNvSpPr>
              <a:spLocks noChangeArrowheads="1"/>
            </p:cNvSpPr>
            <p:nvPr/>
          </p:nvSpPr>
          <p:spPr bwMode="auto">
            <a:xfrm>
              <a:off x="1126" y="2448"/>
              <a:ext cx="48" cy="48"/>
            </a:xfrm>
            <a:prstGeom prst="ellipse">
              <a:avLst/>
            </a:prstGeom>
            <a:solidFill>
              <a:schemeClr val="tx1"/>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22" name="Text Box 49">
              <a:extLst>
                <a:ext uri="{FF2B5EF4-FFF2-40B4-BE49-F238E27FC236}">
                  <a16:creationId xmlns:a16="http://schemas.microsoft.com/office/drawing/2014/main" id="{C5125BCB-4117-477A-B0D0-BEA20DB3BAC7}"/>
                </a:ext>
              </a:extLst>
            </p:cNvPr>
            <p:cNvSpPr txBox="1">
              <a:spLocks noChangeArrowheads="1"/>
            </p:cNvSpPr>
            <p:nvPr/>
          </p:nvSpPr>
          <p:spPr bwMode="auto">
            <a:xfrm>
              <a:off x="1151" y="234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1523" name="Text Box 50">
              <a:extLst>
                <a:ext uri="{FF2B5EF4-FFF2-40B4-BE49-F238E27FC236}">
                  <a16:creationId xmlns:a16="http://schemas.microsoft.com/office/drawing/2014/main" id="{86E4B807-EB36-4F89-B4DF-9E5B7879E628}"/>
                </a:ext>
              </a:extLst>
            </p:cNvPr>
            <p:cNvSpPr txBox="1">
              <a:spLocks noChangeArrowheads="1"/>
            </p:cNvSpPr>
            <p:nvPr/>
          </p:nvSpPr>
          <p:spPr bwMode="auto">
            <a:xfrm>
              <a:off x="910" y="175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baseline="-25000">
                  <a:ea typeface="宋体" panose="02010600030101010101" pitchFamily="2" charset="-122"/>
                </a:rPr>
                <a:t> </a:t>
              </a:r>
              <a:endParaRPr lang="en-US" altLang="zh-CN">
                <a:ea typeface="宋体" panose="0201060003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42" name="Group 2">
            <a:extLst>
              <a:ext uri="{FF2B5EF4-FFF2-40B4-BE49-F238E27FC236}">
                <a16:creationId xmlns:a16="http://schemas.microsoft.com/office/drawing/2014/main" id="{F8F88665-B606-4722-AA5D-37FC4C52EB62}"/>
              </a:ext>
            </a:extLst>
          </p:cNvPr>
          <p:cNvGrpSpPr>
            <a:grpSpLocks/>
          </p:cNvGrpSpPr>
          <p:nvPr/>
        </p:nvGrpSpPr>
        <p:grpSpPr bwMode="auto">
          <a:xfrm>
            <a:off x="5829300" y="700088"/>
            <a:ext cx="723900" cy="2320925"/>
            <a:chOff x="3672" y="441"/>
            <a:chExt cx="456" cy="1462"/>
          </a:xfrm>
        </p:grpSpPr>
        <p:grpSp>
          <p:nvGrpSpPr>
            <p:cNvPr id="22560" name="Group 3">
              <a:extLst>
                <a:ext uri="{FF2B5EF4-FFF2-40B4-BE49-F238E27FC236}">
                  <a16:creationId xmlns:a16="http://schemas.microsoft.com/office/drawing/2014/main" id="{ED24F186-E50B-4F12-91C3-BB381A8474EE}"/>
                </a:ext>
              </a:extLst>
            </p:cNvPr>
            <p:cNvGrpSpPr>
              <a:grpSpLocks/>
            </p:cNvGrpSpPr>
            <p:nvPr/>
          </p:nvGrpSpPr>
          <p:grpSpPr bwMode="auto">
            <a:xfrm>
              <a:off x="3672" y="992"/>
              <a:ext cx="340" cy="288"/>
              <a:chOff x="3676" y="3229"/>
              <a:chExt cx="340" cy="288"/>
            </a:xfrm>
          </p:grpSpPr>
          <p:sp>
            <p:nvSpPr>
              <p:cNvPr id="192516" name="Rectangle 4">
                <a:extLst>
                  <a:ext uri="{FF2B5EF4-FFF2-40B4-BE49-F238E27FC236}">
                    <a16:creationId xmlns:a16="http://schemas.microsoft.com/office/drawing/2014/main" id="{3E107DB0-9C95-4119-BD7A-5933F94CB050}"/>
                  </a:ext>
                </a:extLst>
              </p:cNvPr>
              <p:cNvSpPr>
                <a:spLocks noChangeArrowheads="1"/>
              </p:cNvSpPr>
              <p:nvPr/>
            </p:nvSpPr>
            <p:spPr bwMode="auto">
              <a:xfrm>
                <a:off x="3676" y="3299"/>
                <a:ext cx="336" cy="185"/>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2566" name="Text Box 5">
                <a:extLst>
                  <a:ext uri="{FF2B5EF4-FFF2-40B4-BE49-F238E27FC236}">
                    <a16:creationId xmlns:a16="http://schemas.microsoft.com/office/drawing/2014/main" id="{862336C8-4D3D-4FEE-B81D-539BBBF49DD2}"/>
                  </a:ext>
                </a:extLst>
              </p:cNvPr>
              <p:cNvSpPr txBox="1">
                <a:spLocks noChangeArrowheads="1"/>
              </p:cNvSpPr>
              <p:nvPr/>
            </p:nvSpPr>
            <p:spPr bwMode="auto">
              <a:xfrm>
                <a:off x="3687" y="322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1</a:t>
                </a:r>
                <a:endParaRPr lang="en-US" altLang="zh-CN"/>
              </a:p>
            </p:txBody>
          </p:sp>
        </p:grpSp>
        <p:sp>
          <p:nvSpPr>
            <p:cNvPr id="22561" name="Line 6">
              <a:extLst>
                <a:ext uri="{FF2B5EF4-FFF2-40B4-BE49-F238E27FC236}">
                  <a16:creationId xmlns:a16="http://schemas.microsoft.com/office/drawing/2014/main" id="{88A73A23-000A-4A41-BE90-8359596B0A0D}"/>
                </a:ext>
              </a:extLst>
            </p:cNvPr>
            <p:cNvSpPr>
              <a:spLocks noChangeShapeType="1"/>
            </p:cNvSpPr>
            <p:nvPr/>
          </p:nvSpPr>
          <p:spPr bwMode="auto">
            <a:xfrm flipV="1">
              <a:off x="3819" y="549"/>
              <a:ext cx="0" cy="50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2" name="Line 7">
              <a:extLst>
                <a:ext uri="{FF2B5EF4-FFF2-40B4-BE49-F238E27FC236}">
                  <a16:creationId xmlns:a16="http://schemas.microsoft.com/office/drawing/2014/main" id="{6220407E-4D96-49F7-851E-426A8272895A}"/>
                </a:ext>
              </a:extLst>
            </p:cNvPr>
            <p:cNvSpPr>
              <a:spLocks noChangeShapeType="1"/>
            </p:cNvSpPr>
            <p:nvPr/>
          </p:nvSpPr>
          <p:spPr bwMode="auto">
            <a:xfrm flipV="1">
              <a:off x="3819" y="762"/>
              <a:ext cx="1" cy="28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3" name="Line 8">
              <a:extLst>
                <a:ext uri="{FF2B5EF4-FFF2-40B4-BE49-F238E27FC236}">
                  <a16:creationId xmlns:a16="http://schemas.microsoft.com/office/drawing/2014/main" id="{3AEAB7FC-12CC-4806-85E5-4E74C02BC390}"/>
                </a:ext>
              </a:extLst>
            </p:cNvPr>
            <p:cNvSpPr>
              <a:spLocks noChangeShapeType="1"/>
            </p:cNvSpPr>
            <p:nvPr/>
          </p:nvSpPr>
          <p:spPr bwMode="auto">
            <a:xfrm>
              <a:off x="3847" y="1243"/>
              <a:ext cx="0" cy="31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4" name="Line 9">
              <a:extLst>
                <a:ext uri="{FF2B5EF4-FFF2-40B4-BE49-F238E27FC236}">
                  <a16:creationId xmlns:a16="http://schemas.microsoft.com/office/drawing/2014/main" id="{4E84B567-1B8B-476B-93D0-CA85F7D12344}"/>
                </a:ext>
              </a:extLst>
            </p:cNvPr>
            <p:cNvSpPr>
              <a:spLocks noChangeShapeType="1"/>
            </p:cNvSpPr>
            <p:nvPr/>
          </p:nvSpPr>
          <p:spPr bwMode="auto">
            <a:xfrm>
              <a:off x="3847" y="1243"/>
              <a:ext cx="0" cy="62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39" name="Object 10">
              <a:extLst>
                <a:ext uri="{FF2B5EF4-FFF2-40B4-BE49-F238E27FC236}">
                  <a16:creationId xmlns:a16="http://schemas.microsoft.com/office/drawing/2014/main" id="{81EFB0CF-A26C-4740-848C-2E3BE04A2277}"/>
                </a:ext>
              </a:extLst>
            </p:cNvPr>
            <p:cNvGraphicFramePr>
              <a:graphicFrameLocks noChangeAspect="1"/>
            </p:cNvGraphicFramePr>
            <p:nvPr/>
          </p:nvGraphicFramePr>
          <p:xfrm>
            <a:off x="3875" y="1638"/>
            <a:ext cx="237" cy="265"/>
          </p:xfrm>
          <a:graphic>
            <a:graphicData uri="http://schemas.openxmlformats.org/presentationml/2006/ole">
              <mc:AlternateContent xmlns:mc="http://schemas.openxmlformats.org/markup-compatibility/2006">
                <mc:Choice xmlns:v="urn:schemas-microsoft-com:vml" Requires="v">
                  <p:oleObj spid="_x0000_s22567" name="Equation" r:id="rId3" imgW="215640" imgH="241200" progId="Equation.3">
                    <p:embed/>
                  </p:oleObj>
                </mc:Choice>
                <mc:Fallback>
                  <p:oleObj name="Equation" r:id="rId3" imgW="215640" imgH="241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 y="1638"/>
                          <a:ext cx="237"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11">
              <a:extLst>
                <a:ext uri="{FF2B5EF4-FFF2-40B4-BE49-F238E27FC236}">
                  <a16:creationId xmlns:a16="http://schemas.microsoft.com/office/drawing/2014/main" id="{A737B35D-871C-4AF4-942A-6690D7DA39C7}"/>
                </a:ext>
              </a:extLst>
            </p:cNvPr>
            <p:cNvGraphicFramePr>
              <a:graphicFrameLocks noChangeAspect="1"/>
            </p:cNvGraphicFramePr>
            <p:nvPr/>
          </p:nvGraphicFramePr>
          <p:xfrm>
            <a:off x="3896" y="1306"/>
            <a:ext cx="232" cy="286"/>
          </p:xfrm>
          <a:graphic>
            <a:graphicData uri="http://schemas.openxmlformats.org/presentationml/2006/ole">
              <mc:AlternateContent xmlns:mc="http://schemas.openxmlformats.org/markup-compatibility/2006">
                <mc:Choice xmlns:v="urn:schemas-microsoft-com:vml" Requires="v">
                  <p:oleObj spid="_x0000_s22568" name="Equation" r:id="rId5" imgW="164880" imgH="203040" progId="Equation.3">
                    <p:embed/>
                  </p:oleObj>
                </mc:Choice>
                <mc:Fallback>
                  <p:oleObj name="Equation" r:id="rId5" imgW="16488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6" y="1306"/>
                          <a:ext cx="23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12">
              <a:extLst>
                <a:ext uri="{FF2B5EF4-FFF2-40B4-BE49-F238E27FC236}">
                  <a16:creationId xmlns:a16="http://schemas.microsoft.com/office/drawing/2014/main" id="{D2AF0305-6B74-4852-B996-EE2C4261BE04}"/>
                </a:ext>
              </a:extLst>
            </p:cNvPr>
            <p:cNvGraphicFramePr>
              <a:graphicFrameLocks noChangeAspect="1"/>
            </p:cNvGraphicFramePr>
            <p:nvPr/>
          </p:nvGraphicFramePr>
          <p:xfrm>
            <a:off x="3818" y="441"/>
            <a:ext cx="286" cy="357"/>
          </p:xfrm>
          <a:graphic>
            <a:graphicData uri="http://schemas.openxmlformats.org/presentationml/2006/ole">
              <mc:AlternateContent xmlns:mc="http://schemas.openxmlformats.org/markup-compatibility/2006">
                <mc:Choice xmlns:v="urn:schemas-microsoft-com:vml" Requires="v">
                  <p:oleObj spid="_x0000_s22569" name="Equation" r:id="rId7" imgW="203040" imgH="253800" progId="Equation.3">
                    <p:embed/>
                  </p:oleObj>
                </mc:Choice>
                <mc:Fallback>
                  <p:oleObj name="Equation" r:id="rId7" imgW="203040" imgH="253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8" y="441"/>
                          <a:ext cx="28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3" name="Group 13">
            <a:extLst>
              <a:ext uri="{FF2B5EF4-FFF2-40B4-BE49-F238E27FC236}">
                <a16:creationId xmlns:a16="http://schemas.microsoft.com/office/drawing/2014/main" id="{25D36005-168F-4C64-83FC-22840AC2FD21}"/>
              </a:ext>
            </a:extLst>
          </p:cNvPr>
          <p:cNvGrpSpPr>
            <a:grpSpLocks/>
          </p:cNvGrpSpPr>
          <p:nvPr/>
        </p:nvGrpSpPr>
        <p:grpSpPr bwMode="auto">
          <a:xfrm>
            <a:off x="6970713" y="609600"/>
            <a:ext cx="1033462" cy="2232025"/>
            <a:chOff x="4391" y="384"/>
            <a:chExt cx="651" cy="1406"/>
          </a:xfrm>
        </p:grpSpPr>
        <p:grpSp>
          <p:nvGrpSpPr>
            <p:cNvPr id="22554" name="Group 14">
              <a:extLst>
                <a:ext uri="{FF2B5EF4-FFF2-40B4-BE49-F238E27FC236}">
                  <a16:creationId xmlns:a16="http://schemas.microsoft.com/office/drawing/2014/main" id="{638EDB62-1405-4FB3-BB3A-3AB78B9968DF}"/>
                </a:ext>
              </a:extLst>
            </p:cNvPr>
            <p:cNvGrpSpPr>
              <a:grpSpLocks/>
            </p:cNvGrpSpPr>
            <p:nvPr/>
          </p:nvGrpSpPr>
          <p:grpSpPr bwMode="auto">
            <a:xfrm>
              <a:off x="4568" y="969"/>
              <a:ext cx="329" cy="288"/>
              <a:chOff x="3664" y="1991"/>
              <a:chExt cx="329" cy="288"/>
            </a:xfrm>
          </p:grpSpPr>
          <p:sp>
            <p:nvSpPr>
              <p:cNvPr id="192527" name="Rectangle 15">
                <a:extLst>
                  <a:ext uri="{FF2B5EF4-FFF2-40B4-BE49-F238E27FC236}">
                    <a16:creationId xmlns:a16="http://schemas.microsoft.com/office/drawing/2014/main" id="{DC7D8B96-A08E-4090-A1BA-C002B2736D2F}"/>
                  </a:ext>
                </a:extLst>
              </p:cNvPr>
              <p:cNvSpPr>
                <a:spLocks noChangeArrowheads="1"/>
              </p:cNvSpPr>
              <p:nvPr/>
            </p:nvSpPr>
            <p:spPr bwMode="auto">
              <a:xfrm>
                <a:off x="3701" y="2050"/>
                <a:ext cx="240" cy="192"/>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a:ln>
              <a:effectLst/>
            </p:spPr>
            <p:txBody>
              <a:bodyPr wrap="none" anchor="ctr"/>
              <a:lstStyle/>
              <a:p>
                <a:pPr>
                  <a:defRPr/>
                </a:pPr>
                <a:endParaRPr lang="zh-CN" altLang="en-US"/>
              </a:p>
            </p:txBody>
          </p:sp>
          <p:sp>
            <p:nvSpPr>
              <p:cNvPr id="22559" name="Text Box 16">
                <a:extLst>
                  <a:ext uri="{FF2B5EF4-FFF2-40B4-BE49-F238E27FC236}">
                    <a16:creationId xmlns:a16="http://schemas.microsoft.com/office/drawing/2014/main" id="{C3882F89-4CAD-4339-926A-9FFDB06F8095}"/>
                  </a:ext>
                </a:extLst>
              </p:cNvPr>
              <p:cNvSpPr txBox="1">
                <a:spLocks noChangeArrowheads="1"/>
              </p:cNvSpPr>
              <p:nvPr/>
            </p:nvSpPr>
            <p:spPr bwMode="auto">
              <a:xfrm>
                <a:off x="3664" y="1991"/>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baseline="-25000"/>
                  <a:t>2</a:t>
                </a:r>
                <a:endParaRPr lang="en-US" altLang="zh-CN"/>
              </a:p>
            </p:txBody>
          </p:sp>
        </p:grpSp>
        <p:sp>
          <p:nvSpPr>
            <p:cNvPr id="22555" name="Line 17">
              <a:extLst>
                <a:ext uri="{FF2B5EF4-FFF2-40B4-BE49-F238E27FC236}">
                  <a16:creationId xmlns:a16="http://schemas.microsoft.com/office/drawing/2014/main" id="{6371F475-EB81-415F-B045-E4F15EEA3894}"/>
                </a:ext>
              </a:extLst>
            </p:cNvPr>
            <p:cNvSpPr>
              <a:spLocks noChangeShapeType="1"/>
            </p:cNvSpPr>
            <p:nvPr/>
          </p:nvSpPr>
          <p:spPr bwMode="auto">
            <a:xfrm flipV="1">
              <a:off x="4721" y="526"/>
              <a:ext cx="0" cy="50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6" name="Line 18">
              <a:extLst>
                <a:ext uri="{FF2B5EF4-FFF2-40B4-BE49-F238E27FC236}">
                  <a16:creationId xmlns:a16="http://schemas.microsoft.com/office/drawing/2014/main" id="{8D466CC4-9DD5-4E34-A999-CCF83E3CF193}"/>
                </a:ext>
              </a:extLst>
            </p:cNvPr>
            <p:cNvSpPr>
              <a:spLocks noChangeShapeType="1"/>
            </p:cNvSpPr>
            <p:nvPr/>
          </p:nvSpPr>
          <p:spPr bwMode="auto">
            <a:xfrm>
              <a:off x="4732" y="1225"/>
              <a:ext cx="0" cy="52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7" name="Line 19">
              <a:extLst>
                <a:ext uri="{FF2B5EF4-FFF2-40B4-BE49-F238E27FC236}">
                  <a16:creationId xmlns:a16="http://schemas.microsoft.com/office/drawing/2014/main" id="{26D6B981-CD74-42A8-9229-47CEAEEFC81F}"/>
                </a:ext>
              </a:extLst>
            </p:cNvPr>
            <p:cNvSpPr>
              <a:spLocks noChangeShapeType="1"/>
            </p:cNvSpPr>
            <p:nvPr/>
          </p:nvSpPr>
          <p:spPr bwMode="auto">
            <a:xfrm flipV="1">
              <a:off x="4721" y="739"/>
              <a:ext cx="1" cy="28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36" name="Object 20">
              <a:extLst>
                <a:ext uri="{FF2B5EF4-FFF2-40B4-BE49-F238E27FC236}">
                  <a16:creationId xmlns:a16="http://schemas.microsoft.com/office/drawing/2014/main" id="{1EC7C58F-295A-4E87-B982-0D644AE98A7C}"/>
                </a:ext>
              </a:extLst>
            </p:cNvPr>
            <p:cNvGraphicFramePr>
              <a:graphicFrameLocks noChangeAspect="1"/>
            </p:cNvGraphicFramePr>
            <p:nvPr/>
          </p:nvGraphicFramePr>
          <p:xfrm>
            <a:off x="4782" y="1525"/>
            <a:ext cx="251" cy="265"/>
          </p:xfrm>
          <a:graphic>
            <a:graphicData uri="http://schemas.openxmlformats.org/presentationml/2006/ole">
              <mc:AlternateContent xmlns:mc="http://schemas.openxmlformats.org/markup-compatibility/2006">
                <mc:Choice xmlns:v="urn:schemas-microsoft-com:vml" Requires="v">
                  <p:oleObj spid="_x0000_s22570" name="Equation" r:id="rId9" imgW="228600" imgH="241200" progId="Equation.3">
                    <p:embed/>
                  </p:oleObj>
                </mc:Choice>
                <mc:Fallback>
                  <p:oleObj name="Equation" r:id="rId9" imgW="228600" imgH="241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2" y="1525"/>
                          <a:ext cx="25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21">
              <a:extLst>
                <a:ext uri="{FF2B5EF4-FFF2-40B4-BE49-F238E27FC236}">
                  <a16:creationId xmlns:a16="http://schemas.microsoft.com/office/drawing/2014/main" id="{220A368C-7498-4B3B-AC91-BF103D33278A}"/>
                </a:ext>
              </a:extLst>
            </p:cNvPr>
            <p:cNvGraphicFramePr>
              <a:graphicFrameLocks noChangeAspect="1"/>
            </p:cNvGraphicFramePr>
            <p:nvPr/>
          </p:nvGraphicFramePr>
          <p:xfrm>
            <a:off x="4774" y="384"/>
            <a:ext cx="268" cy="357"/>
          </p:xfrm>
          <a:graphic>
            <a:graphicData uri="http://schemas.openxmlformats.org/presentationml/2006/ole">
              <mc:AlternateContent xmlns:mc="http://schemas.openxmlformats.org/markup-compatibility/2006">
                <mc:Choice xmlns:v="urn:schemas-microsoft-com:vml" Requires="v">
                  <p:oleObj spid="_x0000_s22571" name="Equation" r:id="rId11" imgW="190440" imgH="253800" progId="Equation.3">
                    <p:embed/>
                  </p:oleObj>
                </mc:Choice>
                <mc:Fallback>
                  <p:oleObj name="Equation" r:id="rId11" imgW="190440" imgH="2538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4" y="384"/>
                          <a:ext cx="26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22">
              <a:extLst>
                <a:ext uri="{FF2B5EF4-FFF2-40B4-BE49-F238E27FC236}">
                  <a16:creationId xmlns:a16="http://schemas.microsoft.com/office/drawing/2014/main" id="{5B01AF9D-DF37-48C7-8DB8-04BC6090DD40}"/>
                </a:ext>
              </a:extLst>
            </p:cNvPr>
            <p:cNvGraphicFramePr>
              <a:graphicFrameLocks noChangeAspect="1"/>
            </p:cNvGraphicFramePr>
            <p:nvPr/>
          </p:nvGraphicFramePr>
          <p:xfrm>
            <a:off x="4391" y="649"/>
            <a:ext cx="322" cy="357"/>
          </p:xfrm>
          <a:graphic>
            <a:graphicData uri="http://schemas.openxmlformats.org/presentationml/2006/ole">
              <mc:AlternateContent xmlns:mc="http://schemas.openxmlformats.org/markup-compatibility/2006">
                <mc:Choice xmlns:v="urn:schemas-microsoft-com:vml" Requires="v">
                  <p:oleObj spid="_x0000_s22572" name="Equation" r:id="rId13" imgW="228600" imgH="253800" progId="Equation.3">
                    <p:embed/>
                  </p:oleObj>
                </mc:Choice>
                <mc:Fallback>
                  <p:oleObj name="Equation" r:id="rId13" imgW="228600" imgH="2538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1" y="649"/>
                          <a:ext cx="322"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44" name="Text Box 23">
            <a:extLst>
              <a:ext uri="{FF2B5EF4-FFF2-40B4-BE49-F238E27FC236}">
                <a16:creationId xmlns:a16="http://schemas.microsoft.com/office/drawing/2014/main" id="{6339F01F-E748-4BCA-B3A9-0EFA0C9C8291}"/>
              </a:ext>
            </a:extLst>
          </p:cNvPr>
          <p:cNvSpPr txBox="1">
            <a:spLocks noChangeArrowheads="1"/>
          </p:cNvSpPr>
          <p:nvPr/>
        </p:nvSpPr>
        <p:spPr bwMode="auto">
          <a:xfrm>
            <a:off x="1125538" y="609600"/>
            <a:ext cx="283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受力分析如图    </a:t>
            </a:r>
            <a:endParaRPr lang="zh-CN" altLang="en-US">
              <a:solidFill>
                <a:srgbClr val="FF0000"/>
              </a:solidFill>
              <a:ea typeface="宋体" panose="02010600030101010101" pitchFamily="2" charset="-122"/>
            </a:endParaRPr>
          </a:p>
        </p:txBody>
      </p:sp>
      <p:sp>
        <p:nvSpPr>
          <p:cNvPr id="22545" name="Text Box 24">
            <a:extLst>
              <a:ext uri="{FF2B5EF4-FFF2-40B4-BE49-F238E27FC236}">
                <a16:creationId xmlns:a16="http://schemas.microsoft.com/office/drawing/2014/main" id="{EA299AF4-CF49-4E9D-8909-DC777B9A5F90}"/>
              </a:ext>
            </a:extLst>
          </p:cNvPr>
          <p:cNvSpPr txBox="1">
            <a:spLocks noChangeArrowheads="1"/>
          </p:cNvSpPr>
          <p:nvPr/>
        </p:nvSpPr>
        <p:spPr bwMode="auto">
          <a:xfrm>
            <a:off x="1127125" y="1143000"/>
            <a:ext cx="357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latin typeface="Arial" panose="020B0604020202020204" pitchFamily="34" charset="0"/>
                <a:ea typeface="宋体" panose="02010600030101010101" pitchFamily="2" charset="-122"/>
              </a:rPr>
              <a:t>m</a:t>
            </a:r>
            <a:r>
              <a:rPr lang="en-US" altLang="zh-CN" baseline="-25000">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刚能被提起的条件为   </a:t>
            </a:r>
          </a:p>
        </p:txBody>
      </p:sp>
      <p:graphicFrame>
        <p:nvGraphicFramePr>
          <p:cNvPr id="22530" name="Object 25">
            <a:extLst>
              <a:ext uri="{FF2B5EF4-FFF2-40B4-BE49-F238E27FC236}">
                <a16:creationId xmlns:a16="http://schemas.microsoft.com/office/drawing/2014/main" id="{AC7E1B5E-99FF-40F6-8EE1-CCB26B77223F}"/>
              </a:ext>
            </a:extLst>
          </p:cNvPr>
          <p:cNvGraphicFramePr>
            <a:graphicFrameLocks noChangeAspect="1"/>
          </p:cNvGraphicFramePr>
          <p:nvPr/>
        </p:nvGraphicFramePr>
        <p:xfrm>
          <a:off x="1905000" y="1676400"/>
          <a:ext cx="1676400" cy="558800"/>
        </p:xfrm>
        <a:graphic>
          <a:graphicData uri="http://schemas.openxmlformats.org/presentationml/2006/ole">
            <mc:AlternateContent xmlns:mc="http://schemas.openxmlformats.org/markup-compatibility/2006">
              <mc:Choice xmlns:v="urn:schemas-microsoft-com:vml" Requires="v">
                <p:oleObj spid="_x0000_s22573" name="Equation" r:id="rId15" imgW="761760" imgH="253800" progId="Equation.3">
                  <p:embed/>
                </p:oleObj>
              </mc:Choice>
              <mc:Fallback>
                <p:oleObj name="Equation" r:id="rId15" imgW="761760" imgH="2538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1676400"/>
                        <a:ext cx="1676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6" name="Text Box 26">
            <a:extLst>
              <a:ext uri="{FF2B5EF4-FFF2-40B4-BE49-F238E27FC236}">
                <a16:creationId xmlns:a16="http://schemas.microsoft.com/office/drawing/2014/main" id="{29D03DF2-95F7-42C6-ACB6-7C345C083D02}"/>
              </a:ext>
            </a:extLst>
          </p:cNvPr>
          <p:cNvSpPr txBox="1">
            <a:spLocks noChangeArrowheads="1"/>
          </p:cNvSpPr>
          <p:nvPr/>
        </p:nvSpPr>
        <p:spPr bwMode="auto">
          <a:xfrm>
            <a:off x="1109663" y="2286000"/>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即   </a:t>
            </a:r>
          </a:p>
        </p:txBody>
      </p:sp>
      <p:graphicFrame>
        <p:nvGraphicFramePr>
          <p:cNvPr id="22531" name="Object 27">
            <a:extLst>
              <a:ext uri="{FF2B5EF4-FFF2-40B4-BE49-F238E27FC236}">
                <a16:creationId xmlns:a16="http://schemas.microsoft.com/office/drawing/2014/main" id="{14921DC4-06FD-475C-802A-0CF4EF0E0B05}"/>
              </a:ext>
            </a:extLst>
          </p:cNvPr>
          <p:cNvGraphicFramePr>
            <a:graphicFrameLocks noChangeAspect="1"/>
          </p:cNvGraphicFramePr>
          <p:nvPr/>
        </p:nvGraphicFramePr>
        <p:xfrm>
          <a:off x="1905000" y="2233613"/>
          <a:ext cx="2419350" cy="554037"/>
        </p:xfrm>
        <a:graphic>
          <a:graphicData uri="http://schemas.openxmlformats.org/presentationml/2006/ole">
            <mc:AlternateContent xmlns:mc="http://schemas.openxmlformats.org/markup-compatibility/2006">
              <mc:Choice xmlns:v="urn:schemas-microsoft-com:vml" Requires="v">
                <p:oleObj spid="_x0000_s22574" name="Equation" r:id="rId17" imgW="901440" imgH="228600" progId="Equation.3">
                  <p:embed/>
                </p:oleObj>
              </mc:Choice>
              <mc:Fallback>
                <p:oleObj name="Equation" r:id="rId17" imgW="901440" imgH="22860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5000" y="2233613"/>
                        <a:ext cx="24193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Text Box 28">
            <a:extLst>
              <a:ext uri="{FF2B5EF4-FFF2-40B4-BE49-F238E27FC236}">
                <a16:creationId xmlns:a16="http://schemas.microsoft.com/office/drawing/2014/main" id="{33BCC7B2-C08B-4731-B0E9-B1B3C1138FDA}"/>
              </a:ext>
            </a:extLst>
          </p:cNvPr>
          <p:cNvSpPr txBox="1">
            <a:spLocks noChangeArrowheads="1"/>
          </p:cNvSpPr>
          <p:nvPr/>
        </p:nvSpPr>
        <p:spPr bwMode="auto">
          <a:xfrm>
            <a:off x="4876800" y="22098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p>
        </p:txBody>
      </p:sp>
      <p:sp>
        <p:nvSpPr>
          <p:cNvPr id="22548" name="Text Box 29">
            <a:extLst>
              <a:ext uri="{FF2B5EF4-FFF2-40B4-BE49-F238E27FC236}">
                <a16:creationId xmlns:a16="http://schemas.microsoft.com/office/drawing/2014/main" id="{D17D202D-DAED-4B3D-B92E-FAD47E28D128}"/>
              </a:ext>
            </a:extLst>
          </p:cNvPr>
          <p:cNvSpPr txBox="1">
            <a:spLocks noChangeArrowheads="1"/>
          </p:cNvSpPr>
          <p:nvPr/>
        </p:nvSpPr>
        <p:spPr bwMode="auto">
          <a:xfrm>
            <a:off x="1149350" y="2936875"/>
            <a:ext cx="167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1</a:t>
            </a:r>
            <a:r>
              <a:rPr lang="zh-CN" altLang="en-US">
                <a:ea typeface="宋体" panose="02010600030101010101" pitchFamily="2" charset="-122"/>
              </a:rPr>
              <a:t>平衡时   </a:t>
            </a:r>
          </a:p>
        </p:txBody>
      </p:sp>
      <p:graphicFrame>
        <p:nvGraphicFramePr>
          <p:cNvPr id="22532" name="Object 30">
            <a:extLst>
              <a:ext uri="{FF2B5EF4-FFF2-40B4-BE49-F238E27FC236}">
                <a16:creationId xmlns:a16="http://schemas.microsoft.com/office/drawing/2014/main" id="{F75D824D-1B28-4CD8-BEE4-E109932717D9}"/>
              </a:ext>
            </a:extLst>
          </p:cNvPr>
          <p:cNvGraphicFramePr>
            <a:graphicFrameLocks noChangeAspect="1"/>
          </p:cNvGraphicFramePr>
          <p:nvPr/>
        </p:nvGraphicFramePr>
        <p:xfrm>
          <a:off x="2743200" y="2895600"/>
          <a:ext cx="2235200" cy="558800"/>
        </p:xfrm>
        <a:graphic>
          <a:graphicData uri="http://schemas.openxmlformats.org/presentationml/2006/ole">
            <mc:AlternateContent xmlns:mc="http://schemas.openxmlformats.org/markup-compatibility/2006">
              <mc:Choice xmlns:v="urn:schemas-microsoft-com:vml" Requires="v">
                <p:oleObj spid="_x0000_s22575" name="Equation" r:id="rId19" imgW="1015920" imgH="253800" progId="Equation.3">
                  <p:embed/>
                </p:oleObj>
              </mc:Choice>
              <mc:Fallback>
                <p:oleObj name="Equation" r:id="rId19" imgW="1015920" imgH="253800"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2895600"/>
                        <a:ext cx="2235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9" name="Text Box 31">
            <a:extLst>
              <a:ext uri="{FF2B5EF4-FFF2-40B4-BE49-F238E27FC236}">
                <a16:creationId xmlns:a16="http://schemas.microsoft.com/office/drawing/2014/main" id="{E9AE1D4F-88EE-4497-B5C9-A36C6E0AD085}"/>
              </a:ext>
            </a:extLst>
          </p:cNvPr>
          <p:cNvSpPr txBox="1">
            <a:spLocks noChangeArrowheads="1"/>
          </p:cNvSpPr>
          <p:nvPr/>
        </p:nvSpPr>
        <p:spPr bwMode="auto">
          <a:xfrm>
            <a:off x="1143000" y="3557588"/>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即  </a:t>
            </a:r>
          </a:p>
        </p:txBody>
      </p:sp>
      <p:graphicFrame>
        <p:nvGraphicFramePr>
          <p:cNvPr id="22533" name="Object 32">
            <a:extLst>
              <a:ext uri="{FF2B5EF4-FFF2-40B4-BE49-F238E27FC236}">
                <a16:creationId xmlns:a16="http://schemas.microsoft.com/office/drawing/2014/main" id="{153F04E2-B3BF-4E45-8175-976D5FD39CDD}"/>
              </a:ext>
            </a:extLst>
          </p:cNvPr>
          <p:cNvGraphicFramePr>
            <a:graphicFrameLocks noChangeAspect="1"/>
          </p:cNvGraphicFramePr>
          <p:nvPr/>
        </p:nvGraphicFramePr>
        <p:xfrm>
          <a:off x="2032000" y="3522663"/>
          <a:ext cx="2997200" cy="514350"/>
        </p:xfrm>
        <a:graphic>
          <a:graphicData uri="http://schemas.openxmlformats.org/presentationml/2006/ole">
            <mc:AlternateContent xmlns:mc="http://schemas.openxmlformats.org/markup-compatibility/2006">
              <mc:Choice xmlns:v="urn:schemas-microsoft-com:vml" Requires="v">
                <p:oleObj spid="_x0000_s22576" name="Equation" r:id="rId21" imgW="1257120" imgH="215640" progId="Equation.3">
                  <p:embed/>
                </p:oleObj>
              </mc:Choice>
              <mc:Fallback>
                <p:oleObj name="Equation" r:id="rId21" imgW="1257120" imgH="215640"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32000" y="3522663"/>
                        <a:ext cx="29972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0" name="Text Box 33">
            <a:extLst>
              <a:ext uri="{FF2B5EF4-FFF2-40B4-BE49-F238E27FC236}">
                <a16:creationId xmlns:a16="http://schemas.microsoft.com/office/drawing/2014/main" id="{A5609409-2DEC-4C22-82CA-A5229625C67D}"/>
              </a:ext>
            </a:extLst>
          </p:cNvPr>
          <p:cNvSpPr txBox="1">
            <a:spLocks noChangeArrowheads="1"/>
          </p:cNvSpPr>
          <p:nvPr/>
        </p:nvSpPr>
        <p:spPr bwMode="auto">
          <a:xfrm>
            <a:off x="5791200" y="35052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p>
        </p:txBody>
      </p:sp>
      <p:sp>
        <p:nvSpPr>
          <p:cNvPr id="22551" name="Text Box 34">
            <a:extLst>
              <a:ext uri="{FF2B5EF4-FFF2-40B4-BE49-F238E27FC236}">
                <a16:creationId xmlns:a16="http://schemas.microsoft.com/office/drawing/2014/main" id="{A18BDEFE-AB49-4AF7-BA8F-1FEB7EC27500}"/>
              </a:ext>
            </a:extLst>
          </p:cNvPr>
          <p:cNvSpPr txBox="1">
            <a:spLocks noChangeArrowheads="1"/>
          </p:cNvSpPr>
          <p:nvPr/>
        </p:nvSpPr>
        <p:spPr bwMode="auto">
          <a:xfrm>
            <a:off x="1143000" y="4211638"/>
            <a:ext cx="631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将坐标原点视作弹性势能和重力势能的零点    </a:t>
            </a:r>
          </a:p>
        </p:txBody>
      </p:sp>
      <p:graphicFrame>
        <p:nvGraphicFramePr>
          <p:cNvPr id="22534" name="Object 35">
            <a:extLst>
              <a:ext uri="{FF2B5EF4-FFF2-40B4-BE49-F238E27FC236}">
                <a16:creationId xmlns:a16="http://schemas.microsoft.com/office/drawing/2014/main" id="{9FE45CFF-ACBB-4DFD-8272-6130488874A9}"/>
              </a:ext>
            </a:extLst>
          </p:cNvPr>
          <p:cNvGraphicFramePr>
            <a:graphicFrameLocks noChangeAspect="1"/>
          </p:cNvGraphicFramePr>
          <p:nvPr/>
        </p:nvGraphicFramePr>
        <p:xfrm>
          <a:off x="2173288" y="4648200"/>
          <a:ext cx="4033837" cy="831850"/>
        </p:xfrm>
        <a:graphic>
          <a:graphicData uri="http://schemas.openxmlformats.org/presentationml/2006/ole">
            <mc:AlternateContent xmlns:mc="http://schemas.openxmlformats.org/markup-compatibility/2006">
              <mc:Choice xmlns:v="urn:schemas-microsoft-com:vml" Requires="v">
                <p:oleObj spid="_x0000_s22577" name="公式" r:id="rId23" imgW="1904760" imgH="393480" progId="Equation.3">
                  <p:embed/>
                </p:oleObj>
              </mc:Choice>
              <mc:Fallback>
                <p:oleObj name="公式" r:id="rId23" imgW="1904760" imgH="39348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73288" y="4648200"/>
                        <a:ext cx="403383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2" name="Text Box 36">
            <a:extLst>
              <a:ext uri="{FF2B5EF4-FFF2-40B4-BE49-F238E27FC236}">
                <a16:creationId xmlns:a16="http://schemas.microsoft.com/office/drawing/2014/main" id="{3DE4B4B4-2F6E-4BE5-B866-9889907783BF}"/>
              </a:ext>
            </a:extLst>
          </p:cNvPr>
          <p:cNvSpPr txBox="1">
            <a:spLocks noChangeArrowheads="1"/>
          </p:cNvSpPr>
          <p:nvPr/>
        </p:nvSpPr>
        <p:spPr bwMode="auto">
          <a:xfrm>
            <a:off x="7010400" y="4800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p>
        </p:txBody>
      </p:sp>
      <p:graphicFrame>
        <p:nvGraphicFramePr>
          <p:cNvPr id="22535" name="Object 37">
            <a:extLst>
              <a:ext uri="{FF2B5EF4-FFF2-40B4-BE49-F238E27FC236}">
                <a16:creationId xmlns:a16="http://schemas.microsoft.com/office/drawing/2014/main" id="{5E780987-6E87-4937-B2BD-FFF705C43F9E}"/>
              </a:ext>
            </a:extLst>
          </p:cNvPr>
          <p:cNvGraphicFramePr>
            <a:graphicFrameLocks noChangeAspect="1"/>
          </p:cNvGraphicFramePr>
          <p:nvPr/>
        </p:nvGraphicFramePr>
        <p:xfrm>
          <a:off x="3200400" y="5638800"/>
          <a:ext cx="1928813" cy="490538"/>
        </p:xfrm>
        <a:graphic>
          <a:graphicData uri="http://schemas.openxmlformats.org/presentationml/2006/ole">
            <mc:AlternateContent xmlns:mc="http://schemas.openxmlformats.org/markup-compatibility/2006">
              <mc:Choice xmlns:v="urn:schemas-microsoft-com:vml" Requires="v">
                <p:oleObj spid="_x0000_s22578" name="Equation" r:id="rId25" imgW="1041120" imgH="215640" progId="Equation.3">
                  <p:embed/>
                </p:oleObj>
              </mc:Choice>
              <mc:Fallback>
                <p:oleObj name="Equation" r:id="rId25" imgW="1041120" imgH="21564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0400" y="5638800"/>
                        <a:ext cx="19288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3" name="Text Box 38">
            <a:extLst>
              <a:ext uri="{FF2B5EF4-FFF2-40B4-BE49-F238E27FC236}">
                <a16:creationId xmlns:a16="http://schemas.microsoft.com/office/drawing/2014/main" id="{70D08B10-5063-414B-AD09-A6AB16A1387E}"/>
              </a:ext>
            </a:extLst>
          </p:cNvPr>
          <p:cNvSpPr txBox="1">
            <a:spLocks noChangeArrowheads="1"/>
          </p:cNvSpPr>
          <p:nvPr/>
        </p:nvSpPr>
        <p:spPr bwMode="auto">
          <a:xfrm>
            <a:off x="1203325" y="56800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联立求得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775FB12B-D280-46FB-AA0F-DC39CB95CCE3}"/>
              </a:ext>
            </a:extLst>
          </p:cNvPr>
          <p:cNvGraphicFramePr>
            <a:graphicFrameLocks noChangeAspect="1"/>
          </p:cNvGraphicFramePr>
          <p:nvPr/>
        </p:nvGraphicFramePr>
        <p:xfrm>
          <a:off x="2652713" y="685800"/>
          <a:ext cx="1857375" cy="900113"/>
        </p:xfrm>
        <a:graphic>
          <a:graphicData uri="http://schemas.openxmlformats.org/presentationml/2006/ole">
            <mc:AlternateContent xmlns:mc="http://schemas.openxmlformats.org/markup-compatibility/2006">
              <mc:Choice xmlns:v="urn:schemas-microsoft-com:vml" Requires="v">
                <p:oleObj spid="_x0000_s2062" name="公式" r:id="rId3" imgW="812520" imgH="393480" progId="Equation.3">
                  <p:embed/>
                </p:oleObj>
              </mc:Choice>
              <mc:Fallback>
                <p:oleObj name="公式" r:id="rId3" imgW="81252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713" y="685800"/>
                        <a:ext cx="185737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3">
            <a:extLst>
              <a:ext uri="{FF2B5EF4-FFF2-40B4-BE49-F238E27FC236}">
                <a16:creationId xmlns:a16="http://schemas.microsoft.com/office/drawing/2014/main" id="{0E0540D6-558C-4146-BD12-5FAF554BDEF3}"/>
              </a:ext>
            </a:extLst>
          </p:cNvPr>
          <p:cNvSpPr txBox="1">
            <a:spLocks noChangeArrowheads="1"/>
          </p:cNvSpPr>
          <p:nvPr/>
        </p:nvSpPr>
        <p:spPr bwMode="auto">
          <a:xfrm>
            <a:off x="1397000" y="963613"/>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tx2"/>
                </a:solidFill>
                <a:ea typeface="宋体" panose="02010600030101010101" pitchFamily="2" charset="-122"/>
              </a:rPr>
              <a:t>定义  </a:t>
            </a:r>
          </a:p>
        </p:txBody>
      </p:sp>
      <p:sp>
        <p:nvSpPr>
          <p:cNvPr id="2055" name="Rectangle 4">
            <a:extLst>
              <a:ext uri="{FF2B5EF4-FFF2-40B4-BE49-F238E27FC236}">
                <a16:creationId xmlns:a16="http://schemas.microsoft.com/office/drawing/2014/main" id="{BA704700-4945-4480-807B-34712A1AE080}"/>
              </a:ext>
            </a:extLst>
          </p:cNvPr>
          <p:cNvSpPr>
            <a:spLocks noChangeArrowheads="1"/>
          </p:cNvSpPr>
          <p:nvPr/>
        </p:nvSpPr>
        <p:spPr bwMode="auto">
          <a:xfrm>
            <a:off x="1371600" y="1676400"/>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tx2"/>
                </a:solidFill>
                <a:ea typeface="宋体" panose="02010600030101010101" pitchFamily="2" charset="-122"/>
              </a:rPr>
              <a:t>单位和量纲与功同</a:t>
            </a:r>
            <a:r>
              <a:rPr lang="en-US" altLang="zh-CN">
                <a:solidFill>
                  <a:schemeClr val="tx2"/>
                </a:solidFill>
                <a:ea typeface="宋体" panose="02010600030101010101" pitchFamily="2" charset="-122"/>
              </a:rPr>
              <a:t>.    </a:t>
            </a:r>
          </a:p>
        </p:txBody>
      </p:sp>
      <p:sp>
        <p:nvSpPr>
          <p:cNvPr id="2056" name="Text Box 5">
            <a:extLst>
              <a:ext uri="{FF2B5EF4-FFF2-40B4-BE49-F238E27FC236}">
                <a16:creationId xmlns:a16="http://schemas.microsoft.com/office/drawing/2014/main" id="{7D2C4EFA-4945-41C3-BD9E-1E42A866BCA4}"/>
              </a:ext>
            </a:extLst>
          </p:cNvPr>
          <p:cNvSpPr txBox="1">
            <a:spLocks noChangeArrowheads="1"/>
          </p:cNvSpPr>
          <p:nvPr/>
        </p:nvSpPr>
        <p:spPr bwMode="auto">
          <a:xfrm>
            <a:off x="5029200" y="914400"/>
            <a:ext cx="263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物体的动能    </a:t>
            </a:r>
          </a:p>
        </p:txBody>
      </p:sp>
      <p:graphicFrame>
        <p:nvGraphicFramePr>
          <p:cNvPr id="2051" name="Object 6">
            <a:extLst>
              <a:ext uri="{FF2B5EF4-FFF2-40B4-BE49-F238E27FC236}">
                <a16:creationId xmlns:a16="http://schemas.microsoft.com/office/drawing/2014/main" id="{CD41D1F4-56BD-4926-AAA3-1D17544E2B99}"/>
              </a:ext>
            </a:extLst>
          </p:cNvPr>
          <p:cNvGraphicFramePr>
            <a:graphicFrameLocks noChangeAspect="1"/>
          </p:cNvGraphicFramePr>
          <p:nvPr/>
        </p:nvGraphicFramePr>
        <p:xfrm>
          <a:off x="2967038" y="2224088"/>
          <a:ext cx="3011487" cy="865187"/>
        </p:xfrm>
        <a:graphic>
          <a:graphicData uri="http://schemas.openxmlformats.org/presentationml/2006/ole">
            <mc:AlternateContent xmlns:mc="http://schemas.openxmlformats.org/markup-compatibility/2006">
              <mc:Choice xmlns:v="urn:schemas-microsoft-com:vml" Requires="v">
                <p:oleObj spid="_x0000_s2063" name="公式" r:id="rId5" imgW="1218960" imgH="393480" progId="Equation.3">
                  <p:embed/>
                </p:oleObj>
              </mc:Choice>
              <mc:Fallback>
                <p:oleObj name="公式" r:id="rId5" imgW="12189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038" y="2224088"/>
                        <a:ext cx="3011487"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7" name="Group 7">
            <a:extLst>
              <a:ext uri="{FF2B5EF4-FFF2-40B4-BE49-F238E27FC236}">
                <a16:creationId xmlns:a16="http://schemas.microsoft.com/office/drawing/2014/main" id="{D3A97E5B-0D91-4E84-9E3A-A54EDA83C123}"/>
              </a:ext>
            </a:extLst>
          </p:cNvPr>
          <p:cNvGrpSpPr>
            <a:grpSpLocks/>
          </p:cNvGrpSpPr>
          <p:nvPr/>
        </p:nvGrpSpPr>
        <p:grpSpPr bwMode="auto">
          <a:xfrm>
            <a:off x="1493838" y="4187825"/>
            <a:ext cx="6430962" cy="993775"/>
            <a:chOff x="941" y="2638"/>
            <a:chExt cx="4051" cy="626"/>
          </a:xfrm>
        </p:grpSpPr>
        <p:sp>
          <p:nvSpPr>
            <p:cNvPr id="2061" name="Text Box 8">
              <a:extLst>
                <a:ext uri="{FF2B5EF4-FFF2-40B4-BE49-F238E27FC236}">
                  <a16:creationId xmlns:a16="http://schemas.microsoft.com/office/drawing/2014/main" id="{5BDF87B2-1AAD-4DA8-8EB2-04FF59EC1FC0}"/>
                </a:ext>
              </a:extLst>
            </p:cNvPr>
            <p:cNvSpPr txBox="1">
              <a:spLocks noChangeArrowheads="1"/>
            </p:cNvSpPr>
            <p:nvPr/>
          </p:nvSpPr>
          <p:spPr bwMode="auto">
            <a:xfrm>
              <a:off x="941" y="2642"/>
              <a:ext cx="4051"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即：合力     对质点所做的功等于质点动能的增   </a:t>
              </a:r>
            </a:p>
            <a:p>
              <a:pPr eaLnBrk="1" hangingPunct="1">
                <a:lnSpc>
                  <a:spcPct val="135000"/>
                </a:lnSpc>
              </a:pPr>
              <a:r>
                <a:rPr lang="zh-CN" altLang="en-US">
                  <a:ea typeface="宋体" panose="02010600030101010101" pitchFamily="2" charset="-122"/>
                </a:rPr>
                <a:t>        量，是动力学基本定理之一</a:t>
              </a:r>
              <a:r>
                <a:rPr lang="en-US" altLang="zh-CN">
                  <a:ea typeface="宋体" panose="02010600030101010101" pitchFamily="2" charset="-122"/>
                </a:rPr>
                <a:t>.     </a:t>
              </a:r>
            </a:p>
          </p:txBody>
        </p:sp>
        <p:graphicFrame>
          <p:nvGraphicFramePr>
            <p:cNvPr id="2053" name="Object 9">
              <a:extLst>
                <a:ext uri="{FF2B5EF4-FFF2-40B4-BE49-F238E27FC236}">
                  <a16:creationId xmlns:a16="http://schemas.microsoft.com/office/drawing/2014/main" id="{98AF86EE-9C7D-4E0D-B000-6902C6F0BD60}"/>
                </a:ext>
              </a:extLst>
            </p:cNvPr>
            <p:cNvGraphicFramePr>
              <a:graphicFrameLocks noChangeAspect="1"/>
            </p:cNvGraphicFramePr>
            <p:nvPr/>
          </p:nvGraphicFramePr>
          <p:xfrm>
            <a:off x="1733" y="2638"/>
            <a:ext cx="235" cy="290"/>
          </p:xfrm>
          <a:graphic>
            <a:graphicData uri="http://schemas.openxmlformats.org/presentationml/2006/ole">
              <mc:AlternateContent xmlns:mc="http://schemas.openxmlformats.org/markup-compatibility/2006">
                <mc:Choice xmlns:v="urn:schemas-microsoft-com:vml" Requires="v">
                  <p:oleObj spid="_x0000_s2064" name="公式" r:id="rId7" imgW="164880" imgH="203040" progId="Equation.3">
                    <p:embed/>
                  </p:oleObj>
                </mc:Choice>
                <mc:Fallback>
                  <p:oleObj name="公式" r:id="rId7" imgW="16488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3" y="2638"/>
                          <a:ext cx="23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58" name="Rectangle 10">
            <a:extLst>
              <a:ext uri="{FF2B5EF4-FFF2-40B4-BE49-F238E27FC236}">
                <a16:creationId xmlns:a16="http://schemas.microsoft.com/office/drawing/2014/main" id="{65738276-2A1F-4F22-ACB1-03CD83AF01B4}"/>
              </a:ext>
            </a:extLst>
          </p:cNvPr>
          <p:cNvSpPr>
            <a:spLocks noChangeArrowheads="1"/>
          </p:cNvSpPr>
          <p:nvPr/>
        </p:nvSpPr>
        <p:spPr bwMode="auto">
          <a:xfrm>
            <a:off x="5562600" y="3352800"/>
            <a:ext cx="2063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动能定理   </a:t>
            </a:r>
          </a:p>
        </p:txBody>
      </p:sp>
      <p:sp>
        <p:nvSpPr>
          <p:cNvPr id="2059" name="Text Box 11">
            <a:extLst>
              <a:ext uri="{FF2B5EF4-FFF2-40B4-BE49-F238E27FC236}">
                <a16:creationId xmlns:a16="http://schemas.microsoft.com/office/drawing/2014/main" id="{E77951A2-7CB0-4D80-9B8C-564814CE879D}"/>
              </a:ext>
            </a:extLst>
          </p:cNvPr>
          <p:cNvSpPr txBox="1">
            <a:spLocks noChangeArrowheads="1"/>
          </p:cNvSpPr>
          <p:nvPr/>
        </p:nvSpPr>
        <p:spPr bwMode="auto">
          <a:xfrm>
            <a:off x="1397000" y="2362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则：</a:t>
            </a:r>
          </a:p>
        </p:txBody>
      </p:sp>
      <p:sp>
        <p:nvSpPr>
          <p:cNvPr id="2060" name="Text Box 12">
            <a:extLst>
              <a:ext uri="{FF2B5EF4-FFF2-40B4-BE49-F238E27FC236}">
                <a16:creationId xmlns:a16="http://schemas.microsoft.com/office/drawing/2014/main" id="{59B23340-D948-4C98-AA5E-46F8050D767A}"/>
              </a:ext>
            </a:extLst>
          </p:cNvPr>
          <p:cNvSpPr txBox="1">
            <a:spLocks noChangeArrowheads="1"/>
          </p:cNvSpPr>
          <p:nvPr/>
        </p:nvSpPr>
        <p:spPr bwMode="auto">
          <a:xfrm>
            <a:off x="1397000" y="32829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或：</a:t>
            </a:r>
          </a:p>
        </p:txBody>
      </p:sp>
      <p:graphicFrame>
        <p:nvGraphicFramePr>
          <p:cNvPr id="2052" name="Object 13">
            <a:extLst>
              <a:ext uri="{FF2B5EF4-FFF2-40B4-BE49-F238E27FC236}">
                <a16:creationId xmlns:a16="http://schemas.microsoft.com/office/drawing/2014/main" id="{E01410E6-BDAB-47BD-A34E-4160A4BCE002}"/>
              </a:ext>
            </a:extLst>
          </p:cNvPr>
          <p:cNvGraphicFramePr>
            <a:graphicFrameLocks noChangeAspect="1"/>
          </p:cNvGraphicFramePr>
          <p:nvPr/>
        </p:nvGraphicFramePr>
        <p:xfrm>
          <a:off x="2952750" y="3287713"/>
          <a:ext cx="2000250" cy="522287"/>
        </p:xfrm>
        <a:graphic>
          <a:graphicData uri="http://schemas.openxmlformats.org/presentationml/2006/ole">
            <mc:AlternateContent xmlns:mc="http://schemas.openxmlformats.org/markup-compatibility/2006">
              <mc:Choice xmlns:v="urn:schemas-microsoft-com:vml" Requires="v">
                <p:oleObj spid="_x0000_s2065" name="公式" r:id="rId9" imgW="876240" imgH="228600" progId="Equation.3">
                  <p:embed/>
                </p:oleObj>
              </mc:Choice>
              <mc:Fallback>
                <p:oleObj name="公式" r:id="rId9" imgW="87624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2750" y="3287713"/>
                        <a:ext cx="20002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6CC82E86-E390-42E1-B4CF-981CDDE70E72}"/>
              </a:ext>
            </a:extLst>
          </p:cNvPr>
          <p:cNvSpPr txBox="1">
            <a:spLocks noChangeArrowheads="1"/>
          </p:cNvSpPr>
          <p:nvPr/>
        </p:nvSpPr>
        <p:spPr bwMode="auto">
          <a:xfrm>
            <a:off x="1530350" y="533400"/>
            <a:ext cx="35067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§4.6 </a:t>
            </a:r>
            <a:r>
              <a:rPr lang="zh-CN" altLang="en-US" sz="3600"/>
              <a:t>对心碰撞   </a:t>
            </a:r>
          </a:p>
        </p:txBody>
      </p:sp>
      <p:sp>
        <p:nvSpPr>
          <p:cNvPr id="48131" name="Text Box 3">
            <a:extLst>
              <a:ext uri="{FF2B5EF4-FFF2-40B4-BE49-F238E27FC236}">
                <a16:creationId xmlns:a16="http://schemas.microsoft.com/office/drawing/2014/main" id="{AA4F0760-1115-45D7-8952-CF082908C68B}"/>
              </a:ext>
            </a:extLst>
          </p:cNvPr>
          <p:cNvSpPr txBox="1">
            <a:spLocks noChangeArrowheads="1"/>
          </p:cNvSpPr>
          <p:nvPr/>
        </p:nvSpPr>
        <p:spPr bwMode="auto">
          <a:xfrm>
            <a:off x="1530350" y="1600200"/>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§4.6.1 </a:t>
            </a:r>
            <a:r>
              <a:rPr lang="zh-CN" altLang="en-US" sz="2800">
                <a:ea typeface="黑体" panose="02010609060101010101" pitchFamily="49" charset="-122"/>
              </a:rPr>
              <a:t>关于对心碰撞的基本公式  </a:t>
            </a:r>
          </a:p>
        </p:txBody>
      </p:sp>
      <p:sp>
        <p:nvSpPr>
          <p:cNvPr id="48132" name="Text Box 4">
            <a:extLst>
              <a:ext uri="{FF2B5EF4-FFF2-40B4-BE49-F238E27FC236}">
                <a16:creationId xmlns:a16="http://schemas.microsoft.com/office/drawing/2014/main" id="{D84E7002-E034-46AA-BE0A-24A9529472C1}"/>
              </a:ext>
            </a:extLst>
          </p:cNvPr>
          <p:cNvSpPr txBox="1">
            <a:spLocks noChangeArrowheads="1"/>
          </p:cNvSpPr>
          <p:nvPr/>
        </p:nvSpPr>
        <p:spPr bwMode="auto">
          <a:xfrm>
            <a:off x="1530350" y="2362200"/>
            <a:ext cx="669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§4.6.2 </a:t>
            </a:r>
            <a:r>
              <a:rPr lang="zh-CN" altLang="en-US" sz="2800">
                <a:ea typeface="黑体" panose="02010609060101010101" pitchFamily="49" charset="-122"/>
              </a:rPr>
              <a:t>完全弹性碰撞</a:t>
            </a:r>
            <a:r>
              <a:rPr lang="en-US" altLang="zh-CN" sz="2800">
                <a:ea typeface="宋体" panose="02010600030101010101" pitchFamily="2" charset="-122"/>
                <a:cs typeface="Times New Roman" panose="02020603050405020304" pitchFamily="18" charset="0"/>
              </a:rPr>
              <a:t>·</a:t>
            </a:r>
            <a:r>
              <a:rPr lang="zh-CN" altLang="en-US" sz="2800">
                <a:ea typeface="黑体" panose="02010609060101010101" pitchFamily="49" charset="-122"/>
              </a:rPr>
              <a:t>查德威克发现中子   </a:t>
            </a:r>
          </a:p>
        </p:txBody>
      </p:sp>
      <p:sp>
        <p:nvSpPr>
          <p:cNvPr id="48133" name="Text Box 5">
            <a:extLst>
              <a:ext uri="{FF2B5EF4-FFF2-40B4-BE49-F238E27FC236}">
                <a16:creationId xmlns:a16="http://schemas.microsoft.com/office/drawing/2014/main" id="{01105875-2B0B-4F74-9172-70CA3BB9AF8A}"/>
              </a:ext>
            </a:extLst>
          </p:cNvPr>
          <p:cNvSpPr txBox="1">
            <a:spLocks noChangeArrowheads="1"/>
          </p:cNvSpPr>
          <p:nvPr/>
        </p:nvSpPr>
        <p:spPr bwMode="auto">
          <a:xfrm>
            <a:off x="1530350" y="3124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§4.6.3 </a:t>
            </a:r>
            <a:r>
              <a:rPr lang="zh-CN" altLang="en-US" sz="2800">
                <a:ea typeface="黑体" panose="02010609060101010101" pitchFamily="49" charset="-122"/>
              </a:rPr>
              <a:t>完全非弹性碰撞   </a:t>
            </a:r>
          </a:p>
        </p:txBody>
      </p:sp>
      <p:sp>
        <p:nvSpPr>
          <p:cNvPr id="48134" name="Text Box 6">
            <a:extLst>
              <a:ext uri="{FF2B5EF4-FFF2-40B4-BE49-F238E27FC236}">
                <a16:creationId xmlns:a16="http://schemas.microsoft.com/office/drawing/2014/main" id="{A5C766D7-0439-42BB-BA16-135BA81C65B6}"/>
              </a:ext>
            </a:extLst>
          </p:cNvPr>
          <p:cNvSpPr txBox="1">
            <a:spLocks noChangeArrowheads="1"/>
          </p:cNvSpPr>
          <p:nvPr/>
        </p:nvSpPr>
        <p:spPr bwMode="auto">
          <a:xfrm>
            <a:off x="1530350" y="3886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§4.6.3 </a:t>
            </a:r>
            <a:r>
              <a:rPr lang="zh-CN" altLang="en-US" sz="2800">
                <a:ea typeface="黑体" panose="02010609060101010101" pitchFamily="49" charset="-122"/>
              </a:rPr>
              <a:t>非完全弹性碰撞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430F37F0-5729-4426-A17B-7D56E916834E}"/>
              </a:ext>
            </a:extLst>
          </p:cNvPr>
          <p:cNvSpPr txBox="1">
            <a:spLocks noChangeArrowheads="1"/>
          </p:cNvSpPr>
          <p:nvPr/>
        </p:nvSpPr>
        <p:spPr bwMode="auto">
          <a:xfrm>
            <a:off x="2855913" y="381000"/>
            <a:ext cx="339248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§4.6 </a:t>
            </a:r>
            <a:r>
              <a:rPr lang="zh-CN" altLang="en-US" sz="3600"/>
              <a:t>对心碰撞  </a:t>
            </a:r>
          </a:p>
        </p:txBody>
      </p:sp>
      <p:sp>
        <p:nvSpPr>
          <p:cNvPr id="49155" name="Text Box 3">
            <a:extLst>
              <a:ext uri="{FF2B5EF4-FFF2-40B4-BE49-F238E27FC236}">
                <a16:creationId xmlns:a16="http://schemas.microsoft.com/office/drawing/2014/main" id="{00F1BC1D-A243-41A6-9EDC-B31E4D233518}"/>
              </a:ext>
            </a:extLst>
          </p:cNvPr>
          <p:cNvSpPr txBox="1">
            <a:spLocks noChangeArrowheads="1"/>
          </p:cNvSpPr>
          <p:nvPr/>
        </p:nvSpPr>
        <p:spPr bwMode="auto">
          <a:xfrm>
            <a:off x="1219200" y="17272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ea typeface="宋体" panose="02010600030101010101" pitchFamily="2" charset="-122"/>
              </a:rPr>
              <a:t>碰撞</a:t>
            </a:r>
            <a:r>
              <a:rPr lang="en-US" altLang="zh-CN">
                <a:ea typeface="宋体" panose="02010600030101010101" pitchFamily="2" charset="-122"/>
              </a:rPr>
              <a:t>——</a:t>
            </a:r>
            <a:r>
              <a:rPr lang="zh-CN" altLang="en-US">
                <a:ea typeface="宋体" panose="02010600030101010101" pitchFamily="2" charset="-122"/>
              </a:rPr>
              <a:t>两个或两个以上物体相遇</a:t>
            </a:r>
            <a:r>
              <a:rPr lang="en-US" altLang="zh-CN">
                <a:ea typeface="宋体" panose="02010600030101010101" pitchFamily="2" charset="-122"/>
              </a:rPr>
              <a:t>(</a:t>
            </a:r>
            <a:r>
              <a:rPr lang="zh-CN" altLang="en-US">
                <a:ea typeface="宋体" panose="02010600030101010101" pitchFamily="2" charset="-122"/>
              </a:rPr>
              <a:t>相互接近</a:t>
            </a:r>
            <a:r>
              <a:rPr lang="en-US" altLang="zh-CN">
                <a:ea typeface="宋体" panose="02010600030101010101" pitchFamily="2" charset="-122"/>
              </a:rPr>
              <a:t>),</a:t>
            </a:r>
            <a:r>
              <a:rPr lang="zh-CN" altLang="en-US">
                <a:ea typeface="宋体" panose="02010600030101010101" pitchFamily="2" charset="-122"/>
              </a:rPr>
              <a:t>在极短的时间内发生较强的相互作用</a:t>
            </a:r>
            <a:r>
              <a:rPr lang="en-US" altLang="zh-CN">
                <a:ea typeface="宋体" panose="02010600030101010101" pitchFamily="2" charset="-122"/>
              </a:rPr>
              <a:t>.</a:t>
            </a:r>
          </a:p>
        </p:txBody>
      </p:sp>
      <p:sp>
        <p:nvSpPr>
          <p:cNvPr id="49156" name="Text Box 4">
            <a:extLst>
              <a:ext uri="{FF2B5EF4-FFF2-40B4-BE49-F238E27FC236}">
                <a16:creationId xmlns:a16="http://schemas.microsoft.com/office/drawing/2014/main" id="{69662380-DBFB-4094-B90A-BF8FE64FC3AB}"/>
              </a:ext>
            </a:extLst>
          </p:cNvPr>
          <p:cNvSpPr txBox="1">
            <a:spLocks noChangeArrowheads="1"/>
          </p:cNvSpPr>
          <p:nvPr/>
        </p:nvSpPr>
        <p:spPr bwMode="auto">
          <a:xfrm>
            <a:off x="1219200" y="27940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i="1">
                <a:ea typeface="宋体" panose="02010600030101010101" pitchFamily="2" charset="-122"/>
              </a:rPr>
              <a:t>F</a:t>
            </a:r>
            <a:r>
              <a:rPr lang="zh-CN" altLang="en-US" baseline="-25000">
                <a:ea typeface="宋体" panose="02010600030101010101" pitchFamily="2" charset="-122"/>
              </a:rPr>
              <a:t>外</a:t>
            </a:r>
            <a:r>
              <a:rPr lang="zh-CN" altLang="en-US">
                <a:ea typeface="宋体" panose="02010600030101010101" pitchFamily="2" charset="-122"/>
              </a:rPr>
              <a:t> </a:t>
            </a:r>
            <a:r>
              <a:rPr lang="en-US" altLang="zh-CN">
                <a:ea typeface="宋体" panose="02010600030101010101" pitchFamily="2" charset="-122"/>
              </a:rPr>
              <a:t>&lt;&lt; </a:t>
            </a:r>
            <a:r>
              <a:rPr lang="en-US" altLang="zh-CN" i="1">
                <a:ea typeface="宋体" panose="02010600030101010101" pitchFamily="2" charset="-122"/>
              </a:rPr>
              <a:t>F</a:t>
            </a:r>
            <a:r>
              <a:rPr lang="zh-CN" altLang="en-US" baseline="-25000">
                <a:ea typeface="宋体" panose="02010600030101010101" pitchFamily="2" charset="-122"/>
              </a:rPr>
              <a:t>内</a:t>
            </a:r>
            <a:r>
              <a:rPr lang="en-US" altLang="zh-CN">
                <a:ea typeface="宋体" panose="02010600030101010101" pitchFamily="2" charset="-122"/>
              </a:rPr>
              <a:t>,</a:t>
            </a:r>
            <a:r>
              <a:rPr lang="zh-CN" altLang="en-US">
                <a:ea typeface="宋体" panose="02010600030101010101" pitchFamily="2" charset="-122"/>
              </a:rPr>
              <a:t>相碰撞物体可视为系统</a:t>
            </a:r>
            <a:r>
              <a:rPr lang="en-US" altLang="zh-CN">
                <a:ea typeface="宋体" panose="02010600030101010101" pitchFamily="2" charset="-122"/>
              </a:rPr>
              <a:t>.</a:t>
            </a:r>
            <a:r>
              <a:rPr lang="zh-CN" altLang="en-US">
                <a:ea typeface="宋体" panose="02010600030101010101" pitchFamily="2" charset="-122"/>
              </a:rPr>
              <a:t>可用动量守恒</a:t>
            </a:r>
            <a:r>
              <a:rPr lang="en-US" altLang="zh-CN">
                <a:ea typeface="宋体" panose="02010600030101010101" pitchFamily="2" charset="-122"/>
              </a:rPr>
              <a:t>. </a:t>
            </a:r>
          </a:p>
        </p:txBody>
      </p:sp>
      <p:sp>
        <p:nvSpPr>
          <p:cNvPr id="49157" name="Text Box 5">
            <a:extLst>
              <a:ext uri="{FF2B5EF4-FFF2-40B4-BE49-F238E27FC236}">
                <a16:creationId xmlns:a16="http://schemas.microsoft.com/office/drawing/2014/main" id="{E9274BD6-39BC-4413-A2AE-BD72B6C7CC99}"/>
              </a:ext>
            </a:extLst>
          </p:cNvPr>
          <p:cNvSpPr txBox="1">
            <a:spLocks noChangeArrowheads="1"/>
          </p:cNvSpPr>
          <p:nvPr/>
        </p:nvSpPr>
        <p:spPr bwMode="auto">
          <a:xfrm>
            <a:off x="1219200" y="1155700"/>
            <a:ext cx="1336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FF"/>
                </a:solidFill>
                <a:latin typeface="宋体" panose="02010600030101010101" pitchFamily="2" charset="-122"/>
                <a:ea typeface="宋体" panose="02010600030101010101" pitchFamily="2" charset="-122"/>
              </a:rPr>
              <a:t>定义  </a:t>
            </a:r>
          </a:p>
        </p:txBody>
      </p:sp>
      <p:sp>
        <p:nvSpPr>
          <p:cNvPr id="49158" name="Text Box 6">
            <a:extLst>
              <a:ext uri="{FF2B5EF4-FFF2-40B4-BE49-F238E27FC236}">
                <a16:creationId xmlns:a16="http://schemas.microsoft.com/office/drawing/2014/main" id="{7C0929D6-6185-4920-B559-33AB4D8661BD}"/>
              </a:ext>
            </a:extLst>
          </p:cNvPr>
          <p:cNvSpPr txBox="1">
            <a:spLocks noChangeArrowheads="1"/>
          </p:cNvSpPr>
          <p:nvPr/>
        </p:nvSpPr>
        <p:spPr bwMode="auto">
          <a:xfrm>
            <a:off x="1219200" y="3532188"/>
            <a:ext cx="68580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ea typeface="宋体" panose="02010600030101010101" pitchFamily="2" charset="-122"/>
              </a:rPr>
              <a:t>正碰</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对心碰撞</a:t>
            </a:r>
            <a:r>
              <a:rPr lang="en-US" altLang="zh-CN">
                <a:solidFill>
                  <a:srgbClr val="FF0000"/>
                </a:solidFill>
                <a:ea typeface="宋体" panose="02010600030101010101" pitchFamily="2" charset="-122"/>
              </a:rPr>
              <a:t>)</a:t>
            </a:r>
            <a:r>
              <a:rPr lang="en-US" altLang="zh-CN">
                <a:ea typeface="宋体" panose="02010600030101010101" pitchFamily="2" charset="-122"/>
              </a:rPr>
              <a:t>——</a:t>
            </a:r>
            <a:r>
              <a:rPr lang="zh-CN" altLang="en-US">
                <a:ea typeface="宋体" panose="02010600030101010101" pitchFamily="2" charset="-122"/>
              </a:rPr>
              <a:t>碰前速度沿两球中心连线，碰后冲力及两球速度也沿这一直线</a:t>
            </a:r>
            <a:r>
              <a:rPr lang="en-US" altLang="zh-CN">
                <a:ea typeface="宋体" panose="02010600030101010101" pitchFamily="2" charset="-122"/>
              </a:rPr>
              <a:t>,</a:t>
            </a:r>
            <a:r>
              <a:rPr lang="zh-CN" altLang="en-US">
                <a:ea typeface="宋体" panose="02010600030101010101" pitchFamily="2" charset="-122"/>
              </a:rPr>
              <a:t>所以正碰的矢量问题简化为标量问题</a:t>
            </a:r>
            <a:r>
              <a:rPr lang="en-US" altLang="zh-CN">
                <a:ea typeface="宋体" panose="02010600030101010101" pitchFamily="2"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620FE403-7D27-4A9D-B0DC-257F93968EB4}"/>
              </a:ext>
            </a:extLst>
          </p:cNvPr>
          <p:cNvSpPr txBox="1">
            <a:spLocks noChangeArrowheads="1"/>
          </p:cNvSpPr>
          <p:nvPr/>
        </p:nvSpPr>
        <p:spPr bwMode="auto">
          <a:xfrm>
            <a:off x="1238250" y="658813"/>
            <a:ext cx="1885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FF"/>
                </a:solidFill>
                <a:ea typeface="宋体" panose="02010600030101010101" pitchFamily="2" charset="-122"/>
              </a:rPr>
              <a:t>种类</a:t>
            </a:r>
          </a:p>
        </p:txBody>
      </p:sp>
      <p:sp>
        <p:nvSpPr>
          <p:cNvPr id="50179" name="Text Box 3">
            <a:extLst>
              <a:ext uri="{FF2B5EF4-FFF2-40B4-BE49-F238E27FC236}">
                <a16:creationId xmlns:a16="http://schemas.microsoft.com/office/drawing/2014/main" id="{8C45F361-12E2-4030-90F2-043046DA2EB2}"/>
              </a:ext>
            </a:extLst>
          </p:cNvPr>
          <p:cNvSpPr txBox="1">
            <a:spLocks noChangeArrowheads="1"/>
          </p:cNvSpPr>
          <p:nvPr/>
        </p:nvSpPr>
        <p:spPr bwMode="auto">
          <a:xfrm>
            <a:off x="1143000" y="12954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3300"/>
                </a:solidFill>
                <a:ea typeface="宋体" panose="02010600030101010101" pitchFamily="2" charset="-122"/>
              </a:rPr>
              <a:t>接触碰撞</a:t>
            </a:r>
            <a:r>
              <a:rPr lang="en-US" altLang="zh-CN">
                <a:ea typeface="宋体" panose="02010600030101010101" pitchFamily="2" charset="-122"/>
              </a:rPr>
              <a:t>——</a:t>
            </a:r>
            <a:r>
              <a:rPr lang="zh-CN" altLang="en-US">
                <a:ea typeface="宋体" panose="02010600030101010101" pitchFamily="2" charset="-122"/>
              </a:rPr>
              <a:t>两个物体直接接触</a:t>
            </a:r>
            <a:r>
              <a:rPr lang="en-US" altLang="zh-CN">
                <a:ea typeface="宋体" panose="02010600030101010101" pitchFamily="2" charset="-122"/>
              </a:rPr>
              <a:t>.</a:t>
            </a:r>
            <a:r>
              <a:rPr lang="zh-CN" altLang="en-US">
                <a:ea typeface="宋体" panose="02010600030101010101" pitchFamily="2" charset="-122"/>
              </a:rPr>
              <a:t>接触前后没有相互作用</a:t>
            </a:r>
            <a:r>
              <a:rPr lang="en-US" altLang="zh-CN">
                <a:ea typeface="宋体" panose="02010600030101010101" pitchFamily="2" charset="-122"/>
              </a:rPr>
              <a:t>,</a:t>
            </a:r>
            <a:r>
              <a:rPr lang="zh-CN" altLang="en-US">
                <a:ea typeface="宋体" panose="02010600030101010101" pitchFamily="2" charset="-122"/>
              </a:rPr>
              <a:t>接触时相互作用极为强烈</a:t>
            </a:r>
            <a:r>
              <a:rPr lang="en-US" altLang="zh-CN">
                <a:ea typeface="宋体" panose="02010600030101010101" pitchFamily="2" charset="-122"/>
              </a:rPr>
              <a:t>,</a:t>
            </a:r>
            <a:r>
              <a:rPr lang="zh-CN" altLang="en-US">
                <a:ea typeface="宋体" panose="02010600030101010101" pitchFamily="2" charset="-122"/>
              </a:rPr>
              <a:t>接触时间极短</a:t>
            </a:r>
            <a:r>
              <a:rPr lang="en-US" altLang="zh-CN">
                <a:ea typeface="宋体" panose="02010600030101010101" pitchFamily="2" charset="-122"/>
              </a:rPr>
              <a:t>.</a:t>
            </a:r>
            <a:endParaRPr lang="en-US" altLang="zh-CN" b="0">
              <a:ea typeface="宋体" panose="02010600030101010101" pitchFamily="2" charset="-122"/>
            </a:endParaRPr>
          </a:p>
        </p:txBody>
      </p:sp>
      <p:sp>
        <p:nvSpPr>
          <p:cNvPr id="50180" name="Text Box 4">
            <a:extLst>
              <a:ext uri="{FF2B5EF4-FFF2-40B4-BE49-F238E27FC236}">
                <a16:creationId xmlns:a16="http://schemas.microsoft.com/office/drawing/2014/main" id="{FA5F1EDB-2E28-447D-B8D7-C0B8634D082F}"/>
              </a:ext>
            </a:extLst>
          </p:cNvPr>
          <p:cNvSpPr txBox="1">
            <a:spLocks noChangeArrowheads="1"/>
          </p:cNvSpPr>
          <p:nvPr/>
        </p:nvSpPr>
        <p:spPr bwMode="auto">
          <a:xfrm>
            <a:off x="1143000" y="2590800"/>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3300"/>
                </a:solidFill>
                <a:ea typeface="宋体" panose="02010600030101010101" pitchFamily="2" charset="-122"/>
              </a:rPr>
              <a:t>非接触碰撞</a:t>
            </a:r>
            <a:r>
              <a:rPr lang="en-US" altLang="zh-CN">
                <a:ea typeface="宋体" panose="02010600030101010101" pitchFamily="2" charset="-122"/>
              </a:rPr>
              <a:t>——</a:t>
            </a:r>
            <a:r>
              <a:rPr lang="zh-CN" altLang="en-US">
                <a:ea typeface="宋体" panose="02010600030101010101" pitchFamily="2" charset="-122"/>
              </a:rPr>
              <a:t>两个物体没有直接接触</a:t>
            </a:r>
            <a:r>
              <a:rPr lang="en-US" altLang="zh-CN">
                <a:ea typeface="宋体" panose="02010600030101010101" pitchFamily="2" charset="-122"/>
              </a:rPr>
              <a:t>.</a:t>
            </a:r>
            <a:r>
              <a:rPr lang="zh-CN" altLang="en-US">
                <a:ea typeface="宋体" panose="02010600030101010101" pitchFamily="2" charset="-122"/>
              </a:rPr>
              <a:t>接触前、“中”、后均有相互作用如：</a:t>
            </a:r>
          </a:p>
        </p:txBody>
      </p:sp>
      <p:sp>
        <p:nvSpPr>
          <p:cNvPr id="50181" name="Text Box 5">
            <a:extLst>
              <a:ext uri="{FF2B5EF4-FFF2-40B4-BE49-F238E27FC236}">
                <a16:creationId xmlns:a16="http://schemas.microsoft.com/office/drawing/2014/main" id="{58AB2510-381F-4C8F-A0DF-A6B47F2AFCDA}"/>
              </a:ext>
            </a:extLst>
          </p:cNvPr>
          <p:cNvSpPr txBox="1">
            <a:spLocks noChangeArrowheads="1"/>
          </p:cNvSpPr>
          <p:nvPr/>
        </p:nvSpPr>
        <p:spPr bwMode="auto">
          <a:xfrm>
            <a:off x="4908550" y="3071813"/>
            <a:ext cx="2940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微观粒子间的散射</a:t>
            </a:r>
            <a:r>
              <a:rPr lang="en-US" altLang="zh-CN">
                <a:ea typeface="宋体" panose="02010600030101010101" pitchFamily="2"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8" name="Text Box 2">
            <a:extLst>
              <a:ext uri="{FF2B5EF4-FFF2-40B4-BE49-F238E27FC236}">
                <a16:creationId xmlns:a16="http://schemas.microsoft.com/office/drawing/2014/main" id="{EE26398F-2BD1-458E-9BE7-E6AC9103D35E}"/>
              </a:ext>
            </a:extLst>
          </p:cNvPr>
          <p:cNvSpPr txBox="1">
            <a:spLocks noChangeArrowheads="1"/>
          </p:cNvSpPr>
          <p:nvPr/>
        </p:nvSpPr>
        <p:spPr bwMode="auto">
          <a:xfrm>
            <a:off x="1143000" y="1295400"/>
            <a:ext cx="6858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设两球碰前速度</a:t>
            </a:r>
            <a:r>
              <a:rPr lang="en-US" altLang="zh-CN" i="1">
                <a:ea typeface="宋体" panose="02010600030101010101" pitchFamily="2" charset="-122"/>
              </a:rPr>
              <a:t>v</a:t>
            </a:r>
            <a:r>
              <a:rPr lang="en-US" altLang="zh-CN" baseline="-25000">
                <a:ea typeface="宋体" panose="02010600030101010101" pitchFamily="2" charset="-122"/>
              </a:rPr>
              <a:t>10</a:t>
            </a:r>
            <a:r>
              <a:rPr lang="en-US" altLang="zh-CN" i="1">
                <a:ea typeface="宋体" panose="02010600030101010101" pitchFamily="2" charset="-122"/>
              </a:rPr>
              <a:t>  v</a:t>
            </a:r>
            <a:r>
              <a:rPr lang="en-US" altLang="zh-CN" baseline="-25000">
                <a:ea typeface="宋体" panose="02010600030101010101" pitchFamily="2" charset="-122"/>
              </a:rPr>
              <a:t>20</a:t>
            </a:r>
            <a:r>
              <a:rPr lang="en-US" altLang="zh-CN">
                <a:ea typeface="宋体" panose="02010600030101010101" pitchFamily="2" charset="-122"/>
              </a:rPr>
              <a:t> , </a:t>
            </a:r>
            <a:r>
              <a:rPr lang="zh-CN" altLang="en-US">
                <a:ea typeface="宋体" panose="02010600030101010101" pitchFamily="2" charset="-122"/>
              </a:rPr>
              <a:t>碰后</a:t>
            </a:r>
            <a:r>
              <a:rPr lang="en-US" altLang="zh-CN" i="1">
                <a:ea typeface="宋体" panose="02010600030101010101" pitchFamily="2" charset="-122"/>
              </a:rPr>
              <a:t>v</a:t>
            </a:r>
            <a:r>
              <a:rPr lang="en-US" altLang="zh-CN" baseline="-25000">
                <a:ea typeface="宋体" panose="02010600030101010101" pitchFamily="2" charset="-122"/>
              </a:rPr>
              <a:t>1</a:t>
            </a:r>
            <a:r>
              <a:rPr lang="en-US" altLang="zh-CN" i="1">
                <a:ea typeface="宋体" panose="02010600030101010101" pitchFamily="2" charset="-122"/>
              </a:rPr>
              <a:t>  v</a:t>
            </a:r>
            <a:r>
              <a:rPr lang="en-US" altLang="zh-CN" baseline="-25000">
                <a:ea typeface="宋体" panose="02010600030101010101" pitchFamily="2" charset="-122"/>
              </a:rPr>
              <a:t>2</a:t>
            </a:r>
            <a:r>
              <a:rPr lang="en-US" altLang="zh-CN">
                <a:ea typeface="宋体" panose="02010600030101010101" pitchFamily="2" charset="-122"/>
              </a:rPr>
              <a:t>  ,</a:t>
            </a:r>
            <a:r>
              <a:rPr lang="zh-CN" altLang="en-US">
                <a:ea typeface="宋体" panose="02010600030101010101" pitchFamily="2" charset="-122"/>
              </a:rPr>
              <a:t>以球心连线为坐标轴</a:t>
            </a:r>
            <a:r>
              <a:rPr lang="en-US" altLang="zh-CN">
                <a:ea typeface="宋体" panose="02010600030101010101" pitchFamily="2" charset="-122"/>
              </a:rPr>
              <a:t>,</a:t>
            </a:r>
            <a:r>
              <a:rPr lang="zh-CN" altLang="en-US">
                <a:ea typeface="宋体" panose="02010600030101010101" pitchFamily="2" charset="-122"/>
              </a:rPr>
              <a:t>以</a:t>
            </a:r>
            <a:r>
              <a:rPr lang="en-US" altLang="zh-CN" i="1">
                <a:ea typeface="宋体" panose="02010600030101010101" pitchFamily="2" charset="-122"/>
              </a:rPr>
              <a:t>v</a:t>
            </a:r>
            <a:r>
              <a:rPr lang="en-US" altLang="zh-CN" baseline="-25000">
                <a:ea typeface="宋体" panose="02010600030101010101" pitchFamily="2" charset="-122"/>
              </a:rPr>
              <a:t>10</a:t>
            </a:r>
            <a:r>
              <a:rPr lang="zh-CN" altLang="en-US">
                <a:ea typeface="宋体" panose="02010600030101010101" pitchFamily="2" charset="-122"/>
              </a:rPr>
              <a:t>的正方向为轴的正方向</a:t>
            </a:r>
            <a:r>
              <a:rPr lang="en-US" altLang="zh-CN">
                <a:ea typeface="宋体" panose="02010600030101010101" pitchFamily="2" charset="-122"/>
              </a:rPr>
              <a:t>.</a:t>
            </a:r>
            <a:r>
              <a:rPr lang="zh-CN" altLang="en-US">
                <a:ea typeface="宋体" panose="02010600030101010101" pitchFamily="2" charset="-122"/>
              </a:rPr>
              <a:t>则</a:t>
            </a:r>
          </a:p>
        </p:txBody>
      </p:sp>
      <p:graphicFrame>
        <p:nvGraphicFramePr>
          <p:cNvPr id="23554" name="Object 3">
            <a:extLst>
              <a:ext uri="{FF2B5EF4-FFF2-40B4-BE49-F238E27FC236}">
                <a16:creationId xmlns:a16="http://schemas.microsoft.com/office/drawing/2014/main" id="{55269B09-4E3F-4670-8EAE-40A91E2633F0}"/>
              </a:ext>
            </a:extLst>
          </p:cNvPr>
          <p:cNvGraphicFramePr>
            <a:graphicFrameLocks noChangeAspect="1"/>
          </p:cNvGraphicFramePr>
          <p:nvPr/>
        </p:nvGraphicFramePr>
        <p:xfrm>
          <a:off x="2151063" y="2438400"/>
          <a:ext cx="4283075" cy="539750"/>
        </p:xfrm>
        <a:graphic>
          <a:graphicData uri="http://schemas.openxmlformats.org/presentationml/2006/ole">
            <mc:AlternateContent xmlns:mc="http://schemas.openxmlformats.org/markup-compatibility/2006">
              <mc:Choice xmlns:v="urn:schemas-microsoft-com:vml" Requires="v">
                <p:oleObj spid="_x0000_s23562" name="Equation" r:id="rId3" imgW="1815840" imgH="228600" progId="Equation.3">
                  <p:embed/>
                </p:oleObj>
              </mc:Choice>
              <mc:Fallback>
                <p:oleObj name="Equation" r:id="rId3" imgW="181584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063" y="2438400"/>
                        <a:ext cx="42830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4">
            <a:extLst>
              <a:ext uri="{FF2B5EF4-FFF2-40B4-BE49-F238E27FC236}">
                <a16:creationId xmlns:a16="http://schemas.microsoft.com/office/drawing/2014/main" id="{D4192111-62FB-4AA0-B6B8-B8D5F063CCFC}"/>
              </a:ext>
            </a:extLst>
          </p:cNvPr>
          <p:cNvGraphicFramePr>
            <a:graphicFrameLocks noChangeAspect="1"/>
          </p:cNvGraphicFramePr>
          <p:nvPr/>
        </p:nvGraphicFramePr>
        <p:xfrm>
          <a:off x="3429000" y="3048000"/>
          <a:ext cx="1881188" cy="1081088"/>
        </p:xfrm>
        <a:graphic>
          <a:graphicData uri="http://schemas.openxmlformats.org/presentationml/2006/ole">
            <mc:AlternateContent xmlns:mc="http://schemas.openxmlformats.org/markup-compatibility/2006">
              <mc:Choice xmlns:v="urn:schemas-microsoft-com:vml" Requires="v">
                <p:oleObj spid="_x0000_s23563" name="Equation" r:id="rId5" imgW="812520" imgH="431640" progId="Equation.3">
                  <p:embed/>
                </p:oleObj>
              </mc:Choice>
              <mc:Fallback>
                <p:oleObj name="Equation" r:id="rId5" imgW="81252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048000"/>
                        <a:ext cx="1881188" cy="1081088"/>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5">
            <a:extLst>
              <a:ext uri="{FF2B5EF4-FFF2-40B4-BE49-F238E27FC236}">
                <a16:creationId xmlns:a16="http://schemas.microsoft.com/office/drawing/2014/main" id="{A7B42E2B-DC28-4F23-8836-A988EBFCA9DE}"/>
              </a:ext>
            </a:extLst>
          </p:cNvPr>
          <p:cNvGraphicFramePr>
            <a:graphicFrameLocks noChangeAspect="1"/>
          </p:cNvGraphicFramePr>
          <p:nvPr/>
        </p:nvGraphicFramePr>
        <p:xfrm>
          <a:off x="4545013" y="4267200"/>
          <a:ext cx="2998787" cy="487363"/>
        </p:xfrm>
        <a:graphic>
          <a:graphicData uri="http://schemas.openxmlformats.org/presentationml/2006/ole">
            <mc:AlternateContent xmlns:mc="http://schemas.openxmlformats.org/markup-compatibility/2006">
              <mc:Choice xmlns:v="urn:schemas-microsoft-com:vml" Requires="v">
                <p:oleObj spid="_x0000_s23564" name="Equation" r:id="rId7" imgW="1346040" imgH="228600" progId="Equation.3">
                  <p:embed/>
                </p:oleObj>
              </mc:Choice>
              <mc:Fallback>
                <p:oleObj name="Equation" r:id="rId7" imgW="134604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013" y="4267200"/>
                        <a:ext cx="2998787"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6">
            <a:extLst>
              <a:ext uri="{FF2B5EF4-FFF2-40B4-BE49-F238E27FC236}">
                <a16:creationId xmlns:a16="http://schemas.microsoft.com/office/drawing/2014/main" id="{0DDD14DA-ACB5-4059-99A6-3791BB7BEFBF}"/>
              </a:ext>
            </a:extLst>
          </p:cNvPr>
          <p:cNvGraphicFramePr>
            <a:graphicFrameLocks noChangeAspect="1"/>
          </p:cNvGraphicFramePr>
          <p:nvPr/>
        </p:nvGraphicFramePr>
        <p:xfrm>
          <a:off x="1255713" y="4267200"/>
          <a:ext cx="2746375" cy="449263"/>
        </p:xfrm>
        <a:graphic>
          <a:graphicData uri="http://schemas.openxmlformats.org/presentationml/2006/ole">
            <mc:AlternateContent xmlns:mc="http://schemas.openxmlformats.org/markup-compatibility/2006">
              <mc:Choice xmlns:v="urn:schemas-microsoft-com:vml" Requires="v">
                <p:oleObj spid="_x0000_s23565" name="Equation" r:id="rId9" imgW="1320480" imgH="215640" progId="Equation.3">
                  <p:embed/>
                </p:oleObj>
              </mc:Choice>
              <mc:Fallback>
                <p:oleObj name="Equation" r:id="rId9" imgW="1320480" imgH="215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5713" y="4267200"/>
                        <a:ext cx="2746375" cy="44926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7">
            <a:extLst>
              <a:ext uri="{FF2B5EF4-FFF2-40B4-BE49-F238E27FC236}">
                <a16:creationId xmlns:a16="http://schemas.microsoft.com/office/drawing/2014/main" id="{2EEB2A6E-5B77-4CC0-BC93-A94C3086EB8B}"/>
              </a:ext>
            </a:extLst>
          </p:cNvPr>
          <p:cNvSpPr txBox="1">
            <a:spLocks noChangeArrowheads="1"/>
          </p:cNvSpPr>
          <p:nvPr/>
        </p:nvSpPr>
        <p:spPr bwMode="auto">
          <a:xfrm>
            <a:off x="1143000" y="3200400"/>
            <a:ext cx="2209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定义</a:t>
            </a:r>
            <a:r>
              <a:rPr lang="zh-CN" altLang="en-US">
                <a:solidFill>
                  <a:srgbClr val="FF0000"/>
                </a:solidFill>
                <a:ea typeface="宋体" panose="02010600030101010101" pitchFamily="2" charset="-122"/>
              </a:rPr>
              <a:t>恢复系数   </a:t>
            </a:r>
          </a:p>
        </p:txBody>
      </p:sp>
      <p:sp>
        <p:nvSpPr>
          <p:cNvPr id="23560" name="Rectangle 8">
            <a:extLst>
              <a:ext uri="{FF2B5EF4-FFF2-40B4-BE49-F238E27FC236}">
                <a16:creationId xmlns:a16="http://schemas.microsoft.com/office/drawing/2014/main" id="{EF3B7851-393A-4BDA-A78F-C3F498B4B159}"/>
              </a:ext>
            </a:extLst>
          </p:cNvPr>
          <p:cNvSpPr>
            <a:spLocks noChangeArrowheads="1"/>
          </p:cNvSpPr>
          <p:nvPr/>
        </p:nvSpPr>
        <p:spPr bwMode="auto">
          <a:xfrm>
            <a:off x="1143000" y="4800600"/>
            <a:ext cx="68786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恢复系数由实验测得</a:t>
            </a:r>
            <a:r>
              <a:rPr lang="en-US" altLang="zh-CN">
                <a:ea typeface="宋体" panose="02010600030101010101" pitchFamily="2" charset="-122"/>
              </a:rPr>
              <a:t>. </a:t>
            </a:r>
            <a:r>
              <a:rPr lang="zh-CN" altLang="en-US">
                <a:ea typeface="宋体" panose="02010600030101010101" pitchFamily="2" charset="-122"/>
              </a:rPr>
              <a:t>只与两物体质料有关</a:t>
            </a:r>
            <a:r>
              <a:rPr lang="en-US" altLang="zh-CN">
                <a:ea typeface="宋体" panose="02010600030101010101" pitchFamily="2" charset="-122"/>
              </a:rPr>
              <a:t>.</a:t>
            </a:r>
          </a:p>
        </p:txBody>
      </p:sp>
      <p:sp>
        <p:nvSpPr>
          <p:cNvPr id="23561" name="Text Box 9">
            <a:extLst>
              <a:ext uri="{FF2B5EF4-FFF2-40B4-BE49-F238E27FC236}">
                <a16:creationId xmlns:a16="http://schemas.microsoft.com/office/drawing/2014/main" id="{FD3396F4-8424-49E5-80FB-A2461F147D53}"/>
              </a:ext>
            </a:extLst>
          </p:cNvPr>
          <p:cNvSpPr txBox="1">
            <a:spLocks noChangeArrowheads="1"/>
          </p:cNvSpPr>
          <p:nvPr/>
        </p:nvSpPr>
        <p:spPr bwMode="auto">
          <a:xfrm>
            <a:off x="990600" y="685800"/>
            <a:ext cx="553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§4.6.1 </a:t>
            </a:r>
            <a:r>
              <a:rPr lang="zh-CN" altLang="en-US" sz="2800">
                <a:ea typeface="黑体" panose="02010609060101010101" pitchFamily="49" charset="-122"/>
              </a:rPr>
              <a:t>关于对心碰撞的基本公式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1AFD92E9-3555-4CC6-B980-328316D955B9}"/>
              </a:ext>
            </a:extLst>
          </p:cNvPr>
          <p:cNvSpPr txBox="1">
            <a:spLocks noChangeArrowheads="1"/>
          </p:cNvSpPr>
          <p:nvPr/>
        </p:nvSpPr>
        <p:spPr bwMode="auto">
          <a:xfrm>
            <a:off x="1812925" y="650875"/>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24578" name="Object 3">
            <a:extLst>
              <a:ext uri="{FF2B5EF4-FFF2-40B4-BE49-F238E27FC236}">
                <a16:creationId xmlns:a16="http://schemas.microsoft.com/office/drawing/2014/main" id="{D7D54F3F-22B4-4473-8E36-07EFFF19B46F}"/>
              </a:ext>
            </a:extLst>
          </p:cNvPr>
          <p:cNvGraphicFramePr>
            <a:graphicFrameLocks noChangeAspect="1"/>
          </p:cNvGraphicFramePr>
          <p:nvPr/>
        </p:nvGraphicFramePr>
        <p:xfrm>
          <a:off x="1981200" y="1143000"/>
          <a:ext cx="5334000" cy="1003300"/>
        </p:xfrm>
        <a:graphic>
          <a:graphicData uri="http://schemas.openxmlformats.org/presentationml/2006/ole">
            <mc:AlternateContent xmlns:mc="http://schemas.openxmlformats.org/markup-compatibility/2006">
              <mc:Choice xmlns:v="urn:schemas-microsoft-com:vml" Requires="v">
                <p:oleObj spid="_x0000_s24581" name="Equation" r:id="rId3" imgW="2197080" imgH="431640" progId="Equation.3">
                  <p:embed/>
                </p:oleObj>
              </mc:Choice>
              <mc:Fallback>
                <p:oleObj name="Equation" r:id="rId3" imgW="21970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43000"/>
                        <a:ext cx="53340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4">
            <a:extLst>
              <a:ext uri="{FF2B5EF4-FFF2-40B4-BE49-F238E27FC236}">
                <a16:creationId xmlns:a16="http://schemas.microsoft.com/office/drawing/2014/main" id="{48E6A7D8-C016-4CE7-A4F4-845A0E11C92A}"/>
              </a:ext>
            </a:extLst>
          </p:cNvPr>
          <p:cNvGraphicFramePr>
            <a:graphicFrameLocks noChangeAspect="1"/>
          </p:cNvGraphicFramePr>
          <p:nvPr/>
        </p:nvGraphicFramePr>
        <p:xfrm>
          <a:off x="2012950" y="2133600"/>
          <a:ext cx="5683250" cy="1104900"/>
        </p:xfrm>
        <a:graphic>
          <a:graphicData uri="http://schemas.openxmlformats.org/presentationml/2006/ole">
            <mc:AlternateContent xmlns:mc="http://schemas.openxmlformats.org/markup-compatibility/2006">
              <mc:Choice xmlns:v="urn:schemas-microsoft-com:vml" Requires="v">
                <p:oleObj spid="_x0000_s24582" name="Equation" r:id="rId5" imgW="2222280" imgH="431640" progId="Equation.3">
                  <p:embed/>
                </p:oleObj>
              </mc:Choice>
              <mc:Fallback>
                <p:oleObj name="Equation" r:id="rId5" imgW="22222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950" y="2133600"/>
                        <a:ext cx="56832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5" name="Text Box 2">
            <a:extLst>
              <a:ext uri="{FF2B5EF4-FFF2-40B4-BE49-F238E27FC236}">
                <a16:creationId xmlns:a16="http://schemas.microsoft.com/office/drawing/2014/main" id="{71DE7768-0BC3-4C7E-BA7E-BF7D66159462}"/>
              </a:ext>
            </a:extLst>
          </p:cNvPr>
          <p:cNvSpPr txBox="1">
            <a:spLocks noChangeArrowheads="1"/>
          </p:cNvSpPr>
          <p:nvPr/>
        </p:nvSpPr>
        <p:spPr bwMode="auto">
          <a:xfrm>
            <a:off x="1219200" y="1957388"/>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形变为弹性形变，无机械能损失</a:t>
            </a:r>
          </a:p>
        </p:txBody>
      </p:sp>
      <p:graphicFrame>
        <p:nvGraphicFramePr>
          <p:cNvPr id="25602" name="Object 3">
            <a:extLst>
              <a:ext uri="{FF2B5EF4-FFF2-40B4-BE49-F238E27FC236}">
                <a16:creationId xmlns:a16="http://schemas.microsoft.com/office/drawing/2014/main" id="{0B6AD944-36D1-45F0-890B-47FB0EEE36F4}"/>
              </a:ext>
            </a:extLst>
          </p:cNvPr>
          <p:cNvGraphicFramePr>
            <a:graphicFrameLocks noChangeAspect="1"/>
          </p:cNvGraphicFramePr>
          <p:nvPr/>
        </p:nvGraphicFramePr>
        <p:xfrm>
          <a:off x="1295400" y="2514600"/>
          <a:ext cx="4695825" cy="793750"/>
        </p:xfrm>
        <a:graphic>
          <a:graphicData uri="http://schemas.openxmlformats.org/presentationml/2006/ole">
            <mc:AlternateContent xmlns:mc="http://schemas.openxmlformats.org/markup-compatibility/2006">
              <mc:Choice xmlns:v="urn:schemas-microsoft-com:vml" Requires="v">
                <p:oleObj spid="_x0000_s25648" name="Equation" r:id="rId3" imgW="2323800" imgH="393480" progId="Equation.3">
                  <p:embed/>
                </p:oleObj>
              </mc:Choice>
              <mc:Fallback>
                <p:oleObj name="Equation" r:id="rId3" imgW="23238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14600"/>
                        <a:ext cx="469582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AutoShape 4">
            <a:extLst>
              <a:ext uri="{FF2B5EF4-FFF2-40B4-BE49-F238E27FC236}">
                <a16:creationId xmlns:a16="http://schemas.microsoft.com/office/drawing/2014/main" id="{6952B2BF-DF83-4010-8400-B0775648DE0B}"/>
              </a:ext>
            </a:extLst>
          </p:cNvPr>
          <p:cNvSpPr>
            <a:spLocks/>
          </p:cNvSpPr>
          <p:nvPr/>
        </p:nvSpPr>
        <p:spPr bwMode="auto">
          <a:xfrm>
            <a:off x="1066800" y="3176588"/>
            <a:ext cx="228600" cy="1600200"/>
          </a:xfrm>
          <a:prstGeom prst="leftBrace">
            <a:avLst>
              <a:gd name="adj1" fmla="val 58333"/>
              <a:gd name="adj2" fmla="val 50000"/>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607" name="Line 5">
            <a:extLst>
              <a:ext uri="{FF2B5EF4-FFF2-40B4-BE49-F238E27FC236}">
                <a16:creationId xmlns:a16="http://schemas.microsoft.com/office/drawing/2014/main" id="{720DA924-736E-4CB8-B94D-5D94F0D982BF}"/>
              </a:ext>
            </a:extLst>
          </p:cNvPr>
          <p:cNvSpPr>
            <a:spLocks noChangeShapeType="1"/>
          </p:cNvSpPr>
          <p:nvPr/>
        </p:nvSpPr>
        <p:spPr bwMode="auto">
          <a:xfrm>
            <a:off x="6904038" y="1851025"/>
            <a:ext cx="0" cy="3494088"/>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08" name="Group 6">
            <a:extLst>
              <a:ext uri="{FF2B5EF4-FFF2-40B4-BE49-F238E27FC236}">
                <a16:creationId xmlns:a16="http://schemas.microsoft.com/office/drawing/2014/main" id="{D0537211-0460-455B-A0D3-E8CC1B5FCFCB}"/>
              </a:ext>
            </a:extLst>
          </p:cNvPr>
          <p:cNvGrpSpPr>
            <a:grpSpLocks/>
          </p:cNvGrpSpPr>
          <p:nvPr/>
        </p:nvGrpSpPr>
        <p:grpSpPr bwMode="auto">
          <a:xfrm>
            <a:off x="6019800" y="3633788"/>
            <a:ext cx="1922463" cy="2157412"/>
            <a:chOff x="3792" y="2289"/>
            <a:chExt cx="1211" cy="1359"/>
          </a:xfrm>
        </p:grpSpPr>
        <p:grpSp>
          <p:nvGrpSpPr>
            <p:cNvPr id="25634" name="Group 7">
              <a:extLst>
                <a:ext uri="{FF2B5EF4-FFF2-40B4-BE49-F238E27FC236}">
                  <a16:creationId xmlns:a16="http://schemas.microsoft.com/office/drawing/2014/main" id="{E990FCB1-9AB7-4F04-88E6-E6698FF65AAB}"/>
                </a:ext>
              </a:extLst>
            </p:cNvPr>
            <p:cNvGrpSpPr>
              <a:grpSpLocks/>
            </p:cNvGrpSpPr>
            <p:nvPr/>
          </p:nvGrpSpPr>
          <p:grpSpPr bwMode="auto">
            <a:xfrm>
              <a:off x="4047" y="2642"/>
              <a:ext cx="728" cy="653"/>
              <a:chOff x="4205" y="2882"/>
              <a:chExt cx="728" cy="653"/>
            </a:xfrm>
          </p:grpSpPr>
          <p:sp>
            <p:nvSpPr>
              <p:cNvPr id="25646" name="Freeform 8">
                <a:extLst>
                  <a:ext uri="{FF2B5EF4-FFF2-40B4-BE49-F238E27FC236}">
                    <a16:creationId xmlns:a16="http://schemas.microsoft.com/office/drawing/2014/main" id="{BD6D6237-3119-4461-B62B-6E9C2E1C2E8A}"/>
                  </a:ext>
                </a:extLst>
              </p:cNvPr>
              <p:cNvSpPr>
                <a:spLocks/>
              </p:cNvSpPr>
              <p:nvPr/>
            </p:nvSpPr>
            <p:spPr bwMode="auto">
              <a:xfrm>
                <a:off x="4216" y="2882"/>
                <a:ext cx="717" cy="653"/>
              </a:xfrm>
              <a:custGeom>
                <a:avLst/>
                <a:gdLst>
                  <a:gd name="T0" fmla="*/ 0 w 973"/>
                  <a:gd name="T1" fmla="*/ 11 h 869"/>
                  <a:gd name="T2" fmla="*/ 66 w 973"/>
                  <a:gd name="T3" fmla="*/ 11 h 869"/>
                  <a:gd name="T4" fmla="*/ 171 w 973"/>
                  <a:gd name="T5" fmla="*/ 73 h 869"/>
                  <a:gd name="T6" fmla="*/ 298 w 973"/>
                  <a:gd name="T7" fmla="*/ 286 h 869"/>
                  <a:gd name="T8" fmla="*/ 408 w 973"/>
                  <a:gd name="T9" fmla="*/ 506 h 869"/>
                  <a:gd name="T10" fmla="*/ 524 w 973"/>
                  <a:gd name="T11" fmla="*/ 629 h 869"/>
                  <a:gd name="T12" fmla="*/ 717 w 973"/>
                  <a:gd name="T13" fmla="*/ 651 h 869"/>
                  <a:gd name="T14" fmla="*/ 0 60000 65536"/>
                  <a:gd name="T15" fmla="*/ 0 60000 65536"/>
                  <a:gd name="T16" fmla="*/ 0 60000 65536"/>
                  <a:gd name="T17" fmla="*/ 0 60000 65536"/>
                  <a:gd name="T18" fmla="*/ 0 60000 65536"/>
                  <a:gd name="T19" fmla="*/ 0 60000 65536"/>
                  <a:gd name="T20" fmla="*/ 0 60000 65536"/>
                  <a:gd name="T21" fmla="*/ 0 w 973"/>
                  <a:gd name="T22" fmla="*/ 0 h 869"/>
                  <a:gd name="T23" fmla="*/ 973 w 973"/>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3" h="869">
                    <a:moveTo>
                      <a:pt x="0" y="14"/>
                    </a:moveTo>
                    <a:cubicBezTo>
                      <a:pt x="27" y="10"/>
                      <a:pt x="51" y="0"/>
                      <a:pt x="90" y="14"/>
                    </a:cubicBezTo>
                    <a:cubicBezTo>
                      <a:pt x="129" y="28"/>
                      <a:pt x="180" y="36"/>
                      <a:pt x="232" y="97"/>
                    </a:cubicBezTo>
                    <a:cubicBezTo>
                      <a:pt x="284" y="158"/>
                      <a:pt x="350" y="285"/>
                      <a:pt x="404" y="381"/>
                    </a:cubicBezTo>
                    <a:cubicBezTo>
                      <a:pt x="458" y="477"/>
                      <a:pt x="503" y="597"/>
                      <a:pt x="554" y="673"/>
                    </a:cubicBezTo>
                    <a:cubicBezTo>
                      <a:pt x="605" y="749"/>
                      <a:pt x="641" y="805"/>
                      <a:pt x="711" y="837"/>
                    </a:cubicBezTo>
                    <a:cubicBezTo>
                      <a:pt x="781" y="869"/>
                      <a:pt x="919" y="861"/>
                      <a:pt x="973" y="867"/>
                    </a:cubicBezTo>
                  </a:path>
                </a:pathLst>
              </a:custGeom>
              <a:noFill/>
              <a:ln w="1905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7" name="Freeform 9">
                <a:extLst>
                  <a:ext uri="{FF2B5EF4-FFF2-40B4-BE49-F238E27FC236}">
                    <a16:creationId xmlns:a16="http://schemas.microsoft.com/office/drawing/2014/main" id="{21C76280-46BC-4713-9370-545A9EA4F1A6}"/>
                  </a:ext>
                </a:extLst>
              </p:cNvPr>
              <p:cNvSpPr>
                <a:spLocks/>
              </p:cNvSpPr>
              <p:nvPr/>
            </p:nvSpPr>
            <p:spPr bwMode="auto">
              <a:xfrm>
                <a:off x="4205" y="2982"/>
                <a:ext cx="695" cy="366"/>
              </a:xfrm>
              <a:custGeom>
                <a:avLst/>
                <a:gdLst>
                  <a:gd name="T0" fmla="*/ 0 w 943"/>
                  <a:gd name="T1" fmla="*/ 366 h 487"/>
                  <a:gd name="T2" fmla="*/ 127 w 943"/>
                  <a:gd name="T3" fmla="*/ 349 h 487"/>
                  <a:gd name="T4" fmla="*/ 231 w 943"/>
                  <a:gd name="T5" fmla="*/ 282 h 487"/>
                  <a:gd name="T6" fmla="*/ 309 w 943"/>
                  <a:gd name="T7" fmla="*/ 180 h 487"/>
                  <a:gd name="T8" fmla="*/ 397 w 943"/>
                  <a:gd name="T9" fmla="*/ 91 h 487"/>
                  <a:gd name="T10" fmla="*/ 458 w 943"/>
                  <a:gd name="T11" fmla="*/ 40 h 487"/>
                  <a:gd name="T12" fmla="*/ 529 w 943"/>
                  <a:gd name="T13" fmla="*/ 7 h 487"/>
                  <a:gd name="T14" fmla="*/ 695 w 943"/>
                  <a:gd name="T15" fmla="*/ 1 h 487"/>
                  <a:gd name="T16" fmla="*/ 0 60000 65536"/>
                  <a:gd name="T17" fmla="*/ 0 60000 65536"/>
                  <a:gd name="T18" fmla="*/ 0 60000 65536"/>
                  <a:gd name="T19" fmla="*/ 0 60000 65536"/>
                  <a:gd name="T20" fmla="*/ 0 60000 65536"/>
                  <a:gd name="T21" fmla="*/ 0 60000 65536"/>
                  <a:gd name="T22" fmla="*/ 0 60000 65536"/>
                  <a:gd name="T23" fmla="*/ 0 60000 65536"/>
                  <a:gd name="T24" fmla="*/ 0 w 943"/>
                  <a:gd name="T25" fmla="*/ 0 h 487"/>
                  <a:gd name="T26" fmla="*/ 943 w 943"/>
                  <a:gd name="T27" fmla="*/ 487 h 4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3" h="487">
                    <a:moveTo>
                      <a:pt x="0" y="487"/>
                    </a:moveTo>
                    <a:cubicBezTo>
                      <a:pt x="29" y="484"/>
                      <a:pt x="120" y="484"/>
                      <a:pt x="172" y="465"/>
                    </a:cubicBezTo>
                    <a:cubicBezTo>
                      <a:pt x="224" y="446"/>
                      <a:pt x="273" y="412"/>
                      <a:pt x="314" y="375"/>
                    </a:cubicBezTo>
                    <a:cubicBezTo>
                      <a:pt x="355" y="338"/>
                      <a:pt x="382" y="282"/>
                      <a:pt x="419" y="240"/>
                    </a:cubicBezTo>
                    <a:cubicBezTo>
                      <a:pt x="456" y="198"/>
                      <a:pt x="505" y="152"/>
                      <a:pt x="539" y="121"/>
                    </a:cubicBezTo>
                    <a:cubicBezTo>
                      <a:pt x="573" y="90"/>
                      <a:pt x="591" y="72"/>
                      <a:pt x="621" y="53"/>
                    </a:cubicBezTo>
                    <a:cubicBezTo>
                      <a:pt x="651" y="34"/>
                      <a:pt x="664" y="18"/>
                      <a:pt x="718" y="9"/>
                    </a:cubicBezTo>
                    <a:cubicBezTo>
                      <a:pt x="772" y="0"/>
                      <a:pt x="896" y="3"/>
                      <a:pt x="943" y="1"/>
                    </a:cubicBezTo>
                  </a:path>
                </a:pathLst>
              </a:custGeom>
              <a:noFill/>
              <a:ln w="1905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35" name="Group 10">
              <a:extLst>
                <a:ext uri="{FF2B5EF4-FFF2-40B4-BE49-F238E27FC236}">
                  <a16:creationId xmlns:a16="http://schemas.microsoft.com/office/drawing/2014/main" id="{A7E6A1A3-19D3-43C3-BEE7-E69FBB8AA0B6}"/>
                </a:ext>
              </a:extLst>
            </p:cNvPr>
            <p:cNvGrpSpPr>
              <a:grpSpLocks/>
            </p:cNvGrpSpPr>
            <p:nvPr/>
          </p:nvGrpSpPr>
          <p:grpSpPr bwMode="auto">
            <a:xfrm>
              <a:off x="3854" y="2289"/>
              <a:ext cx="1138" cy="1359"/>
              <a:chOff x="4012" y="2529"/>
              <a:chExt cx="1138" cy="1359"/>
            </a:xfrm>
          </p:grpSpPr>
          <p:grpSp>
            <p:nvGrpSpPr>
              <p:cNvPr id="25640" name="Group 11">
                <a:extLst>
                  <a:ext uri="{FF2B5EF4-FFF2-40B4-BE49-F238E27FC236}">
                    <a16:creationId xmlns:a16="http://schemas.microsoft.com/office/drawing/2014/main" id="{1BCBF836-02C7-4C5A-8CA4-DB37C2DCDDCC}"/>
                  </a:ext>
                </a:extLst>
              </p:cNvPr>
              <p:cNvGrpSpPr>
                <a:grpSpLocks/>
              </p:cNvGrpSpPr>
              <p:nvPr/>
            </p:nvGrpSpPr>
            <p:grpSpPr bwMode="auto">
              <a:xfrm>
                <a:off x="4209" y="2689"/>
                <a:ext cx="941" cy="944"/>
                <a:chOff x="1152" y="2304"/>
                <a:chExt cx="1584" cy="1248"/>
              </a:xfrm>
            </p:grpSpPr>
            <p:sp>
              <p:nvSpPr>
                <p:cNvPr id="25644" name="Line 12">
                  <a:extLst>
                    <a:ext uri="{FF2B5EF4-FFF2-40B4-BE49-F238E27FC236}">
                      <a16:creationId xmlns:a16="http://schemas.microsoft.com/office/drawing/2014/main" id="{7301E12E-86CB-4A64-AD65-A3066EB65061}"/>
                    </a:ext>
                  </a:extLst>
                </p:cNvPr>
                <p:cNvSpPr>
                  <a:spLocks noChangeShapeType="1"/>
                </p:cNvSpPr>
                <p:nvPr/>
              </p:nvSpPr>
              <p:spPr bwMode="auto">
                <a:xfrm>
                  <a:off x="1152" y="3552"/>
                  <a:ext cx="15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5" name="Line 13">
                  <a:extLst>
                    <a:ext uri="{FF2B5EF4-FFF2-40B4-BE49-F238E27FC236}">
                      <a16:creationId xmlns:a16="http://schemas.microsoft.com/office/drawing/2014/main" id="{AC450C4B-19A3-4C77-9786-8951FB619CE0}"/>
                    </a:ext>
                  </a:extLst>
                </p:cNvPr>
                <p:cNvSpPr>
                  <a:spLocks noChangeShapeType="1"/>
                </p:cNvSpPr>
                <p:nvPr/>
              </p:nvSpPr>
              <p:spPr bwMode="auto">
                <a:xfrm flipV="1">
                  <a:off x="1152" y="2304"/>
                  <a:ext cx="0" cy="1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41" name="Text Box 14">
                <a:extLst>
                  <a:ext uri="{FF2B5EF4-FFF2-40B4-BE49-F238E27FC236}">
                    <a16:creationId xmlns:a16="http://schemas.microsoft.com/office/drawing/2014/main" id="{F56EC601-34E8-4221-A50D-EBFC41BF8623}"/>
                  </a:ext>
                </a:extLst>
              </p:cNvPr>
              <p:cNvSpPr txBox="1">
                <a:spLocks noChangeArrowheads="1"/>
              </p:cNvSpPr>
              <p:nvPr/>
            </p:nvSpPr>
            <p:spPr bwMode="auto">
              <a:xfrm>
                <a:off x="4981" y="3599"/>
                <a:ext cx="12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t</a:t>
                </a:r>
              </a:p>
            </p:txBody>
          </p:sp>
          <p:sp>
            <p:nvSpPr>
              <p:cNvPr id="25642" name="Text Box 15">
                <a:extLst>
                  <a:ext uri="{FF2B5EF4-FFF2-40B4-BE49-F238E27FC236}">
                    <a16:creationId xmlns:a16="http://schemas.microsoft.com/office/drawing/2014/main" id="{18EBCF0A-E12E-4487-BBF2-D8FC69981DD1}"/>
                  </a:ext>
                </a:extLst>
              </p:cNvPr>
              <p:cNvSpPr txBox="1">
                <a:spLocks noChangeArrowheads="1"/>
              </p:cNvSpPr>
              <p:nvPr/>
            </p:nvSpPr>
            <p:spPr bwMode="auto">
              <a:xfrm>
                <a:off x="4041" y="356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sp>
            <p:nvSpPr>
              <p:cNvPr id="25643" name="Text Box 16">
                <a:extLst>
                  <a:ext uri="{FF2B5EF4-FFF2-40B4-BE49-F238E27FC236}">
                    <a16:creationId xmlns:a16="http://schemas.microsoft.com/office/drawing/2014/main" id="{B21E370B-B46A-4A41-AF87-A919B7CFDB34}"/>
                  </a:ext>
                </a:extLst>
              </p:cNvPr>
              <p:cNvSpPr txBox="1">
                <a:spLocks noChangeArrowheads="1"/>
              </p:cNvSpPr>
              <p:nvPr/>
            </p:nvSpPr>
            <p:spPr bwMode="auto">
              <a:xfrm>
                <a:off x="4012" y="2529"/>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v</a:t>
                </a:r>
              </a:p>
            </p:txBody>
          </p:sp>
        </p:grpSp>
        <p:sp>
          <p:nvSpPr>
            <p:cNvPr id="25636" name="Text Box 17">
              <a:extLst>
                <a:ext uri="{FF2B5EF4-FFF2-40B4-BE49-F238E27FC236}">
                  <a16:creationId xmlns:a16="http://schemas.microsoft.com/office/drawing/2014/main" id="{EE3F7B13-E1B1-496C-BBFE-06E6F553842B}"/>
                </a:ext>
              </a:extLst>
            </p:cNvPr>
            <p:cNvSpPr txBox="1">
              <a:spLocks noChangeArrowheads="1"/>
            </p:cNvSpPr>
            <p:nvPr/>
          </p:nvSpPr>
          <p:spPr bwMode="auto">
            <a:xfrm>
              <a:off x="3792" y="246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v</a:t>
              </a:r>
              <a:r>
                <a:rPr lang="en-US" altLang="zh-CN" baseline="-25000"/>
                <a:t>10</a:t>
              </a:r>
              <a:endParaRPr lang="en-US" altLang="zh-CN"/>
            </a:p>
          </p:txBody>
        </p:sp>
        <p:sp>
          <p:nvSpPr>
            <p:cNvPr id="25637" name="Text Box 18">
              <a:extLst>
                <a:ext uri="{FF2B5EF4-FFF2-40B4-BE49-F238E27FC236}">
                  <a16:creationId xmlns:a16="http://schemas.microsoft.com/office/drawing/2014/main" id="{24BFB960-7AA9-430A-9C17-310D394C1074}"/>
                </a:ext>
              </a:extLst>
            </p:cNvPr>
            <p:cNvSpPr txBox="1">
              <a:spLocks noChangeArrowheads="1"/>
            </p:cNvSpPr>
            <p:nvPr/>
          </p:nvSpPr>
          <p:spPr bwMode="auto">
            <a:xfrm>
              <a:off x="3792" y="292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v</a:t>
              </a:r>
              <a:r>
                <a:rPr lang="en-US" altLang="zh-CN" baseline="-25000"/>
                <a:t>20</a:t>
              </a:r>
              <a:endParaRPr lang="en-US" altLang="zh-CN"/>
            </a:p>
          </p:txBody>
        </p:sp>
        <p:sp>
          <p:nvSpPr>
            <p:cNvPr id="25638" name="Text Box 19">
              <a:extLst>
                <a:ext uri="{FF2B5EF4-FFF2-40B4-BE49-F238E27FC236}">
                  <a16:creationId xmlns:a16="http://schemas.microsoft.com/office/drawing/2014/main" id="{6FED8B70-76FA-401E-9A72-74728E1F0552}"/>
                </a:ext>
              </a:extLst>
            </p:cNvPr>
            <p:cNvSpPr txBox="1">
              <a:spLocks noChangeArrowheads="1"/>
            </p:cNvSpPr>
            <p:nvPr/>
          </p:nvSpPr>
          <p:spPr bwMode="auto">
            <a:xfrm>
              <a:off x="4738" y="30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v</a:t>
              </a:r>
              <a:r>
                <a:rPr lang="en-US" altLang="zh-CN" i="1" baseline="-25000"/>
                <a:t>1</a:t>
              </a:r>
              <a:endParaRPr lang="en-US" altLang="zh-CN" i="1"/>
            </a:p>
          </p:txBody>
        </p:sp>
        <p:sp>
          <p:nvSpPr>
            <p:cNvPr id="25639" name="Text Box 20">
              <a:extLst>
                <a:ext uri="{FF2B5EF4-FFF2-40B4-BE49-F238E27FC236}">
                  <a16:creationId xmlns:a16="http://schemas.microsoft.com/office/drawing/2014/main" id="{6F78EF36-B1D7-44B1-B725-9A6B23F614A1}"/>
                </a:ext>
              </a:extLst>
            </p:cNvPr>
            <p:cNvSpPr txBox="1">
              <a:spLocks noChangeArrowheads="1"/>
            </p:cNvSpPr>
            <p:nvPr/>
          </p:nvSpPr>
          <p:spPr bwMode="auto">
            <a:xfrm>
              <a:off x="4690" y="254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v</a:t>
              </a:r>
              <a:r>
                <a:rPr lang="en-US" altLang="zh-CN" i="1" baseline="-25000"/>
                <a:t>2</a:t>
              </a:r>
              <a:endParaRPr lang="en-US" altLang="zh-CN" i="1"/>
            </a:p>
          </p:txBody>
        </p:sp>
      </p:grpSp>
      <p:grpSp>
        <p:nvGrpSpPr>
          <p:cNvPr id="25609" name="Group 21">
            <a:extLst>
              <a:ext uri="{FF2B5EF4-FFF2-40B4-BE49-F238E27FC236}">
                <a16:creationId xmlns:a16="http://schemas.microsoft.com/office/drawing/2014/main" id="{97EDA465-998E-4B66-B648-DDE1A49EE45D}"/>
              </a:ext>
            </a:extLst>
          </p:cNvPr>
          <p:cNvGrpSpPr>
            <a:grpSpLocks/>
          </p:cNvGrpSpPr>
          <p:nvPr/>
        </p:nvGrpSpPr>
        <p:grpSpPr bwMode="auto">
          <a:xfrm>
            <a:off x="6107113" y="1271588"/>
            <a:ext cx="1893887" cy="2424112"/>
            <a:chOff x="3847" y="801"/>
            <a:chExt cx="1193" cy="1527"/>
          </a:xfrm>
        </p:grpSpPr>
        <p:grpSp>
          <p:nvGrpSpPr>
            <p:cNvPr id="25615" name="Group 22">
              <a:extLst>
                <a:ext uri="{FF2B5EF4-FFF2-40B4-BE49-F238E27FC236}">
                  <a16:creationId xmlns:a16="http://schemas.microsoft.com/office/drawing/2014/main" id="{D21E730B-0EE8-4F97-A539-EA2A7227AD29}"/>
                </a:ext>
              </a:extLst>
            </p:cNvPr>
            <p:cNvGrpSpPr>
              <a:grpSpLocks/>
            </p:cNvGrpSpPr>
            <p:nvPr/>
          </p:nvGrpSpPr>
          <p:grpSpPr bwMode="auto">
            <a:xfrm>
              <a:off x="3847" y="835"/>
              <a:ext cx="1193" cy="1493"/>
              <a:chOff x="3847" y="835"/>
              <a:chExt cx="1193" cy="1493"/>
            </a:xfrm>
          </p:grpSpPr>
          <p:grpSp>
            <p:nvGrpSpPr>
              <p:cNvPr id="25622" name="Group 23">
                <a:extLst>
                  <a:ext uri="{FF2B5EF4-FFF2-40B4-BE49-F238E27FC236}">
                    <a16:creationId xmlns:a16="http://schemas.microsoft.com/office/drawing/2014/main" id="{41AFFB9D-9B8A-4279-945F-A0D7BA408B30}"/>
                  </a:ext>
                </a:extLst>
              </p:cNvPr>
              <p:cNvGrpSpPr>
                <a:grpSpLocks/>
              </p:cNvGrpSpPr>
              <p:nvPr/>
            </p:nvGrpSpPr>
            <p:grpSpPr bwMode="auto">
              <a:xfrm>
                <a:off x="3847" y="835"/>
                <a:ext cx="1193" cy="1493"/>
                <a:chOff x="3847" y="835"/>
                <a:chExt cx="1193" cy="1493"/>
              </a:xfrm>
            </p:grpSpPr>
            <p:grpSp>
              <p:nvGrpSpPr>
                <p:cNvPr id="25625" name="Group 24">
                  <a:extLst>
                    <a:ext uri="{FF2B5EF4-FFF2-40B4-BE49-F238E27FC236}">
                      <a16:creationId xmlns:a16="http://schemas.microsoft.com/office/drawing/2014/main" id="{EA14B4E2-A4B9-46A2-8875-DD5ED0EC95A3}"/>
                    </a:ext>
                  </a:extLst>
                </p:cNvPr>
                <p:cNvGrpSpPr>
                  <a:grpSpLocks/>
                </p:cNvGrpSpPr>
                <p:nvPr/>
              </p:nvGrpSpPr>
              <p:grpSpPr bwMode="auto">
                <a:xfrm>
                  <a:off x="4066" y="1155"/>
                  <a:ext cx="542" cy="1121"/>
                  <a:chOff x="4209" y="1408"/>
                  <a:chExt cx="586" cy="1121"/>
                </a:xfrm>
              </p:grpSpPr>
              <p:sp>
                <p:nvSpPr>
                  <p:cNvPr id="25632" name="Freeform 25">
                    <a:extLst>
                      <a:ext uri="{FF2B5EF4-FFF2-40B4-BE49-F238E27FC236}">
                        <a16:creationId xmlns:a16="http://schemas.microsoft.com/office/drawing/2014/main" id="{362A8818-75A8-4A4D-93B3-413A83B78BFB}"/>
                      </a:ext>
                    </a:extLst>
                  </p:cNvPr>
                  <p:cNvSpPr>
                    <a:spLocks/>
                  </p:cNvSpPr>
                  <p:nvPr/>
                </p:nvSpPr>
                <p:spPr bwMode="auto">
                  <a:xfrm>
                    <a:off x="4209" y="1408"/>
                    <a:ext cx="586" cy="561"/>
                  </a:xfrm>
                  <a:custGeom>
                    <a:avLst/>
                    <a:gdLst>
                      <a:gd name="T0" fmla="*/ 0 w 796"/>
                      <a:gd name="T1" fmla="*/ 561 h 746"/>
                      <a:gd name="T2" fmla="*/ 91 w 796"/>
                      <a:gd name="T3" fmla="*/ 507 h 746"/>
                      <a:gd name="T4" fmla="*/ 141 w 796"/>
                      <a:gd name="T5" fmla="*/ 417 h 746"/>
                      <a:gd name="T6" fmla="*/ 212 w 796"/>
                      <a:gd name="T7" fmla="*/ 128 h 746"/>
                      <a:gd name="T8" fmla="*/ 266 w 796"/>
                      <a:gd name="T9" fmla="*/ 18 h 746"/>
                      <a:gd name="T10" fmla="*/ 338 w 796"/>
                      <a:gd name="T11" fmla="*/ 18 h 746"/>
                      <a:gd name="T12" fmla="*/ 388 w 796"/>
                      <a:gd name="T13" fmla="*/ 125 h 746"/>
                      <a:gd name="T14" fmla="*/ 454 w 796"/>
                      <a:gd name="T15" fmla="*/ 411 h 746"/>
                      <a:gd name="T16" fmla="*/ 504 w 796"/>
                      <a:gd name="T17" fmla="*/ 502 h 746"/>
                      <a:gd name="T18" fmla="*/ 586 w 796"/>
                      <a:gd name="T19" fmla="*/ 558 h 7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746"/>
                      <a:gd name="T32" fmla="*/ 796 w 796"/>
                      <a:gd name="T33" fmla="*/ 746 h 7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746">
                        <a:moveTo>
                          <a:pt x="0" y="746"/>
                        </a:moveTo>
                        <a:cubicBezTo>
                          <a:pt x="20" y="734"/>
                          <a:pt x="91" y="706"/>
                          <a:pt x="123" y="674"/>
                        </a:cubicBezTo>
                        <a:cubicBezTo>
                          <a:pt x="155" y="642"/>
                          <a:pt x="165" y="638"/>
                          <a:pt x="192" y="554"/>
                        </a:cubicBezTo>
                        <a:cubicBezTo>
                          <a:pt x="219" y="470"/>
                          <a:pt x="260" y="258"/>
                          <a:pt x="288" y="170"/>
                        </a:cubicBezTo>
                        <a:cubicBezTo>
                          <a:pt x="316" y="82"/>
                          <a:pt x="333" y="48"/>
                          <a:pt x="362" y="24"/>
                        </a:cubicBezTo>
                        <a:cubicBezTo>
                          <a:pt x="391" y="0"/>
                          <a:pt x="432" y="0"/>
                          <a:pt x="459" y="24"/>
                        </a:cubicBezTo>
                        <a:cubicBezTo>
                          <a:pt x="486" y="48"/>
                          <a:pt x="501" y="79"/>
                          <a:pt x="527" y="166"/>
                        </a:cubicBezTo>
                        <a:cubicBezTo>
                          <a:pt x="553" y="253"/>
                          <a:pt x="591" y="464"/>
                          <a:pt x="617" y="547"/>
                        </a:cubicBezTo>
                        <a:cubicBezTo>
                          <a:pt x="643" y="630"/>
                          <a:pt x="654" y="634"/>
                          <a:pt x="684" y="667"/>
                        </a:cubicBezTo>
                        <a:cubicBezTo>
                          <a:pt x="714" y="700"/>
                          <a:pt x="773" y="727"/>
                          <a:pt x="796" y="742"/>
                        </a:cubicBezTo>
                      </a:path>
                    </a:pathLst>
                  </a:custGeom>
                  <a:noFill/>
                  <a:ln w="1905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3" name="Freeform 26">
                    <a:extLst>
                      <a:ext uri="{FF2B5EF4-FFF2-40B4-BE49-F238E27FC236}">
                        <a16:creationId xmlns:a16="http://schemas.microsoft.com/office/drawing/2014/main" id="{AF839AB3-005C-4D34-B91A-05B5DCF44AB8}"/>
                      </a:ext>
                    </a:extLst>
                  </p:cNvPr>
                  <p:cNvSpPr>
                    <a:spLocks/>
                  </p:cNvSpPr>
                  <p:nvPr/>
                </p:nvSpPr>
                <p:spPr bwMode="auto">
                  <a:xfrm flipV="1">
                    <a:off x="4209" y="1969"/>
                    <a:ext cx="586" cy="560"/>
                  </a:xfrm>
                  <a:custGeom>
                    <a:avLst/>
                    <a:gdLst>
                      <a:gd name="T0" fmla="*/ 0 w 796"/>
                      <a:gd name="T1" fmla="*/ 560 h 746"/>
                      <a:gd name="T2" fmla="*/ 91 w 796"/>
                      <a:gd name="T3" fmla="*/ 506 h 746"/>
                      <a:gd name="T4" fmla="*/ 141 w 796"/>
                      <a:gd name="T5" fmla="*/ 416 h 746"/>
                      <a:gd name="T6" fmla="*/ 212 w 796"/>
                      <a:gd name="T7" fmla="*/ 128 h 746"/>
                      <a:gd name="T8" fmla="*/ 266 w 796"/>
                      <a:gd name="T9" fmla="*/ 18 h 746"/>
                      <a:gd name="T10" fmla="*/ 338 w 796"/>
                      <a:gd name="T11" fmla="*/ 18 h 746"/>
                      <a:gd name="T12" fmla="*/ 388 w 796"/>
                      <a:gd name="T13" fmla="*/ 125 h 746"/>
                      <a:gd name="T14" fmla="*/ 454 w 796"/>
                      <a:gd name="T15" fmla="*/ 411 h 746"/>
                      <a:gd name="T16" fmla="*/ 504 w 796"/>
                      <a:gd name="T17" fmla="*/ 501 h 746"/>
                      <a:gd name="T18" fmla="*/ 586 w 796"/>
                      <a:gd name="T19" fmla="*/ 557 h 7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746"/>
                      <a:gd name="T32" fmla="*/ 796 w 796"/>
                      <a:gd name="T33" fmla="*/ 746 h 7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746">
                        <a:moveTo>
                          <a:pt x="0" y="746"/>
                        </a:moveTo>
                        <a:cubicBezTo>
                          <a:pt x="20" y="734"/>
                          <a:pt x="91" y="706"/>
                          <a:pt x="123" y="674"/>
                        </a:cubicBezTo>
                        <a:cubicBezTo>
                          <a:pt x="155" y="642"/>
                          <a:pt x="165" y="638"/>
                          <a:pt x="192" y="554"/>
                        </a:cubicBezTo>
                        <a:cubicBezTo>
                          <a:pt x="219" y="470"/>
                          <a:pt x="260" y="258"/>
                          <a:pt x="288" y="170"/>
                        </a:cubicBezTo>
                        <a:cubicBezTo>
                          <a:pt x="316" y="82"/>
                          <a:pt x="333" y="48"/>
                          <a:pt x="362" y="24"/>
                        </a:cubicBezTo>
                        <a:cubicBezTo>
                          <a:pt x="391" y="0"/>
                          <a:pt x="432" y="0"/>
                          <a:pt x="459" y="24"/>
                        </a:cubicBezTo>
                        <a:cubicBezTo>
                          <a:pt x="486" y="48"/>
                          <a:pt x="501" y="79"/>
                          <a:pt x="527" y="166"/>
                        </a:cubicBezTo>
                        <a:cubicBezTo>
                          <a:pt x="553" y="253"/>
                          <a:pt x="591" y="464"/>
                          <a:pt x="617" y="547"/>
                        </a:cubicBezTo>
                        <a:cubicBezTo>
                          <a:pt x="643" y="630"/>
                          <a:pt x="654" y="634"/>
                          <a:pt x="684" y="667"/>
                        </a:cubicBezTo>
                        <a:cubicBezTo>
                          <a:pt x="714" y="700"/>
                          <a:pt x="773" y="727"/>
                          <a:pt x="796" y="742"/>
                        </a:cubicBezTo>
                      </a:path>
                    </a:pathLst>
                  </a:custGeom>
                  <a:noFill/>
                  <a:ln w="19050" cap="flat" cmpd="sng">
                    <a:solidFill>
                      <a:srgbClr val="0000FF"/>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26" name="Group 27">
                  <a:extLst>
                    <a:ext uri="{FF2B5EF4-FFF2-40B4-BE49-F238E27FC236}">
                      <a16:creationId xmlns:a16="http://schemas.microsoft.com/office/drawing/2014/main" id="{B9EAFE7C-6DA7-44CC-A85C-33FED546D4AC}"/>
                    </a:ext>
                  </a:extLst>
                </p:cNvPr>
                <p:cNvGrpSpPr>
                  <a:grpSpLocks/>
                </p:cNvGrpSpPr>
                <p:nvPr/>
              </p:nvGrpSpPr>
              <p:grpSpPr bwMode="auto">
                <a:xfrm>
                  <a:off x="3847" y="835"/>
                  <a:ext cx="1193" cy="1493"/>
                  <a:chOff x="3990" y="1088"/>
                  <a:chExt cx="1193" cy="1493"/>
                </a:xfrm>
              </p:grpSpPr>
              <p:sp>
                <p:nvSpPr>
                  <p:cNvPr id="25627" name="Line 28">
                    <a:extLst>
                      <a:ext uri="{FF2B5EF4-FFF2-40B4-BE49-F238E27FC236}">
                        <a16:creationId xmlns:a16="http://schemas.microsoft.com/office/drawing/2014/main" id="{FC19A5CE-008A-467A-9C30-28A2A760E78E}"/>
                      </a:ext>
                    </a:extLst>
                  </p:cNvPr>
                  <p:cNvSpPr>
                    <a:spLocks noChangeShapeType="1"/>
                  </p:cNvSpPr>
                  <p:nvPr/>
                </p:nvSpPr>
                <p:spPr bwMode="auto">
                  <a:xfrm>
                    <a:off x="4209" y="1968"/>
                    <a:ext cx="95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Line 29">
                    <a:extLst>
                      <a:ext uri="{FF2B5EF4-FFF2-40B4-BE49-F238E27FC236}">
                        <a16:creationId xmlns:a16="http://schemas.microsoft.com/office/drawing/2014/main" id="{610A6303-80D2-419B-ABDE-590270F1EE53}"/>
                      </a:ext>
                    </a:extLst>
                  </p:cNvPr>
                  <p:cNvSpPr>
                    <a:spLocks noChangeShapeType="1"/>
                  </p:cNvSpPr>
                  <p:nvPr/>
                </p:nvSpPr>
                <p:spPr bwMode="auto">
                  <a:xfrm flipV="1">
                    <a:off x="4209" y="1210"/>
                    <a:ext cx="0" cy="137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Text Box 30">
                    <a:extLst>
                      <a:ext uri="{FF2B5EF4-FFF2-40B4-BE49-F238E27FC236}">
                        <a16:creationId xmlns:a16="http://schemas.microsoft.com/office/drawing/2014/main" id="{287D1AB4-B3D8-48C1-B151-093BEDBFA811}"/>
                      </a:ext>
                    </a:extLst>
                  </p:cNvPr>
                  <p:cNvSpPr txBox="1">
                    <a:spLocks noChangeArrowheads="1"/>
                  </p:cNvSpPr>
                  <p:nvPr/>
                </p:nvSpPr>
                <p:spPr bwMode="auto">
                  <a:xfrm>
                    <a:off x="3990" y="10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F</a:t>
                    </a:r>
                  </a:p>
                </p:txBody>
              </p:sp>
              <p:sp>
                <p:nvSpPr>
                  <p:cNvPr id="25630" name="Text Box 31">
                    <a:extLst>
                      <a:ext uri="{FF2B5EF4-FFF2-40B4-BE49-F238E27FC236}">
                        <a16:creationId xmlns:a16="http://schemas.microsoft.com/office/drawing/2014/main" id="{5D087CCB-98A2-4673-A09E-05AA6B51FBF1}"/>
                      </a:ext>
                    </a:extLst>
                  </p:cNvPr>
                  <p:cNvSpPr txBox="1">
                    <a:spLocks noChangeArrowheads="1"/>
                  </p:cNvSpPr>
                  <p:nvPr/>
                </p:nvSpPr>
                <p:spPr bwMode="auto">
                  <a:xfrm>
                    <a:off x="5014" y="195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t</a:t>
                    </a:r>
                  </a:p>
                </p:txBody>
              </p:sp>
              <p:sp>
                <p:nvSpPr>
                  <p:cNvPr id="25631" name="Text Box 32">
                    <a:extLst>
                      <a:ext uri="{FF2B5EF4-FFF2-40B4-BE49-F238E27FC236}">
                        <a16:creationId xmlns:a16="http://schemas.microsoft.com/office/drawing/2014/main" id="{E0CA2039-B328-42D1-AF04-9F81DDDC8D75}"/>
                      </a:ext>
                    </a:extLst>
                  </p:cNvPr>
                  <p:cNvSpPr txBox="1">
                    <a:spLocks noChangeArrowheads="1"/>
                  </p:cNvSpPr>
                  <p:nvPr/>
                </p:nvSpPr>
                <p:spPr bwMode="auto">
                  <a:xfrm>
                    <a:off x="3993" y="183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grpSp>
          </p:grpSp>
          <p:sp>
            <p:nvSpPr>
              <p:cNvPr id="25623" name="Text Box 33">
                <a:extLst>
                  <a:ext uri="{FF2B5EF4-FFF2-40B4-BE49-F238E27FC236}">
                    <a16:creationId xmlns:a16="http://schemas.microsoft.com/office/drawing/2014/main" id="{C4D82790-6BB4-4BF5-80E8-F3E8379AFC77}"/>
                  </a:ext>
                </a:extLst>
              </p:cNvPr>
              <p:cNvSpPr txBox="1">
                <a:spLocks noChangeArrowheads="1"/>
              </p:cNvSpPr>
              <p:nvPr/>
            </p:nvSpPr>
            <p:spPr bwMode="auto">
              <a:xfrm>
                <a:off x="4476" y="125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F</a:t>
                </a:r>
                <a:r>
                  <a:rPr lang="en-US" altLang="zh-CN" i="1" baseline="-25000"/>
                  <a:t>12</a:t>
                </a:r>
                <a:endParaRPr lang="en-US" altLang="zh-CN" i="1"/>
              </a:p>
            </p:txBody>
          </p:sp>
          <p:sp>
            <p:nvSpPr>
              <p:cNvPr id="25624" name="Text Box 34">
                <a:extLst>
                  <a:ext uri="{FF2B5EF4-FFF2-40B4-BE49-F238E27FC236}">
                    <a16:creationId xmlns:a16="http://schemas.microsoft.com/office/drawing/2014/main" id="{89E9EE2F-67FC-4153-85EC-DFD983253C10}"/>
                  </a:ext>
                </a:extLst>
              </p:cNvPr>
              <p:cNvSpPr txBox="1">
                <a:spLocks noChangeArrowheads="1"/>
              </p:cNvSpPr>
              <p:nvPr/>
            </p:nvSpPr>
            <p:spPr bwMode="auto">
              <a:xfrm>
                <a:off x="4472" y="190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F</a:t>
                </a:r>
                <a:r>
                  <a:rPr lang="en-US" altLang="zh-CN" i="1" baseline="-25000"/>
                  <a:t>21</a:t>
                </a:r>
                <a:endParaRPr lang="en-US" altLang="zh-CN" i="1"/>
              </a:p>
            </p:txBody>
          </p:sp>
        </p:grpSp>
        <p:grpSp>
          <p:nvGrpSpPr>
            <p:cNvPr id="25616" name="Group 35">
              <a:extLst>
                <a:ext uri="{FF2B5EF4-FFF2-40B4-BE49-F238E27FC236}">
                  <a16:creationId xmlns:a16="http://schemas.microsoft.com/office/drawing/2014/main" id="{57B2BCAD-230A-4A1F-B426-0FE082E7D6E9}"/>
                </a:ext>
              </a:extLst>
            </p:cNvPr>
            <p:cNvGrpSpPr>
              <a:grpSpLocks/>
            </p:cNvGrpSpPr>
            <p:nvPr/>
          </p:nvGrpSpPr>
          <p:grpSpPr bwMode="auto">
            <a:xfrm>
              <a:off x="4114" y="801"/>
              <a:ext cx="239" cy="142"/>
              <a:chOff x="4182" y="702"/>
              <a:chExt cx="239" cy="142"/>
            </a:xfrm>
          </p:grpSpPr>
          <p:sp>
            <p:nvSpPr>
              <p:cNvPr id="202788" name="Oval 36">
                <a:extLst>
                  <a:ext uri="{FF2B5EF4-FFF2-40B4-BE49-F238E27FC236}">
                    <a16:creationId xmlns:a16="http://schemas.microsoft.com/office/drawing/2014/main" id="{B1C93B30-2CE9-4702-B3D9-562C50BEF5E3}"/>
                  </a:ext>
                </a:extLst>
              </p:cNvPr>
              <p:cNvSpPr>
                <a:spLocks noChangeArrowheads="1"/>
              </p:cNvSpPr>
              <p:nvPr/>
            </p:nvSpPr>
            <p:spPr bwMode="auto">
              <a:xfrm>
                <a:off x="4182" y="702"/>
                <a:ext cx="135" cy="142"/>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202789" name="Oval 37">
                <a:extLst>
                  <a:ext uri="{FF2B5EF4-FFF2-40B4-BE49-F238E27FC236}">
                    <a16:creationId xmlns:a16="http://schemas.microsoft.com/office/drawing/2014/main" id="{76F753C9-3A20-486D-810F-FBDF0B4CF426}"/>
                  </a:ext>
                </a:extLst>
              </p:cNvPr>
              <p:cNvSpPr>
                <a:spLocks noChangeArrowheads="1"/>
              </p:cNvSpPr>
              <p:nvPr/>
            </p:nvSpPr>
            <p:spPr bwMode="auto">
              <a:xfrm>
                <a:off x="4286" y="702"/>
                <a:ext cx="135" cy="142"/>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grpSp>
        <p:grpSp>
          <p:nvGrpSpPr>
            <p:cNvPr id="25617" name="Group 38">
              <a:extLst>
                <a:ext uri="{FF2B5EF4-FFF2-40B4-BE49-F238E27FC236}">
                  <a16:creationId xmlns:a16="http://schemas.microsoft.com/office/drawing/2014/main" id="{9383D6E3-7C46-442D-B8D4-4EC6B3C6468F}"/>
                </a:ext>
              </a:extLst>
            </p:cNvPr>
            <p:cNvGrpSpPr>
              <a:grpSpLocks/>
            </p:cNvGrpSpPr>
            <p:nvPr/>
          </p:nvGrpSpPr>
          <p:grpSpPr bwMode="auto">
            <a:xfrm>
              <a:off x="4449" y="807"/>
              <a:ext cx="274" cy="148"/>
              <a:chOff x="4614" y="813"/>
              <a:chExt cx="274" cy="148"/>
            </a:xfrm>
          </p:grpSpPr>
          <p:sp>
            <p:nvSpPr>
              <p:cNvPr id="202791" name="Oval 39">
                <a:extLst>
                  <a:ext uri="{FF2B5EF4-FFF2-40B4-BE49-F238E27FC236}">
                    <a16:creationId xmlns:a16="http://schemas.microsoft.com/office/drawing/2014/main" id="{5FA3013A-7154-46D4-8751-E0217659A624}"/>
                  </a:ext>
                </a:extLst>
              </p:cNvPr>
              <p:cNvSpPr>
                <a:spLocks noChangeArrowheads="1"/>
              </p:cNvSpPr>
              <p:nvPr/>
            </p:nvSpPr>
            <p:spPr bwMode="auto">
              <a:xfrm>
                <a:off x="4614" y="813"/>
                <a:ext cx="135" cy="142"/>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202792" name="Oval 40">
                <a:extLst>
                  <a:ext uri="{FF2B5EF4-FFF2-40B4-BE49-F238E27FC236}">
                    <a16:creationId xmlns:a16="http://schemas.microsoft.com/office/drawing/2014/main" id="{D2FCF72A-1CEE-4708-B300-A9230B1EB763}"/>
                  </a:ext>
                </a:extLst>
              </p:cNvPr>
              <p:cNvSpPr>
                <a:spLocks noChangeArrowheads="1"/>
              </p:cNvSpPr>
              <p:nvPr/>
            </p:nvSpPr>
            <p:spPr bwMode="auto">
              <a:xfrm>
                <a:off x="4753" y="819"/>
                <a:ext cx="135" cy="142"/>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grpSp>
      </p:grpSp>
      <p:sp>
        <p:nvSpPr>
          <p:cNvPr id="25610" name="Text Box 41">
            <a:extLst>
              <a:ext uri="{FF2B5EF4-FFF2-40B4-BE49-F238E27FC236}">
                <a16:creationId xmlns:a16="http://schemas.microsoft.com/office/drawing/2014/main" id="{ECF79FD8-144A-4C17-8B29-987BD0FB0B05}"/>
              </a:ext>
            </a:extLst>
          </p:cNvPr>
          <p:cNvSpPr txBox="1">
            <a:spLocks noChangeArrowheads="1"/>
          </p:cNvSpPr>
          <p:nvPr/>
        </p:nvSpPr>
        <p:spPr bwMode="auto">
          <a:xfrm>
            <a:off x="1066800" y="623888"/>
            <a:ext cx="6608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§4.6.2</a:t>
            </a:r>
            <a:r>
              <a:rPr lang="zh-CN" altLang="en-US" sz="2800">
                <a:ea typeface="黑体" panose="02010609060101010101" pitchFamily="49" charset="-122"/>
              </a:rPr>
              <a:t>完全弹性碰撞</a:t>
            </a:r>
            <a:r>
              <a:rPr lang="en-US" altLang="zh-CN" sz="2800">
                <a:ea typeface="宋体" panose="02010600030101010101" pitchFamily="2" charset="-122"/>
                <a:cs typeface="Times New Roman" panose="02020603050405020304" pitchFamily="18" charset="0"/>
              </a:rPr>
              <a:t>·</a:t>
            </a:r>
            <a:r>
              <a:rPr lang="zh-CN" altLang="en-US" sz="2800">
                <a:ea typeface="黑体" panose="02010609060101010101" pitchFamily="49" charset="-122"/>
              </a:rPr>
              <a:t>查德威克发现中子   </a:t>
            </a:r>
          </a:p>
        </p:txBody>
      </p:sp>
      <p:sp>
        <p:nvSpPr>
          <p:cNvPr id="25611" name="Text Box 42">
            <a:extLst>
              <a:ext uri="{FF2B5EF4-FFF2-40B4-BE49-F238E27FC236}">
                <a16:creationId xmlns:a16="http://schemas.microsoft.com/office/drawing/2014/main" id="{2CB17D1C-EA7A-4852-8EED-FD23EA566FE7}"/>
              </a:ext>
            </a:extLst>
          </p:cNvPr>
          <p:cNvSpPr txBox="1">
            <a:spLocks noChangeArrowheads="1"/>
          </p:cNvSpPr>
          <p:nvPr/>
        </p:nvSpPr>
        <p:spPr bwMode="auto">
          <a:xfrm>
            <a:off x="1203325" y="1295400"/>
            <a:ext cx="3681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完全弹性碰撞</a:t>
            </a:r>
            <a:r>
              <a:rPr lang="zh-CN" altLang="en-US" sz="2800">
                <a:solidFill>
                  <a:schemeClr val="tx2"/>
                </a:solidFill>
                <a:ea typeface="黑体" panose="02010609060101010101" pitchFamily="49" charset="-122"/>
              </a:rPr>
              <a:t>（</a:t>
            </a:r>
            <a:r>
              <a:rPr lang="en-US" altLang="zh-CN" sz="2800" i="1">
                <a:solidFill>
                  <a:schemeClr val="tx2"/>
                </a:solidFill>
                <a:ea typeface="黑体" panose="02010609060101010101" pitchFamily="49" charset="-122"/>
              </a:rPr>
              <a:t>e</a:t>
            </a:r>
            <a:r>
              <a:rPr lang="en-US" altLang="zh-CN" sz="2800">
                <a:solidFill>
                  <a:schemeClr val="tx2"/>
                </a:solidFill>
                <a:ea typeface="黑体" panose="02010609060101010101" pitchFamily="49" charset="-122"/>
              </a:rPr>
              <a:t>=1</a:t>
            </a:r>
            <a:r>
              <a:rPr lang="zh-CN" altLang="en-US" sz="2800">
                <a:solidFill>
                  <a:schemeClr val="tx2"/>
                </a:solidFill>
                <a:ea typeface="黑体" panose="02010609060101010101" pitchFamily="49" charset="-122"/>
              </a:rPr>
              <a:t>）  </a:t>
            </a:r>
          </a:p>
        </p:txBody>
      </p:sp>
      <p:grpSp>
        <p:nvGrpSpPr>
          <p:cNvPr id="25612" name="Group 43">
            <a:extLst>
              <a:ext uri="{FF2B5EF4-FFF2-40B4-BE49-F238E27FC236}">
                <a16:creationId xmlns:a16="http://schemas.microsoft.com/office/drawing/2014/main" id="{40648309-4612-401F-853A-4A9BB0038ED7}"/>
              </a:ext>
            </a:extLst>
          </p:cNvPr>
          <p:cNvGrpSpPr>
            <a:grpSpLocks/>
          </p:cNvGrpSpPr>
          <p:nvPr/>
        </p:nvGrpSpPr>
        <p:grpSpPr bwMode="auto">
          <a:xfrm>
            <a:off x="1371600" y="3441700"/>
            <a:ext cx="3844925" cy="977900"/>
            <a:chOff x="517" y="2648"/>
            <a:chExt cx="2422" cy="616"/>
          </a:xfrm>
        </p:grpSpPr>
        <p:sp>
          <p:nvSpPr>
            <p:cNvPr id="25613" name="Text Box 44">
              <a:extLst>
                <a:ext uri="{FF2B5EF4-FFF2-40B4-BE49-F238E27FC236}">
                  <a16:creationId xmlns:a16="http://schemas.microsoft.com/office/drawing/2014/main" id="{8F064879-E117-400F-8AEB-1DD3A8C415C6}"/>
                </a:ext>
              </a:extLst>
            </p:cNvPr>
            <p:cNvSpPr txBox="1">
              <a:spLocks noChangeArrowheads="1"/>
            </p:cNvSpPr>
            <p:nvPr/>
          </p:nvSpPr>
          <p:spPr bwMode="auto">
            <a:xfrm>
              <a:off x="517" y="2803"/>
              <a:ext cx="7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  (</a:t>
              </a:r>
              <a:r>
                <a:rPr lang="zh-CN" altLang="en-US">
                  <a:ea typeface="宋体" panose="02010600030101010101" pitchFamily="2" charset="-122"/>
                </a:rPr>
                <a:t>或用  </a:t>
              </a:r>
            </a:p>
          </p:txBody>
        </p:sp>
        <p:sp>
          <p:nvSpPr>
            <p:cNvPr id="25614" name="Text Box 45">
              <a:extLst>
                <a:ext uri="{FF2B5EF4-FFF2-40B4-BE49-F238E27FC236}">
                  <a16:creationId xmlns:a16="http://schemas.microsoft.com/office/drawing/2014/main" id="{CB723FE5-6E49-492D-9B2D-3107656D8E47}"/>
                </a:ext>
              </a:extLst>
            </p:cNvPr>
            <p:cNvSpPr txBox="1">
              <a:spLocks noChangeArrowheads="1"/>
            </p:cNvSpPr>
            <p:nvPr/>
          </p:nvSpPr>
          <p:spPr bwMode="auto">
            <a:xfrm>
              <a:off x="2640" y="2762"/>
              <a:ext cx="2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  )  </a:t>
              </a:r>
            </a:p>
          </p:txBody>
        </p:sp>
        <p:graphicFrame>
          <p:nvGraphicFramePr>
            <p:cNvPr id="25604" name="Object 46">
              <a:extLst>
                <a:ext uri="{FF2B5EF4-FFF2-40B4-BE49-F238E27FC236}">
                  <a16:creationId xmlns:a16="http://schemas.microsoft.com/office/drawing/2014/main" id="{45A2AD04-B305-45E3-883A-6A0A49A3C81E}"/>
                </a:ext>
              </a:extLst>
            </p:cNvPr>
            <p:cNvGraphicFramePr>
              <a:graphicFrameLocks noChangeAspect="1"/>
            </p:cNvGraphicFramePr>
            <p:nvPr/>
          </p:nvGraphicFramePr>
          <p:xfrm>
            <a:off x="1284" y="2648"/>
            <a:ext cx="1356" cy="616"/>
          </p:xfrm>
          <a:graphic>
            <a:graphicData uri="http://schemas.openxmlformats.org/presentationml/2006/ole">
              <mc:AlternateContent xmlns:mc="http://schemas.openxmlformats.org/markup-compatibility/2006">
                <mc:Choice xmlns:v="urn:schemas-microsoft-com:vml" Requires="v">
                  <p:oleObj spid="_x0000_s25649" name="Equation" r:id="rId5" imgW="1028520" imgH="431640" progId="Equation.3">
                    <p:embed/>
                  </p:oleObj>
                </mc:Choice>
                <mc:Fallback>
                  <p:oleObj name="Equation" r:id="rId5" imgW="1028520" imgH="43164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 y="2648"/>
                          <a:ext cx="1356" cy="616"/>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03" name="Object 47">
            <a:extLst>
              <a:ext uri="{FF2B5EF4-FFF2-40B4-BE49-F238E27FC236}">
                <a16:creationId xmlns:a16="http://schemas.microsoft.com/office/drawing/2014/main" id="{2842F635-286B-44DB-8C3A-3A18274A2962}"/>
              </a:ext>
            </a:extLst>
          </p:cNvPr>
          <p:cNvGraphicFramePr>
            <a:graphicFrameLocks noChangeAspect="1"/>
          </p:cNvGraphicFramePr>
          <p:nvPr/>
        </p:nvGraphicFramePr>
        <p:xfrm>
          <a:off x="1447800" y="4641850"/>
          <a:ext cx="4283075" cy="539750"/>
        </p:xfrm>
        <a:graphic>
          <a:graphicData uri="http://schemas.openxmlformats.org/presentationml/2006/ole">
            <mc:AlternateContent xmlns:mc="http://schemas.openxmlformats.org/markup-compatibility/2006">
              <mc:Choice xmlns:v="urn:schemas-microsoft-com:vml" Requires="v">
                <p:oleObj spid="_x0000_s25650" name="Equation" r:id="rId7" imgW="1815840" imgH="228600" progId="Equation.3">
                  <p:embed/>
                </p:oleObj>
              </mc:Choice>
              <mc:Fallback>
                <p:oleObj name="Equation" r:id="rId7" imgW="1815840" imgH="22860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641850"/>
                        <a:ext cx="42830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6" name="Object 2">
            <a:extLst>
              <a:ext uri="{FF2B5EF4-FFF2-40B4-BE49-F238E27FC236}">
                <a16:creationId xmlns:a16="http://schemas.microsoft.com/office/drawing/2014/main" id="{313ECC8B-E407-46D3-8EB6-CA55147A6DD0}"/>
              </a:ext>
            </a:extLst>
          </p:cNvPr>
          <p:cNvGraphicFramePr>
            <a:graphicFrameLocks noChangeAspect="1"/>
          </p:cNvGraphicFramePr>
          <p:nvPr/>
        </p:nvGraphicFramePr>
        <p:xfrm>
          <a:off x="2438400" y="4708525"/>
          <a:ext cx="2786063" cy="611188"/>
        </p:xfrm>
        <a:graphic>
          <a:graphicData uri="http://schemas.openxmlformats.org/presentationml/2006/ole">
            <mc:AlternateContent xmlns:mc="http://schemas.openxmlformats.org/markup-compatibility/2006">
              <mc:Choice xmlns:v="urn:schemas-microsoft-com:vml" Requires="v">
                <p:oleObj spid="_x0000_s26635" name="Equation" r:id="rId3" imgW="1041120" imgH="228600" progId="Equation.3">
                  <p:embed/>
                </p:oleObj>
              </mc:Choice>
              <mc:Fallback>
                <p:oleObj name="Equation" r:id="rId3" imgW="104112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708525"/>
                        <a:ext cx="278606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a:extLst>
              <a:ext uri="{FF2B5EF4-FFF2-40B4-BE49-F238E27FC236}">
                <a16:creationId xmlns:a16="http://schemas.microsoft.com/office/drawing/2014/main" id="{5B9D6F97-4454-4C2B-ABBF-72DECDF35FA8}"/>
              </a:ext>
            </a:extLst>
          </p:cNvPr>
          <p:cNvGraphicFramePr>
            <a:graphicFrameLocks noChangeAspect="1"/>
          </p:cNvGraphicFramePr>
          <p:nvPr/>
        </p:nvGraphicFramePr>
        <p:xfrm>
          <a:off x="3048000" y="3336925"/>
          <a:ext cx="2728913" cy="565150"/>
        </p:xfrm>
        <a:graphic>
          <a:graphicData uri="http://schemas.openxmlformats.org/presentationml/2006/ole">
            <mc:AlternateContent xmlns:mc="http://schemas.openxmlformats.org/markup-compatibility/2006">
              <mc:Choice xmlns:v="urn:schemas-microsoft-com:vml" Requires="v">
                <p:oleObj spid="_x0000_s26636" name="Equation" r:id="rId5" imgW="1104840" imgH="228600" progId="Equation.3">
                  <p:embed/>
                </p:oleObj>
              </mc:Choice>
              <mc:Fallback>
                <p:oleObj name="Equation" r:id="rId5" imgW="11048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336925"/>
                        <a:ext cx="2728913" cy="5651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4">
            <a:extLst>
              <a:ext uri="{FF2B5EF4-FFF2-40B4-BE49-F238E27FC236}">
                <a16:creationId xmlns:a16="http://schemas.microsoft.com/office/drawing/2014/main" id="{D6F13E05-6287-4FE8-9178-850CB7C8E7A4}"/>
              </a:ext>
            </a:extLst>
          </p:cNvPr>
          <p:cNvSpPr>
            <a:spLocks noChangeArrowheads="1"/>
          </p:cNvSpPr>
          <p:nvPr/>
        </p:nvSpPr>
        <p:spPr bwMode="auto">
          <a:xfrm>
            <a:off x="5476875" y="4876800"/>
            <a:ext cx="3060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两球碰后交换速度</a:t>
            </a:r>
            <a:r>
              <a:rPr lang="en-US" altLang="zh-CN">
                <a:solidFill>
                  <a:srgbClr val="000000"/>
                </a:solidFill>
                <a:ea typeface="宋体" panose="02010600030101010101" pitchFamily="2" charset="-122"/>
              </a:rPr>
              <a:t>.      </a:t>
            </a:r>
            <a:endParaRPr lang="en-US" altLang="zh-CN">
              <a:solidFill>
                <a:schemeClr val="tx2"/>
              </a:solidFill>
              <a:ea typeface="宋体" panose="02010600030101010101" pitchFamily="2" charset="-122"/>
            </a:endParaRPr>
          </a:p>
        </p:txBody>
      </p:sp>
      <p:sp>
        <p:nvSpPr>
          <p:cNvPr id="26632" name="Text Box 5">
            <a:extLst>
              <a:ext uri="{FF2B5EF4-FFF2-40B4-BE49-F238E27FC236}">
                <a16:creationId xmlns:a16="http://schemas.microsoft.com/office/drawing/2014/main" id="{ED0D1C34-036B-4807-B02A-7E8834B748A3}"/>
              </a:ext>
            </a:extLst>
          </p:cNvPr>
          <p:cNvSpPr txBox="1">
            <a:spLocks noChangeArrowheads="1"/>
          </p:cNvSpPr>
          <p:nvPr/>
        </p:nvSpPr>
        <p:spPr bwMode="auto">
          <a:xfrm>
            <a:off x="1371600" y="2819400"/>
            <a:ext cx="2038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solidFill>
                  <a:schemeClr val="tx2"/>
                </a:solidFill>
              </a:rPr>
              <a:t> (1)  </a:t>
            </a:r>
            <a:r>
              <a:rPr lang="en-US" altLang="zh-CN" sz="2800" i="1">
                <a:solidFill>
                  <a:schemeClr val="tx2"/>
                </a:solidFill>
              </a:rPr>
              <a:t>m</a:t>
            </a:r>
            <a:r>
              <a:rPr lang="en-US" altLang="zh-CN" sz="2800" baseline="-25000">
                <a:solidFill>
                  <a:schemeClr val="tx2"/>
                </a:solidFill>
              </a:rPr>
              <a:t>1</a:t>
            </a:r>
            <a:r>
              <a:rPr lang="en-US" altLang="zh-CN" sz="2800">
                <a:solidFill>
                  <a:schemeClr val="tx2"/>
                </a:solidFill>
              </a:rPr>
              <a:t> = </a:t>
            </a:r>
            <a:r>
              <a:rPr lang="en-US" altLang="zh-CN" sz="2800" i="1">
                <a:solidFill>
                  <a:schemeClr val="tx2"/>
                </a:solidFill>
              </a:rPr>
              <a:t>m</a:t>
            </a:r>
            <a:r>
              <a:rPr lang="en-US" altLang="zh-CN" sz="2800" baseline="-25000">
                <a:solidFill>
                  <a:schemeClr val="tx2"/>
                </a:solidFill>
              </a:rPr>
              <a:t>2   </a:t>
            </a:r>
            <a:endParaRPr lang="en-US" altLang="zh-CN" sz="2800">
              <a:solidFill>
                <a:schemeClr val="tx2"/>
              </a:solidFill>
            </a:endParaRPr>
          </a:p>
        </p:txBody>
      </p:sp>
      <p:sp>
        <p:nvSpPr>
          <p:cNvPr id="26633" name="AutoShape 6">
            <a:extLst>
              <a:ext uri="{FF2B5EF4-FFF2-40B4-BE49-F238E27FC236}">
                <a16:creationId xmlns:a16="http://schemas.microsoft.com/office/drawing/2014/main" id="{AB4B9155-676C-49B2-BDE1-8E3C121FABF7}"/>
              </a:ext>
            </a:extLst>
          </p:cNvPr>
          <p:cNvSpPr>
            <a:spLocks noChangeArrowheads="1"/>
          </p:cNvSpPr>
          <p:nvPr/>
        </p:nvSpPr>
        <p:spPr bwMode="auto">
          <a:xfrm>
            <a:off x="1447800" y="990600"/>
            <a:ext cx="533400" cy="230188"/>
          </a:xfrm>
          <a:prstGeom prst="rightArrow">
            <a:avLst>
              <a:gd name="adj1" fmla="val 50000"/>
              <a:gd name="adj2" fmla="val 57931"/>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6628" name="Object 7">
            <a:extLst>
              <a:ext uri="{FF2B5EF4-FFF2-40B4-BE49-F238E27FC236}">
                <a16:creationId xmlns:a16="http://schemas.microsoft.com/office/drawing/2014/main" id="{C587E7BF-4443-46AF-B48D-DD12F1646A74}"/>
              </a:ext>
            </a:extLst>
          </p:cNvPr>
          <p:cNvGraphicFramePr>
            <a:graphicFrameLocks noChangeAspect="1"/>
          </p:cNvGraphicFramePr>
          <p:nvPr/>
        </p:nvGraphicFramePr>
        <p:xfrm>
          <a:off x="3048000" y="3962400"/>
          <a:ext cx="2728913" cy="565150"/>
        </p:xfrm>
        <a:graphic>
          <a:graphicData uri="http://schemas.openxmlformats.org/presentationml/2006/ole">
            <mc:AlternateContent xmlns:mc="http://schemas.openxmlformats.org/markup-compatibility/2006">
              <mc:Choice xmlns:v="urn:schemas-microsoft-com:vml" Requires="v">
                <p:oleObj spid="_x0000_s26637" name="Equation" r:id="rId7" imgW="1104840" imgH="228600" progId="Equation.3">
                  <p:embed/>
                </p:oleObj>
              </mc:Choice>
              <mc:Fallback>
                <p:oleObj name="Equation" r:id="rId7" imgW="110484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962400"/>
                        <a:ext cx="2728913" cy="5651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4" name="AutoShape 8">
            <a:extLst>
              <a:ext uri="{FF2B5EF4-FFF2-40B4-BE49-F238E27FC236}">
                <a16:creationId xmlns:a16="http://schemas.microsoft.com/office/drawing/2014/main" id="{305A0343-6A5A-4A03-B9AE-B37DBA0AF621}"/>
              </a:ext>
            </a:extLst>
          </p:cNvPr>
          <p:cNvSpPr>
            <a:spLocks noChangeArrowheads="1"/>
          </p:cNvSpPr>
          <p:nvPr/>
        </p:nvSpPr>
        <p:spPr bwMode="auto">
          <a:xfrm>
            <a:off x="1600200" y="4953000"/>
            <a:ext cx="533400" cy="230188"/>
          </a:xfrm>
          <a:prstGeom prst="rightArrow">
            <a:avLst>
              <a:gd name="adj1" fmla="val 50000"/>
              <a:gd name="adj2" fmla="val 57931"/>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6629" name="Object 9">
            <a:extLst>
              <a:ext uri="{FF2B5EF4-FFF2-40B4-BE49-F238E27FC236}">
                <a16:creationId xmlns:a16="http://schemas.microsoft.com/office/drawing/2014/main" id="{25D971A3-1E4D-4BE6-8938-8D8BF1AD093A}"/>
              </a:ext>
            </a:extLst>
          </p:cNvPr>
          <p:cNvGraphicFramePr>
            <a:graphicFrameLocks noChangeAspect="1"/>
          </p:cNvGraphicFramePr>
          <p:nvPr/>
        </p:nvGraphicFramePr>
        <p:xfrm>
          <a:off x="2362200" y="566738"/>
          <a:ext cx="4419600" cy="982662"/>
        </p:xfrm>
        <a:graphic>
          <a:graphicData uri="http://schemas.openxmlformats.org/presentationml/2006/ole">
            <mc:AlternateContent xmlns:mc="http://schemas.openxmlformats.org/markup-compatibility/2006">
              <mc:Choice xmlns:v="urn:schemas-microsoft-com:vml" Requires="v">
                <p:oleObj spid="_x0000_s26638" name="Equation" r:id="rId9" imgW="1942920" imgH="431640" progId="Equation.3">
                  <p:embed/>
                </p:oleObj>
              </mc:Choice>
              <mc:Fallback>
                <p:oleObj name="Equation" r:id="rId9" imgW="194292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66738"/>
                        <a:ext cx="4419600"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10">
            <a:extLst>
              <a:ext uri="{FF2B5EF4-FFF2-40B4-BE49-F238E27FC236}">
                <a16:creationId xmlns:a16="http://schemas.microsoft.com/office/drawing/2014/main" id="{EE6863AF-CCF0-4FF2-BB57-D5B5AE3FAD9D}"/>
              </a:ext>
            </a:extLst>
          </p:cNvPr>
          <p:cNvGraphicFramePr>
            <a:graphicFrameLocks noChangeAspect="1"/>
          </p:cNvGraphicFramePr>
          <p:nvPr/>
        </p:nvGraphicFramePr>
        <p:xfrm>
          <a:off x="2438400" y="1600200"/>
          <a:ext cx="4419600" cy="982663"/>
        </p:xfrm>
        <a:graphic>
          <a:graphicData uri="http://schemas.openxmlformats.org/presentationml/2006/ole">
            <mc:AlternateContent xmlns:mc="http://schemas.openxmlformats.org/markup-compatibility/2006">
              <mc:Choice xmlns:v="urn:schemas-microsoft-com:vml" Requires="v">
                <p:oleObj spid="_x0000_s26639" name="Equation" r:id="rId11" imgW="1942920" imgH="431640" progId="Equation.3">
                  <p:embed/>
                </p:oleObj>
              </mc:Choice>
              <mc:Fallback>
                <p:oleObj name="Equation" r:id="rId11" imgW="1942920" imgH="4316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1600200"/>
                        <a:ext cx="4419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650" name="Object 2">
            <a:extLst>
              <a:ext uri="{FF2B5EF4-FFF2-40B4-BE49-F238E27FC236}">
                <a16:creationId xmlns:a16="http://schemas.microsoft.com/office/drawing/2014/main" id="{8ED7AFFE-C244-4470-AE50-044D223452A1}"/>
              </a:ext>
            </a:extLst>
          </p:cNvPr>
          <p:cNvGraphicFramePr>
            <a:graphicFrameLocks noChangeAspect="1"/>
          </p:cNvGraphicFramePr>
          <p:nvPr/>
        </p:nvGraphicFramePr>
        <p:xfrm>
          <a:off x="4572000" y="1295400"/>
          <a:ext cx="2344738" cy="876300"/>
        </p:xfrm>
        <a:graphic>
          <a:graphicData uri="http://schemas.openxmlformats.org/presentationml/2006/ole">
            <mc:AlternateContent xmlns:mc="http://schemas.openxmlformats.org/markup-compatibility/2006">
              <mc:Choice xmlns:v="urn:schemas-microsoft-com:vml" Requires="v">
                <p:oleObj spid="_x0000_s27659" name="Equation" r:id="rId3" imgW="1155600" imgH="431640" progId="Equation.3">
                  <p:embed/>
                </p:oleObj>
              </mc:Choice>
              <mc:Fallback>
                <p:oleObj name="Equation" r:id="rId3" imgW="115560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5400"/>
                        <a:ext cx="234473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a:extLst>
              <a:ext uri="{FF2B5EF4-FFF2-40B4-BE49-F238E27FC236}">
                <a16:creationId xmlns:a16="http://schemas.microsoft.com/office/drawing/2014/main" id="{6BF6D450-BB74-435D-B173-BEFDD795A7D6}"/>
              </a:ext>
            </a:extLst>
          </p:cNvPr>
          <p:cNvGraphicFramePr>
            <a:graphicFrameLocks noChangeAspect="1"/>
          </p:cNvGraphicFramePr>
          <p:nvPr/>
        </p:nvGraphicFramePr>
        <p:xfrm>
          <a:off x="1257300" y="2362200"/>
          <a:ext cx="6034088" cy="465138"/>
        </p:xfrm>
        <a:graphic>
          <a:graphicData uri="http://schemas.openxmlformats.org/presentationml/2006/ole">
            <mc:AlternateContent xmlns:mc="http://schemas.openxmlformats.org/markup-compatibility/2006">
              <mc:Choice xmlns:v="urn:schemas-microsoft-com:vml" Requires="v">
                <p:oleObj spid="_x0000_s27660" name="Equation" r:id="rId5" imgW="2971800" imgH="228600" progId="Equation.3">
                  <p:embed/>
                </p:oleObj>
              </mc:Choice>
              <mc:Fallback>
                <p:oleObj name="Equation" r:id="rId5" imgW="2971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00" y="2362200"/>
                        <a:ext cx="60340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
            <a:extLst>
              <a:ext uri="{FF2B5EF4-FFF2-40B4-BE49-F238E27FC236}">
                <a16:creationId xmlns:a16="http://schemas.microsoft.com/office/drawing/2014/main" id="{9B5A8BC6-AD6D-42FE-B48F-D918F28592F3}"/>
              </a:ext>
            </a:extLst>
          </p:cNvPr>
          <p:cNvGraphicFramePr>
            <a:graphicFrameLocks noChangeAspect="1"/>
          </p:cNvGraphicFramePr>
          <p:nvPr/>
        </p:nvGraphicFramePr>
        <p:xfrm>
          <a:off x="1295400" y="4267200"/>
          <a:ext cx="4713288" cy="457200"/>
        </p:xfrm>
        <a:graphic>
          <a:graphicData uri="http://schemas.openxmlformats.org/presentationml/2006/ole">
            <mc:AlternateContent xmlns:mc="http://schemas.openxmlformats.org/markup-compatibility/2006">
              <mc:Choice xmlns:v="urn:schemas-microsoft-com:vml" Requires="v">
                <p:oleObj spid="_x0000_s27661" name="Equation" r:id="rId7" imgW="2209680" imgH="228600" progId="Equation.3">
                  <p:embed/>
                </p:oleObj>
              </mc:Choice>
              <mc:Fallback>
                <p:oleObj name="Equation" r:id="rId7" imgW="220968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67200"/>
                        <a:ext cx="4713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5">
            <a:extLst>
              <a:ext uri="{FF2B5EF4-FFF2-40B4-BE49-F238E27FC236}">
                <a16:creationId xmlns:a16="http://schemas.microsoft.com/office/drawing/2014/main" id="{B9FC0D03-1394-4323-A0DC-379AB1E2FBE5}"/>
              </a:ext>
            </a:extLst>
          </p:cNvPr>
          <p:cNvSpPr txBox="1">
            <a:spLocks noChangeArrowheads="1"/>
          </p:cNvSpPr>
          <p:nvPr/>
        </p:nvSpPr>
        <p:spPr bwMode="auto">
          <a:xfrm>
            <a:off x="1295400" y="4800600"/>
            <a:ext cx="6553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即大球几乎以原速继续前进</a:t>
            </a:r>
            <a:r>
              <a:rPr lang="en-US" altLang="zh-CN">
                <a:ea typeface="宋体" panose="02010600030101010101" pitchFamily="2" charset="-122"/>
              </a:rPr>
              <a:t>,</a:t>
            </a:r>
            <a:r>
              <a:rPr lang="zh-CN" altLang="en-US">
                <a:ea typeface="宋体" panose="02010600030101010101" pitchFamily="2" charset="-122"/>
              </a:rPr>
              <a:t>而小球以两倍于大球的速率前进</a:t>
            </a:r>
            <a:r>
              <a:rPr lang="en-US" altLang="zh-CN">
                <a:ea typeface="宋体" panose="02010600030101010101" pitchFamily="2" charset="-122"/>
              </a:rPr>
              <a:t>.</a:t>
            </a:r>
          </a:p>
        </p:txBody>
      </p:sp>
      <p:graphicFrame>
        <p:nvGraphicFramePr>
          <p:cNvPr id="27653" name="Object 6">
            <a:extLst>
              <a:ext uri="{FF2B5EF4-FFF2-40B4-BE49-F238E27FC236}">
                <a16:creationId xmlns:a16="http://schemas.microsoft.com/office/drawing/2014/main" id="{DF9CC6D4-F111-43E6-9149-6E7561644D33}"/>
              </a:ext>
            </a:extLst>
          </p:cNvPr>
          <p:cNvGraphicFramePr>
            <a:graphicFrameLocks noChangeAspect="1"/>
          </p:cNvGraphicFramePr>
          <p:nvPr/>
        </p:nvGraphicFramePr>
        <p:xfrm>
          <a:off x="1752600" y="1295400"/>
          <a:ext cx="2424113" cy="887413"/>
        </p:xfrm>
        <a:graphic>
          <a:graphicData uri="http://schemas.openxmlformats.org/presentationml/2006/ole">
            <mc:AlternateContent xmlns:mc="http://schemas.openxmlformats.org/markup-compatibility/2006">
              <mc:Choice xmlns:v="urn:schemas-microsoft-com:vml" Requires="v">
                <p:oleObj spid="_x0000_s27662" name="Equation" r:id="rId9" imgW="1180800" imgH="431640" progId="Equation.3">
                  <p:embed/>
                </p:oleObj>
              </mc:Choice>
              <mc:Fallback>
                <p:oleObj name="Equation" r:id="rId9" imgW="118080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295400"/>
                        <a:ext cx="2424113" cy="8874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Text Box 7">
            <a:extLst>
              <a:ext uri="{FF2B5EF4-FFF2-40B4-BE49-F238E27FC236}">
                <a16:creationId xmlns:a16="http://schemas.microsoft.com/office/drawing/2014/main" id="{2B747BE8-D3E4-47D0-AD0D-B0A9FB62F577}"/>
              </a:ext>
            </a:extLst>
          </p:cNvPr>
          <p:cNvSpPr txBox="1">
            <a:spLocks noChangeArrowheads="1"/>
          </p:cNvSpPr>
          <p:nvPr/>
        </p:nvSpPr>
        <p:spPr bwMode="auto">
          <a:xfrm>
            <a:off x="1195388" y="609600"/>
            <a:ext cx="48244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chemeClr val="tx2"/>
                </a:solidFill>
                <a:ea typeface="宋体" panose="02010600030101010101" pitchFamily="2" charset="-122"/>
              </a:rPr>
              <a:t> (2)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1 </a:t>
            </a:r>
            <a:r>
              <a:rPr lang="en-US" altLang="zh-CN">
                <a:solidFill>
                  <a:schemeClr val="tx2"/>
                </a:solidFill>
                <a:ea typeface="宋体" panose="02010600030101010101" pitchFamily="2" charset="-122"/>
              </a:rPr>
              <a:t>&lt;&lt;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2</a:t>
            </a:r>
            <a:r>
              <a:rPr lang="zh-CN" altLang="en-US">
                <a:solidFill>
                  <a:schemeClr val="tx2"/>
                </a:solidFill>
                <a:ea typeface="宋体" panose="02010600030101010101" pitchFamily="2" charset="-122"/>
              </a:rPr>
              <a:t>，且 </a:t>
            </a:r>
            <a:r>
              <a:rPr lang="en-US" altLang="zh-CN" i="1">
                <a:solidFill>
                  <a:schemeClr val="tx2"/>
                </a:solidFill>
                <a:ea typeface="宋体" panose="02010600030101010101" pitchFamily="2" charset="-122"/>
              </a:rPr>
              <a:t>v</a:t>
            </a:r>
            <a:r>
              <a:rPr lang="en-US" altLang="zh-CN" baseline="-25000">
                <a:solidFill>
                  <a:schemeClr val="tx2"/>
                </a:solidFill>
                <a:ea typeface="宋体" panose="02010600030101010101" pitchFamily="2" charset="-122"/>
              </a:rPr>
              <a:t>20 </a:t>
            </a:r>
            <a:r>
              <a:rPr lang="en-US" altLang="zh-CN">
                <a:solidFill>
                  <a:schemeClr val="tx2"/>
                </a:solidFill>
                <a:ea typeface="宋体" panose="02010600030101010101" pitchFamily="2" charset="-122"/>
              </a:rPr>
              <a:t>= 0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2</a:t>
            </a:r>
            <a:r>
              <a:rPr lang="zh-CN" altLang="en-US">
                <a:solidFill>
                  <a:schemeClr val="tx2"/>
                </a:solidFill>
                <a:ea typeface="宋体" panose="02010600030101010101" pitchFamily="2" charset="-122"/>
              </a:rPr>
              <a:t>静止</a:t>
            </a:r>
            <a:r>
              <a:rPr lang="en-US" altLang="zh-CN">
                <a:solidFill>
                  <a:schemeClr val="tx2"/>
                </a:solidFill>
                <a:ea typeface="宋体" panose="02010600030101010101" pitchFamily="2" charset="-122"/>
              </a:rPr>
              <a:t>)     </a:t>
            </a:r>
          </a:p>
        </p:txBody>
      </p:sp>
      <p:sp>
        <p:nvSpPr>
          <p:cNvPr id="27656" name="Rectangle 8">
            <a:extLst>
              <a:ext uri="{FF2B5EF4-FFF2-40B4-BE49-F238E27FC236}">
                <a16:creationId xmlns:a16="http://schemas.microsoft.com/office/drawing/2014/main" id="{0DCBA6FD-BF2B-4A74-A645-ADE5769B4F16}"/>
              </a:ext>
            </a:extLst>
          </p:cNvPr>
          <p:cNvSpPr>
            <a:spLocks noChangeArrowheads="1"/>
          </p:cNvSpPr>
          <p:nvPr/>
        </p:nvSpPr>
        <p:spPr bwMode="auto">
          <a:xfrm>
            <a:off x="4325938" y="2859088"/>
            <a:ext cx="35210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00"/>
                </a:solidFill>
                <a:ea typeface="宋体" panose="02010600030101010101" pitchFamily="2" charset="-122"/>
              </a:rPr>
              <a:t>小球以相等的速率返回</a:t>
            </a:r>
            <a:r>
              <a:rPr lang="en-US" altLang="zh-CN">
                <a:solidFill>
                  <a:srgbClr val="000000"/>
                </a:solidFill>
                <a:ea typeface="宋体" panose="02010600030101010101" pitchFamily="2" charset="-122"/>
              </a:rPr>
              <a:t>.     </a:t>
            </a:r>
            <a:endParaRPr lang="en-US" altLang="zh-CN">
              <a:solidFill>
                <a:schemeClr val="tx2"/>
              </a:solidFill>
              <a:ea typeface="宋体" panose="02010600030101010101" pitchFamily="2" charset="-122"/>
            </a:endParaRPr>
          </a:p>
        </p:txBody>
      </p:sp>
      <p:sp>
        <p:nvSpPr>
          <p:cNvPr id="27657" name="Text Box 9">
            <a:extLst>
              <a:ext uri="{FF2B5EF4-FFF2-40B4-BE49-F238E27FC236}">
                <a16:creationId xmlns:a16="http://schemas.microsoft.com/office/drawing/2014/main" id="{8188D862-CC42-47FF-B597-C03E0C7E064A}"/>
              </a:ext>
            </a:extLst>
          </p:cNvPr>
          <p:cNvSpPr txBox="1">
            <a:spLocks noChangeArrowheads="1"/>
          </p:cNvSpPr>
          <p:nvPr/>
        </p:nvSpPr>
        <p:spPr bwMode="auto">
          <a:xfrm>
            <a:off x="1295400" y="3429000"/>
            <a:ext cx="46720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chemeClr val="tx2"/>
                </a:solidFill>
                <a:ea typeface="宋体" panose="02010600030101010101" pitchFamily="2" charset="-122"/>
              </a:rPr>
              <a:t> (3)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1 </a:t>
            </a:r>
            <a:r>
              <a:rPr lang="en-US" altLang="zh-CN">
                <a:solidFill>
                  <a:schemeClr val="tx2"/>
                </a:solidFill>
                <a:ea typeface="宋体" panose="02010600030101010101" pitchFamily="2" charset="-122"/>
              </a:rPr>
              <a:t>&gt;&gt;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2</a:t>
            </a:r>
            <a:r>
              <a:rPr lang="zh-CN" altLang="en-US">
                <a:solidFill>
                  <a:schemeClr val="tx2"/>
                </a:solidFill>
                <a:ea typeface="宋体" panose="02010600030101010101" pitchFamily="2" charset="-122"/>
              </a:rPr>
              <a:t>，且 </a:t>
            </a:r>
            <a:r>
              <a:rPr lang="en-US" altLang="zh-CN" i="1">
                <a:solidFill>
                  <a:schemeClr val="tx2"/>
                </a:solidFill>
                <a:ea typeface="宋体" panose="02010600030101010101" pitchFamily="2" charset="-122"/>
              </a:rPr>
              <a:t>v</a:t>
            </a:r>
            <a:r>
              <a:rPr lang="en-US" altLang="zh-CN" baseline="-25000">
                <a:solidFill>
                  <a:schemeClr val="tx2"/>
                </a:solidFill>
                <a:ea typeface="宋体" panose="02010600030101010101" pitchFamily="2" charset="-122"/>
              </a:rPr>
              <a:t>20 </a:t>
            </a:r>
            <a:r>
              <a:rPr lang="en-US" altLang="zh-CN">
                <a:solidFill>
                  <a:schemeClr val="tx2"/>
                </a:solidFill>
                <a:ea typeface="宋体" panose="02010600030101010101" pitchFamily="2" charset="-122"/>
              </a:rPr>
              <a:t>= 0 (</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2</a:t>
            </a:r>
            <a:r>
              <a:rPr lang="zh-CN" altLang="en-US">
                <a:solidFill>
                  <a:schemeClr val="tx2"/>
                </a:solidFill>
                <a:ea typeface="宋体" panose="02010600030101010101" pitchFamily="2" charset="-122"/>
              </a:rPr>
              <a:t>静止</a:t>
            </a:r>
            <a:r>
              <a:rPr lang="en-US" altLang="zh-CN">
                <a:solidFill>
                  <a:schemeClr val="tx2"/>
                </a:solidFill>
                <a:ea typeface="宋体" panose="02010600030101010101" pitchFamily="2" charset="-122"/>
              </a:rPr>
              <a:t>)   </a:t>
            </a:r>
          </a:p>
        </p:txBody>
      </p:sp>
      <p:sp>
        <p:nvSpPr>
          <p:cNvPr id="27658" name="Text Box 10">
            <a:hlinkClick r:id="rId11" action="ppaction://hlinkfile"/>
            <a:extLst>
              <a:ext uri="{FF2B5EF4-FFF2-40B4-BE49-F238E27FC236}">
                <a16:creationId xmlns:a16="http://schemas.microsoft.com/office/drawing/2014/main" id="{B5BBB261-3BDC-4BEA-94EB-7DCCF79D6F4E}"/>
              </a:ext>
            </a:extLst>
          </p:cNvPr>
          <p:cNvSpPr txBox="1">
            <a:spLocks noChangeArrowheads="1"/>
          </p:cNvSpPr>
          <p:nvPr/>
        </p:nvSpPr>
        <p:spPr bwMode="auto">
          <a:xfrm>
            <a:off x="6372225" y="3933825"/>
            <a:ext cx="1728788" cy="476250"/>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41B333D0-E644-483E-83A1-E0EB77BE5D6A}"/>
              </a:ext>
            </a:extLst>
          </p:cNvPr>
          <p:cNvSpPr txBox="1">
            <a:spLocks noChangeArrowheads="1"/>
          </p:cNvSpPr>
          <p:nvPr/>
        </p:nvSpPr>
        <p:spPr bwMode="auto">
          <a:xfrm>
            <a:off x="1203325" y="609600"/>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黑体" panose="02010609060101010101" pitchFamily="49" charset="-122"/>
              </a:rPr>
              <a:t>查德威克发现中子 </a:t>
            </a:r>
          </a:p>
        </p:txBody>
      </p:sp>
      <p:sp>
        <p:nvSpPr>
          <p:cNvPr id="51203" name="Text Box 3">
            <a:extLst>
              <a:ext uri="{FF2B5EF4-FFF2-40B4-BE49-F238E27FC236}">
                <a16:creationId xmlns:a16="http://schemas.microsoft.com/office/drawing/2014/main" id="{0CA635A4-D686-46CE-B59D-FA421E0EA7BE}"/>
              </a:ext>
            </a:extLst>
          </p:cNvPr>
          <p:cNvSpPr txBox="1">
            <a:spLocks noChangeArrowheads="1"/>
          </p:cNvSpPr>
          <p:nvPr/>
        </p:nvSpPr>
        <p:spPr bwMode="auto">
          <a:xfrm>
            <a:off x="1158875" y="1143000"/>
            <a:ext cx="653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1932</a:t>
            </a:r>
            <a:r>
              <a:rPr lang="zh-CN" altLang="en-US">
                <a:ea typeface="宋体" panose="02010600030101010101" pitchFamily="2" charset="-122"/>
              </a:rPr>
              <a:t>年，查德威克用碰撞法测量了中子的质量</a:t>
            </a:r>
            <a:r>
              <a:rPr lang="en-US" altLang="zh-CN">
                <a:ea typeface="宋体" panose="02010600030101010101" pitchFamily="2" charset="-122"/>
              </a:rPr>
              <a:t>.  </a:t>
            </a:r>
          </a:p>
        </p:txBody>
      </p:sp>
      <p:grpSp>
        <p:nvGrpSpPr>
          <p:cNvPr id="51204" name="Group 4">
            <a:extLst>
              <a:ext uri="{FF2B5EF4-FFF2-40B4-BE49-F238E27FC236}">
                <a16:creationId xmlns:a16="http://schemas.microsoft.com/office/drawing/2014/main" id="{4B4D9C5B-E220-41A2-B4B7-10E6DE782A6F}"/>
              </a:ext>
            </a:extLst>
          </p:cNvPr>
          <p:cNvGrpSpPr>
            <a:grpSpLocks/>
          </p:cNvGrpSpPr>
          <p:nvPr/>
        </p:nvGrpSpPr>
        <p:grpSpPr bwMode="auto">
          <a:xfrm>
            <a:off x="1900238" y="1847850"/>
            <a:ext cx="5127625" cy="2598738"/>
            <a:chOff x="960" y="1684"/>
            <a:chExt cx="3230" cy="1637"/>
          </a:xfrm>
        </p:grpSpPr>
        <p:grpSp>
          <p:nvGrpSpPr>
            <p:cNvPr id="51207" name="Group 5">
              <a:extLst>
                <a:ext uri="{FF2B5EF4-FFF2-40B4-BE49-F238E27FC236}">
                  <a16:creationId xmlns:a16="http://schemas.microsoft.com/office/drawing/2014/main" id="{E27708D3-666C-4691-9D05-889D1FF8A1F5}"/>
                </a:ext>
              </a:extLst>
            </p:cNvPr>
            <p:cNvGrpSpPr>
              <a:grpSpLocks/>
            </p:cNvGrpSpPr>
            <p:nvPr/>
          </p:nvGrpSpPr>
          <p:grpSpPr bwMode="auto">
            <a:xfrm>
              <a:off x="960" y="1979"/>
              <a:ext cx="432" cy="576"/>
              <a:chOff x="960" y="1968"/>
              <a:chExt cx="432" cy="576"/>
            </a:xfrm>
          </p:grpSpPr>
          <p:sp>
            <p:nvSpPr>
              <p:cNvPr id="51278" name="Rectangle 6">
                <a:extLst>
                  <a:ext uri="{FF2B5EF4-FFF2-40B4-BE49-F238E27FC236}">
                    <a16:creationId xmlns:a16="http://schemas.microsoft.com/office/drawing/2014/main" id="{3BCACC0B-08F4-473C-AFB1-B51F4F242AE4}"/>
                  </a:ext>
                </a:extLst>
              </p:cNvPr>
              <p:cNvSpPr>
                <a:spLocks noChangeArrowheads="1"/>
              </p:cNvSpPr>
              <p:nvPr/>
            </p:nvSpPr>
            <p:spPr bwMode="auto">
              <a:xfrm>
                <a:off x="960" y="2208"/>
                <a:ext cx="336" cy="96"/>
              </a:xfrm>
              <a:prstGeom prst="rect">
                <a:avLst/>
              </a:prstGeom>
              <a:gradFill rotWithShape="0">
                <a:gsLst>
                  <a:gs pos="0">
                    <a:srgbClr val="666633"/>
                  </a:gs>
                  <a:gs pos="50000">
                    <a:srgbClr val="FFFFFF"/>
                  </a:gs>
                  <a:gs pos="100000">
                    <a:srgbClr val="666633"/>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79" name="Rectangle 7">
                <a:extLst>
                  <a:ext uri="{FF2B5EF4-FFF2-40B4-BE49-F238E27FC236}">
                    <a16:creationId xmlns:a16="http://schemas.microsoft.com/office/drawing/2014/main" id="{8A2AFCD5-7D1F-45A4-AE51-D6A49E2B077D}"/>
                  </a:ext>
                </a:extLst>
              </p:cNvPr>
              <p:cNvSpPr>
                <a:spLocks noChangeArrowheads="1"/>
              </p:cNvSpPr>
              <p:nvPr/>
            </p:nvSpPr>
            <p:spPr bwMode="auto">
              <a:xfrm>
                <a:off x="1296" y="1968"/>
                <a:ext cx="96" cy="576"/>
              </a:xfrm>
              <a:prstGeom prst="rect">
                <a:avLst/>
              </a:prstGeom>
              <a:gradFill rotWithShape="0">
                <a:gsLst>
                  <a:gs pos="0">
                    <a:srgbClr val="666633"/>
                  </a:gs>
                  <a:gs pos="50000">
                    <a:srgbClr val="FFFFFF"/>
                  </a:gs>
                  <a:gs pos="100000">
                    <a:srgbClr val="666633"/>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51208" name="Rectangle 8" descr="浅色下对角线">
              <a:extLst>
                <a:ext uri="{FF2B5EF4-FFF2-40B4-BE49-F238E27FC236}">
                  <a16:creationId xmlns:a16="http://schemas.microsoft.com/office/drawing/2014/main" id="{8E0E9530-7763-4EDD-BC77-B9D13441EFC5}"/>
                </a:ext>
              </a:extLst>
            </p:cNvPr>
            <p:cNvSpPr>
              <a:spLocks noChangeArrowheads="1"/>
            </p:cNvSpPr>
            <p:nvPr/>
          </p:nvSpPr>
          <p:spPr bwMode="auto">
            <a:xfrm>
              <a:off x="2048" y="1765"/>
              <a:ext cx="96" cy="1008"/>
            </a:xfrm>
            <a:prstGeom prst="rect">
              <a:avLst/>
            </a:prstGeom>
            <a:pattFill prst="ltDnDiag">
              <a:fgClr>
                <a:schemeClr val="bg2"/>
              </a:fgClr>
              <a:bgClr>
                <a:schemeClr val="bg1"/>
              </a:bgClr>
            </a:patt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09" name="Rectangle 9" descr="30%">
              <a:extLst>
                <a:ext uri="{FF2B5EF4-FFF2-40B4-BE49-F238E27FC236}">
                  <a16:creationId xmlns:a16="http://schemas.microsoft.com/office/drawing/2014/main" id="{50F4C1A5-9BAE-4495-8A45-4A4A783213D2}"/>
                </a:ext>
              </a:extLst>
            </p:cNvPr>
            <p:cNvSpPr>
              <a:spLocks noChangeArrowheads="1"/>
            </p:cNvSpPr>
            <p:nvPr/>
          </p:nvSpPr>
          <p:spPr bwMode="auto">
            <a:xfrm>
              <a:off x="2862" y="1776"/>
              <a:ext cx="96" cy="1008"/>
            </a:xfrm>
            <a:prstGeom prst="rect">
              <a:avLst/>
            </a:prstGeom>
            <a:pattFill prst="pct30">
              <a:fgClr>
                <a:srgbClr val="0000FF"/>
              </a:fgClr>
              <a:bgClr>
                <a:schemeClr val="bg1"/>
              </a:bgClr>
            </a:pattFill>
            <a:ln w="19050">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1210" name="Group 10">
              <a:extLst>
                <a:ext uri="{FF2B5EF4-FFF2-40B4-BE49-F238E27FC236}">
                  <a16:creationId xmlns:a16="http://schemas.microsoft.com/office/drawing/2014/main" id="{E36CD418-F18E-4CFB-BEF2-4A6F167ADF4F}"/>
                </a:ext>
              </a:extLst>
            </p:cNvPr>
            <p:cNvGrpSpPr>
              <a:grpSpLocks/>
            </p:cNvGrpSpPr>
            <p:nvPr/>
          </p:nvGrpSpPr>
          <p:grpSpPr bwMode="auto">
            <a:xfrm>
              <a:off x="2228" y="1965"/>
              <a:ext cx="534" cy="562"/>
              <a:chOff x="2112" y="1920"/>
              <a:chExt cx="816" cy="720"/>
            </a:xfrm>
          </p:grpSpPr>
          <p:sp>
            <p:nvSpPr>
              <p:cNvPr id="51269" name="Line 11">
                <a:extLst>
                  <a:ext uri="{FF2B5EF4-FFF2-40B4-BE49-F238E27FC236}">
                    <a16:creationId xmlns:a16="http://schemas.microsoft.com/office/drawing/2014/main" id="{14E2C1C7-5D72-4498-B301-F689C7FB5529}"/>
                  </a:ext>
                </a:extLst>
              </p:cNvPr>
              <p:cNvSpPr>
                <a:spLocks noChangeShapeType="1"/>
              </p:cNvSpPr>
              <p:nvPr/>
            </p:nvSpPr>
            <p:spPr bwMode="auto">
              <a:xfrm>
                <a:off x="2640" y="1920"/>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0" name="Line 12">
                <a:extLst>
                  <a:ext uri="{FF2B5EF4-FFF2-40B4-BE49-F238E27FC236}">
                    <a16:creationId xmlns:a16="http://schemas.microsoft.com/office/drawing/2014/main" id="{BB1E7C95-6FBE-413C-9731-F614B132F0C9}"/>
                  </a:ext>
                </a:extLst>
              </p:cNvPr>
              <p:cNvSpPr>
                <a:spLocks noChangeShapeType="1"/>
              </p:cNvSpPr>
              <p:nvPr/>
            </p:nvSpPr>
            <p:spPr bwMode="auto">
              <a:xfrm>
                <a:off x="2304" y="2352"/>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1" name="Line 13">
                <a:extLst>
                  <a:ext uri="{FF2B5EF4-FFF2-40B4-BE49-F238E27FC236}">
                    <a16:creationId xmlns:a16="http://schemas.microsoft.com/office/drawing/2014/main" id="{3C217CA3-F435-4183-989D-A926422DE887}"/>
                  </a:ext>
                </a:extLst>
              </p:cNvPr>
              <p:cNvSpPr>
                <a:spLocks noChangeShapeType="1"/>
              </p:cNvSpPr>
              <p:nvPr/>
            </p:nvSpPr>
            <p:spPr bwMode="auto">
              <a:xfrm>
                <a:off x="2640" y="2352"/>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2" name="Line 14">
                <a:extLst>
                  <a:ext uri="{FF2B5EF4-FFF2-40B4-BE49-F238E27FC236}">
                    <a16:creationId xmlns:a16="http://schemas.microsoft.com/office/drawing/2014/main" id="{9D8BAE5F-0540-45EB-AB16-B9BCACF56FAB}"/>
                  </a:ext>
                </a:extLst>
              </p:cNvPr>
              <p:cNvSpPr>
                <a:spLocks noChangeShapeType="1"/>
              </p:cNvSpPr>
              <p:nvPr/>
            </p:nvSpPr>
            <p:spPr bwMode="auto">
              <a:xfrm>
                <a:off x="2448" y="2544"/>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3" name="Line 15">
                <a:extLst>
                  <a:ext uri="{FF2B5EF4-FFF2-40B4-BE49-F238E27FC236}">
                    <a16:creationId xmlns:a16="http://schemas.microsoft.com/office/drawing/2014/main" id="{828A3C89-4553-4582-AD96-7B25FAD4BA29}"/>
                  </a:ext>
                </a:extLst>
              </p:cNvPr>
              <p:cNvSpPr>
                <a:spLocks noChangeShapeType="1"/>
              </p:cNvSpPr>
              <p:nvPr/>
            </p:nvSpPr>
            <p:spPr bwMode="auto">
              <a:xfrm>
                <a:off x="2112" y="2640"/>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4" name="Line 16">
                <a:extLst>
                  <a:ext uri="{FF2B5EF4-FFF2-40B4-BE49-F238E27FC236}">
                    <a16:creationId xmlns:a16="http://schemas.microsoft.com/office/drawing/2014/main" id="{FC79A3CA-4320-4AC7-B55D-E7B338CD9331}"/>
                  </a:ext>
                </a:extLst>
              </p:cNvPr>
              <p:cNvSpPr>
                <a:spLocks noChangeShapeType="1"/>
              </p:cNvSpPr>
              <p:nvPr/>
            </p:nvSpPr>
            <p:spPr bwMode="auto">
              <a:xfrm>
                <a:off x="2304" y="1920"/>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5" name="Line 17">
                <a:extLst>
                  <a:ext uri="{FF2B5EF4-FFF2-40B4-BE49-F238E27FC236}">
                    <a16:creationId xmlns:a16="http://schemas.microsoft.com/office/drawing/2014/main" id="{50F4AA7C-0992-4EB2-BA18-9CCCFB59420F}"/>
                  </a:ext>
                </a:extLst>
              </p:cNvPr>
              <p:cNvSpPr>
                <a:spLocks noChangeShapeType="1"/>
              </p:cNvSpPr>
              <p:nvPr/>
            </p:nvSpPr>
            <p:spPr bwMode="auto">
              <a:xfrm>
                <a:off x="2112" y="2112"/>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6" name="Line 18">
                <a:extLst>
                  <a:ext uri="{FF2B5EF4-FFF2-40B4-BE49-F238E27FC236}">
                    <a16:creationId xmlns:a16="http://schemas.microsoft.com/office/drawing/2014/main" id="{B9D7C76D-7F9D-4356-AECC-4EAF6FCC8361}"/>
                  </a:ext>
                </a:extLst>
              </p:cNvPr>
              <p:cNvSpPr>
                <a:spLocks noChangeShapeType="1"/>
              </p:cNvSpPr>
              <p:nvPr/>
            </p:nvSpPr>
            <p:spPr bwMode="auto">
              <a:xfrm>
                <a:off x="2496" y="2112"/>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277" name="Line 19">
                <a:extLst>
                  <a:ext uri="{FF2B5EF4-FFF2-40B4-BE49-F238E27FC236}">
                    <a16:creationId xmlns:a16="http://schemas.microsoft.com/office/drawing/2014/main" id="{EA5E4F73-336C-49AC-AD1D-8D73FF8E01C9}"/>
                  </a:ext>
                </a:extLst>
              </p:cNvPr>
              <p:cNvSpPr>
                <a:spLocks noChangeShapeType="1"/>
              </p:cNvSpPr>
              <p:nvPr/>
            </p:nvSpPr>
            <p:spPr bwMode="auto">
              <a:xfrm>
                <a:off x="2592" y="2640"/>
                <a:ext cx="288" cy="0"/>
              </a:xfrm>
              <a:prstGeom prst="line">
                <a:avLst/>
              </a:prstGeom>
              <a:noFill/>
              <a:ln w="19050">
                <a:solidFill>
                  <a:srgbClr val="0000FF"/>
                </a:solidFill>
                <a:round/>
                <a:headEnd type="oval" w="med"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11" name="Group 20">
              <a:extLst>
                <a:ext uri="{FF2B5EF4-FFF2-40B4-BE49-F238E27FC236}">
                  <a16:creationId xmlns:a16="http://schemas.microsoft.com/office/drawing/2014/main" id="{1A14A418-C77F-4256-9059-969E1FF61E7B}"/>
                </a:ext>
              </a:extLst>
            </p:cNvPr>
            <p:cNvGrpSpPr>
              <a:grpSpLocks/>
            </p:cNvGrpSpPr>
            <p:nvPr/>
          </p:nvGrpSpPr>
          <p:grpSpPr bwMode="auto">
            <a:xfrm>
              <a:off x="3497" y="1684"/>
              <a:ext cx="504" cy="1171"/>
              <a:chOff x="3497" y="1761"/>
              <a:chExt cx="504" cy="1171"/>
            </a:xfrm>
          </p:grpSpPr>
          <p:sp>
            <p:nvSpPr>
              <p:cNvPr id="51259" name="Line 21">
                <a:extLst>
                  <a:ext uri="{FF2B5EF4-FFF2-40B4-BE49-F238E27FC236}">
                    <a16:creationId xmlns:a16="http://schemas.microsoft.com/office/drawing/2014/main" id="{3A7686C7-A0FF-4113-8EEA-0AFD947DE237}"/>
                  </a:ext>
                </a:extLst>
              </p:cNvPr>
              <p:cNvSpPr>
                <a:spLocks noChangeShapeType="1"/>
              </p:cNvSpPr>
              <p:nvPr/>
            </p:nvSpPr>
            <p:spPr bwMode="auto">
              <a:xfrm>
                <a:off x="3570" y="2352"/>
                <a:ext cx="4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60" name="Group 22">
                <a:extLst>
                  <a:ext uri="{FF2B5EF4-FFF2-40B4-BE49-F238E27FC236}">
                    <a16:creationId xmlns:a16="http://schemas.microsoft.com/office/drawing/2014/main" id="{80E25152-0207-4304-9574-69669BA78B61}"/>
                  </a:ext>
                </a:extLst>
              </p:cNvPr>
              <p:cNvGrpSpPr>
                <a:grpSpLocks/>
              </p:cNvGrpSpPr>
              <p:nvPr/>
            </p:nvGrpSpPr>
            <p:grpSpPr bwMode="auto">
              <a:xfrm>
                <a:off x="3497" y="1761"/>
                <a:ext cx="433" cy="554"/>
                <a:chOff x="3503" y="1761"/>
                <a:chExt cx="433" cy="554"/>
              </a:xfrm>
            </p:grpSpPr>
            <p:sp>
              <p:nvSpPr>
                <p:cNvPr id="51266" name="Rectangle 23" descr="浅色上对角线">
                  <a:extLst>
                    <a:ext uri="{FF2B5EF4-FFF2-40B4-BE49-F238E27FC236}">
                      <a16:creationId xmlns:a16="http://schemas.microsoft.com/office/drawing/2014/main" id="{8B5F00F3-33FE-4364-91F5-2E0D3FD27021}"/>
                    </a:ext>
                  </a:extLst>
                </p:cNvPr>
                <p:cNvSpPr>
                  <a:spLocks noChangeArrowheads="1"/>
                </p:cNvSpPr>
                <p:nvPr/>
              </p:nvSpPr>
              <p:spPr bwMode="auto">
                <a:xfrm>
                  <a:off x="3696" y="2171"/>
                  <a:ext cx="240" cy="144"/>
                </a:xfrm>
                <a:prstGeom prst="rect">
                  <a:avLst/>
                </a:prstGeom>
                <a:pattFill prst="ltUpDiag">
                  <a:fgClr>
                    <a:schemeClr val="hlink"/>
                  </a:fgClr>
                  <a:bgClr>
                    <a:schemeClr val="bg1"/>
                  </a:bgClr>
                </a:patt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67" name="Rectangle 24" descr="浅色竖线">
                  <a:extLst>
                    <a:ext uri="{FF2B5EF4-FFF2-40B4-BE49-F238E27FC236}">
                      <a16:creationId xmlns:a16="http://schemas.microsoft.com/office/drawing/2014/main" id="{2A6E963F-56C2-464A-8C95-F36FF81C5A68}"/>
                    </a:ext>
                  </a:extLst>
                </p:cNvPr>
                <p:cNvSpPr>
                  <a:spLocks noChangeArrowheads="1"/>
                </p:cNvSpPr>
                <p:nvPr/>
              </p:nvSpPr>
              <p:spPr bwMode="auto">
                <a:xfrm>
                  <a:off x="3503" y="1793"/>
                  <a:ext cx="294" cy="48"/>
                </a:xfrm>
                <a:prstGeom prst="rect">
                  <a:avLst/>
                </a:prstGeom>
                <a:pattFill prst="ltVert">
                  <a:fgClr>
                    <a:schemeClr val="hlink"/>
                  </a:fgClr>
                  <a:bgClr>
                    <a:srgbClr val="FFFFFF"/>
                  </a:bgClr>
                </a:patt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68" name="Freeform 25" descr="浅色竖线">
                  <a:extLst>
                    <a:ext uri="{FF2B5EF4-FFF2-40B4-BE49-F238E27FC236}">
                      <a16:creationId xmlns:a16="http://schemas.microsoft.com/office/drawing/2014/main" id="{F0AD55C6-A981-4E95-A895-33F6E1910604}"/>
                    </a:ext>
                  </a:extLst>
                </p:cNvPr>
                <p:cNvSpPr>
                  <a:spLocks/>
                </p:cNvSpPr>
                <p:nvPr/>
              </p:nvSpPr>
              <p:spPr bwMode="auto">
                <a:xfrm>
                  <a:off x="3682" y="1761"/>
                  <a:ext cx="147" cy="407"/>
                </a:xfrm>
                <a:custGeom>
                  <a:avLst/>
                  <a:gdLst>
                    <a:gd name="T0" fmla="*/ 0 w 362"/>
                    <a:gd name="T1" fmla="*/ 0 h 1152"/>
                    <a:gd name="T2" fmla="*/ 147 w 362"/>
                    <a:gd name="T3" fmla="*/ 0 h 1152"/>
                    <a:gd name="T4" fmla="*/ 147 w 362"/>
                    <a:gd name="T5" fmla="*/ 407 h 1152"/>
                    <a:gd name="T6" fmla="*/ 110 w 362"/>
                    <a:gd name="T7" fmla="*/ 407 h 1152"/>
                    <a:gd name="T8" fmla="*/ 110 w 362"/>
                    <a:gd name="T9" fmla="*/ 36 h 1152"/>
                    <a:gd name="T10" fmla="*/ 0 w 362"/>
                    <a:gd name="T11" fmla="*/ 36 h 1152"/>
                    <a:gd name="T12" fmla="*/ 0 w 362"/>
                    <a:gd name="T13" fmla="*/ 0 h 1152"/>
                    <a:gd name="T14" fmla="*/ 0 60000 65536"/>
                    <a:gd name="T15" fmla="*/ 0 60000 65536"/>
                    <a:gd name="T16" fmla="*/ 0 60000 65536"/>
                    <a:gd name="T17" fmla="*/ 0 60000 65536"/>
                    <a:gd name="T18" fmla="*/ 0 60000 65536"/>
                    <a:gd name="T19" fmla="*/ 0 60000 65536"/>
                    <a:gd name="T20" fmla="*/ 0 60000 65536"/>
                    <a:gd name="T21" fmla="*/ 0 w 362"/>
                    <a:gd name="T22" fmla="*/ 0 h 1152"/>
                    <a:gd name="T23" fmla="*/ 362 w 362"/>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2" h="1152">
                      <a:moveTo>
                        <a:pt x="0" y="0"/>
                      </a:moveTo>
                      <a:lnTo>
                        <a:pt x="362" y="0"/>
                      </a:lnTo>
                      <a:lnTo>
                        <a:pt x="362" y="1152"/>
                      </a:lnTo>
                      <a:lnTo>
                        <a:pt x="271" y="1152"/>
                      </a:lnTo>
                      <a:lnTo>
                        <a:pt x="271" y="102"/>
                      </a:lnTo>
                      <a:lnTo>
                        <a:pt x="0" y="102"/>
                      </a:lnTo>
                      <a:lnTo>
                        <a:pt x="0" y="0"/>
                      </a:lnTo>
                      <a:close/>
                    </a:path>
                  </a:pathLst>
                </a:custGeom>
                <a:pattFill prst="ltVert">
                  <a:fgClr>
                    <a:schemeClr val="hlink"/>
                  </a:fgClr>
                  <a:bgClr>
                    <a:srgbClr val="FFFFFF"/>
                  </a:bgClr>
                </a:pattFill>
                <a:ln w="19050" cap="flat" cmpd="sng">
                  <a:solidFill>
                    <a:schemeClr val="tx1"/>
                  </a:solidFill>
                  <a:prstDash val="solid"/>
                  <a:round/>
                  <a:headEnd/>
                  <a:tailEnd/>
                </a:ln>
              </p:spPr>
              <p:txBody>
                <a:bodyPr/>
                <a:lstStyle/>
                <a:p>
                  <a:endParaRPr lang="zh-CN" altLang="en-US"/>
                </a:p>
              </p:txBody>
            </p:sp>
          </p:grpSp>
          <p:grpSp>
            <p:nvGrpSpPr>
              <p:cNvPr id="51261" name="Group 26">
                <a:extLst>
                  <a:ext uri="{FF2B5EF4-FFF2-40B4-BE49-F238E27FC236}">
                    <a16:creationId xmlns:a16="http://schemas.microsoft.com/office/drawing/2014/main" id="{5049657B-38A5-436E-ADF7-0D3DC3F4EE90}"/>
                  </a:ext>
                </a:extLst>
              </p:cNvPr>
              <p:cNvGrpSpPr>
                <a:grpSpLocks/>
              </p:cNvGrpSpPr>
              <p:nvPr/>
            </p:nvGrpSpPr>
            <p:grpSpPr bwMode="auto">
              <a:xfrm flipV="1">
                <a:off x="3497" y="2378"/>
                <a:ext cx="433" cy="554"/>
                <a:chOff x="3503" y="1761"/>
                <a:chExt cx="433" cy="554"/>
              </a:xfrm>
            </p:grpSpPr>
            <p:sp>
              <p:nvSpPr>
                <p:cNvPr id="51263" name="Rectangle 27" descr="浅色上对角线">
                  <a:extLst>
                    <a:ext uri="{FF2B5EF4-FFF2-40B4-BE49-F238E27FC236}">
                      <a16:creationId xmlns:a16="http://schemas.microsoft.com/office/drawing/2014/main" id="{495CDDF2-CF4C-48BD-A40A-C7BCBC2B6A04}"/>
                    </a:ext>
                  </a:extLst>
                </p:cNvPr>
                <p:cNvSpPr>
                  <a:spLocks noChangeArrowheads="1"/>
                </p:cNvSpPr>
                <p:nvPr/>
              </p:nvSpPr>
              <p:spPr bwMode="auto">
                <a:xfrm>
                  <a:off x="3696" y="2171"/>
                  <a:ext cx="240" cy="144"/>
                </a:xfrm>
                <a:prstGeom prst="rect">
                  <a:avLst/>
                </a:prstGeom>
                <a:pattFill prst="ltUpDiag">
                  <a:fgClr>
                    <a:schemeClr val="hlink"/>
                  </a:fgClr>
                  <a:bgClr>
                    <a:schemeClr val="bg1"/>
                  </a:bgClr>
                </a:patt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64" name="Rectangle 28" descr="浅色竖线">
                  <a:extLst>
                    <a:ext uri="{FF2B5EF4-FFF2-40B4-BE49-F238E27FC236}">
                      <a16:creationId xmlns:a16="http://schemas.microsoft.com/office/drawing/2014/main" id="{E0DC213D-3190-4E07-9431-87930768F3DD}"/>
                    </a:ext>
                  </a:extLst>
                </p:cNvPr>
                <p:cNvSpPr>
                  <a:spLocks noChangeArrowheads="1"/>
                </p:cNvSpPr>
                <p:nvPr/>
              </p:nvSpPr>
              <p:spPr bwMode="auto">
                <a:xfrm>
                  <a:off x="3503" y="1793"/>
                  <a:ext cx="294" cy="48"/>
                </a:xfrm>
                <a:prstGeom prst="rect">
                  <a:avLst/>
                </a:prstGeom>
                <a:pattFill prst="ltVert">
                  <a:fgClr>
                    <a:schemeClr val="hlink"/>
                  </a:fgClr>
                  <a:bgClr>
                    <a:srgbClr val="FFFFFF"/>
                  </a:bgClr>
                </a:patt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65" name="Freeform 29" descr="浅色竖线">
                  <a:extLst>
                    <a:ext uri="{FF2B5EF4-FFF2-40B4-BE49-F238E27FC236}">
                      <a16:creationId xmlns:a16="http://schemas.microsoft.com/office/drawing/2014/main" id="{23FFED2E-7E84-43E3-88D9-C4F465B1C8BA}"/>
                    </a:ext>
                  </a:extLst>
                </p:cNvPr>
                <p:cNvSpPr>
                  <a:spLocks/>
                </p:cNvSpPr>
                <p:nvPr/>
              </p:nvSpPr>
              <p:spPr bwMode="auto">
                <a:xfrm>
                  <a:off x="3682" y="1761"/>
                  <a:ext cx="147" cy="407"/>
                </a:xfrm>
                <a:custGeom>
                  <a:avLst/>
                  <a:gdLst>
                    <a:gd name="T0" fmla="*/ 0 w 362"/>
                    <a:gd name="T1" fmla="*/ 0 h 1152"/>
                    <a:gd name="T2" fmla="*/ 147 w 362"/>
                    <a:gd name="T3" fmla="*/ 0 h 1152"/>
                    <a:gd name="T4" fmla="*/ 147 w 362"/>
                    <a:gd name="T5" fmla="*/ 407 h 1152"/>
                    <a:gd name="T6" fmla="*/ 110 w 362"/>
                    <a:gd name="T7" fmla="*/ 407 h 1152"/>
                    <a:gd name="T8" fmla="*/ 110 w 362"/>
                    <a:gd name="T9" fmla="*/ 36 h 1152"/>
                    <a:gd name="T10" fmla="*/ 0 w 362"/>
                    <a:gd name="T11" fmla="*/ 36 h 1152"/>
                    <a:gd name="T12" fmla="*/ 0 w 362"/>
                    <a:gd name="T13" fmla="*/ 0 h 1152"/>
                    <a:gd name="T14" fmla="*/ 0 60000 65536"/>
                    <a:gd name="T15" fmla="*/ 0 60000 65536"/>
                    <a:gd name="T16" fmla="*/ 0 60000 65536"/>
                    <a:gd name="T17" fmla="*/ 0 60000 65536"/>
                    <a:gd name="T18" fmla="*/ 0 60000 65536"/>
                    <a:gd name="T19" fmla="*/ 0 60000 65536"/>
                    <a:gd name="T20" fmla="*/ 0 60000 65536"/>
                    <a:gd name="T21" fmla="*/ 0 w 362"/>
                    <a:gd name="T22" fmla="*/ 0 h 1152"/>
                    <a:gd name="T23" fmla="*/ 362 w 362"/>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2" h="1152">
                      <a:moveTo>
                        <a:pt x="0" y="0"/>
                      </a:moveTo>
                      <a:lnTo>
                        <a:pt x="362" y="0"/>
                      </a:lnTo>
                      <a:lnTo>
                        <a:pt x="362" y="1152"/>
                      </a:lnTo>
                      <a:lnTo>
                        <a:pt x="271" y="1152"/>
                      </a:lnTo>
                      <a:lnTo>
                        <a:pt x="271" y="102"/>
                      </a:lnTo>
                      <a:lnTo>
                        <a:pt x="0" y="102"/>
                      </a:lnTo>
                      <a:lnTo>
                        <a:pt x="0" y="0"/>
                      </a:lnTo>
                      <a:close/>
                    </a:path>
                  </a:pathLst>
                </a:custGeom>
                <a:pattFill prst="ltVert">
                  <a:fgClr>
                    <a:schemeClr val="hlink"/>
                  </a:fgClr>
                  <a:bgClr>
                    <a:srgbClr val="FFFFFF"/>
                  </a:bgClr>
                </a:pattFill>
                <a:ln w="19050" cap="flat" cmpd="sng">
                  <a:solidFill>
                    <a:schemeClr val="tx1"/>
                  </a:solidFill>
                  <a:prstDash val="solid"/>
                  <a:round/>
                  <a:headEnd/>
                  <a:tailEnd/>
                </a:ln>
              </p:spPr>
              <p:txBody>
                <a:bodyPr/>
                <a:lstStyle/>
                <a:p>
                  <a:endParaRPr lang="zh-CN" altLang="en-US"/>
                </a:p>
              </p:txBody>
            </p:sp>
          </p:grpSp>
          <p:sp>
            <p:nvSpPr>
              <p:cNvPr id="51262" name="Line 30">
                <a:extLst>
                  <a:ext uri="{FF2B5EF4-FFF2-40B4-BE49-F238E27FC236}">
                    <a16:creationId xmlns:a16="http://schemas.microsoft.com/office/drawing/2014/main" id="{6FB57A8A-F429-4E73-99F4-1003EC48BD10}"/>
                  </a:ext>
                </a:extLst>
              </p:cNvPr>
              <p:cNvSpPr>
                <a:spLocks noChangeShapeType="1"/>
              </p:cNvSpPr>
              <p:nvPr/>
            </p:nvSpPr>
            <p:spPr bwMode="auto">
              <a:xfrm>
                <a:off x="3581" y="1965"/>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12" name="Group 31">
              <a:extLst>
                <a:ext uri="{FF2B5EF4-FFF2-40B4-BE49-F238E27FC236}">
                  <a16:creationId xmlns:a16="http://schemas.microsoft.com/office/drawing/2014/main" id="{36F67234-0C34-458D-B95F-53060EEB4977}"/>
                </a:ext>
              </a:extLst>
            </p:cNvPr>
            <p:cNvGrpSpPr>
              <a:grpSpLocks/>
            </p:cNvGrpSpPr>
            <p:nvPr/>
          </p:nvGrpSpPr>
          <p:grpSpPr bwMode="auto">
            <a:xfrm>
              <a:off x="1417" y="1983"/>
              <a:ext cx="611" cy="593"/>
              <a:chOff x="1417" y="1983"/>
              <a:chExt cx="611" cy="593"/>
            </a:xfrm>
          </p:grpSpPr>
          <p:grpSp>
            <p:nvGrpSpPr>
              <p:cNvPr id="51239" name="Group 32">
                <a:extLst>
                  <a:ext uri="{FF2B5EF4-FFF2-40B4-BE49-F238E27FC236}">
                    <a16:creationId xmlns:a16="http://schemas.microsoft.com/office/drawing/2014/main" id="{CA42140C-9B82-4D59-BBF8-A02A68BC8EC1}"/>
                  </a:ext>
                </a:extLst>
              </p:cNvPr>
              <p:cNvGrpSpPr>
                <a:grpSpLocks/>
              </p:cNvGrpSpPr>
              <p:nvPr/>
            </p:nvGrpSpPr>
            <p:grpSpPr bwMode="auto">
              <a:xfrm rot="1178419">
                <a:off x="1491" y="2372"/>
                <a:ext cx="537" cy="67"/>
                <a:chOff x="271" y="1254"/>
                <a:chExt cx="537" cy="67"/>
              </a:xfrm>
            </p:grpSpPr>
            <p:grpSp>
              <p:nvGrpSpPr>
                <p:cNvPr id="51253" name="Group 33">
                  <a:extLst>
                    <a:ext uri="{FF2B5EF4-FFF2-40B4-BE49-F238E27FC236}">
                      <a16:creationId xmlns:a16="http://schemas.microsoft.com/office/drawing/2014/main" id="{E05663CE-F20D-4FEA-9823-DA54E31F35F7}"/>
                    </a:ext>
                  </a:extLst>
                </p:cNvPr>
                <p:cNvGrpSpPr>
                  <a:grpSpLocks/>
                </p:cNvGrpSpPr>
                <p:nvPr/>
              </p:nvGrpSpPr>
              <p:grpSpPr bwMode="auto">
                <a:xfrm>
                  <a:off x="271" y="1254"/>
                  <a:ext cx="249" cy="67"/>
                  <a:chOff x="271" y="1254"/>
                  <a:chExt cx="249" cy="67"/>
                </a:xfrm>
              </p:grpSpPr>
              <p:sp>
                <p:nvSpPr>
                  <p:cNvPr id="51257" name="Oval 34">
                    <a:extLst>
                      <a:ext uri="{FF2B5EF4-FFF2-40B4-BE49-F238E27FC236}">
                        <a16:creationId xmlns:a16="http://schemas.microsoft.com/office/drawing/2014/main" id="{4EE09CC6-91CD-4DD0-98D0-18B69EF1F28A}"/>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58" name="Line 35">
                    <a:extLst>
                      <a:ext uri="{FF2B5EF4-FFF2-40B4-BE49-F238E27FC236}">
                        <a16:creationId xmlns:a16="http://schemas.microsoft.com/office/drawing/2014/main" id="{40A5C81E-8575-474F-A2F5-6822C1EACA25}"/>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54" name="Group 36">
                  <a:extLst>
                    <a:ext uri="{FF2B5EF4-FFF2-40B4-BE49-F238E27FC236}">
                      <a16:creationId xmlns:a16="http://schemas.microsoft.com/office/drawing/2014/main" id="{9AA0AC43-59FA-4931-98BE-8D810EC8A01E}"/>
                    </a:ext>
                  </a:extLst>
                </p:cNvPr>
                <p:cNvGrpSpPr>
                  <a:grpSpLocks/>
                </p:cNvGrpSpPr>
                <p:nvPr/>
              </p:nvGrpSpPr>
              <p:grpSpPr bwMode="auto">
                <a:xfrm>
                  <a:off x="559" y="1254"/>
                  <a:ext cx="249" cy="67"/>
                  <a:chOff x="271" y="1254"/>
                  <a:chExt cx="249" cy="67"/>
                </a:xfrm>
              </p:grpSpPr>
              <p:sp>
                <p:nvSpPr>
                  <p:cNvPr id="51255" name="Oval 37">
                    <a:extLst>
                      <a:ext uri="{FF2B5EF4-FFF2-40B4-BE49-F238E27FC236}">
                        <a16:creationId xmlns:a16="http://schemas.microsoft.com/office/drawing/2014/main" id="{55C5BA04-5588-4C71-8E50-612069F5FD09}"/>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56" name="Line 38">
                    <a:extLst>
                      <a:ext uri="{FF2B5EF4-FFF2-40B4-BE49-F238E27FC236}">
                        <a16:creationId xmlns:a16="http://schemas.microsoft.com/office/drawing/2014/main" id="{A77E9015-D7A0-4619-AEA5-E42C472C4986}"/>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240" name="Group 39">
                <a:extLst>
                  <a:ext uri="{FF2B5EF4-FFF2-40B4-BE49-F238E27FC236}">
                    <a16:creationId xmlns:a16="http://schemas.microsoft.com/office/drawing/2014/main" id="{633EFB89-E785-4BCE-91D6-8D9D9E5BD7C2}"/>
                  </a:ext>
                </a:extLst>
              </p:cNvPr>
              <p:cNvGrpSpPr>
                <a:grpSpLocks/>
              </p:cNvGrpSpPr>
              <p:nvPr/>
            </p:nvGrpSpPr>
            <p:grpSpPr bwMode="auto">
              <a:xfrm rot="20421581" flipV="1">
                <a:off x="1417" y="1983"/>
                <a:ext cx="537" cy="67"/>
                <a:chOff x="271" y="1254"/>
                <a:chExt cx="537" cy="67"/>
              </a:xfrm>
            </p:grpSpPr>
            <p:grpSp>
              <p:nvGrpSpPr>
                <p:cNvPr id="51247" name="Group 40">
                  <a:extLst>
                    <a:ext uri="{FF2B5EF4-FFF2-40B4-BE49-F238E27FC236}">
                      <a16:creationId xmlns:a16="http://schemas.microsoft.com/office/drawing/2014/main" id="{1C037DA1-7AE2-4150-A922-C9D54B2D800F}"/>
                    </a:ext>
                  </a:extLst>
                </p:cNvPr>
                <p:cNvGrpSpPr>
                  <a:grpSpLocks/>
                </p:cNvGrpSpPr>
                <p:nvPr/>
              </p:nvGrpSpPr>
              <p:grpSpPr bwMode="auto">
                <a:xfrm>
                  <a:off x="271" y="1254"/>
                  <a:ext cx="249" cy="67"/>
                  <a:chOff x="271" y="1254"/>
                  <a:chExt cx="249" cy="67"/>
                </a:xfrm>
              </p:grpSpPr>
              <p:sp>
                <p:nvSpPr>
                  <p:cNvPr id="51251" name="Oval 41">
                    <a:extLst>
                      <a:ext uri="{FF2B5EF4-FFF2-40B4-BE49-F238E27FC236}">
                        <a16:creationId xmlns:a16="http://schemas.microsoft.com/office/drawing/2014/main" id="{FC77A57A-75A6-49D2-857D-582E68C6923D}"/>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52" name="Line 42">
                    <a:extLst>
                      <a:ext uri="{FF2B5EF4-FFF2-40B4-BE49-F238E27FC236}">
                        <a16:creationId xmlns:a16="http://schemas.microsoft.com/office/drawing/2014/main" id="{273B534A-8AAE-45F2-8C35-5E0E8EA6F388}"/>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48" name="Group 43">
                  <a:extLst>
                    <a:ext uri="{FF2B5EF4-FFF2-40B4-BE49-F238E27FC236}">
                      <a16:creationId xmlns:a16="http://schemas.microsoft.com/office/drawing/2014/main" id="{28CD9970-74CD-4D43-B9EA-C05D6E5FE3F3}"/>
                    </a:ext>
                  </a:extLst>
                </p:cNvPr>
                <p:cNvGrpSpPr>
                  <a:grpSpLocks/>
                </p:cNvGrpSpPr>
                <p:nvPr/>
              </p:nvGrpSpPr>
              <p:grpSpPr bwMode="auto">
                <a:xfrm>
                  <a:off x="559" y="1254"/>
                  <a:ext cx="249" cy="67"/>
                  <a:chOff x="271" y="1254"/>
                  <a:chExt cx="249" cy="67"/>
                </a:xfrm>
              </p:grpSpPr>
              <p:sp>
                <p:nvSpPr>
                  <p:cNvPr id="51249" name="Oval 44">
                    <a:extLst>
                      <a:ext uri="{FF2B5EF4-FFF2-40B4-BE49-F238E27FC236}">
                        <a16:creationId xmlns:a16="http://schemas.microsoft.com/office/drawing/2014/main" id="{369FF858-37F6-444E-BB01-165A4EFA8BB6}"/>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50" name="Line 45">
                    <a:extLst>
                      <a:ext uri="{FF2B5EF4-FFF2-40B4-BE49-F238E27FC236}">
                        <a16:creationId xmlns:a16="http://schemas.microsoft.com/office/drawing/2014/main" id="{90C802AA-C6C2-471C-B951-64CF52C979B0}"/>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241" name="Group 46">
                <a:extLst>
                  <a:ext uri="{FF2B5EF4-FFF2-40B4-BE49-F238E27FC236}">
                    <a16:creationId xmlns:a16="http://schemas.microsoft.com/office/drawing/2014/main" id="{EB1C20A2-2720-4F70-8CFD-7C241CA4BFAF}"/>
                  </a:ext>
                </a:extLst>
              </p:cNvPr>
              <p:cNvGrpSpPr>
                <a:grpSpLocks/>
              </p:cNvGrpSpPr>
              <p:nvPr/>
            </p:nvGrpSpPr>
            <p:grpSpPr bwMode="auto">
              <a:xfrm rot="1178419">
                <a:off x="1516" y="2509"/>
                <a:ext cx="249" cy="67"/>
                <a:chOff x="271" y="1254"/>
                <a:chExt cx="249" cy="67"/>
              </a:xfrm>
            </p:grpSpPr>
            <p:sp>
              <p:nvSpPr>
                <p:cNvPr id="51245" name="Oval 47">
                  <a:extLst>
                    <a:ext uri="{FF2B5EF4-FFF2-40B4-BE49-F238E27FC236}">
                      <a16:creationId xmlns:a16="http://schemas.microsoft.com/office/drawing/2014/main" id="{CC35D210-18B4-4591-80A7-328BC78E6801}"/>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46" name="Line 48">
                  <a:extLst>
                    <a:ext uri="{FF2B5EF4-FFF2-40B4-BE49-F238E27FC236}">
                      <a16:creationId xmlns:a16="http://schemas.microsoft.com/office/drawing/2014/main" id="{9854F5E3-3E69-4A00-ADCE-F426B889796B}"/>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42" name="Group 49">
                <a:extLst>
                  <a:ext uri="{FF2B5EF4-FFF2-40B4-BE49-F238E27FC236}">
                    <a16:creationId xmlns:a16="http://schemas.microsoft.com/office/drawing/2014/main" id="{C5F73144-27E6-44E0-8B45-B63A8E1030BC}"/>
                  </a:ext>
                </a:extLst>
              </p:cNvPr>
              <p:cNvGrpSpPr>
                <a:grpSpLocks/>
              </p:cNvGrpSpPr>
              <p:nvPr/>
            </p:nvGrpSpPr>
            <p:grpSpPr bwMode="auto">
              <a:xfrm rot="20421581" flipV="1">
                <a:off x="1629" y="2177"/>
                <a:ext cx="249" cy="67"/>
                <a:chOff x="271" y="1254"/>
                <a:chExt cx="249" cy="67"/>
              </a:xfrm>
            </p:grpSpPr>
            <p:sp>
              <p:nvSpPr>
                <p:cNvPr id="51243" name="Oval 50">
                  <a:extLst>
                    <a:ext uri="{FF2B5EF4-FFF2-40B4-BE49-F238E27FC236}">
                      <a16:creationId xmlns:a16="http://schemas.microsoft.com/office/drawing/2014/main" id="{52E0F338-53A6-4947-9608-1D4925F4957A}"/>
                    </a:ext>
                  </a:extLst>
                </p:cNvPr>
                <p:cNvSpPr>
                  <a:spLocks noChangeArrowheads="1"/>
                </p:cNvSpPr>
                <p:nvPr/>
              </p:nvSpPr>
              <p:spPr bwMode="auto">
                <a:xfrm>
                  <a:off x="271" y="1254"/>
                  <a:ext cx="56" cy="6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44" name="Line 51">
                  <a:extLst>
                    <a:ext uri="{FF2B5EF4-FFF2-40B4-BE49-F238E27FC236}">
                      <a16:creationId xmlns:a16="http://schemas.microsoft.com/office/drawing/2014/main" id="{D4E995EC-B8CA-42B0-8931-C9CACA6978BD}"/>
                    </a:ext>
                  </a:extLst>
                </p:cNvPr>
                <p:cNvSpPr>
                  <a:spLocks noChangeShapeType="1"/>
                </p:cNvSpPr>
                <p:nvPr/>
              </p:nvSpPr>
              <p:spPr bwMode="auto">
                <a:xfrm flipV="1">
                  <a:off x="328" y="1288"/>
                  <a:ext cx="192" cy="0"/>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213" name="Group 52">
              <a:extLst>
                <a:ext uri="{FF2B5EF4-FFF2-40B4-BE49-F238E27FC236}">
                  <a16:creationId xmlns:a16="http://schemas.microsoft.com/office/drawing/2014/main" id="{4ABCEB14-4430-4A19-96B5-2DB711493FD7}"/>
                </a:ext>
              </a:extLst>
            </p:cNvPr>
            <p:cNvGrpSpPr>
              <a:grpSpLocks/>
            </p:cNvGrpSpPr>
            <p:nvPr/>
          </p:nvGrpSpPr>
          <p:grpSpPr bwMode="auto">
            <a:xfrm>
              <a:off x="3038" y="1863"/>
              <a:ext cx="463" cy="716"/>
              <a:chOff x="3038" y="1863"/>
              <a:chExt cx="463" cy="716"/>
            </a:xfrm>
          </p:grpSpPr>
          <p:grpSp>
            <p:nvGrpSpPr>
              <p:cNvPr id="51221" name="Group 53">
                <a:extLst>
                  <a:ext uri="{FF2B5EF4-FFF2-40B4-BE49-F238E27FC236}">
                    <a16:creationId xmlns:a16="http://schemas.microsoft.com/office/drawing/2014/main" id="{A20F34F9-E522-43D5-BA1D-C427C6ECAC2D}"/>
                  </a:ext>
                </a:extLst>
              </p:cNvPr>
              <p:cNvGrpSpPr>
                <a:grpSpLocks/>
              </p:cNvGrpSpPr>
              <p:nvPr/>
            </p:nvGrpSpPr>
            <p:grpSpPr bwMode="auto">
              <a:xfrm>
                <a:off x="3038" y="2383"/>
                <a:ext cx="249" cy="84"/>
                <a:chOff x="316" y="2665"/>
                <a:chExt cx="249" cy="84"/>
              </a:xfrm>
            </p:grpSpPr>
            <p:sp>
              <p:nvSpPr>
                <p:cNvPr id="51237" name="Oval 54">
                  <a:extLst>
                    <a:ext uri="{FF2B5EF4-FFF2-40B4-BE49-F238E27FC236}">
                      <a16:creationId xmlns:a16="http://schemas.microsoft.com/office/drawing/2014/main" id="{0B3028CE-3B02-48C0-9AD5-ADD42A4A9523}"/>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8" name="Line 55">
                  <a:extLst>
                    <a:ext uri="{FF2B5EF4-FFF2-40B4-BE49-F238E27FC236}">
                      <a16:creationId xmlns:a16="http://schemas.microsoft.com/office/drawing/2014/main" id="{15D72DA4-BE56-4F17-96FD-7FD5D67BD901}"/>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2" name="Group 56">
                <a:extLst>
                  <a:ext uri="{FF2B5EF4-FFF2-40B4-BE49-F238E27FC236}">
                    <a16:creationId xmlns:a16="http://schemas.microsoft.com/office/drawing/2014/main" id="{374F78E5-BABF-469A-9573-230599F30723}"/>
                  </a:ext>
                </a:extLst>
              </p:cNvPr>
              <p:cNvGrpSpPr>
                <a:grpSpLocks/>
              </p:cNvGrpSpPr>
              <p:nvPr/>
            </p:nvGrpSpPr>
            <p:grpSpPr bwMode="auto">
              <a:xfrm>
                <a:off x="3224" y="2241"/>
                <a:ext cx="249" cy="84"/>
                <a:chOff x="316" y="2665"/>
                <a:chExt cx="249" cy="84"/>
              </a:xfrm>
            </p:grpSpPr>
            <p:sp>
              <p:nvSpPr>
                <p:cNvPr id="51235" name="Oval 57">
                  <a:extLst>
                    <a:ext uri="{FF2B5EF4-FFF2-40B4-BE49-F238E27FC236}">
                      <a16:creationId xmlns:a16="http://schemas.microsoft.com/office/drawing/2014/main" id="{0C6B6847-A3B7-4CE4-B168-9D7AB4100295}"/>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6" name="Line 58">
                  <a:extLst>
                    <a:ext uri="{FF2B5EF4-FFF2-40B4-BE49-F238E27FC236}">
                      <a16:creationId xmlns:a16="http://schemas.microsoft.com/office/drawing/2014/main" id="{B6861FBE-EFFA-458E-9C53-DE1D9D31DC6C}"/>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3" name="Group 59">
                <a:extLst>
                  <a:ext uri="{FF2B5EF4-FFF2-40B4-BE49-F238E27FC236}">
                    <a16:creationId xmlns:a16="http://schemas.microsoft.com/office/drawing/2014/main" id="{0F41E317-528D-4BF2-8429-2DD9C192BAA6}"/>
                  </a:ext>
                </a:extLst>
              </p:cNvPr>
              <p:cNvGrpSpPr>
                <a:grpSpLocks/>
              </p:cNvGrpSpPr>
              <p:nvPr/>
            </p:nvGrpSpPr>
            <p:grpSpPr bwMode="auto">
              <a:xfrm>
                <a:off x="3150" y="2078"/>
                <a:ext cx="249" cy="84"/>
                <a:chOff x="316" y="2665"/>
                <a:chExt cx="249" cy="84"/>
              </a:xfrm>
            </p:grpSpPr>
            <p:sp>
              <p:nvSpPr>
                <p:cNvPr id="51233" name="Oval 60">
                  <a:extLst>
                    <a:ext uri="{FF2B5EF4-FFF2-40B4-BE49-F238E27FC236}">
                      <a16:creationId xmlns:a16="http://schemas.microsoft.com/office/drawing/2014/main" id="{AC0C1E7F-27BA-432E-B318-DA926CDC75B6}"/>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4" name="Line 61">
                  <a:extLst>
                    <a:ext uri="{FF2B5EF4-FFF2-40B4-BE49-F238E27FC236}">
                      <a16:creationId xmlns:a16="http://schemas.microsoft.com/office/drawing/2014/main" id="{AC7C36B1-6882-4AAA-A291-5B7B002FC357}"/>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4" name="Group 62">
                <a:extLst>
                  <a:ext uri="{FF2B5EF4-FFF2-40B4-BE49-F238E27FC236}">
                    <a16:creationId xmlns:a16="http://schemas.microsoft.com/office/drawing/2014/main" id="{83746FAF-EA1C-4BFD-908F-CD27972A0DDA}"/>
                  </a:ext>
                </a:extLst>
              </p:cNvPr>
              <p:cNvGrpSpPr>
                <a:grpSpLocks/>
              </p:cNvGrpSpPr>
              <p:nvPr/>
            </p:nvGrpSpPr>
            <p:grpSpPr bwMode="auto">
              <a:xfrm>
                <a:off x="3044" y="1948"/>
                <a:ext cx="249" cy="84"/>
                <a:chOff x="316" y="2665"/>
                <a:chExt cx="249" cy="84"/>
              </a:xfrm>
            </p:grpSpPr>
            <p:sp>
              <p:nvSpPr>
                <p:cNvPr id="51231" name="Oval 63">
                  <a:extLst>
                    <a:ext uri="{FF2B5EF4-FFF2-40B4-BE49-F238E27FC236}">
                      <a16:creationId xmlns:a16="http://schemas.microsoft.com/office/drawing/2014/main" id="{50D5D0FB-E18A-4B34-BF9F-5616381FD26B}"/>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2" name="Line 64">
                  <a:extLst>
                    <a:ext uri="{FF2B5EF4-FFF2-40B4-BE49-F238E27FC236}">
                      <a16:creationId xmlns:a16="http://schemas.microsoft.com/office/drawing/2014/main" id="{73BD9A0D-56C9-463B-86D7-26AB4BE572F7}"/>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5" name="Group 65">
                <a:extLst>
                  <a:ext uri="{FF2B5EF4-FFF2-40B4-BE49-F238E27FC236}">
                    <a16:creationId xmlns:a16="http://schemas.microsoft.com/office/drawing/2014/main" id="{78EFF48E-DD82-4D2C-986C-8FFE2F534BBF}"/>
                  </a:ext>
                </a:extLst>
              </p:cNvPr>
              <p:cNvGrpSpPr>
                <a:grpSpLocks/>
              </p:cNvGrpSpPr>
              <p:nvPr/>
            </p:nvGrpSpPr>
            <p:grpSpPr bwMode="auto">
              <a:xfrm>
                <a:off x="3252" y="1863"/>
                <a:ext cx="249" cy="84"/>
                <a:chOff x="316" y="2665"/>
                <a:chExt cx="249" cy="84"/>
              </a:xfrm>
            </p:grpSpPr>
            <p:sp>
              <p:nvSpPr>
                <p:cNvPr id="51229" name="Oval 66">
                  <a:extLst>
                    <a:ext uri="{FF2B5EF4-FFF2-40B4-BE49-F238E27FC236}">
                      <a16:creationId xmlns:a16="http://schemas.microsoft.com/office/drawing/2014/main" id="{8FD1A535-135B-40A0-838B-585BCACFEC1E}"/>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30" name="Line 67">
                  <a:extLst>
                    <a:ext uri="{FF2B5EF4-FFF2-40B4-BE49-F238E27FC236}">
                      <a16:creationId xmlns:a16="http://schemas.microsoft.com/office/drawing/2014/main" id="{A82275C3-3DA1-4BC3-B79B-B9A9039C095C}"/>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1226" name="Group 68">
                <a:extLst>
                  <a:ext uri="{FF2B5EF4-FFF2-40B4-BE49-F238E27FC236}">
                    <a16:creationId xmlns:a16="http://schemas.microsoft.com/office/drawing/2014/main" id="{B707FA5B-E803-4823-BE69-E86A8A01C077}"/>
                  </a:ext>
                </a:extLst>
              </p:cNvPr>
              <p:cNvGrpSpPr>
                <a:grpSpLocks/>
              </p:cNvGrpSpPr>
              <p:nvPr/>
            </p:nvGrpSpPr>
            <p:grpSpPr bwMode="auto">
              <a:xfrm>
                <a:off x="3208" y="2495"/>
                <a:ext cx="249" cy="84"/>
                <a:chOff x="316" y="2665"/>
                <a:chExt cx="249" cy="84"/>
              </a:xfrm>
            </p:grpSpPr>
            <p:sp>
              <p:nvSpPr>
                <p:cNvPr id="51227" name="Oval 69">
                  <a:extLst>
                    <a:ext uri="{FF2B5EF4-FFF2-40B4-BE49-F238E27FC236}">
                      <a16:creationId xmlns:a16="http://schemas.microsoft.com/office/drawing/2014/main" id="{403439F6-8310-480D-A957-1A7EDA74B053}"/>
                    </a:ext>
                  </a:extLst>
                </p:cNvPr>
                <p:cNvSpPr>
                  <a:spLocks noChangeArrowheads="1"/>
                </p:cNvSpPr>
                <p:nvPr/>
              </p:nvSpPr>
              <p:spPr bwMode="auto">
                <a:xfrm>
                  <a:off x="316" y="2665"/>
                  <a:ext cx="67" cy="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28" name="Line 70">
                  <a:extLst>
                    <a:ext uri="{FF2B5EF4-FFF2-40B4-BE49-F238E27FC236}">
                      <a16:creationId xmlns:a16="http://schemas.microsoft.com/office/drawing/2014/main" id="{4260C4E7-AC29-4112-A01B-A99E722FC613}"/>
                    </a:ext>
                  </a:extLst>
                </p:cNvPr>
                <p:cNvSpPr>
                  <a:spLocks noChangeShapeType="1"/>
                </p:cNvSpPr>
                <p:nvPr/>
              </p:nvSpPr>
              <p:spPr bwMode="auto">
                <a:xfrm>
                  <a:off x="384" y="2711"/>
                  <a:ext cx="181"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1214" name="Text Box 71">
              <a:extLst>
                <a:ext uri="{FF2B5EF4-FFF2-40B4-BE49-F238E27FC236}">
                  <a16:creationId xmlns:a16="http://schemas.microsoft.com/office/drawing/2014/main" id="{84B1E0D9-1774-4EE6-9BC0-66D177A012A3}"/>
                </a:ext>
              </a:extLst>
            </p:cNvPr>
            <p:cNvSpPr txBox="1">
              <a:spLocks noChangeArrowheads="1"/>
            </p:cNvSpPr>
            <p:nvPr/>
          </p:nvSpPr>
          <p:spPr bwMode="auto">
            <a:xfrm>
              <a:off x="984" y="2664"/>
              <a:ext cx="4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ea typeface="宋体" panose="02010600030101010101" pitchFamily="2" charset="-122"/>
                </a:rPr>
                <a:t>放射</a:t>
              </a:r>
            </a:p>
            <a:p>
              <a:pPr algn="ctr" eaLnBrk="1" hangingPunct="1"/>
              <a:r>
                <a:rPr lang="zh-CN" altLang="en-US" sz="2000">
                  <a:ea typeface="宋体" panose="02010600030101010101" pitchFamily="2" charset="-122"/>
                </a:rPr>
                <a:t>性</a:t>
              </a:r>
            </a:p>
            <a:p>
              <a:pPr algn="ctr" eaLnBrk="1" hangingPunct="1"/>
              <a:r>
                <a:rPr lang="zh-CN" altLang="en-US" sz="2000">
                  <a:ea typeface="宋体" panose="02010600030101010101" pitchFamily="2" charset="-122"/>
                </a:rPr>
                <a:t>钋源 </a:t>
              </a:r>
            </a:p>
          </p:txBody>
        </p:sp>
        <p:sp>
          <p:nvSpPr>
            <p:cNvPr id="51215" name="Text Box 72">
              <a:extLst>
                <a:ext uri="{FF2B5EF4-FFF2-40B4-BE49-F238E27FC236}">
                  <a16:creationId xmlns:a16="http://schemas.microsoft.com/office/drawing/2014/main" id="{9E3073FE-2B93-494B-98F4-6E038520E2DF}"/>
                </a:ext>
              </a:extLst>
            </p:cNvPr>
            <p:cNvSpPr txBox="1">
              <a:spLocks noChangeArrowheads="1"/>
            </p:cNvSpPr>
            <p:nvPr/>
          </p:nvSpPr>
          <p:spPr bwMode="auto">
            <a:xfrm>
              <a:off x="1455" y="2862"/>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a:ea typeface="宋体" panose="02010600030101010101" pitchFamily="2" charset="-122"/>
                  <a:sym typeface="Symbol" panose="05050102010706020507" pitchFamily="18" charset="2"/>
                </a:rPr>
                <a:t></a:t>
              </a:r>
              <a:r>
                <a:rPr lang="zh-CN" altLang="en-US" sz="2000">
                  <a:ea typeface="宋体" panose="02010600030101010101" pitchFamily="2" charset="-122"/>
                  <a:sym typeface="Symbol" panose="05050102010706020507" pitchFamily="18" charset="2"/>
                </a:rPr>
                <a:t>粒子 </a:t>
              </a:r>
              <a:endParaRPr lang="zh-CN" altLang="en-US" sz="2000">
                <a:ea typeface="宋体" panose="02010600030101010101" pitchFamily="2" charset="-122"/>
              </a:endParaRPr>
            </a:p>
          </p:txBody>
        </p:sp>
        <p:sp>
          <p:nvSpPr>
            <p:cNvPr id="51216" name="Text Box 73">
              <a:extLst>
                <a:ext uri="{FF2B5EF4-FFF2-40B4-BE49-F238E27FC236}">
                  <a16:creationId xmlns:a16="http://schemas.microsoft.com/office/drawing/2014/main" id="{61952FE9-F238-42E7-9D69-D99CAD19FE2D}"/>
                </a:ext>
              </a:extLst>
            </p:cNvPr>
            <p:cNvSpPr txBox="1">
              <a:spLocks noChangeArrowheads="1"/>
            </p:cNvSpPr>
            <p:nvPr/>
          </p:nvSpPr>
          <p:spPr bwMode="auto">
            <a:xfrm>
              <a:off x="1976" y="2856"/>
              <a:ext cx="3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ea typeface="宋体" panose="02010600030101010101" pitchFamily="2" charset="-122"/>
                </a:rPr>
                <a:t>铍</a:t>
              </a:r>
            </a:p>
            <a:p>
              <a:pPr eaLnBrk="1" hangingPunct="1"/>
              <a:r>
                <a:rPr lang="zh-CN" altLang="en-US" sz="2000">
                  <a:ea typeface="宋体" panose="02010600030101010101" pitchFamily="2" charset="-122"/>
                </a:rPr>
                <a:t>靶 </a:t>
              </a:r>
            </a:p>
          </p:txBody>
        </p:sp>
        <p:sp>
          <p:nvSpPr>
            <p:cNvPr id="51217" name="Text Box 74">
              <a:extLst>
                <a:ext uri="{FF2B5EF4-FFF2-40B4-BE49-F238E27FC236}">
                  <a16:creationId xmlns:a16="http://schemas.microsoft.com/office/drawing/2014/main" id="{FA84B26D-16B3-4B3E-AB74-2014E1ACCB30}"/>
                </a:ext>
              </a:extLst>
            </p:cNvPr>
            <p:cNvSpPr txBox="1">
              <a:spLocks noChangeArrowheads="1"/>
            </p:cNvSpPr>
            <p:nvPr/>
          </p:nvSpPr>
          <p:spPr bwMode="auto">
            <a:xfrm>
              <a:off x="2279" y="2878"/>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ea typeface="宋体" panose="02010600030101010101" pitchFamily="2" charset="-122"/>
                </a:rPr>
                <a:t>中子  </a:t>
              </a:r>
            </a:p>
          </p:txBody>
        </p:sp>
        <p:sp>
          <p:nvSpPr>
            <p:cNvPr id="51218" name="Text Box 75">
              <a:extLst>
                <a:ext uri="{FF2B5EF4-FFF2-40B4-BE49-F238E27FC236}">
                  <a16:creationId xmlns:a16="http://schemas.microsoft.com/office/drawing/2014/main" id="{0258323F-2F95-4CAC-880A-0D1212172D74}"/>
                </a:ext>
              </a:extLst>
            </p:cNvPr>
            <p:cNvSpPr txBox="1">
              <a:spLocks noChangeArrowheads="1"/>
            </p:cNvSpPr>
            <p:nvPr/>
          </p:nvSpPr>
          <p:spPr bwMode="auto">
            <a:xfrm>
              <a:off x="2777" y="2879"/>
              <a:ext cx="3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ea typeface="宋体" panose="02010600030101010101" pitchFamily="2" charset="-122"/>
                </a:rPr>
                <a:t>石</a:t>
              </a:r>
            </a:p>
            <a:p>
              <a:pPr eaLnBrk="1" hangingPunct="1"/>
              <a:r>
                <a:rPr lang="zh-CN" altLang="en-US" sz="2000">
                  <a:ea typeface="宋体" panose="02010600030101010101" pitchFamily="2" charset="-122"/>
                </a:rPr>
                <a:t>蜡  </a:t>
              </a:r>
            </a:p>
          </p:txBody>
        </p:sp>
        <p:sp>
          <p:nvSpPr>
            <p:cNvPr id="51219" name="Text Box 76">
              <a:extLst>
                <a:ext uri="{FF2B5EF4-FFF2-40B4-BE49-F238E27FC236}">
                  <a16:creationId xmlns:a16="http://schemas.microsoft.com/office/drawing/2014/main" id="{EDB12A0B-A800-4D87-94D7-EF1BE56A0720}"/>
                </a:ext>
              </a:extLst>
            </p:cNvPr>
            <p:cNvSpPr txBox="1">
              <a:spLocks noChangeArrowheads="1"/>
            </p:cNvSpPr>
            <p:nvPr/>
          </p:nvSpPr>
          <p:spPr bwMode="auto">
            <a:xfrm>
              <a:off x="3080" y="2877"/>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ea typeface="宋体" panose="02010600030101010101" pitchFamily="2" charset="-122"/>
                </a:rPr>
                <a:t>质子  </a:t>
              </a:r>
            </a:p>
          </p:txBody>
        </p:sp>
        <p:sp>
          <p:nvSpPr>
            <p:cNvPr id="51220" name="Text Box 77">
              <a:extLst>
                <a:ext uri="{FF2B5EF4-FFF2-40B4-BE49-F238E27FC236}">
                  <a16:creationId xmlns:a16="http://schemas.microsoft.com/office/drawing/2014/main" id="{3F193167-B6A6-440E-8EC1-F5D4A8F6B6BC}"/>
                </a:ext>
              </a:extLst>
            </p:cNvPr>
            <p:cNvSpPr txBox="1">
              <a:spLocks noChangeArrowheads="1"/>
            </p:cNvSpPr>
            <p:nvPr/>
          </p:nvSpPr>
          <p:spPr bwMode="auto">
            <a:xfrm>
              <a:off x="3511" y="2899"/>
              <a:ext cx="6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ea typeface="宋体" panose="02010600030101010101" pitchFamily="2" charset="-122"/>
                </a:rPr>
                <a:t>检测器  </a:t>
              </a:r>
            </a:p>
          </p:txBody>
        </p:sp>
      </p:grpSp>
      <p:sp>
        <p:nvSpPr>
          <p:cNvPr id="51205" name="Text Box 78">
            <a:extLst>
              <a:ext uri="{FF2B5EF4-FFF2-40B4-BE49-F238E27FC236}">
                <a16:creationId xmlns:a16="http://schemas.microsoft.com/office/drawing/2014/main" id="{8221A4CA-04CC-4694-BAD8-0887C4A5F7F7}"/>
              </a:ext>
            </a:extLst>
          </p:cNvPr>
          <p:cNvSpPr txBox="1">
            <a:spLocks noChangeArrowheads="1"/>
          </p:cNvSpPr>
          <p:nvPr/>
        </p:nvSpPr>
        <p:spPr bwMode="auto">
          <a:xfrm>
            <a:off x="2544763" y="4752975"/>
            <a:ext cx="393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关于发现中子实验的示意图 </a:t>
            </a:r>
          </a:p>
        </p:txBody>
      </p:sp>
      <p:sp>
        <p:nvSpPr>
          <p:cNvPr id="51206" name="Text Box 79">
            <a:extLst>
              <a:ext uri="{FF2B5EF4-FFF2-40B4-BE49-F238E27FC236}">
                <a16:creationId xmlns:a16="http://schemas.microsoft.com/office/drawing/2014/main" id="{23D11D1E-67C1-420E-9A48-1A94D5756D5E}"/>
              </a:ext>
            </a:extLst>
          </p:cNvPr>
          <p:cNvSpPr txBox="1">
            <a:spLocks noChangeArrowheads="1"/>
          </p:cNvSpPr>
          <p:nvPr/>
        </p:nvSpPr>
        <p:spPr bwMode="auto">
          <a:xfrm>
            <a:off x="1066800" y="5410200"/>
            <a:ext cx="752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中子</a:t>
            </a:r>
            <a:r>
              <a:rPr lang="en-US" altLang="zh-CN">
                <a:ea typeface="宋体" panose="02010600030101010101" pitchFamily="2" charset="-122"/>
              </a:rPr>
              <a:t>—— </a:t>
            </a:r>
            <a:r>
              <a:rPr lang="zh-CN" altLang="en-US">
                <a:ea typeface="宋体" panose="02010600030101010101" pitchFamily="2" charset="-122"/>
              </a:rPr>
              <a:t>中性粒子</a:t>
            </a:r>
            <a:r>
              <a:rPr lang="en-US" altLang="zh-CN">
                <a:ea typeface="宋体" panose="02010600030101010101" pitchFamily="2" charset="-122"/>
              </a:rPr>
              <a:t>,</a:t>
            </a:r>
            <a:r>
              <a:rPr lang="zh-CN" altLang="en-US">
                <a:ea typeface="宋体" panose="02010600030101010101" pitchFamily="2" charset="-122"/>
              </a:rPr>
              <a:t>中子质量为质子的</a:t>
            </a:r>
            <a:r>
              <a:rPr lang="en-US" altLang="zh-CN">
                <a:ea typeface="宋体" panose="02010600030101010101" pitchFamily="2" charset="-122"/>
              </a:rPr>
              <a:t>1.005~1.008</a:t>
            </a:r>
            <a:r>
              <a:rPr lang="zh-CN" altLang="en-US">
                <a:ea typeface="宋体" panose="02010600030101010101" pitchFamily="2" charset="-122"/>
              </a:rPr>
              <a:t>倍</a:t>
            </a:r>
            <a:r>
              <a:rPr lang="en-US" altLang="zh-CN">
                <a:ea typeface="宋体" panose="02010600030101010101" pitchFamily="2"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8" name="Rectangle 2">
            <a:extLst>
              <a:ext uri="{FF2B5EF4-FFF2-40B4-BE49-F238E27FC236}">
                <a16:creationId xmlns:a16="http://schemas.microsoft.com/office/drawing/2014/main" id="{93BA4D3D-CCDB-4A11-89A8-B897FAD0BABF}"/>
              </a:ext>
            </a:extLst>
          </p:cNvPr>
          <p:cNvSpPr>
            <a:spLocks noChangeArrowheads="1"/>
          </p:cNvSpPr>
          <p:nvPr/>
        </p:nvSpPr>
        <p:spPr bwMode="auto">
          <a:xfrm>
            <a:off x="990600" y="17907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测得碰后质子 </a:t>
            </a:r>
            <a:endParaRPr lang="zh-CN" altLang="en-US">
              <a:solidFill>
                <a:schemeClr val="accent2"/>
              </a:solidFill>
              <a:ea typeface="宋体" panose="02010600030101010101" pitchFamily="2" charset="-122"/>
            </a:endParaRPr>
          </a:p>
        </p:txBody>
      </p:sp>
      <p:sp>
        <p:nvSpPr>
          <p:cNvPr id="28679" name="Text Box 3">
            <a:extLst>
              <a:ext uri="{FF2B5EF4-FFF2-40B4-BE49-F238E27FC236}">
                <a16:creationId xmlns:a16="http://schemas.microsoft.com/office/drawing/2014/main" id="{5384CAE2-A3C2-4A4F-BA22-7E43CA20AB16}"/>
              </a:ext>
            </a:extLst>
          </p:cNvPr>
          <p:cNvSpPr txBox="1">
            <a:spLocks noChangeArrowheads="1"/>
          </p:cNvSpPr>
          <p:nvPr/>
        </p:nvSpPr>
        <p:spPr bwMode="auto">
          <a:xfrm>
            <a:off x="990600" y="533400"/>
            <a:ext cx="70104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令中子以速率</a:t>
            </a:r>
            <a:r>
              <a:rPr lang="en-US" altLang="zh-CN" i="1">
                <a:ea typeface="宋体" panose="02010600030101010101" pitchFamily="2" charset="-122"/>
              </a:rPr>
              <a:t>v</a:t>
            </a:r>
            <a:r>
              <a:rPr lang="en-US" altLang="zh-CN" baseline="-25000">
                <a:ea typeface="宋体" panose="02010600030101010101" pitchFamily="2" charset="-122"/>
              </a:rPr>
              <a:t>0</a:t>
            </a:r>
            <a:r>
              <a:rPr lang="zh-CN" altLang="en-US">
                <a:ea typeface="宋体" panose="02010600030101010101" pitchFamily="2" charset="-122"/>
              </a:rPr>
              <a:t>分别与质子和氮核碰撞，碰前质子和氮核静止</a:t>
            </a:r>
            <a:r>
              <a:rPr lang="en-US" altLang="zh-CN">
                <a:ea typeface="宋体" panose="02010600030101010101" pitchFamily="2" charset="-122"/>
              </a:rPr>
              <a:t>. </a:t>
            </a:r>
            <a:r>
              <a:rPr lang="zh-CN" altLang="en-US">
                <a:ea typeface="宋体" panose="02010600030101010101" pitchFamily="2" charset="-122"/>
              </a:rPr>
              <a:t>中子与它们碰后的速率分别为</a:t>
            </a:r>
            <a:r>
              <a:rPr lang="en-US" altLang="zh-CN" i="1">
                <a:ea typeface="宋体" panose="02010600030101010101" pitchFamily="2" charset="-122"/>
              </a:rPr>
              <a:t>v</a:t>
            </a:r>
            <a:r>
              <a:rPr lang="en-US" altLang="zh-CN" baseline="-25000">
                <a:ea typeface="宋体" panose="02010600030101010101" pitchFamily="2" charset="-122"/>
              </a:rPr>
              <a:t>1</a:t>
            </a:r>
            <a:r>
              <a:rPr lang="zh-CN" altLang="en-US">
                <a:ea typeface="宋体" panose="02010600030101010101" pitchFamily="2" charset="-122"/>
              </a:rPr>
              <a:t>和</a:t>
            </a:r>
            <a:r>
              <a:rPr lang="en-US" altLang="zh-CN" i="1">
                <a:ea typeface="宋体" panose="02010600030101010101" pitchFamily="2" charset="-122"/>
              </a:rPr>
              <a:t>v</a:t>
            </a:r>
            <a:r>
              <a:rPr lang="en-US" altLang="zh-CN" baseline="-25000">
                <a:ea typeface="宋体" panose="02010600030101010101" pitchFamily="2" charset="-122"/>
              </a:rPr>
              <a:t>2</a:t>
            </a:r>
          </a:p>
        </p:txBody>
      </p:sp>
      <p:graphicFrame>
        <p:nvGraphicFramePr>
          <p:cNvPr id="28674" name="Object 4">
            <a:extLst>
              <a:ext uri="{FF2B5EF4-FFF2-40B4-BE49-F238E27FC236}">
                <a16:creationId xmlns:a16="http://schemas.microsoft.com/office/drawing/2014/main" id="{87001463-4AA7-41BB-9C59-417127B18680}"/>
              </a:ext>
            </a:extLst>
          </p:cNvPr>
          <p:cNvGraphicFramePr>
            <a:graphicFrameLocks noChangeAspect="1"/>
          </p:cNvGraphicFramePr>
          <p:nvPr/>
        </p:nvGraphicFramePr>
        <p:xfrm>
          <a:off x="2833688" y="1698625"/>
          <a:ext cx="2714625" cy="587375"/>
        </p:xfrm>
        <a:graphic>
          <a:graphicData uri="http://schemas.openxmlformats.org/presentationml/2006/ole">
            <mc:AlternateContent xmlns:mc="http://schemas.openxmlformats.org/markup-compatibility/2006">
              <mc:Choice xmlns:v="urn:schemas-microsoft-com:vml" Requires="v">
                <p:oleObj spid="_x0000_s28683" name="Equation" r:id="rId3" imgW="1231560" imgH="266400" progId="Equation.3">
                  <p:embed/>
                </p:oleObj>
              </mc:Choice>
              <mc:Fallback>
                <p:oleObj name="Equation" r:id="rId3" imgW="123156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1698625"/>
                        <a:ext cx="27146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5">
            <a:extLst>
              <a:ext uri="{FF2B5EF4-FFF2-40B4-BE49-F238E27FC236}">
                <a16:creationId xmlns:a16="http://schemas.microsoft.com/office/drawing/2014/main" id="{CE113884-5CBC-4A58-AB81-B3B9B5D3E6C6}"/>
              </a:ext>
            </a:extLst>
          </p:cNvPr>
          <p:cNvGraphicFramePr>
            <a:graphicFrameLocks noChangeAspect="1"/>
          </p:cNvGraphicFramePr>
          <p:nvPr/>
        </p:nvGraphicFramePr>
        <p:xfrm>
          <a:off x="1614488" y="2273300"/>
          <a:ext cx="2770187" cy="558800"/>
        </p:xfrm>
        <a:graphic>
          <a:graphicData uri="http://schemas.openxmlformats.org/presentationml/2006/ole">
            <mc:AlternateContent xmlns:mc="http://schemas.openxmlformats.org/markup-compatibility/2006">
              <mc:Choice xmlns:v="urn:schemas-microsoft-com:vml" Requires="v">
                <p:oleObj spid="_x0000_s28684" name="Equation" r:id="rId5" imgW="1257120" imgH="253800" progId="Equation.3">
                  <p:embed/>
                </p:oleObj>
              </mc:Choice>
              <mc:Fallback>
                <p:oleObj name="Equation" r:id="rId5" imgW="125712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2273300"/>
                        <a:ext cx="277018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6">
            <a:extLst>
              <a:ext uri="{FF2B5EF4-FFF2-40B4-BE49-F238E27FC236}">
                <a16:creationId xmlns:a16="http://schemas.microsoft.com/office/drawing/2014/main" id="{B236A44F-D9FA-4407-817A-6C41EFC7ACD9}"/>
              </a:ext>
            </a:extLst>
          </p:cNvPr>
          <p:cNvSpPr txBox="1">
            <a:spLocks noChangeArrowheads="1"/>
          </p:cNvSpPr>
          <p:nvPr/>
        </p:nvSpPr>
        <p:spPr bwMode="auto">
          <a:xfrm>
            <a:off x="4800600" y="2362200"/>
            <a:ext cx="233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求中子质量</a:t>
            </a:r>
            <a:r>
              <a:rPr lang="en-US" altLang="zh-CN" i="1">
                <a:ea typeface="宋体" panose="02010600030101010101" pitchFamily="2" charset="-122"/>
              </a:rPr>
              <a:t>m</a:t>
            </a:r>
            <a:r>
              <a:rPr lang="en-US" altLang="zh-CN">
                <a:ea typeface="宋体" panose="02010600030101010101" pitchFamily="2" charset="-122"/>
              </a:rPr>
              <a:t> .   </a:t>
            </a:r>
          </a:p>
        </p:txBody>
      </p:sp>
      <p:sp>
        <p:nvSpPr>
          <p:cNvPr id="28681" name="Text Box 7">
            <a:extLst>
              <a:ext uri="{FF2B5EF4-FFF2-40B4-BE49-F238E27FC236}">
                <a16:creationId xmlns:a16="http://schemas.microsoft.com/office/drawing/2014/main" id="{5850EF91-143A-4E29-8330-4C5A5BE73F2A}"/>
              </a:ext>
            </a:extLst>
          </p:cNvPr>
          <p:cNvSpPr txBox="1">
            <a:spLocks noChangeArrowheads="1"/>
          </p:cNvSpPr>
          <p:nvPr/>
        </p:nvSpPr>
        <p:spPr bwMode="auto">
          <a:xfrm>
            <a:off x="914400" y="238283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氮核  </a:t>
            </a:r>
          </a:p>
        </p:txBody>
      </p:sp>
      <p:sp>
        <p:nvSpPr>
          <p:cNvPr id="28682" name="Text Box 8">
            <a:extLst>
              <a:ext uri="{FF2B5EF4-FFF2-40B4-BE49-F238E27FC236}">
                <a16:creationId xmlns:a16="http://schemas.microsoft.com/office/drawing/2014/main" id="{22BB17A7-51AE-4FD7-8F43-55330C7A9370}"/>
              </a:ext>
            </a:extLst>
          </p:cNvPr>
          <p:cNvSpPr txBox="1">
            <a:spLocks noChangeArrowheads="1"/>
          </p:cNvSpPr>
          <p:nvPr/>
        </p:nvSpPr>
        <p:spPr bwMode="auto">
          <a:xfrm>
            <a:off x="914400" y="2992438"/>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对中子质子质点系    </a:t>
            </a:r>
          </a:p>
        </p:txBody>
      </p:sp>
      <p:graphicFrame>
        <p:nvGraphicFramePr>
          <p:cNvPr id="28676" name="Object 9">
            <a:extLst>
              <a:ext uri="{FF2B5EF4-FFF2-40B4-BE49-F238E27FC236}">
                <a16:creationId xmlns:a16="http://schemas.microsoft.com/office/drawing/2014/main" id="{28479190-53B6-4926-B97C-1236E271EDA5}"/>
              </a:ext>
            </a:extLst>
          </p:cNvPr>
          <p:cNvGraphicFramePr>
            <a:graphicFrameLocks noChangeAspect="1"/>
          </p:cNvGraphicFramePr>
          <p:nvPr/>
        </p:nvGraphicFramePr>
        <p:xfrm>
          <a:off x="2989263" y="3581400"/>
          <a:ext cx="2786062" cy="569913"/>
        </p:xfrm>
        <a:graphic>
          <a:graphicData uri="http://schemas.openxmlformats.org/presentationml/2006/ole">
            <mc:AlternateContent xmlns:mc="http://schemas.openxmlformats.org/markup-compatibility/2006">
              <mc:Choice xmlns:v="urn:schemas-microsoft-com:vml" Requires="v">
                <p:oleObj spid="_x0000_s28685" name="Equation" r:id="rId7" imgW="1180800" imgH="241200" progId="Equation.3">
                  <p:embed/>
                </p:oleObj>
              </mc:Choice>
              <mc:Fallback>
                <p:oleObj name="Equation" r:id="rId7" imgW="118080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9263" y="3581400"/>
                        <a:ext cx="2786062"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
            <a:extLst>
              <a:ext uri="{FF2B5EF4-FFF2-40B4-BE49-F238E27FC236}">
                <a16:creationId xmlns:a16="http://schemas.microsoft.com/office/drawing/2014/main" id="{663D0508-219E-44DE-B0DA-5D2D7B8C8170}"/>
              </a:ext>
            </a:extLst>
          </p:cNvPr>
          <p:cNvGraphicFramePr>
            <a:graphicFrameLocks noChangeAspect="1"/>
          </p:cNvGraphicFramePr>
          <p:nvPr/>
        </p:nvGraphicFramePr>
        <p:xfrm>
          <a:off x="2838450" y="4267200"/>
          <a:ext cx="3154363" cy="793750"/>
        </p:xfrm>
        <a:graphic>
          <a:graphicData uri="http://schemas.openxmlformats.org/presentationml/2006/ole">
            <mc:AlternateContent xmlns:mc="http://schemas.openxmlformats.org/markup-compatibility/2006">
              <mc:Choice xmlns:v="urn:schemas-microsoft-com:vml" Requires="v">
                <p:oleObj spid="_x0000_s28686" name="Equation" r:id="rId9" imgW="1562040" imgH="393480" progId="Equation.3">
                  <p:embed/>
                </p:oleObj>
              </mc:Choice>
              <mc:Fallback>
                <p:oleObj name="Equation" r:id="rId9" imgW="156204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8450" y="4267200"/>
                        <a:ext cx="3154363"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B8E89720-2B45-451A-A256-0902486C00F7}"/>
              </a:ext>
            </a:extLst>
          </p:cNvPr>
          <p:cNvSpPr txBox="1">
            <a:spLocks noChangeArrowheads="1"/>
          </p:cNvSpPr>
          <p:nvPr/>
        </p:nvSpPr>
        <p:spPr bwMode="auto">
          <a:xfrm>
            <a:off x="1143000" y="1576388"/>
            <a:ext cx="68580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(2)</a:t>
            </a:r>
            <a:r>
              <a:rPr lang="en-US" altLang="zh-CN" i="1">
                <a:ea typeface="宋体" panose="02010600030101010101" pitchFamily="2" charset="-122"/>
              </a:rPr>
              <a:t>E</a:t>
            </a:r>
            <a:r>
              <a:rPr lang="en-US" altLang="zh-CN" baseline="-25000">
                <a:ea typeface="宋体" panose="02010600030101010101" pitchFamily="2" charset="-122"/>
              </a:rPr>
              <a:t>k</a:t>
            </a:r>
            <a:r>
              <a:rPr lang="zh-CN" altLang="en-US">
                <a:ea typeface="宋体" panose="02010600030101010101" pitchFamily="2" charset="-122"/>
              </a:rPr>
              <a:t>是状态量</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en-US" altLang="zh-CN">
                <a:ea typeface="宋体" panose="02010600030101010101" pitchFamily="2" charset="-122"/>
                <a:sym typeface="Symbol" panose="05050102010706020507" pitchFamily="18" charset="2"/>
              </a:rPr>
              <a:t>  ,</a:t>
            </a:r>
            <a:r>
              <a:rPr lang="en-US" altLang="zh-CN" i="1">
                <a:ea typeface="宋体" panose="02010600030101010101" pitchFamily="2" charset="-122"/>
                <a:sym typeface="Symbol" panose="05050102010706020507" pitchFamily="18" charset="2"/>
              </a:rPr>
              <a:t>A </a:t>
            </a:r>
            <a:r>
              <a:rPr lang="en-US" altLang="zh-CN">
                <a:ea typeface="宋体" panose="02010600030101010101" pitchFamily="2" charset="-122"/>
                <a:sym typeface="Symbol" panose="05050102010706020507" pitchFamily="18" charset="2"/>
              </a:rPr>
              <a:t>&gt; 0  ; </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en-US" altLang="zh-CN">
                <a:ea typeface="宋体" panose="02010600030101010101" pitchFamily="2" charset="-122"/>
                <a:sym typeface="Symbol" panose="05050102010706020507" pitchFamily="18" charset="2"/>
              </a:rPr>
              <a:t>  ,</a:t>
            </a:r>
            <a:r>
              <a:rPr lang="en-US" altLang="zh-CN" i="1">
                <a:ea typeface="宋体" panose="02010600030101010101" pitchFamily="2" charset="-122"/>
                <a:sym typeface="Symbol" panose="05050102010706020507" pitchFamily="18" charset="2"/>
              </a:rPr>
              <a:t>A</a:t>
            </a:r>
            <a:r>
              <a:rPr lang="en-US" altLang="zh-CN">
                <a:ea typeface="宋体" panose="02010600030101010101" pitchFamily="2" charset="-122"/>
                <a:sym typeface="Symbol" panose="05050102010706020507" pitchFamily="18" charset="2"/>
              </a:rPr>
              <a:t> &lt; 0</a:t>
            </a:r>
            <a:r>
              <a:rPr lang="zh-CN" altLang="en-US">
                <a:ea typeface="宋体" panose="02010600030101010101" pitchFamily="2" charset="-122"/>
                <a:sym typeface="Symbol" panose="05050102010706020507" pitchFamily="18" charset="2"/>
              </a:rPr>
              <a:t>，</a:t>
            </a:r>
          </a:p>
          <a:p>
            <a:pPr eaLnBrk="1" hangingPunct="1">
              <a:lnSpc>
                <a:spcPct val="135000"/>
              </a:lnSpc>
            </a:pPr>
            <a:r>
              <a:rPr lang="zh-CN" altLang="en-US">
                <a:ea typeface="宋体" panose="02010600030101010101" pitchFamily="2" charset="-122"/>
                <a:sym typeface="Symbol" panose="05050102010706020507" pitchFamily="18" charset="2"/>
              </a:rPr>
              <a:t>      </a:t>
            </a:r>
            <a:r>
              <a:rPr lang="zh-CN" altLang="en-US">
                <a:solidFill>
                  <a:srgbClr val="0000FF"/>
                </a:solidFill>
                <a:ea typeface="宋体" panose="02010600030101010101" pitchFamily="2" charset="-122"/>
              </a:rPr>
              <a:t>动能是物体因具有速度而具有的作功的本领</a:t>
            </a:r>
            <a:r>
              <a:rPr lang="zh-CN" altLang="en-US">
                <a:solidFill>
                  <a:schemeClr val="accent2"/>
                </a:solidFill>
                <a:ea typeface="宋体" panose="02010600030101010101" pitchFamily="2" charset="-122"/>
              </a:rPr>
              <a:t> </a:t>
            </a:r>
          </a:p>
          <a:p>
            <a:pPr eaLnBrk="1" hangingPunct="1">
              <a:lnSpc>
                <a:spcPct val="135000"/>
              </a:lnSpc>
            </a:pPr>
            <a:r>
              <a:rPr lang="zh-CN" altLang="en-US">
                <a:solidFill>
                  <a:schemeClr val="accent2"/>
                </a:solidFill>
                <a:ea typeface="宋体" panose="02010600030101010101" pitchFamily="2" charset="-122"/>
              </a:rPr>
              <a:t>      </a:t>
            </a:r>
            <a:r>
              <a:rPr lang="zh-CN" altLang="en-US">
                <a:ea typeface="宋体" panose="02010600030101010101" pitchFamily="2" charset="-122"/>
              </a:rPr>
              <a:t>与过程无关</a:t>
            </a:r>
            <a:r>
              <a:rPr lang="en-US" altLang="zh-CN">
                <a:ea typeface="宋体" panose="02010600030101010101" pitchFamily="2" charset="-122"/>
              </a:rPr>
              <a:t>. </a:t>
            </a:r>
            <a:r>
              <a:rPr lang="zh-CN" altLang="en-US">
                <a:ea typeface="宋体" panose="02010600030101010101" pitchFamily="2" charset="-122"/>
              </a:rPr>
              <a:t>而功与过程有关</a:t>
            </a:r>
            <a:r>
              <a:rPr lang="en-US" altLang="zh-CN">
                <a:ea typeface="宋体" panose="02010600030101010101" pitchFamily="2" charset="-122"/>
              </a:rPr>
              <a:t>.</a:t>
            </a:r>
          </a:p>
        </p:txBody>
      </p:sp>
      <p:sp>
        <p:nvSpPr>
          <p:cNvPr id="41987" name="Text Box 3">
            <a:extLst>
              <a:ext uri="{FF2B5EF4-FFF2-40B4-BE49-F238E27FC236}">
                <a16:creationId xmlns:a16="http://schemas.microsoft.com/office/drawing/2014/main" id="{289868CD-B98F-46C9-BE4D-0F495FF00857}"/>
              </a:ext>
            </a:extLst>
          </p:cNvPr>
          <p:cNvSpPr txBox="1">
            <a:spLocks noChangeArrowheads="1"/>
          </p:cNvSpPr>
          <p:nvPr/>
        </p:nvSpPr>
        <p:spPr bwMode="auto">
          <a:xfrm>
            <a:off x="1143000" y="3176588"/>
            <a:ext cx="5334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(3)</a:t>
            </a:r>
            <a:r>
              <a:rPr lang="zh-CN" altLang="en-US">
                <a:ea typeface="宋体" panose="02010600030101010101" pitchFamily="2" charset="-122"/>
              </a:rPr>
              <a:t>动能定理只适用于惯性系</a:t>
            </a:r>
            <a:r>
              <a:rPr lang="en-US" altLang="zh-CN">
                <a:ea typeface="宋体" panose="02010600030101010101" pitchFamily="2" charset="-122"/>
              </a:rPr>
              <a:t>.</a:t>
            </a:r>
          </a:p>
        </p:txBody>
      </p:sp>
      <p:sp>
        <p:nvSpPr>
          <p:cNvPr id="41988" name="Text Box 4">
            <a:extLst>
              <a:ext uri="{FF2B5EF4-FFF2-40B4-BE49-F238E27FC236}">
                <a16:creationId xmlns:a16="http://schemas.microsoft.com/office/drawing/2014/main" id="{829748DD-EBD1-47E9-8932-F2687C365130}"/>
              </a:ext>
            </a:extLst>
          </p:cNvPr>
          <p:cNvSpPr txBox="1">
            <a:spLocks noChangeArrowheads="1"/>
          </p:cNvSpPr>
          <p:nvPr/>
        </p:nvSpPr>
        <p:spPr bwMode="auto">
          <a:xfrm>
            <a:off x="1143000" y="1042988"/>
            <a:ext cx="61293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(1)</a:t>
            </a:r>
            <a:r>
              <a:rPr lang="zh-CN" altLang="en-US">
                <a:ea typeface="宋体" panose="02010600030101010101" pitchFamily="2" charset="-122"/>
              </a:rPr>
              <a:t>质点的动能定理中的功永远是合力的功</a:t>
            </a:r>
            <a:r>
              <a:rPr lang="en-US" altLang="zh-CN">
                <a:ea typeface="宋体" panose="02010600030101010101" pitchFamily="2" charset="-122"/>
              </a:rPr>
              <a:t>.    </a:t>
            </a:r>
          </a:p>
        </p:txBody>
      </p:sp>
      <p:sp>
        <p:nvSpPr>
          <p:cNvPr id="41989" name="Text Box 5">
            <a:extLst>
              <a:ext uri="{FF2B5EF4-FFF2-40B4-BE49-F238E27FC236}">
                <a16:creationId xmlns:a16="http://schemas.microsoft.com/office/drawing/2014/main" id="{B5980907-6896-464C-AEDC-E9B296F86677}"/>
              </a:ext>
            </a:extLst>
          </p:cNvPr>
          <p:cNvSpPr txBox="1">
            <a:spLocks noChangeArrowheads="1"/>
          </p:cNvSpPr>
          <p:nvPr/>
        </p:nvSpPr>
        <p:spPr bwMode="auto">
          <a:xfrm>
            <a:off x="1143000" y="609600"/>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说明</a:t>
            </a:r>
            <a:r>
              <a:rPr lang="en-US" altLang="zh-CN">
                <a:ea typeface="黑体" panose="02010609060101010101" pitchFamily="49" charset="-122"/>
              </a:rPr>
              <a:t>:  </a:t>
            </a:r>
          </a:p>
        </p:txBody>
      </p:sp>
      <p:sp>
        <p:nvSpPr>
          <p:cNvPr id="41990" name="Text Box 6">
            <a:extLst>
              <a:ext uri="{FF2B5EF4-FFF2-40B4-BE49-F238E27FC236}">
                <a16:creationId xmlns:a16="http://schemas.microsoft.com/office/drawing/2014/main" id="{0F2342E8-E402-4F29-A804-DD73B280A299}"/>
              </a:ext>
            </a:extLst>
          </p:cNvPr>
          <p:cNvSpPr txBox="1">
            <a:spLocks noChangeArrowheads="1"/>
          </p:cNvSpPr>
          <p:nvPr/>
        </p:nvSpPr>
        <p:spPr bwMode="auto">
          <a:xfrm>
            <a:off x="1143000" y="3709988"/>
            <a:ext cx="65897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(4) </a:t>
            </a:r>
            <a:r>
              <a:rPr lang="zh-CN" altLang="en-US">
                <a:ea typeface="宋体" panose="02010600030101010101" pitchFamily="2" charset="-122"/>
              </a:rPr>
              <a:t>动能定理对于物体运动所能提供的信息比牛  </a:t>
            </a:r>
          </a:p>
          <a:p>
            <a:pPr eaLnBrk="1" hangingPunct="1">
              <a:lnSpc>
                <a:spcPct val="135000"/>
              </a:lnSpc>
            </a:pPr>
            <a:r>
              <a:rPr lang="zh-CN" altLang="en-US">
                <a:ea typeface="宋体" panose="02010600030101010101" pitchFamily="2" charset="-122"/>
              </a:rPr>
              <a:t>     顿运动定律少</a:t>
            </a:r>
            <a:r>
              <a:rPr lang="en-US" altLang="zh-CN">
                <a:ea typeface="宋体" panose="02010600030101010101" pitchFamily="2" charset="-12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3" name="Text Box 2">
            <a:extLst>
              <a:ext uri="{FF2B5EF4-FFF2-40B4-BE49-F238E27FC236}">
                <a16:creationId xmlns:a16="http://schemas.microsoft.com/office/drawing/2014/main" id="{4DA85F50-BA2C-44C8-9282-FD46FF961602}"/>
              </a:ext>
            </a:extLst>
          </p:cNvPr>
          <p:cNvSpPr txBox="1">
            <a:spLocks noChangeArrowheads="1"/>
          </p:cNvSpPr>
          <p:nvPr/>
        </p:nvSpPr>
        <p:spPr bwMode="auto">
          <a:xfrm>
            <a:off x="1676400" y="554038"/>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对中子氮原子质点系  </a:t>
            </a:r>
          </a:p>
        </p:txBody>
      </p:sp>
      <p:graphicFrame>
        <p:nvGraphicFramePr>
          <p:cNvPr id="29698" name="Object 3">
            <a:extLst>
              <a:ext uri="{FF2B5EF4-FFF2-40B4-BE49-F238E27FC236}">
                <a16:creationId xmlns:a16="http://schemas.microsoft.com/office/drawing/2014/main" id="{771761FB-0D4C-4875-84F5-AEF19C0677F1}"/>
              </a:ext>
            </a:extLst>
          </p:cNvPr>
          <p:cNvGraphicFramePr>
            <a:graphicFrameLocks noChangeAspect="1"/>
          </p:cNvGraphicFramePr>
          <p:nvPr/>
        </p:nvGraphicFramePr>
        <p:xfrm>
          <a:off x="2851150" y="990600"/>
          <a:ext cx="2906713" cy="539750"/>
        </p:xfrm>
        <a:graphic>
          <a:graphicData uri="http://schemas.openxmlformats.org/presentationml/2006/ole">
            <mc:AlternateContent xmlns:mc="http://schemas.openxmlformats.org/markup-compatibility/2006">
              <mc:Choice xmlns:v="urn:schemas-microsoft-com:vml" Requires="v">
                <p:oleObj spid="_x0000_s29708" name="Equation" r:id="rId3" imgW="1231560" imgH="228600" progId="Equation.3">
                  <p:embed/>
                </p:oleObj>
              </mc:Choice>
              <mc:Fallback>
                <p:oleObj name="Equation" r:id="rId3" imgW="123156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50" y="990600"/>
                        <a:ext cx="290671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4">
            <a:extLst>
              <a:ext uri="{FF2B5EF4-FFF2-40B4-BE49-F238E27FC236}">
                <a16:creationId xmlns:a16="http://schemas.microsoft.com/office/drawing/2014/main" id="{EB24CDE6-0679-456F-A7CD-925AE50D364F}"/>
              </a:ext>
            </a:extLst>
          </p:cNvPr>
          <p:cNvGraphicFramePr>
            <a:graphicFrameLocks noChangeAspect="1"/>
          </p:cNvGraphicFramePr>
          <p:nvPr/>
        </p:nvGraphicFramePr>
        <p:xfrm>
          <a:off x="2859088" y="1630363"/>
          <a:ext cx="3232150" cy="793750"/>
        </p:xfrm>
        <a:graphic>
          <a:graphicData uri="http://schemas.openxmlformats.org/presentationml/2006/ole">
            <mc:AlternateContent xmlns:mc="http://schemas.openxmlformats.org/markup-compatibility/2006">
              <mc:Choice xmlns:v="urn:schemas-microsoft-com:vml" Requires="v">
                <p:oleObj spid="_x0000_s29709" name="Equation" r:id="rId5" imgW="1600200" imgH="393480" progId="Equation.3">
                  <p:embed/>
                </p:oleObj>
              </mc:Choice>
              <mc:Fallback>
                <p:oleObj name="Equation" r:id="rId5" imgW="16002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9088" y="1630363"/>
                        <a:ext cx="323215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5">
            <a:extLst>
              <a:ext uri="{FF2B5EF4-FFF2-40B4-BE49-F238E27FC236}">
                <a16:creationId xmlns:a16="http://schemas.microsoft.com/office/drawing/2014/main" id="{763E5397-DA30-4172-B808-BDA9E55F6C61}"/>
              </a:ext>
            </a:extLst>
          </p:cNvPr>
          <p:cNvGraphicFramePr>
            <a:graphicFrameLocks noChangeAspect="1"/>
          </p:cNvGraphicFramePr>
          <p:nvPr/>
        </p:nvGraphicFramePr>
        <p:xfrm>
          <a:off x="5476875" y="2667000"/>
          <a:ext cx="2028825" cy="862013"/>
        </p:xfrm>
        <a:graphic>
          <a:graphicData uri="http://schemas.openxmlformats.org/presentationml/2006/ole">
            <mc:AlternateContent xmlns:mc="http://schemas.openxmlformats.org/markup-compatibility/2006">
              <mc:Choice xmlns:v="urn:schemas-microsoft-com:vml" Requires="v">
                <p:oleObj spid="_x0000_s29710" name="Equation" r:id="rId7" imgW="1015920" imgH="431640" progId="Equation.3">
                  <p:embed/>
                </p:oleObj>
              </mc:Choice>
              <mc:Fallback>
                <p:oleObj name="Equation" r:id="rId7" imgW="101592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6875" y="2667000"/>
                        <a:ext cx="2028825"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6">
            <a:extLst>
              <a:ext uri="{FF2B5EF4-FFF2-40B4-BE49-F238E27FC236}">
                <a16:creationId xmlns:a16="http://schemas.microsoft.com/office/drawing/2014/main" id="{2AFF8806-980E-45B1-82E3-5062D14A788F}"/>
              </a:ext>
            </a:extLst>
          </p:cNvPr>
          <p:cNvGraphicFramePr>
            <a:graphicFrameLocks noChangeAspect="1"/>
          </p:cNvGraphicFramePr>
          <p:nvPr/>
        </p:nvGraphicFramePr>
        <p:xfrm>
          <a:off x="2892425" y="4267200"/>
          <a:ext cx="4194175" cy="1133475"/>
        </p:xfrm>
        <a:graphic>
          <a:graphicData uri="http://schemas.openxmlformats.org/presentationml/2006/ole">
            <mc:AlternateContent xmlns:mc="http://schemas.openxmlformats.org/markup-compatibility/2006">
              <mc:Choice xmlns:v="urn:schemas-microsoft-com:vml" Requires="v">
                <p:oleObj spid="_x0000_s29711" name="Equation" r:id="rId9" imgW="1790640" imgH="482400" progId="Equation.3">
                  <p:embed/>
                </p:oleObj>
              </mc:Choice>
              <mc:Fallback>
                <p:oleObj name="Equation" r:id="rId9" imgW="1790640" imgH="482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2425" y="4267200"/>
                        <a:ext cx="41941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7">
            <a:extLst>
              <a:ext uri="{FF2B5EF4-FFF2-40B4-BE49-F238E27FC236}">
                <a16:creationId xmlns:a16="http://schemas.microsoft.com/office/drawing/2014/main" id="{7DB4DE88-8206-4603-A774-3B7F941A2F3E}"/>
              </a:ext>
            </a:extLst>
          </p:cNvPr>
          <p:cNvGraphicFramePr>
            <a:graphicFrameLocks noChangeAspect="1"/>
          </p:cNvGraphicFramePr>
          <p:nvPr/>
        </p:nvGraphicFramePr>
        <p:xfrm>
          <a:off x="2755900" y="2667000"/>
          <a:ext cx="2062163" cy="963613"/>
        </p:xfrm>
        <a:graphic>
          <a:graphicData uri="http://schemas.openxmlformats.org/presentationml/2006/ole">
            <mc:AlternateContent xmlns:mc="http://schemas.openxmlformats.org/markup-compatibility/2006">
              <mc:Choice xmlns:v="urn:schemas-microsoft-com:vml" Requires="v">
                <p:oleObj spid="_x0000_s29712" name="Equation" r:id="rId11" imgW="977760" imgH="457200" progId="Equation.3">
                  <p:embed/>
                </p:oleObj>
              </mc:Choice>
              <mc:Fallback>
                <p:oleObj name="Equation" r:id="rId11" imgW="977760" imgH="457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5900" y="2667000"/>
                        <a:ext cx="2062163" cy="9636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4" name="Text Box 8">
            <a:extLst>
              <a:ext uri="{FF2B5EF4-FFF2-40B4-BE49-F238E27FC236}">
                <a16:creationId xmlns:a16="http://schemas.microsoft.com/office/drawing/2014/main" id="{8CEAB46A-1110-444B-B07A-8AEA1A9826DA}"/>
              </a:ext>
            </a:extLst>
          </p:cNvPr>
          <p:cNvSpPr txBox="1">
            <a:spLocks noChangeArrowheads="1"/>
          </p:cNvSpPr>
          <p:nvPr/>
        </p:nvSpPr>
        <p:spPr bwMode="auto">
          <a:xfrm>
            <a:off x="1752600" y="5410200"/>
            <a:ext cx="441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现代精确测量表明</a:t>
            </a:r>
            <a:r>
              <a:rPr lang="en-US" altLang="zh-CN">
                <a:ea typeface="宋体" panose="02010600030101010101" pitchFamily="2" charset="-122"/>
              </a:rPr>
              <a:t>, </a:t>
            </a:r>
            <a:r>
              <a:rPr lang="en-US" altLang="zh-CN" i="1">
                <a:ea typeface="宋体" panose="02010600030101010101" pitchFamily="2" charset="-122"/>
              </a:rPr>
              <a:t>m</a:t>
            </a:r>
            <a:r>
              <a:rPr lang="en-US" altLang="zh-CN">
                <a:ea typeface="宋体" panose="02010600030101010101" pitchFamily="2" charset="-122"/>
              </a:rPr>
              <a:t>=1.01 </a:t>
            </a:r>
            <a:r>
              <a:rPr lang="en-US" altLang="zh-CN" i="1">
                <a:ea typeface="宋体" panose="02010600030101010101" pitchFamily="2" charset="-122"/>
              </a:rPr>
              <a:t>m</a:t>
            </a:r>
            <a:r>
              <a:rPr lang="en-US" altLang="zh-CN" baseline="-25000">
                <a:ea typeface="宋体" panose="02010600030101010101" pitchFamily="2" charset="-122"/>
              </a:rPr>
              <a:t>p</a:t>
            </a:r>
            <a:r>
              <a:rPr lang="en-US" altLang="zh-CN" i="1" baseline="-25000">
                <a:ea typeface="宋体" panose="02010600030101010101" pitchFamily="2" charset="-122"/>
              </a:rPr>
              <a:t>     </a:t>
            </a:r>
          </a:p>
        </p:txBody>
      </p:sp>
      <p:sp>
        <p:nvSpPr>
          <p:cNvPr id="29705" name="AutoShape 9">
            <a:extLst>
              <a:ext uri="{FF2B5EF4-FFF2-40B4-BE49-F238E27FC236}">
                <a16:creationId xmlns:a16="http://schemas.microsoft.com/office/drawing/2014/main" id="{B4FB0370-B759-4C21-88EF-99BD4FD21810}"/>
              </a:ext>
            </a:extLst>
          </p:cNvPr>
          <p:cNvSpPr>
            <a:spLocks noChangeArrowheads="1"/>
          </p:cNvSpPr>
          <p:nvPr/>
        </p:nvSpPr>
        <p:spPr bwMode="auto">
          <a:xfrm>
            <a:off x="1828800" y="3048000"/>
            <a:ext cx="533400" cy="152400"/>
          </a:xfrm>
          <a:prstGeom prst="rightArrow">
            <a:avLst>
              <a:gd name="adj1" fmla="val 50000"/>
              <a:gd name="adj2" fmla="val 8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9706" name="Rectangle 10">
            <a:extLst>
              <a:ext uri="{FF2B5EF4-FFF2-40B4-BE49-F238E27FC236}">
                <a16:creationId xmlns:a16="http://schemas.microsoft.com/office/drawing/2014/main" id="{3227C490-7FFA-48A2-9350-D57AF7C98FC4}"/>
              </a:ext>
            </a:extLst>
          </p:cNvPr>
          <p:cNvSpPr>
            <a:spLocks noChangeArrowheads="1"/>
          </p:cNvSpPr>
          <p:nvPr/>
        </p:nvSpPr>
        <p:spPr bwMode="auto">
          <a:xfrm>
            <a:off x="2819400" y="3733800"/>
            <a:ext cx="2514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5000"/>
              </a:lnSpc>
            </a:pPr>
            <a:r>
              <a:rPr lang="zh-CN" altLang="en-US">
                <a:ea typeface="宋体" panose="02010600030101010101" pitchFamily="2" charset="-122"/>
              </a:rPr>
              <a:t>已知</a:t>
            </a:r>
            <a:r>
              <a:rPr lang="en-US" altLang="zh-CN" i="1">
                <a:ea typeface="宋体" panose="02010600030101010101" pitchFamily="2" charset="-122"/>
              </a:rPr>
              <a:t>m</a:t>
            </a:r>
            <a:r>
              <a:rPr lang="en-US" altLang="zh-CN" baseline="-25000">
                <a:ea typeface="宋体" panose="02010600030101010101" pitchFamily="2" charset="-122"/>
              </a:rPr>
              <a:t>N</a:t>
            </a:r>
            <a:r>
              <a:rPr lang="en-US" altLang="zh-CN">
                <a:ea typeface="宋体" panose="02010600030101010101" pitchFamily="2" charset="-122"/>
              </a:rPr>
              <a:t> = 14</a:t>
            </a:r>
            <a:r>
              <a:rPr lang="en-US" altLang="zh-CN" i="1">
                <a:ea typeface="宋体" panose="02010600030101010101" pitchFamily="2" charset="-122"/>
              </a:rPr>
              <a:t>m</a:t>
            </a:r>
            <a:r>
              <a:rPr lang="en-US" altLang="zh-CN" baseline="-25000">
                <a:ea typeface="宋体" panose="02010600030101010101" pitchFamily="2" charset="-122"/>
              </a:rPr>
              <a:t>p</a:t>
            </a:r>
          </a:p>
        </p:txBody>
      </p:sp>
      <p:sp>
        <p:nvSpPr>
          <p:cNvPr id="29707" name="AutoShape 11">
            <a:extLst>
              <a:ext uri="{FF2B5EF4-FFF2-40B4-BE49-F238E27FC236}">
                <a16:creationId xmlns:a16="http://schemas.microsoft.com/office/drawing/2014/main" id="{BC45BBFA-91C9-4203-935C-12313E68AAC9}"/>
              </a:ext>
            </a:extLst>
          </p:cNvPr>
          <p:cNvSpPr>
            <a:spLocks noChangeArrowheads="1"/>
          </p:cNvSpPr>
          <p:nvPr/>
        </p:nvSpPr>
        <p:spPr bwMode="auto">
          <a:xfrm>
            <a:off x="1905000" y="4724400"/>
            <a:ext cx="533400" cy="152400"/>
          </a:xfrm>
          <a:prstGeom prst="rightArrow">
            <a:avLst>
              <a:gd name="adj1" fmla="val 50000"/>
              <a:gd name="adj2" fmla="val 8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2">
            <a:extLst>
              <a:ext uri="{FF2B5EF4-FFF2-40B4-BE49-F238E27FC236}">
                <a16:creationId xmlns:a16="http://schemas.microsoft.com/office/drawing/2014/main" id="{0415326D-3AB7-4CE9-8448-412265D0C5BD}"/>
              </a:ext>
            </a:extLst>
          </p:cNvPr>
          <p:cNvSpPr txBox="1">
            <a:spLocks noChangeArrowheads="1"/>
          </p:cNvSpPr>
          <p:nvPr/>
        </p:nvSpPr>
        <p:spPr bwMode="auto">
          <a:xfrm>
            <a:off x="1066800" y="457200"/>
            <a:ext cx="73152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用</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表示中子质量</a:t>
            </a:r>
            <a:r>
              <a:rPr lang="en-US" altLang="zh-CN">
                <a:ea typeface="宋体" panose="02010600030101010101" pitchFamily="2" charset="-122"/>
              </a:rPr>
              <a:t>, </a:t>
            </a:r>
            <a:r>
              <a:rPr lang="en-US" altLang="zh-CN" i="1">
                <a:ea typeface="宋体" panose="02010600030101010101" pitchFamily="2" charset="-122"/>
              </a:rPr>
              <a:t>m</a:t>
            </a:r>
            <a:r>
              <a:rPr lang="en-US" altLang="zh-CN" baseline="-25000">
                <a:ea typeface="宋体" panose="02010600030101010101" pitchFamily="2" charset="-122"/>
              </a:rPr>
              <a:t>2 </a:t>
            </a:r>
            <a:r>
              <a:rPr lang="zh-CN" altLang="en-US">
                <a:ea typeface="宋体" panose="02010600030101010101" pitchFamily="2" charset="-122"/>
              </a:rPr>
              <a:t>表示某原子核质量</a:t>
            </a:r>
            <a:r>
              <a:rPr lang="en-US" altLang="zh-CN">
                <a:ea typeface="宋体" panose="02010600030101010101" pitchFamily="2" charset="-122"/>
              </a:rPr>
              <a:t>,</a:t>
            </a:r>
            <a:r>
              <a:rPr lang="zh-CN" altLang="en-US">
                <a:ea typeface="宋体" panose="02010600030101010101" pitchFamily="2" charset="-122"/>
              </a:rPr>
              <a:t>求：</a:t>
            </a:r>
          </a:p>
          <a:p>
            <a:pPr eaLnBrk="1" hangingPunct="1">
              <a:lnSpc>
                <a:spcPct val="135000"/>
              </a:lnSpc>
            </a:pPr>
            <a:r>
              <a:rPr lang="en-US" altLang="zh-CN">
                <a:ea typeface="宋体" panose="02010600030101010101" pitchFamily="2" charset="-122"/>
              </a:rPr>
              <a:t>(1)</a:t>
            </a:r>
            <a:r>
              <a:rPr lang="zh-CN" altLang="en-US">
                <a:ea typeface="宋体" panose="02010600030101010101" pitchFamily="2" charset="-122"/>
              </a:rPr>
              <a:t>中子与静止的原子核发生对心的完全弹性碰撞后，中子动能损失的比率；</a:t>
            </a:r>
          </a:p>
          <a:p>
            <a:pPr eaLnBrk="1" hangingPunct="1">
              <a:lnSpc>
                <a:spcPct val="135000"/>
              </a:lnSpc>
            </a:pPr>
            <a:r>
              <a:rPr lang="en-US" altLang="zh-CN">
                <a:ea typeface="宋体" panose="02010600030101010101" pitchFamily="2" charset="-122"/>
              </a:rPr>
              <a:t>(2)</a:t>
            </a:r>
            <a:r>
              <a:rPr lang="zh-CN" altLang="en-US">
                <a:ea typeface="宋体" panose="02010600030101010101" pitchFamily="2" charset="-122"/>
              </a:rPr>
              <a:t>铅、碳和氢的原子核质量分别为中子质量的</a:t>
            </a:r>
            <a:r>
              <a:rPr lang="en-US" altLang="zh-CN">
                <a:ea typeface="宋体" panose="02010600030101010101" pitchFamily="2" charset="-122"/>
              </a:rPr>
              <a:t>206</a:t>
            </a:r>
            <a:r>
              <a:rPr lang="zh-CN" altLang="en-US">
                <a:ea typeface="宋体" panose="02010600030101010101" pitchFamily="2" charset="-122"/>
              </a:rPr>
              <a:t>倍、</a:t>
            </a:r>
            <a:r>
              <a:rPr lang="en-US" altLang="zh-CN">
                <a:ea typeface="宋体" panose="02010600030101010101" pitchFamily="2" charset="-122"/>
              </a:rPr>
              <a:t>12</a:t>
            </a:r>
            <a:r>
              <a:rPr lang="zh-CN" altLang="en-US">
                <a:ea typeface="宋体" panose="02010600030101010101" pitchFamily="2" charset="-122"/>
              </a:rPr>
              <a:t>倍和</a:t>
            </a:r>
            <a:r>
              <a:rPr lang="en-US" altLang="zh-CN">
                <a:ea typeface="宋体" panose="02010600030101010101" pitchFamily="2" charset="-122"/>
              </a:rPr>
              <a:t>1</a:t>
            </a:r>
            <a:r>
              <a:rPr lang="zh-CN" altLang="en-US">
                <a:ea typeface="宋体" panose="02010600030101010101" pitchFamily="2" charset="-122"/>
              </a:rPr>
              <a:t>倍，求中子与它们发生对心的完全碰撞后动能损失的比率</a:t>
            </a:r>
            <a:r>
              <a:rPr lang="en-US" altLang="zh-CN">
                <a:ea typeface="宋体" panose="02010600030101010101" pitchFamily="2" charset="-122"/>
              </a:rPr>
              <a:t>.</a:t>
            </a:r>
          </a:p>
        </p:txBody>
      </p:sp>
      <p:sp>
        <p:nvSpPr>
          <p:cNvPr id="30724" name="Text Box 3">
            <a:extLst>
              <a:ext uri="{FF2B5EF4-FFF2-40B4-BE49-F238E27FC236}">
                <a16:creationId xmlns:a16="http://schemas.microsoft.com/office/drawing/2014/main" id="{AAE7858D-6412-45E1-AA4A-082DEB7FAB01}"/>
              </a:ext>
            </a:extLst>
          </p:cNvPr>
          <p:cNvSpPr txBox="1">
            <a:spLocks noChangeArrowheads="1"/>
          </p:cNvSpPr>
          <p:nvPr/>
        </p:nvSpPr>
        <p:spPr bwMode="auto">
          <a:xfrm>
            <a:off x="1066800" y="3505200"/>
            <a:ext cx="7315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把中子及铅、碳和氢的原子核都视作质点</a:t>
            </a:r>
            <a:r>
              <a:rPr lang="en-US" altLang="zh-CN">
                <a:ea typeface="宋体" panose="02010600030101010101" pitchFamily="2" charset="-122"/>
              </a:rPr>
              <a:t>.</a:t>
            </a:r>
          </a:p>
        </p:txBody>
      </p:sp>
      <p:sp>
        <p:nvSpPr>
          <p:cNvPr id="30725" name="Text Box 4">
            <a:extLst>
              <a:ext uri="{FF2B5EF4-FFF2-40B4-BE49-F238E27FC236}">
                <a16:creationId xmlns:a16="http://schemas.microsoft.com/office/drawing/2014/main" id="{D0BBCC84-7B4D-49D2-916D-796D27A60DB8}"/>
              </a:ext>
            </a:extLst>
          </p:cNvPr>
          <p:cNvSpPr txBox="1">
            <a:spLocks noChangeArrowheads="1"/>
          </p:cNvSpPr>
          <p:nvPr/>
        </p:nvSpPr>
        <p:spPr bwMode="auto">
          <a:xfrm>
            <a:off x="1066800" y="4025900"/>
            <a:ext cx="70643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1.</a:t>
            </a:r>
            <a:r>
              <a:rPr lang="zh-CN" altLang="en-US">
                <a:ea typeface="宋体" panose="02010600030101010101" pitchFamily="2" charset="-122"/>
              </a:rPr>
              <a:t>用</a:t>
            </a:r>
            <a:r>
              <a:rPr lang="en-US" altLang="zh-CN" i="1">
                <a:ea typeface="宋体" panose="02010600030101010101" pitchFamily="2" charset="-122"/>
              </a:rPr>
              <a:t>v</a:t>
            </a:r>
            <a:r>
              <a:rPr lang="en-US" altLang="zh-CN" baseline="-25000">
                <a:ea typeface="宋体" panose="02010600030101010101" pitchFamily="2" charset="-122"/>
              </a:rPr>
              <a:t>10</a:t>
            </a:r>
            <a:r>
              <a:rPr lang="en-US" altLang="zh-CN">
                <a:ea typeface="宋体" panose="02010600030101010101" pitchFamily="2" charset="-122"/>
              </a:rPr>
              <a:t> </a:t>
            </a:r>
            <a:r>
              <a:rPr lang="zh-CN" altLang="en-US">
                <a:ea typeface="宋体" panose="02010600030101010101" pitchFamily="2" charset="-122"/>
              </a:rPr>
              <a:t>和</a:t>
            </a:r>
            <a:r>
              <a:rPr lang="en-US" altLang="zh-CN" i="1">
                <a:ea typeface="宋体" panose="02010600030101010101" pitchFamily="2" charset="-122"/>
              </a:rPr>
              <a:t>v</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表示中子碰撞前后的速度，则动能损失的比率为：</a:t>
            </a:r>
          </a:p>
        </p:txBody>
      </p:sp>
      <p:graphicFrame>
        <p:nvGraphicFramePr>
          <p:cNvPr id="30722" name="Object 5">
            <a:extLst>
              <a:ext uri="{FF2B5EF4-FFF2-40B4-BE49-F238E27FC236}">
                <a16:creationId xmlns:a16="http://schemas.microsoft.com/office/drawing/2014/main" id="{8C6C7200-F408-49CB-844D-BB096F52A0FC}"/>
              </a:ext>
            </a:extLst>
          </p:cNvPr>
          <p:cNvGraphicFramePr>
            <a:graphicFrameLocks noChangeAspect="1"/>
          </p:cNvGraphicFramePr>
          <p:nvPr/>
        </p:nvGraphicFramePr>
        <p:xfrm>
          <a:off x="2511425" y="5105400"/>
          <a:ext cx="3813175" cy="1006475"/>
        </p:xfrm>
        <a:graphic>
          <a:graphicData uri="http://schemas.openxmlformats.org/presentationml/2006/ole">
            <mc:AlternateContent xmlns:mc="http://schemas.openxmlformats.org/markup-compatibility/2006">
              <mc:Choice xmlns:v="urn:schemas-microsoft-com:vml" Requires="v">
                <p:oleObj spid="_x0000_s30726" name="Equation" r:id="rId3" imgW="1828800" imgH="482400" progId="Equation.3">
                  <p:embed/>
                </p:oleObj>
              </mc:Choice>
              <mc:Fallback>
                <p:oleObj name="Equation" r:id="rId3" imgW="182880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5105400"/>
                        <a:ext cx="38131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2" name="Text Box 2">
            <a:extLst>
              <a:ext uri="{FF2B5EF4-FFF2-40B4-BE49-F238E27FC236}">
                <a16:creationId xmlns:a16="http://schemas.microsoft.com/office/drawing/2014/main" id="{488F4936-29BD-4F88-B773-3659E0F5F8AD}"/>
              </a:ext>
            </a:extLst>
          </p:cNvPr>
          <p:cNvSpPr txBox="1">
            <a:spLocks noChangeArrowheads="1"/>
          </p:cNvSpPr>
          <p:nvPr/>
        </p:nvSpPr>
        <p:spPr bwMode="auto">
          <a:xfrm>
            <a:off x="1143000" y="727075"/>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而  </a:t>
            </a:r>
          </a:p>
        </p:txBody>
      </p:sp>
      <p:graphicFrame>
        <p:nvGraphicFramePr>
          <p:cNvPr id="31746" name="Object 3">
            <a:extLst>
              <a:ext uri="{FF2B5EF4-FFF2-40B4-BE49-F238E27FC236}">
                <a16:creationId xmlns:a16="http://schemas.microsoft.com/office/drawing/2014/main" id="{D3B62A0F-7E62-47E1-A966-C070D4170DAC}"/>
              </a:ext>
            </a:extLst>
          </p:cNvPr>
          <p:cNvGraphicFramePr>
            <a:graphicFrameLocks noChangeAspect="1"/>
          </p:cNvGraphicFramePr>
          <p:nvPr/>
        </p:nvGraphicFramePr>
        <p:xfrm>
          <a:off x="2209800" y="2908300"/>
          <a:ext cx="4876800" cy="927100"/>
        </p:xfrm>
        <a:graphic>
          <a:graphicData uri="http://schemas.openxmlformats.org/presentationml/2006/ole">
            <mc:AlternateContent xmlns:mc="http://schemas.openxmlformats.org/markup-compatibility/2006">
              <mc:Choice xmlns:v="urn:schemas-microsoft-com:vml" Requires="v">
                <p:oleObj spid="_x0000_s31755" name="Equation" r:id="rId3" imgW="2336760" imgH="444240" progId="Equation.3">
                  <p:embed/>
                </p:oleObj>
              </mc:Choice>
              <mc:Fallback>
                <p:oleObj name="Equation" r:id="rId3" imgW="233676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08300"/>
                        <a:ext cx="4876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4">
            <a:extLst>
              <a:ext uri="{FF2B5EF4-FFF2-40B4-BE49-F238E27FC236}">
                <a16:creationId xmlns:a16="http://schemas.microsoft.com/office/drawing/2014/main" id="{705746D9-509E-4D96-B5C9-D42254DC4CFF}"/>
              </a:ext>
            </a:extLst>
          </p:cNvPr>
          <p:cNvGraphicFramePr>
            <a:graphicFrameLocks noChangeAspect="1"/>
          </p:cNvGraphicFramePr>
          <p:nvPr/>
        </p:nvGraphicFramePr>
        <p:xfrm>
          <a:off x="4038600" y="1447800"/>
          <a:ext cx="990600" cy="482600"/>
        </p:xfrm>
        <a:graphic>
          <a:graphicData uri="http://schemas.openxmlformats.org/presentationml/2006/ole">
            <mc:AlternateContent xmlns:mc="http://schemas.openxmlformats.org/markup-compatibility/2006">
              <mc:Choice xmlns:v="urn:schemas-microsoft-com:vml" Requires="v">
                <p:oleObj spid="_x0000_s31756" name="Equation" r:id="rId5" imgW="469800" imgH="228600" progId="Equation.3">
                  <p:embed/>
                </p:oleObj>
              </mc:Choice>
              <mc:Fallback>
                <p:oleObj name="Equation" r:id="rId5" imgW="4698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447800"/>
                        <a:ext cx="990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5">
            <a:extLst>
              <a:ext uri="{FF2B5EF4-FFF2-40B4-BE49-F238E27FC236}">
                <a16:creationId xmlns:a16="http://schemas.microsoft.com/office/drawing/2014/main" id="{E02C240B-C886-4FBB-AC08-C9DEDF98AF46}"/>
              </a:ext>
            </a:extLst>
          </p:cNvPr>
          <p:cNvGraphicFramePr>
            <a:graphicFrameLocks noChangeAspect="1"/>
          </p:cNvGraphicFramePr>
          <p:nvPr/>
        </p:nvGraphicFramePr>
        <p:xfrm>
          <a:off x="3429000" y="1981200"/>
          <a:ext cx="2514600" cy="865188"/>
        </p:xfrm>
        <a:graphic>
          <a:graphicData uri="http://schemas.openxmlformats.org/presentationml/2006/ole">
            <mc:AlternateContent xmlns:mc="http://schemas.openxmlformats.org/markup-compatibility/2006">
              <mc:Choice xmlns:v="urn:schemas-microsoft-com:vml" Requires="v">
                <p:oleObj spid="_x0000_s31757" name="Equation" r:id="rId7" imgW="1143000" imgH="431640" progId="Equation.3">
                  <p:embed/>
                </p:oleObj>
              </mc:Choice>
              <mc:Fallback>
                <p:oleObj name="Equation" r:id="rId7" imgW="114300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981200"/>
                        <a:ext cx="2514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3" name="Text Box 6">
            <a:extLst>
              <a:ext uri="{FF2B5EF4-FFF2-40B4-BE49-F238E27FC236}">
                <a16:creationId xmlns:a16="http://schemas.microsoft.com/office/drawing/2014/main" id="{4408320F-7FA5-47FF-996A-DED8A7FA1BCE}"/>
              </a:ext>
            </a:extLst>
          </p:cNvPr>
          <p:cNvSpPr txBox="1">
            <a:spLocks noChangeArrowheads="1"/>
          </p:cNvSpPr>
          <p:nvPr/>
        </p:nvSpPr>
        <p:spPr bwMode="auto">
          <a:xfrm>
            <a:off x="1219200" y="3905250"/>
            <a:ext cx="716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2.</a:t>
            </a:r>
            <a:r>
              <a:rPr lang="zh-CN" altLang="en-US">
                <a:ea typeface="宋体" panose="02010600030101010101" pitchFamily="2" charset="-122"/>
              </a:rPr>
              <a:t>求中子和铅、碳和氢原子核碰撞能量损失的比率</a:t>
            </a:r>
          </a:p>
        </p:txBody>
      </p:sp>
      <p:sp>
        <p:nvSpPr>
          <p:cNvPr id="31754" name="Text Box 7">
            <a:extLst>
              <a:ext uri="{FF2B5EF4-FFF2-40B4-BE49-F238E27FC236}">
                <a16:creationId xmlns:a16="http://schemas.microsoft.com/office/drawing/2014/main" id="{7F522578-B98F-4C2A-B87F-E683263C2BE2}"/>
              </a:ext>
            </a:extLst>
          </p:cNvPr>
          <p:cNvSpPr txBox="1">
            <a:spLocks noChangeArrowheads="1"/>
          </p:cNvSpPr>
          <p:nvPr/>
        </p:nvSpPr>
        <p:spPr bwMode="auto">
          <a:xfrm>
            <a:off x="1143000" y="447516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对于铅，</a:t>
            </a:r>
          </a:p>
        </p:txBody>
      </p:sp>
      <p:graphicFrame>
        <p:nvGraphicFramePr>
          <p:cNvPr id="31749" name="Object 8">
            <a:extLst>
              <a:ext uri="{FF2B5EF4-FFF2-40B4-BE49-F238E27FC236}">
                <a16:creationId xmlns:a16="http://schemas.microsoft.com/office/drawing/2014/main" id="{9A851CC9-C355-49FA-B35B-83ECB0660B73}"/>
              </a:ext>
            </a:extLst>
          </p:cNvPr>
          <p:cNvGraphicFramePr>
            <a:graphicFrameLocks noChangeAspect="1"/>
          </p:cNvGraphicFramePr>
          <p:nvPr/>
        </p:nvGraphicFramePr>
        <p:xfrm>
          <a:off x="2324100" y="4495800"/>
          <a:ext cx="1689100" cy="436563"/>
        </p:xfrm>
        <a:graphic>
          <a:graphicData uri="http://schemas.openxmlformats.org/presentationml/2006/ole">
            <mc:AlternateContent xmlns:mc="http://schemas.openxmlformats.org/markup-compatibility/2006">
              <mc:Choice xmlns:v="urn:schemas-microsoft-com:vml" Requires="v">
                <p:oleObj spid="_x0000_s31758" name="Equation" r:id="rId9" imgW="838080" imgH="215640" progId="Equation.3">
                  <p:embed/>
                </p:oleObj>
              </mc:Choice>
              <mc:Fallback>
                <p:oleObj name="Equation" r:id="rId9" imgW="838080" imgH="215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4100" y="4495800"/>
                        <a:ext cx="16891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9">
            <a:extLst>
              <a:ext uri="{FF2B5EF4-FFF2-40B4-BE49-F238E27FC236}">
                <a16:creationId xmlns:a16="http://schemas.microsoft.com/office/drawing/2014/main" id="{373B955B-4D2D-4925-922F-C2DD7901F939}"/>
              </a:ext>
            </a:extLst>
          </p:cNvPr>
          <p:cNvGraphicFramePr>
            <a:graphicFrameLocks noChangeAspect="1"/>
          </p:cNvGraphicFramePr>
          <p:nvPr/>
        </p:nvGraphicFramePr>
        <p:xfrm>
          <a:off x="3314700" y="5105400"/>
          <a:ext cx="2781300" cy="806450"/>
        </p:xfrm>
        <a:graphic>
          <a:graphicData uri="http://schemas.openxmlformats.org/presentationml/2006/ole">
            <mc:AlternateContent xmlns:mc="http://schemas.openxmlformats.org/markup-compatibility/2006">
              <mc:Choice xmlns:v="urn:schemas-microsoft-com:vml" Requires="v">
                <p:oleObj spid="_x0000_s31759" name="Equation" r:id="rId11" imgW="1485720" imgH="431640" progId="Equation.3">
                  <p:embed/>
                </p:oleObj>
              </mc:Choice>
              <mc:Fallback>
                <p:oleObj name="Equation" r:id="rId11" imgW="1485720" imgH="4316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700" y="5105400"/>
                        <a:ext cx="27813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0">
            <a:extLst>
              <a:ext uri="{FF2B5EF4-FFF2-40B4-BE49-F238E27FC236}">
                <a16:creationId xmlns:a16="http://schemas.microsoft.com/office/drawing/2014/main" id="{A236BE4D-148F-4A24-887E-7F13E3FE3D8D}"/>
              </a:ext>
            </a:extLst>
          </p:cNvPr>
          <p:cNvGraphicFramePr>
            <a:graphicFrameLocks noChangeAspect="1"/>
          </p:cNvGraphicFramePr>
          <p:nvPr/>
        </p:nvGraphicFramePr>
        <p:xfrm>
          <a:off x="2438400" y="533400"/>
          <a:ext cx="3962400" cy="881063"/>
        </p:xfrm>
        <a:graphic>
          <a:graphicData uri="http://schemas.openxmlformats.org/presentationml/2006/ole">
            <mc:AlternateContent xmlns:mc="http://schemas.openxmlformats.org/markup-compatibility/2006">
              <mc:Choice xmlns:v="urn:schemas-microsoft-com:vml" Requires="v">
                <p:oleObj spid="_x0000_s31760" name="Equation" r:id="rId13" imgW="1942920" imgH="431640" progId="Equation.3">
                  <p:embed/>
                </p:oleObj>
              </mc:Choice>
              <mc:Fallback>
                <p:oleObj name="Equation" r:id="rId13" imgW="1942920" imgH="4316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533400"/>
                        <a:ext cx="396240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4" name="Text Box 2">
            <a:extLst>
              <a:ext uri="{FF2B5EF4-FFF2-40B4-BE49-F238E27FC236}">
                <a16:creationId xmlns:a16="http://schemas.microsoft.com/office/drawing/2014/main" id="{FFAF528E-10BA-4BD1-B9A2-1E345B6A8DD9}"/>
              </a:ext>
            </a:extLst>
          </p:cNvPr>
          <p:cNvSpPr txBox="1">
            <a:spLocks noChangeArrowheads="1"/>
          </p:cNvSpPr>
          <p:nvPr/>
        </p:nvSpPr>
        <p:spPr bwMode="auto">
          <a:xfrm>
            <a:off x="1447800" y="838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对于碳，</a:t>
            </a:r>
          </a:p>
        </p:txBody>
      </p:sp>
      <p:graphicFrame>
        <p:nvGraphicFramePr>
          <p:cNvPr id="32770" name="Object 3">
            <a:extLst>
              <a:ext uri="{FF2B5EF4-FFF2-40B4-BE49-F238E27FC236}">
                <a16:creationId xmlns:a16="http://schemas.microsoft.com/office/drawing/2014/main" id="{FC2E6220-6F60-45FC-841F-4CA09F947B13}"/>
              </a:ext>
            </a:extLst>
          </p:cNvPr>
          <p:cNvGraphicFramePr>
            <a:graphicFrameLocks noChangeAspect="1"/>
          </p:cNvGraphicFramePr>
          <p:nvPr/>
        </p:nvGraphicFramePr>
        <p:xfrm>
          <a:off x="2690813" y="876300"/>
          <a:ext cx="1473200" cy="419100"/>
        </p:xfrm>
        <a:graphic>
          <a:graphicData uri="http://schemas.openxmlformats.org/presentationml/2006/ole">
            <mc:AlternateContent xmlns:mc="http://schemas.openxmlformats.org/markup-compatibility/2006">
              <mc:Choice xmlns:v="urn:schemas-microsoft-com:vml" Requires="v">
                <p:oleObj spid="_x0000_s32777" name="Equation" r:id="rId3" imgW="761760" imgH="215640" progId="Equation.3">
                  <p:embed/>
                </p:oleObj>
              </mc:Choice>
              <mc:Fallback>
                <p:oleObj name="Equation" r:id="rId3" imgW="76176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876300"/>
                        <a:ext cx="1473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4">
            <a:extLst>
              <a:ext uri="{FF2B5EF4-FFF2-40B4-BE49-F238E27FC236}">
                <a16:creationId xmlns:a16="http://schemas.microsoft.com/office/drawing/2014/main" id="{876509DE-0994-4F54-B6F4-A6F6729FA017}"/>
              </a:ext>
            </a:extLst>
          </p:cNvPr>
          <p:cNvGraphicFramePr>
            <a:graphicFrameLocks noChangeAspect="1"/>
          </p:cNvGraphicFramePr>
          <p:nvPr/>
        </p:nvGraphicFramePr>
        <p:xfrm>
          <a:off x="3048000" y="1408113"/>
          <a:ext cx="2843213" cy="877887"/>
        </p:xfrm>
        <a:graphic>
          <a:graphicData uri="http://schemas.openxmlformats.org/presentationml/2006/ole">
            <mc:AlternateContent xmlns:mc="http://schemas.openxmlformats.org/markup-compatibility/2006">
              <mc:Choice xmlns:v="urn:schemas-microsoft-com:vml" Requires="v">
                <p:oleObj spid="_x0000_s32778" name="Equation" r:id="rId5" imgW="1396800" imgH="431640" progId="Equation.3">
                  <p:embed/>
                </p:oleObj>
              </mc:Choice>
              <mc:Fallback>
                <p:oleObj name="Equation" r:id="rId5" imgW="139680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408113"/>
                        <a:ext cx="2843213"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5">
            <a:extLst>
              <a:ext uri="{FF2B5EF4-FFF2-40B4-BE49-F238E27FC236}">
                <a16:creationId xmlns:a16="http://schemas.microsoft.com/office/drawing/2014/main" id="{5C7BBB36-C483-4F9C-8C5D-4DDB7A556BCC}"/>
              </a:ext>
            </a:extLst>
          </p:cNvPr>
          <p:cNvSpPr txBox="1">
            <a:spLocks noChangeArrowheads="1"/>
          </p:cNvSpPr>
          <p:nvPr/>
        </p:nvSpPr>
        <p:spPr bwMode="auto">
          <a:xfrm>
            <a:off x="1447800" y="2514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对于氢，</a:t>
            </a:r>
          </a:p>
        </p:txBody>
      </p:sp>
      <p:graphicFrame>
        <p:nvGraphicFramePr>
          <p:cNvPr id="32772" name="Object 6">
            <a:extLst>
              <a:ext uri="{FF2B5EF4-FFF2-40B4-BE49-F238E27FC236}">
                <a16:creationId xmlns:a16="http://schemas.microsoft.com/office/drawing/2014/main" id="{8F402F50-5DFA-4233-ADBF-2A5D07FB0461}"/>
              </a:ext>
            </a:extLst>
          </p:cNvPr>
          <p:cNvGraphicFramePr>
            <a:graphicFrameLocks noChangeAspect="1"/>
          </p:cNvGraphicFramePr>
          <p:nvPr/>
        </p:nvGraphicFramePr>
        <p:xfrm>
          <a:off x="2784475" y="2517775"/>
          <a:ext cx="1468438" cy="431800"/>
        </p:xfrm>
        <a:graphic>
          <a:graphicData uri="http://schemas.openxmlformats.org/presentationml/2006/ole">
            <mc:AlternateContent xmlns:mc="http://schemas.openxmlformats.org/markup-compatibility/2006">
              <mc:Choice xmlns:v="urn:schemas-microsoft-com:vml" Requires="v">
                <p:oleObj spid="_x0000_s32779" name="Equation" r:id="rId7" imgW="609480" imgH="215640" progId="Equation.3">
                  <p:embed/>
                </p:oleObj>
              </mc:Choice>
              <mc:Fallback>
                <p:oleObj name="Equation" r:id="rId7" imgW="60948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475" y="2517775"/>
                        <a:ext cx="14684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7">
            <a:extLst>
              <a:ext uri="{FF2B5EF4-FFF2-40B4-BE49-F238E27FC236}">
                <a16:creationId xmlns:a16="http://schemas.microsoft.com/office/drawing/2014/main" id="{EBF2F016-8801-4577-BE4F-2353A16E8200}"/>
              </a:ext>
            </a:extLst>
          </p:cNvPr>
          <p:cNvGraphicFramePr>
            <a:graphicFrameLocks noChangeAspect="1"/>
          </p:cNvGraphicFramePr>
          <p:nvPr/>
        </p:nvGraphicFramePr>
        <p:xfrm>
          <a:off x="3200400" y="3217863"/>
          <a:ext cx="2128838" cy="820737"/>
        </p:xfrm>
        <a:graphic>
          <a:graphicData uri="http://schemas.openxmlformats.org/presentationml/2006/ole">
            <mc:AlternateContent xmlns:mc="http://schemas.openxmlformats.org/markup-compatibility/2006">
              <mc:Choice xmlns:v="urn:schemas-microsoft-com:vml" Requires="v">
                <p:oleObj spid="_x0000_s32780" name="Equation" r:id="rId9" imgW="1117440" imgH="431640" progId="Equation.3">
                  <p:embed/>
                </p:oleObj>
              </mc:Choice>
              <mc:Fallback>
                <p:oleObj name="Equation" r:id="rId9" imgW="111744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3217863"/>
                        <a:ext cx="2128838"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Text Box 8">
            <a:extLst>
              <a:ext uri="{FF2B5EF4-FFF2-40B4-BE49-F238E27FC236}">
                <a16:creationId xmlns:a16="http://schemas.microsoft.com/office/drawing/2014/main" id="{70A3788E-D800-47A8-B696-075B057A5624}"/>
              </a:ext>
            </a:extLst>
          </p:cNvPr>
          <p:cNvSpPr txBox="1">
            <a:spLocks noChangeArrowheads="1"/>
          </p:cNvSpPr>
          <p:nvPr/>
        </p:nvSpPr>
        <p:spPr bwMode="auto">
          <a:xfrm>
            <a:off x="1447800" y="42672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即中子与氢碰撞时能量损失最多</a:t>
            </a:r>
            <a:r>
              <a:rPr lang="en-US" altLang="zh-CN">
                <a:ea typeface="宋体" panose="02010600030101010101"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00" name="Text Box 2">
            <a:extLst>
              <a:ext uri="{FF2B5EF4-FFF2-40B4-BE49-F238E27FC236}">
                <a16:creationId xmlns:a16="http://schemas.microsoft.com/office/drawing/2014/main" id="{0263621B-57A1-45A6-BE01-F2354996B49D}"/>
              </a:ext>
            </a:extLst>
          </p:cNvPr>
          <p:cNvSpPr txBox="1">
            <a:spLocks noChangeArrowheads="1"/>
          </p:cNvSpPr>
          <p:nvPr/>
        </p:nvSpPr>
        <p:spPr bwMode="auto">
          <a:xfrm>
            <a:off x="1295400" y="623888"/>
            <a:ext cx="393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§4.6.3 </a:t>
            </a:r>
            <a:r>
              <a:rPr lang="zh-CN" altLang="en-US" sz="2800">
                <a:ea typeface="黑体" panose="02010609060101010101" pitchFamily="49" charset="-122"/>
              </a:rPr>
              <a:t>完全非弹性碰撞 </a:t>
            </a:r>
          </a:p>
        </p:txBody>
      </p:sp>
      <p:graphicFrame>
        <p:nvGraphicFramePr>
          <p:cNvPr id="33794" name="Object 3">
            <a:extLst>
              <a:ext uri="{FF2B5EF4-FFF2-40B4-BE49-F238E27FC236}">
                <a16:creationId xmlns:a16="http://schemas.microsoft.com/office/drawing/2014/main" id="{AFA4E341-8C54-423D-AEF9-BC56E140507B}"/>
              </a:ext>
            </a:extLst>
          </p:cNvPr>
          <p:cNvGraphicFramePr>
            <a:graphicFrameLocks noChangeAspect="1"/>
          </p:cNvGraphicFramePr>
          <p:nvPr/>
        </p:nvGraphicFramePr>
        <p:xfrm>
          <a:off x="1524000" y="1752600"/>
          <a:ext cx="3149600" cy="500063"/>
        </p:xfrm>
        <a:graphic>
          <a:graphicData uri="http://schemas.openxmlformats.org/presentationml/2006/ole">
            <mc:AlternateContent xmlns:mc="http://schemas.openxmlformats.org/markup-compatibility/2006">
              <mc:Choice xmlns:v="urn:schemas-microsoft-com:vml" Requires="v">
                <p:oleObj spid="_x0000_s33802" name="Equation" r:id="rId3" imgW="1358640" imgH="215640" progId="Equation.3">
                  <p:embed/>
                </p:oleObj>
              </mc:Choice>
              <mc:Fallback>
                <p:oleObj name="Equation" r:id="rId3" imgW="135864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31496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4">
            <a:extLst>
              <a:ext uri="{FF2B5EF4-FFF2-40B4-BE49-F238E27FC236}">
                <a16:creationId xmlns:a16="http://schemas.microsoft.com/office/drawing/2014/main" id="{AAAB261F-F498-44F6-B78A-E567E8BC7084}"/>
              </a:ext>
            </a:extLst>
          </p:cNvPr>
          <p:cNvGraphicFramePr>
            <a:graphicFrameLocks noChangeAspect="1"/>
          </p:cNvGraphicFramePr>
          <p:nvPr/>
        </p:nvGraphicFramePr>
        <p:xfrm>
          <a:off x="2397125" y="2209800"/>
          <a:ext cx="4003675" cy="527050"/>
        </p:xfrm>
        <a:graphic>
          <a:graphicData uri="http://schemas.openxmlformats.org/presentationml/2006/ole">
            <mc:AlternateContent xmlns:mc="http://schemas.openxmlformats.org/markup-compatibility/2006">
              <mc:Choice xmlns:v="urn:schemas-microsoft-com:vml" Requires="v">
                <p:oleObj spid="_x0000_s33803" name="Equation" r:id="rId5" imgW="1841400" imgH="228600" progId="Equation.3">
                  <p:embed/>
                </p:oleObj>
              </mc:Choice>
              <mc:Fallback>
                <p:oleObj name="Equation" r:id="rId5" imgW="1841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25" y="2209800"/>
                        <a:ext cx="40036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5">
            <a:extLst>
              <a:ext uri="{FF2B5EF4-FFF2-40B4-BE49-F238E27FC236}">
                <a16:creationId xmlns:a16="http://schemas.microsoft.com/office/drawing/2014/main" id="{2CD0EB73-E2F8-44DE-9846-F053A6855866}"/>
              </a:ext>
            </a:extLst>
          </p:cNvPr>
          <p:cNvGraphicFramePr>
            <a:graphicFrameLocks noChangeAspect="1"/>
          </p:cNvGraphicFramePr>
          <p:nvPr/>
        </p:nvGraphicFramePr>
        <p:xfrm>
          <a:off x="2438400" y="3352800"/>
          <a:ext cx="4064000" cy="838200"/>
        </p:xfrm>
        <a:graphic>
          <a:graphicData uri="http://schemas.openxmlformats.org/presentationml/2006/ole">
            <mc:AlternateContent xmlns:mc="http://schemas.openxmlformats.org/markup-compatibility/2006">
              <mc:Choice xmlns:v="urn:schemas-microsoft-com:vml" Requires="v">
                <p:oleObj spid="_x0000_s33804" name="Equation" r:id="rId7" imgW="2057400" imgH="393480" progId="Equation.3">
                  <p:embed/>
                </p:oleObj>
              </mc:Choice>
              <mc:Fallback>
                <p:oleObj name="Equation" r:id="rId7" imgW="205740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352800"/>
                        <a:ext cx="4064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6">
            <a:extLst>
              <a:ext uri="{FF2B5EF4-FFF2-40B4-BE49-F238E27FC236}">
                <a16:creationId xmlns:a16="http://schemas.microsoft.com/office/drawing/2014/main" id="{E6EC076B-4A09-4D7B-A713-0D33D834B19C}"/>
              </a:ext>
            </a:extLst>
          </p:cNvPr>
          <p:cNvGraphicFramePr>
            <a:graphicFrameLocks noChangeAspect="1"/>
          </p:cNvGraphicFramePr>
          <p:nvPr/>
        </p:nvGraphicFramePr>
        <p:xfrm>
          <a:off x="3048000" y="4267200"/>
          <a:ext cx="2743200" cy="933450"/>
        </p:xfrm>
        <a:graphic>
          <a:graphicData uri="http://schemas.openxmlformats.org/presentationml/2006/ole">
            <mc:AlternateContent xmlns:mc="http://schemas.openxmlformats.org/markup-compatibility/2006">
              <mc:Choice xmlns:v="urn:schemas-microsoft-com:vml" Requires="v">
                <p:oleObj spid="_x0000_s33805" name="Equation" r:id="rId9" imgW="1269720" imgH="431640" progId="Equation.3">
                  <p:embed/>
                </p:oleObj>
              </mc:Choice>
              <mc:Fallback>
                <p:oleObj name="Equation" r:id="rId9" imgW="126972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4267200"/>
                        <a:ext cx="27432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7">
            <a:extLst>
              <a:ext uri="{FF2B5EF4-FFF2-40B4-BE49-F238E27FC236}">
                <a16:creationId xmlns:a16="http://schemas.microsoft.com/office/drawing/2014/main" id="{7B4B93F4-683A-45A5-A48C-6E133A839D3D}"/>
              </a:ext>
            </a:extLst>
          </p:cNvPr>
          <p:cNvGraphicFramePr>
            <a:graphicFrameLocks noChangeAspect="1"/>
          </p:cNvGraphicFramePr>
          <p:nvPr/>
        </p:nvGraphicFramePr>
        <p:xfrm>
          <a:off x="2514600" y="5105400"/>
          <a:ext cx="2971800" cy="965200"/>
        </p:xfrm>
        <a:graphic>
          <a:graphicData uri="http://schemas.openxmlformats.org/presentationml/2006/ole">
            <mc:AlternateContent xmlns:mc="http://schemas.openxmlformats.org/markup-compatibility/2006">
              <mc:Choice xmlns:v="urn:schemas-microsoft-com:vml" Requires="v">
                <p:oleObj spid="_x0000_s33806" name="Equation" r:id="rId11" imgW="1269720" imgH="431640" progId="Equation.3">
                  <p:embed/>
                </p:oleObj>
              </mc:Choice>
              <mc:Fallback>
                <p:oleObj name="Equation" r:id="rId11" imgW="1269720" imgH="431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5105400"/>
                        <a:ext cx="2971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8">
            <a:extLst>
              <a:ext uri="{FF2B5EF4-FFF2-40B4-BE49-F238E27FC236}">
                <a16:creationId xmlns:a16="http://schemas.microsoft.com/office/drawing/2014/main" id="{2CB4CE83-5F90-41E0-BE68-13AD42DFE017}"/>
              </a:ext>
            </a:extLst>
          </p:cNvPr>
          <p:cNvGraphicFramePr>
            <a:graphicFrameLocks noChangeAspect="1"/>
          </p:cNvGraphicFramePr>
          <p:nvPr/>
        </p:nvGraphicFramePr>
        <p:xfrm>
          <a:off x="1524000" y="2859088"/>
          <a:ext cx="1582738" cy="482600"/>
        </p:xfrm>
        <a:graphic>
          <a:graphicData uri="http://schemas.openxmlformats.org/presentationml/2006/ole">
            <mc:AlternateContent xmlns:mc="http://schemas.openxmlformats.org/markup-compatibility/2006">
              <mc:Choice xmlns:v="urn:schemas-microsoft-com:vml" Requires="v">
                <p:oleObj spid="_x0000_s33807" name="Equation" r:id="rId13" imgW="749160" imgH="228600" progId="Equation.3">
                  <p:embed/>
                </p:oleObj>
              </mc:Choice>
              <mc:Fallback>
                <p:oleObj name="Equation" r:id="rId13" imgW="74916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2859088"/>
                        <a:ext cx="1582738" cy="48260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Text Box 9">
            <a:extLst>
              <a:ext uri="{FF2B5EF4-FFF2-40B4-BE49-F238E27FC236}">
                <a16:creationId xmlns:a16="http://schemas.microsoft.com/office/drawing/2014/main" id="{1919A557-9379-41C0-B308-34CF6E6407F2}"/>
              </a:ext>
            </a:extLst>
          </p:cNvPr>
          <p:cNvSpPr txBox="1">
            <a:spLocks noChangeArrowheads="1"/>
          </p:cNvSpPr>
          <p:nvPr/>
        </p:nvSpPr>
        <p:spPr bwMode="auto">
          <a:xfrm>
            <a:off x="1431925" y="1260475"/>
            <a:ext cx="600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完全非弹性碰撞</a:t>
            </a:r>
            <a:r>
              <a:rPr lang="en-US" altLang="zh-CN">
                <a:ea typeface="宋体" panose="02010600030101010101" pitchFamily="2" charset="-122"/>
              </a:rPr>
              <a:t>——</a:t>
            </a:r>
            <a:r>
              <a:rPr lang="zh-CN" altLang="en-US">
                <a:ea typeface="宋体" panose="02010600030101010101" pitchFamily="2" charset="-122"/>
              </a:rPr>
              <a:t>两物体碰后不再分开</a:t>
            </a:r>
            <a:r>
              <a:rPr lang="en-US" altLang="zh-CN">
                <a:ea typeface="宋体" panose="02010600030101010101" pitchFamily="2" charset="-122"/>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Text Box 2">
            <a:extLst>
              <a:ext uri="{FF2B5EF4-FFF2-40B4-BE49-F238E27FC236}">
                <a16:creationId xmlns:a16="http://schemas.microsoft.com/office/drawing/2014/main" id="{51634E9F-DC6B-4E9B-B101-0868529B3836}"/>
              </a:ext>
            </a:extLst>
          </p:cNvPr>
          <p:cNvSpPr txBox="1">
            <a:spLocks noChangeArrowheads="1"/>
          </p:cNvSpPr>
          <p:nvPr/>
        </p:nvSpPr>
        <p:spPr bwMode="auto">
          <a:xfrm>
            <a:off x="1219200" y="29718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打铁时，要求</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zh-CN" altLang="en-US">
                <a:ea typeface="宋体" panose="02010600030101010101" pitchFamily="2" charset="-122"/>
              </a:rPr>
              <a:t>大</a:t>
            </a:r>
            <a:r>
              <a:rPr lang="en-US" altLang="zh-CN">
                <a:ea typeface="宋体" panose="02010600030101010101" pitchFamily="2" charset="-122"/>
              </a:rPr>
              <a:t>. </a:t>
            </a:r>
            <a:r>
              <a:rPr lang="zh-CN" altLang="en-US">
                <a:ea typeface="宋体" panose="02010600030101010101" pitchFamily="2" charset="-122"/>
              </a:rPr>
              <a:t>即要求</a:t>
            </a:r>
            <a:r>
              <a:rPr lang="en-US" altLang="zh-CN" i="1">
                <a:ea typeface="宋体" panose="02010600030101010101" pitchFamily="2" charset="-122"/>
              </a:rPr>
              <a:t>m</a:t>
            </a:r>
            <a:r>
              <a:rPr lang="en-US" altLang="zh-CN" baseline="-25000">
                <a:ea typeface="宋体" panose="02010600030101010101" pitchFamily="2" charset="-122"/>
              </a:rPr>
              <a:t>2 </a:t>
            </a:r>
            <a:r>
              <a:rPr lang="en-US" altLang="zh-CN">
                <a:ea typeface="宋体" panose="02010600030101010101" pitchFamily="2" charset="-122"/>
              </a:rPr>
              <a:t>&gt;&gt;</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即汽锤的质量</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应远小于锻件（包括铁砧）质量</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34821" name="Text Box 3">
            <a:extLst>
              <a:ext uri="{FF2B5EF4-FFF2-40B4-BE49-F238E27FC236}">
                <a16:creationId xmlns:a16="http://schemas.microsoft.com/office/drawing/2014/main" id="{8B8DCE84-372B-4136-91D9-2876788D74BB}"/>
              </a:ext>
            </a:extLst>
          </p:cNvPr>
          <p:cNvSpPr txBox="1">
            <a:spLocks noChangeArrowheads="1"/>
          </p:cNvSpPr>
          <p:nvPr/>
        </p:nvSpPr>
        <p:spPr bwMode="auto">
          <a:xfrm>
            <a:off x="1295400" y="4206875"/>
            <a:ext cx="4808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打桩时</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要求 </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en-US" altLang="zh-CN">
                <a:ea typeface="宋体" panose="02010600030101010101" pitchFamily="2" charset="-122"/>
                <a:sym typeface="Symbol" panose="05050102010706020507" pitchFamily="18" charset="2"/>
              </a:rPr>
              <a:t> 0,  </a:t>
            </a:r>
            <a:r>
              <a:rPr lang="zh-CN" altLang="en-US">
                <a:ea typeface="宋体" panose="02010600030101010101" pitchFamily="2" charset="-122"/>
                <a:sym typeface="Symbol" panose="05050102010706020507" pitchFamily="18" charset="2"/>
              </a:rPr>
              <a:t>即</a:t>
            </a:r>
            <a:r>
              <a:rPr lang="en-US" altLang="zh-CN" i="1">
                <a:ea typeface="宋体" panose="02010600030101010101" pitchFamily="2" charset="-122"/>
                <a:sym typeface="Symbol" panose="05050102010706020507" pitchFamily="18" charset="2"/>
              </a:rPr>
              <a:t>m</a:t>
            </a:r>
            <a:r>
              <a:rPr lang="en-US" altLang="zh-CN" baseline="-25000">
                <a:ea typeface="宋体" panose="02010600030101010101" pitchFamily="2" charset="-122"/>
                <a:sym typeface="Symbol" panose="05050102010706020507" pitchFamily="18" charset="2"/>
              </a:rPr>
              <a:t>1</a:t>
            </a:r>
            <a:r>
              <a:rPr lang="en-US" altLang="zh-CN">
                <a:ea typeface="宋体" panose="02010600030101010101" pitchFamily="2" charset="-122"/>
                <a:sym typeface="Symbol" panose="05050102010706020507" pitchFamily="18" charset="2"/>
              </a:rPr>
              <a:t>&gt;&gt;</a:t>
            </a:r>
            <a:r>
              <a:rPr lang="en-US" altLang="zh-CN" i="1">
                <a:ea typeface="宋体" panose="02010600030101010101" pitchFamily="2" charset="-122"/>
                <a:sym typeface="Symbol" panose="05050102010706020507" pitchFamily="18" charset="2"/>
              </a:rPr>
              <a:t>m</a:t>
            </a:r>
            <a:r>
              <a:rPr lang="en-US" altLang="zh-CN" baseline="-25000">
                <a:ea typeface="宋体" panose="02010600030101010101" pitchFamily="2" charset="-122"/>
                <a:sym typeface="Symbol" panose="05050102010706020507" pitchFamily="18" charset="2"/>
              </a:rPr>
              <a:t>2</a:t>
            </a:r>
            <a:r>
              <a:rPr lang="en-US" altLang="zh-CN">
                <a:ea typeface="宋体" panose="02010600030101010101" pitchFamily="2" charset="-122"/>
                <a:sym typeface="Symbol" panose="05050102010706020507" pitchFamily="18" charset="2"/>
              </a:rPr>
              <a:t> .     </a:t>
            </a:r>
          </a:p>
        </p:txBody>
      </p:sp>
      <p:graphicFrame>
        <p:nvGraphicFramePr>
          <p:cNvPr id="34818" name="Object 4">
            <a:extLst>
              <a:ext uri="{FF2B5EF4-FFF2-40B4-BE49-F238E27FC236}">
                <a16:creationId xmlns:a16="http://schemas.microsoft.com/office/drawing/2014/main" id="{880F4692-8A33-4328-B80B-168D03FD534A}"/>
              </a:ext>
            </a:extLst>
          </p:cNvPr>
          <p:cNvGraphicFramePr>
            <a:graphicFrameLocks noChangeAspect="1"/>
          </p:cNvGraphicFramePr>
          <p:nvPr/>
        </p:nvGraphicFramePr>
        <p:xfrm>
          <a:off x="1905000" y="1295400"/>
          <a:ext cx="1981200" cy="1293813"/>
        </p:xfrm>
        <a:graphic>
          <a:graphicData uri="http://schemas.openxmlformats.org/presentationml/2006/ole">
            <mc:AlternateContent xmlns:mc="http://schemas.openxmlformats.org/markup-compatibility/2006">
              <mc:Choice xmlns:v="urn:schemas-microsoft-com:vml" Requires="v">
                <p:oleObj spid="_x0000_s34851" name="Equation" r:id="rId3" imgW="952200" imgH="622080" progId="Equation.3">
                  <p:embed/>
                </p:oleObj>
              </mc:Choice>
              <mc:Fallback>
                <p:oleObj name="Equation" r:id="rId3" imgW="952200" imgH="622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19812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2" name="Group 5">
            <a:extLst>
              <a:ext uri="{FF2B5EF4-FFF2-40B4-BE49-F238E27FC236}">
                <a16:creationId xmlns:a16="http://schemas.microsoft.com/office/drawing/2014/main" id="{FA481F8A-3B04-47B7-875A-DD3401CDA0C8}"/>
              </a:ext>
            </a:extLst>
          </p:cNvPr>
          <p:cNvGrpSpPr>
            <a:grpSpLocks/>
          </p:cNvGrpSpPr>
          <p:nvPr/>
        </p:nvGrpSpPr>
        <p:grpSpPr bwMode="auto">
          <a:xfrm>
            <a:off x="4572000" y="620713"/>
            <a:ext cx="3808413" cy="2036762"/>
            <a:chOff x="2880" y="391"/>
            <a:chExt cx="2399" cy="1283"/>
          </a:xfrm>
        </p:grpSpPr>
        <p:grpSp>
          <p:nvGrpSpPr>
            <p:cNvPr id="34824" name="Group 6">
              <a:extLst>
                <a:ext uri="{FF2B5EF4-FFF2-40B4-BE49-F238E27FC236}">
                  <a16:creationId xmlns:a16="http://schemas.microsoft.com/office/drawing/2014/main" id="{27AF6AE7-7C55-4F76-A221-9E66C530F84B}"/>
                </a:ext>
              </a:extLst>
            </p:cNvPr>
            <p:cNvGrpSpPr>
              <a:grpSpLocks/>
            </p:cNvGrpSpPr>
            <p:nvPr/>
          </p:nvGrpSpPr>
          <p:grpSpPr bwMode="auto">
            <a:xfrm>
              <a:off x="2880" y="391"/>
              <a:ext cx="2399" cy="1283"/>
              <a:chOff x="2880" y="391"/>
              <a:chExt cx="2399" cy="1283"/>
            </a:xfrm>
          </p:grpSpPr>
          <p:sp>
            <p:nvSpPr>
              <p:cNvPr id="34826" name="Line 7">
                <a:extLst>
                  <a:ext uri="{FF2B5EF4-FFF2-40B4-BE49-F238E27FC236}">
                    <a16:creationId xmlns:a16="http://schemas.microsoft.com/office/drawing/2014/main" id="{0C9EA8E4-B85C-45B0-A603-32398753EA88}"/>
                  </a:ext>
                </a:extLst>
              </p:cNvPr>
              <p:cNvSpPr>
                <a:spLocks noChangeShapeType="1"/>
              </p:cNvSpPr>
              <p:nvPr/>
            </p:nvSpPr>
            <p:spPr bwMode="auto">
              <a:xfrm flipV="1">
                <a:off x="3217" y="432"/>
                <a:ext cx="0" cy="115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7" name="Line 8">
                <a:extLst>
                  <a:ext uri="{FF2B5EF4-FFF2-40B4-BE49-F238E27FC236}">
                    <a16:creationId xmlns:a16="http://schemas.microsoft.com/office/drawing/2014/main" id="{25ABE4E2-C2B1-4C51-94DA-863FD932A45D}"/>
                  </a:ext>
                </a:extLst>
              </p:cNvPr>
              <p:cNvSpPr>
                <a:spLocks noChangeShapeType="1"/>
              </p:cNvSpPr>
              <p:nvPr/>
            </p:nvSpPr>
            <p:spPr bwMode="auto">
              <a:xfrm flipV="1">
                <a:off x="3072" y="1414"/>
                <a:ext cx="1968" cy="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8" name="Line 9">
                <a:extLst>
                  <a:ext uri="{FF2B5EF4-FFF2-40B4-BE49-F238E27FC236}">
                    <a16:creationId xmlns:a16="http://schemas.microsoft.com/office/drawing/2014/main" id="{9E712856-6B36-4FA0-83C6-F021D37596E9}"/>
                  </a:ext>
                </a:extLst>
              </p:cNvPr>
              <p:cNvSpPr>
                <a:spLocks noChangeShapeType="1"/>
              </p:cNvSpPr>
              <p:nvPr/>
            </p:nvSpPr>
            <p:spPr bwMode="auto">
              <a:xfrm flipH="1">
                <a:off x="3216" y="1078"/>
                <a:ext cx="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10">
                <a:extLst>
                  <a:ext uri="{FF2B5EF4-FFF2-40B4-BE49-F238E27FC236}">
                    <a16:creationId xmlns:a16="http://schemas.microsoft.com/office/drawing/2014/main" id="{E2966C0C-D403-447A-BC49-72EA6BFD1A4C}"/>
                  </a:ext>
                </a:extLst>
              </p:cNvPr>
              <p:cNvSpPr>
                <a:spLocks noChangeShapeType="1"/>
              </p:cNvSpPr>
              <p:nvPr/>
            </p:nvSpPr>
            <p:spPr bwMode="auto">
              <a:xfrm>
                <a:off x="3217" y="695"/>
                <a:ext cx="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11">
                <a:extLst>
                  <a:ext uri="{FF2B5EF4-FFF2-40B4-BE49-F238E27FC236}">
                    <a16:creationId xmlns:a16="http://schemas.microsoft.com/office/drawing/2014/main" id="{427BAD82-90B7-481F-B57E-1C1D37995AE5}"/>
                  </a:ext>
                </a:extLst>
              </p:cNvPr>
              <p:cNvSpPr>
                <a:spLocks noChangeShapeType="1"/>
              </p:cNvSpPr>
              <p:nvPr/>
            </p:nvSpPr>
            <p:spPr bwMode="auto">
              <a:xfrm flipV="1">
                <a:off x="3217" y="462"/>
                <a:ext cx="0" cy="13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12">
                <a:extLst>
                  <a:ext uri="{FF2B5EF4-FFF2-40B4-BE49-F238E27FC236}">
                    <a16:creationId xmlns:a16="http://schemas.microsoft.com/office/drawing/2014/main" id="{F8AC574C-B46C-437C-B909-76E66035A4A9}"/>
                  </a:ext>
                </a:extLst>
              </p:cNvPr>
              <p:cNvSpPr txBox="1">
                <a:spLocks noChangeArrowheads="1"/>
              </p:cNvSpPr>
              <p:nvPr/>
            </p:nvSpPr>
            <p:spPr bwMode="auto">
              <a:xfrm>
                <a:off x="2880" y="886"/>
                <a:ext cx="38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0.5</a:t>
                </a:r>
              </a:p>
            </p:txBody>
          </p:sp>
          <p:sp>
            <p:nvSpPr>
              <p:cNvPr id="34832" name="Text Box 13">
                <a:extLst>
                  <a:ext uri="{FF2B5EF4-FFF2-40B4-BE49-F238E27FC236}">
                    <a16:creationId xmlns:a16="http://schemas.microsoft.com/office/drawing/2014/main" id="{D82810F7-4B51-4DC4-B89E-A270D3DA1F7C}"/>
                  </a:ext>
                </a:extLst>
              </p:cNvPr>
              <p:cNvSpPr txBox="1">
                <a:spLocks noChangeArrowheads="1"/>
              </p:cNvSpPr>
              <p:nvPr/>
            </p:nvSpPr>
            <p:spPr bwMode="auto">
              <a:xfrm>
                <a:off x="2880" y="507"/>
                <a:ext cx="43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1.0</a:t>
                </a:r>
              </a:p>
            </p:txBody>
          </p:sp>
          <p:graphicFrame>
            <p:nvGraphicFramePr>
              <p:cNvPr id="34819" name="Object 14">
                <a:extLst>
                  <a:ext uri="{FF2B5EF4-FFF2-40B4-BE49-F238E27FC236}">
                    <a16:creationId xmlns:a16="http://schemas.microsoft.com/office/drawing/2014/main" id="{D81E3146-3C42-47FF-ABFC-8CADC07F25B8}"/>
                  </a:ext>
                </a:extLst>
              </p:cNvPr>
              <p:cNvGraphicFramePr>
                <a:graphicFrameLocks noChangeAspect="1"/>
              </p:cNvGraphicFramePr>
              <p:nvPr/>
            </p:nvGraphicFramePr>
            <p:xfrm>
              <a:off x="3315" y="391"/>
              <a:ext cx="765" cy="255"/>
            </p:xfrm>
            <a:graphic>
              <a:graphicData uri="http://schemas.openxmlformats.org/presentationml/2006/ole">
                <mc:AlternateContent xmlns:mc="http://schemas.openxmlformats.org/markup-compatibility/2006">
                  <mc:Choice xmlns:v="urn:schemas-microsoft-com:vml" Requires="v">
                    <p:oleObj spid="_x0000_s34852" name="Equation" r:id="rId5" imgW="647640" imgH="215640" progId="Equation.3">
                      <p:embed/>
                    </p:oleObj>
                  </mc:Choice>
                  <mc:Fallback>
                    <p:oleObj name="Equation" r:id="rId5" imgW="647640" imgH="21564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 y="391"/>
                            <a:ext cx="76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3" name="Text Box 15">
                <a:extLst>
                  <a:ext uri="{FF2B5EF4-FFF2-40B4-BE49-F238E27FC236}">
                    <a16:creationId xmlns:a16="http://schemas.microsoft.com/office/drawing/2014/main" id="{1D688DFD-12DE-4359-BD50-A138CC144B72}"/>
                  </a:ext>
                </a:extLst>
              </p:cNvPr>
              <p:cNvSpPr txBox="1">
                <a:spLocks noChangeArrowheads="1"/>
              </p:cNvSpPr>
              <p:nvPr/>
            </p:nvSpPr>
            <p:spPr bwMode="auto">
              <a:xfrm>
                <a:off x="3390" y="1390"/>
                <a:ext cx="1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chemeClr val="tx2"/>
                    </a:solidFill>
                    <a:ea typeface="宋体" panose="02010600030101010101" pitchFamily="2" charset="-122"/>
                  </a:rPr>
                  <a:t> 2  </a:t>
                </a:r>
              </a:p>
            </p:txBody>
          </p:sp>
          <p:sp>
            <p:nvSpPr>
              <p:cNvPr id="34834" name="Text Box 16">
                <a:extLst>
                  <a:ext uri="{FF2B5EF4-FFF2-40B4-BE49-F238E27FC236}">
                    <a16:creationId xmlns:a16="http://schemas.microsoft.com/office/drawing/2014/main" id="{9E92FC2D-230E-4C51-A0C5-689DED5B6404}"/>
                  </a:ext>
                </a:extLst>
              </p:cNvPr>
              <p:cNvSpPr txBox="1">
                <a:spLocks noChangeArrowheads="1"/>
              </p:cNvSpPr>
              <p:nvPr/>
            </p:nvSpPr>
            <p:spPr bwMode="auto">
              <a:xfrm>
                <a:off x="4397" y="1409"/>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chemeClr val="tx2"/>
                    </a:solidFill>
                    <a:ea typeface="宋体" panose="02010600030101010101" pitchFamily="2" charset="-122"/>
                  </a:rPr>
                  <a:t> 10 </a:t>
                </a:r>
              </a:p>
            </p:txBody>
          </p:sp>
          <p:sp>
            <p:nvSpPr>
              <p:cNvPr id="34835" name="Text Box 17">
                <a:extLst>
                  <a:ext uri="{FF2B5EF4-FFF2-40B4-BE49-F238E27FC236}">
                    <a16:creationId xmlns:a16="http://schemas.microsoft.com/office/drawing/2014/main" id="{3865059E-79B3-4787-9E37-E035C3C24C8C}"/>
                  </a:ext>
                </a:extLst>
              </p:cNvPr>
              <p:cNvSpPr txBox="1">
                <a:spLocks noChangeArrowheads="1"/>
              </p:cNvSpPr>
              <p:nvPr/>
            </p:nvSpPr>
            <p:spPr bwMode="auto">
              <a:xfrm>
                <a:off x="4656" y="1414"/>
                <a:ext cx="6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tx2"/>
                    </a:solidFill>
                    <a:ea typeface="宋体" panose="02010600030101010101" pitchFamily="2" charset="-122"/>
                  </a:rPr>
                  <a:t> m</a:t>
                </a:r>
                <a:r>
                  <a:rPr lang="en-US" altLang="zh-CN" baseline="-25000">
                    <a:solidFill>
                      <a:schemeClr val="tx2"/>
                    </a:solidFill>
                    <a:ea typeface="宋体" panose="02010600030101010101" pitchFamily="2" charset="-122"/>
                  </a:rPr>
                  <a:t>1</a:t>
                </a:r>
                <a:r>
                  <a:rPr lang="en-US" altLang="zh-CN" i="1">
                    <a:solidFill>
                      <a:schemeClr val="tx2"/>
                    </a:solidFill>
                    <a:ea typeface="宋体" panose="02010600030101010101" pitchFamily="2" charset="-122"/>
                  </a:rPr>
                  <a:t>/m</a:t>
                </a:r>
                <a:r>
                  <a:rPr lang="en-US" altLang="zh-CN" baseline="-25000">
                    <a:solidFill>
                      <a:schemeClr val="tx2"/>
                    </a:solidFill>
                    <a:ea typeface="宋体" panose="02010600030101010101" pitchFamily="2" charset="-122"/>
                  </a:rPr>
                  <a:t>2</a:t>
                </a:r>
                <a:endParaRPr lang="en-US" altLang="zh-CN">
                  <a:solidFill>
                    <a:schemeClr val="tx2"/>
                  </a:solidFill>
                  <a:ea typeface="宋体" panose="02010600030101010101" pitchFamily="2" charset="-122"/>
                </a:endParaRPr>
              </a:p>
            </p:txBody>
          </p:sp>
          <p:grpSp>
            <p:nvGrpSpPr>
              <p:cNvPr id="34836" name="Group 18">
                <a:extLst>
                  <a:ext uri="{FF2B5EF4-FFF2-40B4-BE49-F238E27FC236}">
                    <a16:creationId xmlns:a16="http://schemas.microsoft.com/office/drawing/2014/main" id="{337D4D12-EF5B-49E4-BF5B-86E38C282DC5}"/>
                  </a:ext>
                </a:extLst>
              </p:cNvPr>
              <p:cNvGrpSpPr>
                <a:grpSpLocks/>
              </p:cNvGrpSpPr>
              <p:nvPr/>
            </p:nvGrpSpPr>
            <p:grpSpPr bwMode="auto">
              <a:xfrm>
                <a:off x="3222" y="1366"/>
                <a:ext cx="1290" cy="48"/>
                <a:chOff x="3750" y="1344"/>
                <a:chExt cx="1290" cy="48"/>
              </a:xfrm>
            </p:grpSpPr>
            <p:sp>
              <p:nvSpPr>
                <p:cNvPr id="34840" name="Line 19">
                  <a:extLst>
                    <a:ext uri="{FF2B5EF4-FFF2-40B4-BE49-F238E27FC236}">
                      <a16:creationId xmlns:a16="http://schemas.microsoft.com/office/drawing/2014/main" id="{F805878A-6E7C-4249-848C-2E370E8F8866}"/>
                    </a:ext>
                  </a:extLst>
                </p:cNvPr>
                <p:cNvSpPr>
                  <a:spLocks noChangeShapeType="1"/>
                </p:cNvSpPr>
                <p:nvPr/>
              </p:nvSpPr>
              <p:spPr bwMode="auto">
                <a:xfrm>
                  <a:off x="3879"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0">
                  <a:extLst>
                    <a:ext uri="{FF2B5EF4-FFF2-40B4-BE49-F238E27FC236}">
                      <a16:creationId xmlns:a16="http://schemas.microsoft.com/office/drawing/2014/main" id="{A6DCC7E5-B687-4BED-A6CC-C9DE80887A15}"/>
                    </a:ext>
                  </a:extLst>
                </p:cNvPr>
                <p:cNvSpPr>
                  <a:spLocks noChangeShapeType="1"/>
                </p:cNvSpPr>
                <p:nvPr/>
              </p:nvSpPr>
              <p:spPr bwMode="auto">
                <a:xfrm>
                  <a:off x="4008"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21">
                  <a:extLst>
                    <a:ext uri="{FF2B5EF4-FFF2-40B4-BE49-F238E27FC236}">
                      <a16:creationId xmlns:a16="http://schemas.microsoft.com/office/drawing/2014/main" id="{2049A040-1DAB-4C5D-89E2-DA36C53F60A7}"/>
                    </a:ext>
                  </a:extLst>
                </p:cNvPr>
                <p:cNvSpPr>
                  <a:spLocks noChangeShapeType="1"/>
                </p:cNvSpPr>
                <p:nvPr/>
              </p:nvSpPr>
              <p:spPr bwMode="auto">
                <a:xfrm>
                  <a:off x="3750"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2">
                  <a:extLst>
                    <a:ext uri="{FF2B5EF4-FFF2-40B4-BE49-F238E27FC236}">
                      <a16:creationId xmlns:a16="http://schemas.microsoft.com/office/drawing/2014/main" id="{20708043-4480-4EC4-AAA0-8600DB0098C5}"/>
                    </a:ext>
                  </a:extLst>
                </p:cNvPr>
                <p:cNvSpPr>
                  <a:spLocks noChangeShapeType="1"/>
                </p:cNvSpPr>
                <p:nvPr/>
              </p:nvSpPr>
              <p:spPr bwMode="auto">
                <a:xfrm>
                  <a:off x="4137"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3">
                  <a:extLst>
                    <a:ext uri="{FF2B5EF4-FFF2-40B4-BE49-F238E27FC236}">
                      <a16:creationId xmlns:a16="http://schemas.microsoft.com/office/drawing/2014/main" id="{E8063D13-9CFC-4602-862C-6CB8FCD2D49C}"/>
                    </a:ext>
                  </a:extLst>
                </p:cNvPr>
                <p:cNvSpPr>
                  <a:spLocks noChangeShapeType="1"/>
                </p:cNvSpPr>
                <p:nvPr/>
              </p:nvSpPr>
              <p:spPr bwMode="auto">
                <a:xfrm>
                  <a:off x="4266"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4">
                  <a:extLst>
                    <a:ext uri="{FF2B5EF4-FFF2-40B4-BE49-F238E27FC236}">
                      <a16:creationId xmlns:a16="http://schemas.microsoft.com/office/drawing/2014/main" id="{6008537C-F240-4DEA-BFFA-361265CE3A47}"/>
                    </a:ext>
                  </a:extLst>
                </p:cNvPr>
                <p:cNvSpPr>
                  <a:spLocks noChangeShapeType="1"/>
                </p:cNvSpPr>
                <p:nvPr/>
              </p:nvSpPr>
              <p:spPr bwMode="auto">
                <a:xfrm>
                  <a:off x="4395"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25">
                  <a:extLst>
                    <a:ext uri="{FF2B5EF4-FFF2-40B4-BE49-F238E27FC236}">
                      <a16:creationId xmlns:a16="http://schemas.microsoft.com/office/drawing/2014/main" id="{0FB0FFA5-0DE3-4B4F-833E-BD969FEA0EF6}"/>
                    </a:ext>
                  </a:extLst>
                </p:cNvPr>
                <p:cNvSpPr>
                  <a:spLocks noChangeShapeType="1"/>
                </p:cNvSpPr>
                <p:nvPr/>
              </p:nvSpPr>
              <p:spPr bwMode="auto">
                <a:xfrm>
                  <a:off x="4524"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26">
                  <a:extLst>
                    <a:ext uri="{FF2B5EF4-FFF2-40B4-BE49-F238E27FC236}">
                      <a16:creationId xmlns:a16="http://schemas.microsoft.com/office/drawing/2014/main" id="{F11BFA4E-2609-41AE-98C5-F0470BDAEEE5}"/>
                    </a:ext>
                  </a:extLst>
                </p:cNvPr>
                <p:cNvSpPr>
                  <a:spLocks noChangeShapeType="1"/>
                </p:cNvSpPr>
                <p:nvPr/>
              </p:nvSpPr>
              <p:spPr bwMode="auto">
                <a:xfrm>
                  <a:off x="4653"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27">
                  <a:extLst>
                    <a:ext uri="{FF2B5EF4-FFF2-40B4-BE49-F238E27FC236}">
                      <a16:creationId xmlns:a16="http://schemas.microsoft.com/office/drawing/2014/main" id="{4D12946F-700E-4A94-A140-6094D8E4890D}"/>
                    </a:ext>
                  </a:extLst>
                </p:cNvPr>
                <p:cNvSpPr>
                  <a:spLocks noChangeShapeType="1"/>
                </p:cNvSpPr>
                <p:nvPr/>
              </p:nvSpPr>
              <p:spPr bwMode="auto">
                <a:xfrm>
                  <a:off x="4782"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28">
                  <a:extLst>
                    <a:ext uri="{FF2B5EF4-FFF2-40B4-BE49-F238E27FC236}">
                      <a16:creationId xmlns:a16="http://schemas.microsoft.com/office/drawing/2014/main" id="{96E4FD9B-FAB3-41E4-A76D-8235000F98B8}"/>
                    </a:ext>
                  </a:extLst>
                </p:cNvPr>
                <p:cNvSpPr>
                  <a:spLocks noChangeShapeType="1"/>
                </p:cNvSpPr>
                <p:nvPr/>
              </p:nvSpPr>
              <p:spPr bwMode="auto">
                <a:xfrm>
                  <a:off x="4911"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29">
                  <a:extLst>
                    <a:ext uri="{FF2B5EF4-FFF2-40B4-BE49-F238E27FC236}">
                      <a16:creationId xmlns:a16="http://schemas.microsoft.com/office/drawing/2014/main" id="{4734A18C-553F-4BF7-BB84-F94BFC798320}"/>
                    </a:ext>
                  </a:extLst>
                </p:cNvPr>
                <p:cNvSpPr>
                  <a:spLocks noChangeShapeType="1"/>
                </p:cNvSpPr>
                <p:nvPr/>
              </p:nvSpPr>
              <p:spPr bwMode="auto">
                <a:xfrm>
                  <a:off x="5040" y="1344"/>
                  <a:ext cx="0"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7" name="Text Box 30">
                <a:extLst>
                  <a:ext uri="{FF2B5EF4-FFF2-40B4-BE49-F238E27FC236}">
                    <a16:creationId xmlns:a16="http://schemas.microsoft.com/office/drawing/2014/main" id="{9499A09A-72D2-43E4-807A-8450B0D0ED29}"/>
                  </a:ext>
                </a:extLst>
              </p:cNvPr>
              <p:cNvSpPr txBox="1">
                <a:spLocks noChangeArrowheads="1"/>
              </p:cNvSpPr>
              <p:nvPr/>
            </p:nvSpPr>
            <p:spPr bwMode="auto">
              <a:xfrm>
                <a:off x="3626" y="13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4</a:t>
                </a:r>
              </a:p>
            </p:txBody>
          </p:sp>
          <p:sp>
            <p:nvSpPr>
              <p:cNvPr id="34838" name="Text Box 31">
                <a:extLst>
                  <a:ext uri="{FF2B5EF4-FFF2-40B4-BE49-F238E27FC236}">
                    <a16:creationId xmlns:a16="http://schemas.microsoft.com/office/drawing/2014/main" id="{0772DFC4-D521-42A7-A810-D277E4359429}"/>
                  </a:ext>
                </a:extLst>
              </p:cNvPr>
              <p:cNvSpPr txBox="1">
                <a:spLocks noChangeArrowheads="1"/>
              </p:cNvSpPr>
              <p:nvPr/>
            </p:nvSpPr>
            <p:spPr bwMode="auto">
              <a:xfrm>
                <a:off x="3873" y="1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6</a:t>
                </a:r>
              </a:p>
            </p:txBody>
          </p:sp>
          <p:sp>
            <p:nvSpPr>
              <p:cNvPr id="34839" name="Text Box 32">
                <a:extLst>
                  <a:ext uri="{FF2B5EF4-FFF2-40B4-BE49-F238E27FC236}">
                    <a16:creationId xmlns:a16="http://schemas.microsoft.com/office/drawing/2014/main" id="{09872EA9-062C-481F-B239-5865FA39F7EC}"/>
                  </a:ext>
                </a:extLst>
              </p:cNvPr>
              <p:cNvSpPr txBox="1">
                <a:spLocks noChangeArrowheads="1"/>
              </p:cNvSpPr>
              <p:nvPr/>
            </p:nvSpPr>
            <p:spPr bwMode="auto">
              <a:xfrm>
                <a:off x="4149" y="13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8</a:t>
                </a:r>
              </a:p>
            </p:txBody>
          </p:sp>
        </p:grpSp>
        <p:sp>
          <p:nvSpPr>
            <p:cNvPr id="34825" name="Freeform 33">
              <a:extLst>
                <a:ext uri="{FF2B5EF4-FFF2-40B4-BE49-F238E27FC236}">
                  <a16:creationId xmlns:a16="http://schemas.microsoft.com/office/drawing/2014/main" id="{5E38B5DE-0769-428C-BBEA-E98190F1BC61}"/>
                </a:ext>
              </a:extLst>
            </p:cNvPr>
            <p:cNvSpPr>
              <a:spLocks/>
            </p:cNvSpPr>
            <p:nvPr/>
          </p:nvSpPr>
          <p:spPr bwMode="auto">
            <a:xfrm>
              <a:off x="3220" y="688"/>
              <a:ext cx="1294" cy="621"/>
            </a:xfrm>
            <a:custGeom>
              <a:avLst/>
              <a:gdLst>
                <a:gd name="T0" fmla="*/ 0 w 1294"/>
                <a:gd name="T1" fmla="*/ 0 h 621"/>
                <a:gd name="T2" fmla="*/ 97 w 1294"/>
                <a:gd name="T3" fmla="*/ 284 h 621"/>
                <a:gd name="T4" fmla="*/ 254 w 1294"/>
                <a:gd name="T5" fmla="*/ 471 h 621"/>
                <a:gd name="T6" fmla="*/ 516 w 1294"/>
                <a:gd name="T7" fmla="*/ 561 h 621"/>
                <a:gd name="T8" fmla="*/ 1294 w 1294"/>
                <a:gd name="T9" fmla="*/ 621 h 621"/>
                <a:gd name="T10" fmla="*/ 0 60000 65536"/>
                <a:gd name="T11" fmla="*/ 0 60000 65536"/>
                <a:gd name="T12" fmla="*/ 0 60000 65536"/>
                <a:gd name="T13" fmla="*/ 0 60000 65536"/>
                <a:gd name="T14" fmla="*/ 0 60000 65536"/>
                <a:gd name="T15" fmla="*/ 0 w 1294"/>
                <a:gd name="T16" fmla="*/ 0 h 621"/>
                <a:gd name="T17" fmla="*/ 1294 w 1294"/>
                <a:gd name="T18" fmla="*/ 621 h 621"/>
              </a:gdLst>
              <a:ahLst/>
              <a:cxnLst>
                <a:cxn ang="T10">
                  <a:pos x="T0" y="T1"/>
                </a:cxn>
                <a:cxn ang="T11">
                  <a:pos x="T2" y="T3"/>
                </a:cxn>
                <a:cxn ang="T12">
                  <a:pos x="T4" y="T5"/>
                </a:cxn>
                <a:cxn ang="T13">
                  <a:pos x="T6" y="T7"/>
                </a:cxn>
                <a:cxn ang="T14">
                  <a:pos x="T8" y="T9"/>
                </a:cxn>
              </a:cxnLst>
              <a:rect l="T15" t="T16" r="T17" b="T18"/>
              <a:pathLst>
                <a:path w="1294" h="621">
                  <a:moveTo>
                    <a:pt x="0" y="0"/>
                  </a:moveTo>
                  <a:cubicBezTo>
                    <a:pt x="16" y="47"/>
                    <a:pt x="55" y="205"/>
                    <a:pt x="97" y="284"/>
                  </a:cubicBezTo>
                  <a:cubicBezTo>
                    <a:pt x="139" y="363"/>
                    <a:pt x="184" y="425"/>
                    <a:pt x="254" y="471"/>
                  </a:cubicBezTo>
                  <a:cubicBezTo>
                    <a:pt x="324" y="517"/>
                    <a:pt x="343" y="536"/>
                    <a:pt x="516" y="561"/>
                  </a:cubicBezTo>
                  <a:cubicBezTo>
                    <a:pt x="689" y="586"/>
                    <a:pt x="1132" y="609"/>
                    <a:pt x="1294" y="621"/>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23" name="Text Box 34">
            <a:extLst>
              <a:ext uri="{FF2B5EF4-FFF2-40B4-BE49-F238E27FC236}">
                <a16:creationId xmlns:a16="http://schemas.microsoft.com/office/drawing/2014/main" id="{9713B3C8-5541-42C9-8C9A-581C319D23D4}"/>
              </a:ext>
            </a:extLst>
          </p:cNvPr>
          <p:cNvSpPr txBox="1">
            <a:spLocks noChangeArrowheads="1"/>
          </p:cNvSpPr>
          <p:nvPr/>
        </p:nvSpPr>
        <p:spPr bwMode="auto">
          <a:xfrm>
            <a:off x="1414463" y="685800"/>
            <a:ext cx="56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即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5" name="Group 2">
            <a:extLst>
              <a:ext uri="{FF2B5EF4-FFF2-40B4-BE49-F238E27FC236}">
                <a16:creationId xmlns:a16="http://schemas.microsoft.com/office/drawing/2014/main" id="{450DB351-F870-434B-98CB-11F2C93068E9}"/>
              </a:ext>
            </a:extLst>
          </p:cNvPr>
          <p:cNvGrpSpPr>
            <a:grpSpLocks/>
          </p:cNvGrpSpPr>
          <p:nvPr/>
        </p:nvGrpSpPr>
        <p:grpSpPr bwMode="auto">
          <a:xfrm>
            <a:off x="838200" y="609600"/>
            <a:ext cx="7550150" cy="1974850"/>
            <a:chOff x="528" y="384"/>
            <a:chExt cx="4756" cy="1244"/>
          </a:xfrm>
        </p:grpSpPr>
        <p:sp>
          <p:nvSpPr>
            <p:cNvPr id="35887" name="Text Box 3">
              <a:extLst>
                <a:ext uri="{FF2B5EF4-FFF2-40B4-BE49-F238E27FC236}">
                  <a16:creationId xmlns:a16="http://schemas.microsoft.com/office/drawing/2014/main" id="{FCEFB525-FA21-4C2E-96BA-1053B1EAC302}"/>
                </a:ext>
              </a:extLst>
            </p:cNvPr>
            <p:cNvSpPr txBox="1">
              <a:spLocks noChangeArrowheads="1"/>
            </p:cNvSpPr>
            <p:nvPr/>
          </p:nvSpPr>
          <p:spPr bwMode="auto">
            <a:xfrm>
              <a:off x="528" y="384"/>
              <a:ext cx="4756"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冲击摆可用于测子弹速率</a:t>
              </a:r>
              <a:r>
                <a:rPr lang="en-US" altLang="zh-CN">
                  <a:ea typeface="宋体" panose="02010600030101010101" pitchFamily="2" charset="-122"/>
                </a:rPr>
                <a:t>. </a:t>
              </a:r>
              <a:r>
                <a:rPr lang="zh-CN" altLang="en-US">
                  <a:ea typeface="宋体" panose="02010600030101010101" pitchFamily="2" charset="-122"/>
                </a:rPr>
                <a:t>长度为 </a:t>
              </a:r>
              <a:r>
                <a:rPr lang="en-US" altLang="zh-CN" i="1">
                  <a:ea typeface="宋体" panose="02010600030101010101" pitchFamily="2" charset="-122"/>
                </a:rPr>
                <a:t>l </a:t>
              </a:r>
              <a:r>
                <a:rPr lang="zh-CN" altLang="en-US">
                  <a:ea typeface="宋体" panose="02010600030101010101" pitchFamily="2" charset="-122"/>
                </a:rPr>
                <a:t>的线绳悬挂质量为</a:t>
              </a:r>
              <a:r>
                <a:rPr lang="en-US" altLang="zh-CN" i="1">
                  <a:ea typeface="宋体" panose="02010600030101010101" pitchFamily="2" charset="-122"/>
                </a:rPr>
                <a:t>m</a:t>
              </a:r>
              <a:r>
                <a:rPr lang="zh-CN" altLang="en-US">
                  <a:ea typeface="宋体" panose="02010600030101010101" pitchFamily="2" charset="-122"/>
                </a:rPr>
                <a:t>的木块，子弹质量为</a:t>
              </a:r>
              <a:r>
                <a:rPr lang="en-US" altLang="zh-CN" i="1">
                  <a:ea typeface="宋体" panose="02010600030101010101" pitchFamily="2" charset="-122"/>
                </a:rPr>
                <a:t>m</a:t>
              </a:r>
              <a:r>
                <a:rPr lang="en-US" altLang="zh-CN" baseline="-25000">
                  <a:ea typeface="宋体" panose="02010600030101010101" pitchFamily="2" charset="-122"/>
                </a:rPr>
                <a:t>0</a:t>
              </a:r>
              <a:r>
                <a:rPr lang="zh-CN" altLang="en-US">
                  <a:ea typeface="宋体" panose="02010600030101010101" pitchFamily="2" charset="-122"/>
                </a:rPr>
                <a:t>，沿水平方向射入木块，子弹最后嵌在木块内一定位置，且测得木块摆过角度  ，                     </a:t>
              </a:r>
            </a:p>
            <a:p>
              <a:pPr eaLnBrk="1" hangingPunct="1">
                <a:lnSpc>
                  <a:spcPct val="135000"/>
                </a:lnSpc>
              </a:pPr>
              <a:r>
                <a:rPr lang="zh-CN" altLang="en-US">
                  <a:ea typeface="宋体" panose="02010600030101010101" pitchFamily="2" charset="-122"/>
                </a:rPr>
                <a:t>                   求子弹射入的速率</a:t>
              </a:r>
              <a:r>
                <a:rPr lang="en-US" altLang="zh-CN" i="1">
                  <a:ea typeface="宋体" panose="02010600030101010101" pitchFamily="2" charset="-122"/>
                </a:rPr>
                <a:t>v</a:t>
              </a:r>
              <a:r>
                <a:rPr lang="en-US" altLang="zh-CN">
                  <a:ea typeface="宋体" panose="02010600030101010101" pitchFamily="2" charset="-122"/>
                </a:rPr>
                <a:t>.</a:t>
              </a:r>
            </a:p>
          </p:txBody>
        </p:sp>
        <p:graphicFrame>
          <p:nvGraphicFramePr>
            <p:cNvPr id="35843" name="Object 4">
              <a:extLst>
                <a:ext uri="{FF2B5EF4-FFF2-40B4-BE49-F238E27FC236}">
                  <a16:creationId xmlns:a16="http://schemas.microsoft.com/office/drawing/2014/main" id="{F3D53CB4-14E2-486A-BE51-7ADA4A3C55FF}"/>
                </a:ext>
              </a:extLst>
            </p:cNvPr>
            <p:cNvGraphicFramePr>
              <a:graphicFrameLocks noChangeAspect="1"/>
            </p:cNvGraphicFramePr>
            <p:nvPr/>
          </p:nvGraphicFramePr>
          <p:xfrm>
            <a:off x="567" y="1298"/>
            <a:ext cx="835" cy="327"/>
          </p:xfrm>
          <a:graphic>
            <a:graphicData uri="http://schemas.openxmlformats.org/presentationml/2006/ole">
              <mc:AlternateContent xmlns:mc="http://schemas.openxmlformats.org/markup-compatibility/2006">
                <mc:Choice xmlns:v="urn:schemas-microsoft-com:vml" Requires="v">
                  <p:oleObj spid="_x0000_s35888" name="Equation" r:id="rId3" imgW="583920" imgH="228600" progId="Equation.3">
                    <p:embed/>
                  </p:oleObj>
                </mc:Choice>
                <mc:Fallback>
                  <p:oleObj name="Equation" r:id="rId3" imgW="5839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298"/>
                          <a:ext cx="8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5">
              <a:extLst>
                <a:ext uri="{FF2B5EF4-FFF2-40B4-BE49-F238E27FC236}">
                  <a16:creationId xmlns:a16="http://schemas.microsoft.com/office/drawing/2014/main" id="{C9DD63AC-9F60-4497-8FB2-DA0712DF5F45}"/>
                </a:ext>
              </a:extLst>
            </p:cNvPr>
            <p:cNvGraphicFramePr>
              <a:graphicFrameLocks noChangeAspect="1"/>
            </p:cNvGraphicFramePr>
            <p:nvPr/>
          </p:nvGraphicFramePr>
          <p:xfrm>
            <a:off x="4914" y="1071"/>
            <a:ext cx="189" cy="240"/>
          </p:xfrm>
          <a:graphic>
            <a:graphicData uri="http://schemas.openxmlformats.org/presentationml/2006/ole">
              <mc:AlternateContent xmlns:mc="http://schemas.openxmlformats.org/markup-compatibility/2006">
                <mc:Choice xmlns:v="urn:schemas-microsoft-com:vml" Requires="v">
                  <p:oleObj spid="_x0000_s35889" name="Equation" r:id="rId5" imgW="139680" imgH="177480" progId="Equation.3">
                    <p:embed/>
                  </p:oleObj>
                </mc:Choice>
                <mc:Fallback>
                  <p:oleObj name="Equation" r:id="rId5" imgW="13968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 y="1071"/>
                          <a:ext cx="18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46" name="Group 6">
            <a:extLst>
              <a:ext uri="{FF2B5EF4-FFF2-40B4-BE49-F238E27FC236}">
                <a16:creationId xmlns:a16="http://schemas.microsoft.com/office/drawing/2014/main" id="{5D1B7BC7-ADB8-48A2-ADD2-44C248DCF025}"/>
              </a:ext>
            </a:extLst>
          </p:cNvPr>
          <p:cNvGrpSpPr>
            <a:grpSpLocks/>
          </p:cNvGrpSpPr>
          <p:nvPr/>
        </p:nvGrpSpPr>
        <p:grpSpPr bwMode="auto">
          <a:xfrm>
            <a:off x="1371600" y="2971800"/>
            <a:ext cx="1676400" cy="1905000"/>
            <a:chOff x="624" y="2064"/>
            <a:chExt cx="1056" cy="1200"/>
          </a:xfrm>
        </p:grpSpPr>
        <p:grpSp>
          <p:nvGrpSpPr>
            <p:cNvPr id="35876" name="Group 7">
              <a:extLst>
                <a:ext uri="{FF2B5EF4-FFF2-40B4-BE49-F238E27FC236}">
                  <a16:creationId xmlns:a16="http://schemas.microsoft.com/office/drawing/2014/main" id="{AFA20ED5-9524-4910-9F48-7C88E4C517C4}"/>
                </a:ext>
              </a:extLst>
            </p:cNvPr>
            <p:cNvGrpSpPr>
              <a:grpSpLocks/>
            </p:cNvGrpSpPr>
            <p:nvPr/>
          </p:nvGrpSpPr>
          <p:grpSpPr bwMode="auto">
            <a:xfrm>
              <a:off x="960" y="2064"/>
              <a:ext cx="720" cy="96"/>
              <a:chOff x="912" y="2064"/>
              <a:chExt cx="720" cy="96"/>
            </a:xfrm>
          </p:grpSpPr>
          <p:sp>
            <p:nvSpPr>
              <p:cNvPr id="35885" name="Rectangle 8" descr="浅色上对角线">
                <a:extLst>
                  <a:ext uri="{FF2B5EF4-FFF2-40B4-BE49-F238E27FC236}">
                    <a16:creationId xmlns:a16="http://schemas.microsoft.com/office/drawing/2014/main" id="{A05837D3-5FA2-4F92-ACBD-E860A3A2715A}"/>
                  </a:ext>
                </a:extLst>
              </p:cNvPr>
              <p:cNvSpPr>
                <a:spLocks noChangeArrowheads="1"/>
              </p:cNvSpPr>
              <p:nvPr/>
            </p:nvSpPr>
            <p:spPr bwMode="auto">
              <a:xfrm>
                <a:off x="912" y="2064"/>
                <a:ext cx="720" cy="96"/>
              </a:xfrm>
              <a:prstGeom prst="rect">
                <a:avLst/>
              </a:prstGeom>
              <a:pattFill prst="ltUpDiag">
                <a:fgClr>
                  <a:srgbClr val="CC66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86" name="Line 9">
                <a:extLst>
                  <a:ext uri="{FF2B5EF4-FFF2-40B4-BE49-F238E27FC236}">
                    <a16:creationId xmlns:a16="http://schemas.microsoft.com/office/drawing/2014/main" id="{6F9F1DAD-CF0B-49DE-8988-9CF662C8DFF1}"/>
                  </a:ext>
                </a:extLst>
              </p:cNvPr>
              <p:cNvSpPr>
                <a:spLocks noChangeShapeType="1"/>
              </p:cNvSpPr>
              <p:nvPr/>
            </p:nvSpPr>
            <p:spPr bwMode="auto">
              <a:xfrm>
                <a:off x="912" y="2160"/>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7" name="Rectangle 10">
              <a:extLst>
                <a:ext uri="{FF2B5EF4-FFF2-40B4-BE49-F238E27FC236}">
                  <a16:creationId xmlns:a16="http://schemas.microsoft.com/office/drawing/2014/main" id="{BD17F32A-B40D-4735-8483-B3FD5FA41DB2}"/>
                </a:ext>
              </a:extLst>
            </p:cNvPr>
            <p:cNvSpPr>
              <a:spLocks noChangeArrowheads="1"/>
            </p:cNvSpPr>
            <p:nvPr/>
          </p:nvSpPr>
          <p:spPr bwMode="auto">
            <a:xfrm>
              <a:off x="1008" y="2928"/>
              <a:ext cx="576"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8" name="Rectangle 11">
              <a:extLst>
                <a:ext uri="{FF2B5EF4-FFF2-40B4-BE49-F238E27FC236}">
                  <a16:creationId xmlns:a16="http://schemas.microsoft.com/office/drawing/2014/main" id="{9A5564E2-5462-49B5-9D77-839E8537F8E9}"/>
                </a:ext>
              </a:extLst>
            </p:cNvPr>
            <p:cNvSpPr>
              <a:spLocks noChangeArrowheads="1"/>
            </p:cNvSpPr>
            <p:nvPr/>
          </p:nvSpPr>
          <p:spPr bwMode="auto">
            <a:xfrm>
              <a:off x="1104" y="2160"/>
              <a:ext cx="384" cy="76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35879" name="Group 12">
              <a:extLst>
                <a:ext uri="{FF2B5EF4-FFF2-40B4-BE49-F238E27FC236}">
                  <a16:creationId xmlns:a16="http://schemas.microsoft.com/office/drawing/2014/main" id="{184DA116-B94B-45B2-92E2-6254B3B299C0}"/>
                </a:ext>
              </a:extLst>
            </p:cNvPr>
            <p:cNvGrpSpPr>
              <a:grpSpLocks/>
            </p:cNvGrpSpPr>
            <p:nvPr/>
          </p:nvGrpSpPr>
          <p:grpSpPr bwMode="auto">
            <a:xfrm>
              <a:off x="768" y="3072"/>
              <a:ext cx="144" cy="48"/>
              <a:chOff x="3168" y="2688"/>
              <a:chExt cx="528" cy="192"/>
            </a:xfrm>
          </p:grpSpPr>
          <p:sp>
            <p:nvSpPr>
              <p:cNvPr id="35883" name="Rectangle 13">
                <a:extLst>
                  <a:ext uri="{FF2B5EF4-FFF2-40B4-BE49-F238E27FC236}">
                    <a16:creationId xmlns:a16="http://schemas.microsoft.com/office/drawing/2014/main" id="{6CB1D4E0-F13B-48A3-9596-B2F3EBB31B98}"/>
                  </a:ext>
                </a:extLst>
              </p:cNvPr>
              <p:cNvSpPr>
                <a:spLocks noChangeArrowheads="1"/>
              </p:cNvSpPr>
              <p:nvPr/>
            </p:nvSpPr>
            <p:spPr bwMode="auto">
              <a:xfrm>
                <a:off x="3168" y="2688"/>
                <a:ext cx="336" cy="192"/>
              </a:xfrm>
              <a:prstGeom prst="rect">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84" name="AutoShape 14">
                <a:extLst>
                  <a:ext uri="{FF2B5EF4-FFF2-40B4-BE49-F238E27FC236}">
                    <a16:creationId xmlns:a16="http://schemas.microsoft.com/office/drawing/2014/main" id="{4B31E708-79BB-447A-BDF1-2104F4A6DE68}"/>
                  </a:ext>
                </a:extLst>
              </p:cNvPr>
              <p:cNvSpPr>
                <a:spLocks noChangeArrowheads="1"/>
              </p:cNvSpPr>
              <p:nvPr/>
            </p:nvSpPr>
            <p:spPr bwMode="auto">
              <a:xfrm rot="5400000">
                <a:off x="3504" y="2688"/>
                <a:ext cx="192" cy="192"/>
              </a:xfrm>
              <a:prstGeom prst="triangle">
                <a:avLst>
                  <a:gd name="adj" fmla="val 50000"/>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5880" name="Text Box 15">
              <a:extLst>
                <a:ext uri="{FF2B5EF4-FFF2-40B4-BE49-F238E27FC236}">
                  <a16:creationId xmlns:a16="http://schemas.microsoft.com/office/drawing/2014/main" id="{F7763413-B76F-4486-B005-1E5EA19BC7E7}"/>
                </a:ext>
              </a:extLst>
            </p:cNvPr>
            <p:cNvSpPr txBox="1">
              <a:spLocks noChangeArrowheads="1"/>
            </p:cNvSpPr>
            <p:nvPr/>
          </p:nvSpPr>
          <p:spPr bwMode="auto">
            <a:xfrm>
              <a:off x="1104" y="235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l  </a:t>
              </a:r>
            </a:p>
          </p:txBody>
        </p:sp>
        <p:sp>
          <p:nvSpPr>
            <p:cNvPr id="35881" name="Text Box 16">
              <a:extLst>
                <a:ext uri="{FF2B5EF4-FFF2-40B4-BE49-F238E27FC236}">
                  <a16:creationId xmlns:a16="http://schemas.microsoft.com/office/drawing/2014/main" id="{1982166E-3780-463F-A393-E28B7D7DAEEB}"/>
                </a:ext>
              </a:extLst>
            </p:cNvPr>
            <p:cNvSpPr txBox="1">
              <a:spLocks noChangeArrowheads="1"/>
            </p:cNvSpPr>
            <p:nvPr/>
          </p:nvSpPr>
          <p:spPr bwMode="auto">
            <a:xfrm>
              <a:off x="1152" y="292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p>
          </p:txBody>
        </p:sp>
        <p:sp>
          <p:nvSpPr>
            <p:cNvPr id="35882" name="Text Box 17">
              <a:extLst>
                <a:ext uri="{FF2B5EF4-FFF2-40B4-BE49-F238E27FC236}">
                  <a16:creationId xmlns:a16="http://schemas.microsoft.com/office/drawing/2014/main" id="{1CFAA04C-5F92-4446-A84B-08B0D9F7CB6B}"/>
                </a:ext>
              </a:extLst>
            </p:cNvPr>
            <p:cNvSpPr txBox="1">
              <a:spLocks noChangeArrowheads="1"/>
            </p:cNvSpPr>
            <p:nvPr/>
          </p:nvSpPr>
          <p:spPr bwMode="auto">
            <a:xfrm>
              <a:off x="624" y="278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0</a:t>
              </a:r>
              <a:endParaRPr lang="en-US" altLang="zh-CN">
                <a:ea typeface="宋体" panose="02010600030101010101" pitchFamily="2" charset="-122"/>
              </a:endParaRPr>
            </a:p>
          </p:txBody>
        </p:sp>
      </p:grpSp>
      <p:grpSp>
        <p:nvGrpSpPr>
          <p:cNvPr id="35847" name="Group 18">
            <a:extLst>
              <a:ext uri="{FF2B5EF4-FFF2-40B4-BE49-F238E27FC236}">
                <a16:creationId xmlns:a16="http://schemas.microsoft.com/office/drawing/2014/main" id="{640D8CB9-9448-4D49-B810-1BCF262C4738}"/>
              </a:ext>
            </a:extLst>
          </p:cNvPr>
          <p:cNvGrpSpPr>
            <a:grpSpLocks/>
          </p:cNvGrpSpPr>
          <p:nvPr/>
        </p:nvGrpSpPr>
        <p:grpSpPr bwMode="auto">
          <a:xfrm>
            <a:off x="3962400" y="2971800"/>
            <a:ext cx="1143000" cy="152400"/>
            <a:chOff x="912" y="2064"/>
            <a:chExt cx="720" cy="96"/>
          </a:xfrm>
        </p:grpSpPr>
        <p:sp>
          <p:nvSpPr>
            <p:cNvPr id="35874" name="Rectangle 19" descr="浅色上对角线">
              <a:extLst>
                <a:ext uri="{FF2B5EF4-FFF2-40B4-BE49-F238E27FC236}">
                  <a16:creationId xmlns:a16="http://schemas.microsoft.com/office/drawing/2014/main" id="{3E3E821B-9B7F-4FC6-A7DA-C0D95263E677}"/>
                </a:ext>
              </a:extLst>
            </p:cNvPr>
            <p:cNvSpPr>
              <a:spLocks noChangeArrowheads="1"/>
            </p:cNvSpPr>
            <p:nvPr/>
          </p:nvSpPr>
          <p:spPr bwMode="auto">
            <a:xfrm>
              <a:off x="912" y="2064"/>
              <a:ext cx="720" cy="96"/>
            </a:xfrm>
            <a:prstGeom prst="rect">
              <a:avLst/>
            </a:prstGeom>
            <a:pattFill prst="ltUpDiag">
              <a:fgClr>
                <a:srgbClr val="CC66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5" name="Line 20">
              <a:extLst>
                <a:ext uri="{FF2B5EF4-FFF2-40B4-BE49-F238E27FC236}">
                  <a16:creationId xmlns:a16="http://schemas.microsoft.com/office/drawing/2014/main" id="{ED1DA328-2C03-4947-8BED-0BA8EF95D27A}"/>
                </a:ext>
              </a:extLst>
            </p:cNvPr>
            <p:cNvSpPr>
              <a:spLocks noChangeShapeType="1"/>
            </p:cNvSpPr>
            <p:nvPr/>
          </p:nvSpPr>
          <p:spPr bwMode="auto">
            <a:xfrm>
              <a:off x="912" y="2160"/>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48" name="Rectangle 21">
            <a:extLst>
              <a:ext uri="{FF2B5EF4-FFF2-40B4-BE49-F238E27FC236}">
                <a16:creationId xmlns:a16="http://schemas.microsoft.com/office/drawing/2014/main" id="{EF3E662F-4AF4-49BE-A33E-F7AD7EB6BBAE}"/>
              </a:ext>
            </a:extLst>
          </p:cNvPr>
          <p:cNvSpPr>
            <a:spLocks noChangeArrowheads="1"/>
          </p:cNvSpPr>
          <p:nvPr/>
        </p:nvSpPr>
        <p:spPr bwMode="auto">
          <a:xfrm>
            <a:off x="4114800" y="4343400"/>
            <a:ext cx="9144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35849" name="Group 22">
            <a:extLst>
              <a:ext uri="{FF2B5EF4-FFF2-40B4-BE49-F238E27FC236}">
                <a16:creationId xmlns:a16="http://schemas.microsoft.com/office/drawing/2014/main" id="{0BDDEAE0-C919-4FE7-BA1D-D816FE579149}"/>
              </a:ext>
            </a:extLst>
          </p:cNvPr>
          <p:cNvGrpSpPr>
            <a:grpSpLocks/>
          </p:cNvGrpSpPr>
          <p:nvPr/>
        </p:nvGrpSpPr>
        <p:grpSpPr bwMode="auto">
          <a:xfrm>
            <a:off x="4343400" y="4572000"/>
            <a:ext cx="228600" cy="76200"/>
            <a:chOff x="3168" y="2688"/>
            <a:chExt cx="528" cy="192"/>
          </a:xfrm>
        </p:grpSpPr>
        <p:sp>
          <p:nvSpPr>
            <p:cNvPr id="35872" name="Rectangle 23">
              <a:extLst>
                <a:ext uri="{FF2B5EF4-FFF2-40B4-BE49-F238E27FC236}">
                  <a16:creationId xmlns:a16="http://schemas.microsoft.com/office/drawing/2014/main" id="{42EEB731-2886-42B4-81BA-97DDAC1DD176}"/>
                </a:ext>
              </a:extLst>
            </p:cNvPr>
            <p:cNvSpPr>
              <a:spLocks noChangeArrowheads="1"/>
            </p:cNvSpPr>
            <p:nvPr/>
          </p:nvSpPr>
          <p:spPr bwMode="auto">
            <a:xfrm>
              <a:off x="3168" y="2688"/>
              <a:ext cx="336" cy="192"/>
            </a:xfrm>
            <a:prstGeom prst="rect">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3" name="AutoShape 24">
              <a:extLst>
                <a:ext uri="{FF2B5EF4-FFF2-40B4-BE49-F238E27FC236}">
                  <a16:creationId xmlns:a16="http://schemas.microsoft.com/office/drawing/2014/main" id="{8AFAF1FD-7C56-413E-B952-3C1AA5634E7A}"/>
                </a:ext>
              </a:extLst>
            </p:cNvPr>
            <p:cNvSpPr>
              <a:spLocks noChangeArrowheads="1"/>
            </p:cNvSpPr>
            <p:nvPr/>
          </p:nvSpPr>
          <p:spPr bwMode="auto">
            <a:xfrm rot="5400000">
              <a:off x="3504" y="2688"/>
              <a:ext cx="192" cy="192"/>
            </a:xfrm>
            <a:prstGeom prst="triangle">
              <a:avLst>
                <a:gd name="adj" fmla="val 50000"/>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5850" name="Line 25">
            <a:extLst>
              <a:ext uri="{FF2B5EF4-FFF2-40B4-BE49-F238E27FC236}">
                <a16:creationId xmlns:a16="http://schemas.microsoft.com/office/drawing/2014/main" id="{3CE95A68-653A-4CA9-B03D-98E78C1694A6}"/>
              </a:ext>
            </a:extLst>
          </p:cNvPr>
          <p:cNvSpPr>
            <a:spLocks noChangeShapeType="1"/>
          </p:cNvSpPr>
          <p:nvPr/>
        </p:nvSpPr>
        <p:spPr bwMode="auto">
          <a:xfrm>
            <a:off x="4191000" y="3124200"/>
            <a:ext cx="0" cy="1600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26">
            <a:extLst>
              <a:ext uri="{FF2B5EF4-FFF2-40B4-BE49-F238E27FC236}">
                <a16:creationId xmlns:a16="http://schemas.microsoft.com/office/drawing/2014/main" id="{62CB9235-3AD5-40EA-BDB0-176803F7AB48}"/>
              </a:ext>
            </a:extLst>
          </p:cNvPr>
          <p:cNvSpPr>
            <a:spLocks noChangeShapeType="1"/>
          </p:cNvSpPr>
          <p:nvPr/>
        </p:nvSpPr>
        <p:spPr bwMode="auto">
          <a:xfrm>
            <a:off x="4800600" y="3124200"/>
            <a:ext cx="76200" cy="1219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27">
            <a:extLst>
              <a:ext uri="{FF2B5EF4-FFF2-40B4-BE49-F238E27FC236}">
                <a16:creationId xmlns:a16="http://schemas.microsoft.com/office/drawing/2014/main" id="{8FFC7AF7-6AE5-41A7-907C-7959655C99D6}"/>
              </a:ext>
            </a:extLst>
          </p:cNvPr>
          <p:cNvSpPr>
            <a:spLocks noChangeShapeType="1"/>
          </p:cNvSpPr>
          <p:nvPr/>
        </p:nvSpPr>
        <p:spPr bwMode="auto">
          <a:xfrm>
            <a:off x="4191000" y="3124200"/>
            <a:ext cx="76200" cy="1219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53" name="Group 28">
            <a:extLst>
              <a:ext uri="{FF2B5EF4-FFF2-40B4-BE49-F238E27FC236}">
                <a16:creationId xmlns:a16="http://schemas.microsoft.com/office/drawing/2014/main" id="{8C637AC0-A698-4BA4-8A5E-F8DA416D52D8}"/>
              </a:ext>
            </a:extLst>
          </p:cNvPr>
          <p:cNvGrpSpPr>
            <a:grpSpLocks/>
          </p:cNvGrpSpPr>
          <p:nvPr/>
        </p:nvGrpSpPr>
        <p:grpSpPr bwMode="auto">
          <a:xfrm>
            <a:off x="5867400" y="2971800"/>
            <a:ext cx="1143000" cy="152400"/>
            <a:chOff x="912" y="2064"/>
            <a:chExt cx="720" cy="96"/>
          </a:xfrm>
        </p:grpSpPr>
        <p:sp>
          <p:nvSpPr>
            <p:cNvPr id="35870" name="Rectangle 29" descr="浅色上对角线">
              <a:extLst>
                <a:ext uri="{FF2B5EF4-FFF2-40B4-BE49-F238E27FC236}">
                  <a16:creationId xmlns:a16="http://schemas.microsoft.com/office/drawing/2014/main" id="{62CF2B88-39F7-45B8-AB64-B8672149D76A}"/>
                </a:ext>
              </a:extLst>
            </p:cNvPr>
            <p:cNvSpPr>
              <a:spLocks noChangeArrowheads="1"/>
            </p:cNvSpPr>
            <p:nvPr/>
          </p:nvSpPr>
          <p:spPr bwMode="auto">
            <a:xfrm>
              <a:off x="912" y="2064"/>
              <a:ext cx="720" cy="96"/>
            </a:xfrm>
            <a:prstGeom prst="rect">
              <a:avLst/>
            </a:prstGeom>
            <a:pattFill prst="ltUpDiag">
              <a:fgClr>
                <a:srgbClr val="CC66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1" name="Line 30">
              <a:extLst>
                <a:ext uri="{FF2B5EF4-FFF2-40B4-BE49-F238E27FC236}">
                  <a16:creationId xmlns:a16="http://schemas.microsoft.com/office/drawing/2014/main" id="{D679A4C3-B0D3-4627-9ED0-B6063C47364B}"/>
                </a:ext>
              </a:extLst>
            </p:cNvPr>
            <p:cNvSpPr>
              <a:spLocks noChangeShapeType="1"/>
            </p:cNvSpPr>
            <p:nvPr/>
          </p:nvSpPr>
          <p:spPr bwMode="auto">
            <a:xfrm>
              <a:off x="912" y="2160"/>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54" name="Group 31">
            <a:extLst>
              <a:ext uri="{FF2B5EF4-FFF2-40B4-BE49-F238E27FC236}">
                <a16:creationId xmlns:a16="http://schemas.microsoft.com/office/drawing/2014/main" id="{7279F401-2AC8-46B0-8A31-688986DB7A36}"/>
              </a:ext>
            </a:extLst>
          </p:cNvPr>
          <p:cNvGrpSpPr>
            <a:grpSpLocks/>
          </p:cNvGrpSpPr>
          <p:nvPr/>
        </p:nvGrpSpPr>
        <p:grpSpPr bwMode="auto">
          <a:xfrm>
            <a:off x="6248400" y="4343400"/>
            <a:ext cx="914400" cy="533400"/>
            <a:chOff x="3792" y="2736"/>
            <a:chExt cx="576" cy="336"/>
          </a:xfrm>
        </p:grpSpPr>
        <p:sp>
          <p:nvSpPr>
            <p:cNvPr id="35866" name="Rectangle 32">
              <a:extLst>
                <a:ext uri="{FF2B5EF4-FFF2-40B4-BE49-F238E27FC236}">
                  <a16:creationId xmlns:a16="http://schemas.microsoft.com/office/drawing/2014/main" id="{1E350B16-F260-4550-A271-545F96DBE1C9}"/>
                </a:ext>
              </a:extLst>
            </p:cNvPr>
            <p:cNvSpPr>
              <a:spLocks noChangeArrowheads="1"/>
            </p:cNvSpPr>
            <p:nvPr/>
          </p:nvSpPr>
          <p:spPr bwMode="auto">
            <a:xfrm>
              <a:off x="3792" y="2736"/>
              <a:ext cx="576"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35867" name="Group 33">
              <a:extLst>
                <a:ext uri="{FF2B5EF4-FFF2-40B4-BE49-F238E27FC236}">
                  <a16:creationId xmlns:a16="http://schemas.microsoft.com/office/drawing/2014/main" id="{BA52C395-B491-4B30-9096-7CBD58960891}"/>
                </a:ext>
              </a:extLst>
            </p:cNvPr>
            <p:cNvGrpSpPr>
              <a:grpSpLocks/>
            </p:cNvGrpSpPr>
            <p:nvPr/>
          </p:nvGrpSpPr>
          <p:grpSpPr bwMode="auto">
            <a:xfrm>
              <a:off x="3936" y="2880"/>
              <a:ext cx="144" cy="48"/>
              <a:chOff x="3168" y="2688"/>
              <a:chExt cx="528" cy="192"/>
            </a:xfrm>
          </p:grpSpPr>
          <p:sp>
            <p:nvSpPr>
              <p:cNvPr id="35868" name="Rectangle 34">
                <a:extLst>
                  <a:ext uri="{FF2B5EF4-FFF2-40B4-BE49-F238E27FC236}">
                    <a16:creationId xmlns:a16="http://schemas.microsoft.com/office/drawing/2014/main" id="{B8FB8107-49EC-4EC4-888E-F4869586493A}"/>
                  </a:ext>
                </a:extLst>
              </p:cNvPr>
              <p:cNvSpPr>
                <a:spLocks noChangeArrowheads="1"/>
              </p:cNvSpPr>
              <p:nvPr/>
            </p:nvSpPr>
            <p:spPr bwMode="auto">
              <a:xfrm>
                <a:off x="3168" y="2688"/>
                <a:ext cx="336" cy="192"/>
              </a:xfrm>
              <a:prstGeom prst="rect">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69" name="AutoShape 35">
                <a:extLst>
                  <a:ext uri="{FF2B5EF4-FFF2-40B4-BE49-F238E27FC236}">
                    <a16:creationId xmlns:a16="http://schemas.microsoft.com/office/drawing/2014/main" id="{49A01505-1733-45AC-B5BB-5BCF3EE3C582}"/>
                  </a:ext>
                </a:extLst>
              </p:cNvPr>
              <p:cNvSpPr>
                <a:spLocks noChangeArrowheads="1"/>
              </p:cNvSpPr>
              <p:nvPr/>
            </p:nvSpPr>
            <p:spPr bwMode="auto">
              <a:xfrm rot="5400000">
                <a:off x="3504" y="2688"/>
                <a:ext cx="192" cy="192"/>
              </a:xfrm>
              <a:prstGeom prst="triangle">
                <a:avLst>
                  <a:gd name="adj" fmla="val 50000"/>
                </a:avLst>
              </a:prstGeom>
              <a:gradFill rotWithShape="0">
                <a:gsLst>
                  <a:gs pos="0">
                    <a:srgbClr val="000000"/>
                  </a:gs>
                  <a:gs pos="50000">
                    <a:srgbClr val="CC9900"/>
                  </a:gs>
                  <a:gs pos="100000">
                    <a:srgbClr val="000000"/>
                  </a:gs>
                </a:gsLst>
                <a:lin ang="5400000" scaled="1"/>
              </a:gradFill>
              <a:ln w="1905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sp>
        <p:nvSpPr>
          <p:cNvPr id="35855" name="Line 36">
            <a:extLst>
              <a:ext uri="{FF2B5EF4-FFF2-40B4-BE49-F238E27FC236}">
                <a16:creationId xmlns:a16="http://schemas.microsoft.com/office/drawing/2014/main" id="{E5BAE005-005B-4239-8814-BF5210C59AA0}"/>
              </a:ext>
            </a:extLst>
          </p:cNvPr>
          <p:cNvSpPr>
            <a:spLocks noChangeShapeType="1"/>
          </p:cNvSpPr>
          <p:nvPr/>
        </p:nvSpPr>
        <p:spPr bwMode="auto">
          <a:xfrm>
            <a:off x="6096000" y="3124200"/>
            <a:ext cx="0" cy="1600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37">
            <a:extLst>
              <a:ext uri="{FF2B5EF4-FFF2-40B4-BE49-F238E27FC236}">
                <a16:creationId xmlns:a16="http://schemas.microsoft.com/office/drawing/2014/main" id="{D977C99E-15BB-45D2-8F3C-4A1B35F2976C}"/>
              </a:ext>
            </a:extLst>
          </p:cNvPr>
          <p:cNvSpPr>
            <a:spLocks noChangeShapeType="1"/>
          </p:cNvSpPr>
          <p:nvPr/>
        </p:nvSpPr>
        <p:spPr bwMode="auto">
          <a:xfrm>
            <a:off x="6705600" y="3124200"/>
            <a:ext cx="304800" cy="1219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38">
            <a:extLst>
              <a:ext uri="{FF2B5EF4-FFF2-40B4-BE49-F238E27FC236}">
                <a16:creationId xmlns:a16="http://schemas.microsoft.com/office/drawing/2014/main" id="{F52A2B7C-9AAE-4E5B-9984-232261ADDB69}"/>
              </a:ext>
            </a:extLst>
          </p:cNvPr>
          <p:cNvSpPr>
            <a:spLocks noChangeShapeType="1"/>
          </p:cNvSpPr>
          <p:nvPr/>
        </p:nvSpPr>
        <p:spPr bwMode="auto">
          <a:xfrm>
            <a:off x="6096000" y="3124200"/>
            <a:ext cx="327025" cy="1236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Freeform 39">
            <a:extLst>
              <a:ext uri="{FF2B5EF4-FFF2-40B4-BE49-F238E27FC236}">
                <a16:creationId xmlns:a16="http://schemas.microsoft.com/office/drawing/2014/main" id="{8219C300-C83F-474E-A823-E7E6BD4C8B9B}"/>
              </a:ext>
            </a:extLst>
          </p:cNvPr>
          <p:cNvSpPr>
            <a:spLocks/>
          </p:cNvSpPr>
          <p:nvPr/>
        </p:nvSpPr>
        <p:spPr bwMode="auto">
          <a:xfrm>
            <a:off x="6096000" y="3495675"/>
            <a:ext cx="125413" cy="73025"/>
          </a:xfrm>
          <a:custGeom>
            <a:avLst/>
            <a:gdLst>
              <a:gd name="T0" fmla="*/ 125413 w 79"/>
              <a:gd name="T1" fmla="*/ 0 h 46"/>
              <a:gd name="T2" fmla="*/ 0 w 79"/>
              <a:gd name="T3" fmla="*/ 73025 h 46"/>
              <a:gd name="T4" fmla="*/ 0 60000 65536"/>
              <a:gd name="T5" fmla="*/ 0 60000 65536"/>
              <a:gd name="T6" fmla="*/ 0 w 79"/>
              <a:gd name="T7" fmla="*/ 0 h 46"/>
              <a:gd name="T8" fmla="*/ 79 w 79"/>
              <a:gd name="T9" fmla="*/ 46 h 46"/>
            </a:gdLst>
            <a:ahLst/>
            <a:cxnLst>
              <a:cxn ang="T4">
                <a:pos x="T0" y="T1"/>
              </a:cxn>
              <a:cxn ang="T5">
                <a:pos x="T2" y="T3"/>
              </a:cxn>
            </a:cxnLst>
            <a:rect l="T6" t="T7" r="T8" b="T9"/>
            <a:pathLst>
              <a:path w="79" h="46">
                <a:moveTo>
                  <a:pt x="79" y="0"/>
                </a:moveTo>
                <a:cubicBezTo>
                  <a:pt x="79" y="0"/>
                  <a:pt x="39" y="23"/>
                  <a:pt x="0" y="4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5842" name="Object 40">
            <a:extLst>
              <a:ext uri="{FF2B5EF4-FFF2-40B4-BE49-F238E27FC236}">
                <a16:creationId xmlns:a16="http://schemas.microsoft.com/office/drawing/2014/main" id="{53E2C487-8684-4BA7-B471-0BB0A816D562}"/>
              </a:ext>
            </a:extLst>
          </p:cNvPr>
          <p:cNvGraphicFramePr>
            <a:graphicFrameLocks noChangeAspect="1"/>
          </p:cNvGraphicFramePr>
          <p:nvPr/>
        </p:nvGraphicFramePr>
        <p:xfrm>
          <a:off x="6051550" y="3565525"/>
          <a:ext cx="285750" cy="363538"/>
        </p:xfrm>
        <a:graphic>
          <a:graphicData uri="http://schemas.openxmlformats.org/presentationml/2006/ole">
            <mc:AlternateContent xmlns:mc="http://schemas.openxmlformats.org/markup-compatibility/2006">
              <mc:Choice xmlns:v="urn:schemas-microsoft-com:vml" Requires="v">
                <p:oleObj spid="_x0000_s35890" name="Equation" r:id="rId7" imgW="139680" imgH="177480" progId="Equation.3">
                  <p:embed/>
                </p:oleObj>
              </mc:Choice>
              <mc:Fallback>
                <p:oleObj name="Equation" r:id="rId7" imgW="139680" imgH="177480"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1550" y="3565525"/>
                        <a:ext cx="28575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9" name="Text Box 41">
            <a:extLst>
              <a:ext uri="{FF2B5EF4-FFF2-40B4-BE49-F238E27FC236}">
                <a16:creationId xmlns:a16="http://schemas.microsoft.com/office/drawing/2014/main" id="{ED9381C2-E643-45D0-AAD4-14537EBB52D7}"/>
              </a:ext>
            </a:extLst>
          </p:cNvPr>
          <p:cNvSpPr txBox="1">
            <a:spLocks noChangeArrowheads="1"/>
          </p:cNvSpPr>
          <p:nvPr/>
        </p:nvSpPr>
        <p:spPr bwMode="auto">
          <a:xfrm>
            <a:off x="2327275" y="5067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a</a:t>
            </a:r>
            <a:r>
              <a:rPr lang="en-US" altLang="zh-CN">
                <a:ea typeface="宋体" panose="02010600030101010101" pitchFamily="2" charset="-122"/>
              </a:rPr>
              <a:t>)</a:t>
            </a:r>
          </a:p>
        </p:txBody>
      </p:sp>
      <p:sp>
        <p:nvSpPr>
          <p:cNvPr id="35860" name="Text Box 42">
            <a:extLst>
              <a:ext uri="{FF2B5EF4-FFF2-40B4-BE49-F238E27FC236}">
                <a16:creationId xmlns:a16="http://schemas.microsoft.com/office/drawing/2014/main" id="{ED103DF8-85B9-45FD-AE8A-59A1B8715DD7}"/>
              </a:ext>
            </a:extLst>
          </p:cNvPr>
          <p:cNvSpPr txBox="1">
            <a:spLocks noChangeArrowheads="1"/>
          </p:cNvSpPr>
          <p:nvPr/>
        </p:nvSpPr>
        <p:spPr bwMode="auto">
          <a:xfrm>
            <a:off x="6353175" y="50673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c</a:t>
            </a:r>
            <a:r>
              <a:rPr lang="en-US" altLang="zh-CN">
                <a:ea typeface="宋体" panose="02010600030101010101" pitchFamily="2" charset="-122"/>
              </a:rPr>
              <a:t>)</a:t>
            </a:r>
          </a:p>
        </p:txBody>
      </p:sp>
      <p:sp>
        <p:nvSpPr>
          <p:cNvPr id="35861" name="Text Box 43">
            <a:extLst>
              <a:ext uri="{FF2B5EF4-FFF2-40B4-BE49-F238E27FC236}">
                <a16:creationId xmlns:a16="http://schemas.microsoft.com/office/drawing/2014/main" id="{794266D6-4299-40BB-8E82-3EB6FC55C10B}"/>
              </a:ext>
            </a:extLst>
          </p:cNvPr>
          <p:cNvSpPr txBox="1">
            <a:spLocks noChangeArrowheads="1"/>
          </p:cNvSpPr>
          <p:nvPr/>
        </p:nvSpPr>
        <p:spPr bwMode="auto">
          <a:xfrm>
            <a:off x="4337050" y="5067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b</a:t>
            </a:r>
            <a:r>
              <a:rPr lang="en-US" altLang="zh-CN">
                <a:ea typeface="宋体" panose="02010600030101010101" pitchFamily="2" charset="-122"/>
              </a:rPr>
              <a:t>)</a:t>
            </a:r>
          </a:p>
        </p:txBody>
      </p:sp>
      <p:grpSp>
        <p:nvGrpSpPr>
          <p:cNvPr id="35862" name="Group 44">
            <a:extLst>
              <a:ext uri="{FF2B5EF4-FFF2-40B4-BE49-F238E27FC236}">
                <a16:creationId xmlns:a16="http://schemas.microsoft.com/office/drawing/2014/main" id="{6ABFF06C-C473-4BD4-BA56-42F85787ECED}"/>
              </a:ext>
            </a:extLst>
          </p:cNvPr>
          <p:cNvGrpSpPr>
            <a:grpSpLocks/>
          </p:cNvGrpSpPr>
          <p:nvPr/>
        </p:nvGrpSpPr>
        <p:grpSpPr bwMode="auto">
          <a:xfrm>
            <a:off x="3744913" y="5668963"/>
            <a:ext cx="2279650" cy="527050"/>
            <a:chOff x="2359" y="3626"/>
            <a:chExt cx="1436" cy="332"/>
          </a:xfrm>
        </p:grpSpPr>
        <p:sp>
          <p:nvSpPr>
            <p:cNvPr id="35863" name="Line 45">
              <a:extLst>
                <a:ext uri="{FF2B5EF4-FFF2-40B4-BE49-F238E27FC236}">
                  <a16:creationId xmlns:a16="http://schemas.microsoft.com/office/drawing/2014/main" id="{AC705393-F469-46A8-B8DB-D607BC870046}"/>
                </a:ext>
              </a:extLst>
            </p:cNvPr>
            <p:cNvSpPr>
              <a:spLocks noChangeShapeType="1"/>
            </p:cNvSpPr>
            <p:nvPr/>
          </p:nvSpPr>
          <p:spPr bwMode="auto">
            <a:xfrm>
              <a:off x="2620" y="3659"/>
              <a:ext cx="1175" cy="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64" name="Text Box 46">
              <a:extLst>
                <a:ext uri="{FF2B5EF4-FFF2-40B4-BE49-F238E27FC236}">
                  <a16:creationId xmlns:a16="http://schemas.microsoft.com/office/drawing/2014/main" id="{95F30383-DDDC-4437-B01A-BCC4B24C7D69}"/>
                </a:ext>
              </a:extLst>
            </p:cNvPr>
            <p:cNvSpPr txBox="1">
              <a:spLocks noChangeArrowheads="1"/>
            </p:cNvSpPr>
            <p:nvPr/>
          </p:nvSpPr>
          <p:spPr bwMode="auto">
            <a:xfrm>
              <a:off x="2359" y="36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35865" name="Text Box 47">
              <a:extLst>
                <a:ext uri="{FF2B5EF4-FFF2-40B4-BE49-F238E27FC236}">
                  <a16:creationId xmlns:a16="http://schemas.microsoft.com/office/drawing/2014/main" id="{6309018C-0C3A-4C9C-982C-566CEAF6D3B1}"/>
                </a:ext>
              </a:extLst>
            </p:cNvPr>
            <p:cNvSpPr txBox="1">
              <a:spLocks noChangeArrowheads="1"/>
            </p:cNvSpPr>
            <p:nvPr/>
          </p:nvSpPr>
          <p:spPr bwMode="auto">
            <a:xfrm>
              <a:off x="3579" y="36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1" name="Text Box 2">
            <a:extLst>
              <a:ext uri="{FF2B5EF4-FFF2-40B4-BE49-F238E27FC236}">
                <a16:creationId xmlns:a16="http://schemas.microsoft.com/office/drawing/2014/main" id="{5BD9577B-FD9C-43E7-88D1-46CEDAF15E06}"/>
              </a:ext>
            </a:extLst>
          </p:cNvPr>
          <p:cNvSpPr txBox="1">
            <a:spLocks noChangeArrowheads="1"/>
          </p:cNvSpPr>
          <p:nvPr/>
        </p:nvSpPr>
        <p:spPr bwMode="auto">
          <a:xfrm>
            <a:off x="847725" y="984250"/>
            <a:ext cx="753427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）第一阶段：木块与子弹发生完全非弹性碰撞</a:t>
            </a:r>
            <a:r>
              <a:rPr lang="en-US" altLang="zh-CN">
                <a:ea typeface="宋体" panose="02010600030101010101" pitchFamily="2" charset="-122"/>
              </a:rPr>
              <a:t>.</a:t>
            </a:r>
            <a:r>
              <a:rPr lang="zh-CN" altLang="en-US">
                <a:ea typeface="宋体" panose="02010600030101010101" pitchFamily="2" charset="-122"/>
              </a:rPr>
              <a:t>在碰撞瞬间绳的拉力在水平方向的分力，远小于子弹与木块相互内力，水平方向动量近似守恒</a:t>
            </a:r>
            <a:r>
              <a:rPr lang="en-US" altLang="zh-CN">
                <a:ea typeface="宋体" panose="02010600030101010101" pitchFamily="2" charset="-122"/>
              </a:rPr>
              <a:t>. </a:t>
            </a:r>
            <a:r>
              <a:rPr lang="zh-CN" altLang="en-US">
                <a:ea typeface="宋体" panose="02010600030101010101" pitchFamily="2" charset="-122"/>
              </a:rPr>
              <a:t>取</a:t>
            </a:r>
            <a:r>
              <a:rPr lang="en-US" altLang="zh-CN" i="1">
                <a:ea typeface="宋体" panose="02010600030101010101" pitchFamily="2" charset="-122"/>
              </a:rPr>
              <a:t>Ox </a:t>
            </a:r>
            <a:r>
              <a:rPr lang="zh-CN" altLang="en-US">
                <a:ea typeface="宋体" panose="02010600030101010101" pitchFamily="2" charset="-122"/>
              </a:rPr>
              <a:t>为水平轴</a:t>
            </a:r>
            <a:r>
              <a:rPr lang="en-US" altLang="zh-CN">
                <a:ea typeface="宋体" panose="02010600030101010101" pitchFamily="2" charset="-122"/>
              </a:rPr>
              <a:t>,</a:t>
            </a:r>
            <a:r>
              <a:rPr lang="zh-CN" altLang="en-US">
                <a:ea typeface="宋体" panose="02010600030101010101" pitchFamily="2" charset="-122"/>
              </a:rPr>
              <a:t>用       表示木块与子弹共同运动的初速度，有</a:t>
            </a:r>
          </a:p>
        </p:txBody>
      </p:sp>
      <p:graphicFrame>
        <p:nvGraphicFramePr>
          <p:cNvPr id="36866" name="Object 3">
            <a:extLst>
              <a:ext uri="{FF2B5EF4-FFF2-40B4-BE49-F238E27FC236}">
                <a16:creationId xmlns:a16="http://schemas.microsoft.com/office/drawing/2014/main" id="{BE2DE473-B0BA-4710-9675-B9D39A5FCD7A}"/>
              </a:ext>
            </a:extLst>
          </p:cNvPr>
          <p:cNvGraphicFramePr>
            <a:graphicFrameLocks noChangeAspect="1"/>
          </p:cNvGraphicFramePr>
          <p:nvPr/>
        </p:nvGraphicFramePr>
        <p:xfrm>
          <a:off x="3005138" y="3035300"/>
          <a:ext cx="2709862" cy="528638"/>
        </p:xfrm>
        <a:graphic>
          <a:graphicData uri="http://schemas.openxmlformats.org/presentationml/2006/ole">
            <mc:AlternateContent xmlns:mc="http://schemas.openxmlformats.org/markup-compatibility/2006">
              <mc:Choice xmlns:v="urn:schemas-microsoft-com:vml" Requires="v">
                <p:oleObj spid="_x0000_s36874" name="Equation" r:id="rId3" imgW="1168200" imgH="228600" progId="Equation.3">
                  <p:embed/>
                </p:oleObj>
              </mc:Choice>
              <mc:Fallback>
                <p:oleObj name="Equation" r:id="rId3" imgW="1168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8" y="3035300"/>
                        <a:ext cx="270986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4">
            <a:extLst>
              <a:ext uri="{FF2B5EF4-FFF2-40B4-BE49-F238E27FC236}">
                <a16:creationId xmlns:a16="http://schemas.microsoft.com/office/drawing/2014/main" id="{274FCCE3-601A-4AB4-B24B-61EB0073B1EB}"/>
              </a:ext>
            </a:extLst>
          </p:cNvPr>
          <p:cNvGraphicFramePr>
            <a:graphicFrameLocks noChangeAspect="1"/>
          </p:cNvGraphicFramePr>
          <p:nvPr/>
        </p:nvGraphicFramePr>
        <p:xfrm>
          <a:off x="7980363" y="2044700"/>
          <a:ext cx="446087" cy="533400"/>
        </p:xfrm>
        <a:graphic>
          <a:graphicData uri="http://schemas.openxmlformats.org/presentationml/2006/ole">
            <mc:AlternateContent xmlns:mc="http://schemas.openxmlformats.org/markup-compatibility/2006">
              <mc:Choice xmlns:v="urn:schemas-microsoft-com:vml" Requires="v">
                <p:oleObj spid="_x0000_s36875" name="Equation" r:id="rId5" imgW="190440" imgH="228600" progId="Equation.3">
                  <p:embed/>
                </p:oleObj>
              </mc:Choice>
              <mc:Fallback>
                <p:oleObj name="Equation" r:id="rId5" imgW="19044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0363" y="2044700"/>
                        <a:ext cx="4460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Text Box 5">
            <a:extLst>
              <a:ext uri="{FF2B5EF4-FFF2-40B4-BE49-F238E27FC236}">
                <a16:creationId xmlns:a16="http://schemas.microsoft.com/office/drawing/2014/main" id="{9AE8FCCB-2246-4ACD-99B7-0816DC96461A}"/>
              </a:ext>
            </a:extLst>
          </p:cNvPr>
          <p:cNvSpPr txBox="1">
            <a:spLocks noChangeArrowheads="1"/>
          </p:cNvSpPr>
          <p:nvPr/>
        </p:nvSpPr>
        <p:spPr bwMode="auto">
          <a:xfrm>
            <a:off x="762000" y="3568700"/>
            <a:ext cx="7696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）第二阶段：摆动过程机械能守恒</a:t>
            </a:r>
            <a:r>
              <a:rPr lang="en-US" altLang="zh-CN">
                <a:ea typeface="宋体" panose="02010600030101010101" pitchFamily="2" charset="-122"/>
              </a:rPr>
              <a:t>.</a:t>
            </a:r>
            <a:r>
              <a:rPr lang="zh-CN" altLang="en-US">
                <a:ea typeface="宋体" panose="02010600030101010101" pitchFamily="2" charset="-122"/>
              </a:rPr>
              <a:t>根据</a:t>
            </a:r>
          </a:p>
        </p:txBody>
      </p:sp>
      <p:graphicFrame>
        <p:nvGraphicFramePr>
          <p:cNvPr id="36868" name="Object 6">
            <a:extLst>
              <a:ext uri="{FF2B5EF4-FFF2-40B4-BE49-F238E27FC236}">
                <a16:creationId xmlns:a16="http://schemas.microsoft.com/office/drawing/2014/main" id="{6B594AAA-3A36-405C-8D11-C473A0219A2F}"/>
              </a:ext>
            </a:extLst>
          </p:cNvPr>
          <p:cNvGraphicFramePr>
            <a:graphicFrameLocks noChangeAspect="1"/>
          </p:cNvGraphicFramePr>
          <p:nvPr/>
        </p:nvGraphicFramePr>
        <p:xfrm>
          <a:off x="3451225" y="4141788"/>
          <a:ext cx="1771650" cy="557212"/>
        </p:xfrm>
        <a:graphic>
          <a:graphicData uri="http://schemas.openxmlformats.org/presentationml/2006/ole">
            <mc:AlternateContent xmlns:mc="http://schemas.openxmlformats.org/markup-compatibility/2006">
              <mc:Choice xmlns:v="urn:schemas-microsoft-com:vml" Requires="v">
                <p:oleObj spid="_x0000_s36876" name="Equation" r:id="rId7" imgW="965160" imgH="241200" progId="Equation.3">
                  <p:embed/>
                </p:oleObj>
              </mc:Choice>
              <mc:Fallback>
                <p:oleObj name="Equation" r:id="rId7" imgW="96516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1225" y="4141788"/>
                        <a:ext cx="1771650"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7">
            <a:extLst>
              <a:ext uri="{FF2B5EF4-FFF2-40B4-BE49-F238E27FC236}">
                <a16:creationId xmlns:a16="http://schemas.microsoft.com/office/drawing/2014/main" id="{2C71E28A-E6D5-4816-98BE-6F0921BECAE3}"/>
              </a:ext>
            </a:extLst>
          </p:cNvPr>
          <p:cNvGraphicFramePr>
            <a:graphicFrameLocks noChangeAspect="1"/>
          </p:cNvGraphicFramePr>
          <p:nvPr/>
        </p:nvGraphicFramePr>
        <p:xfrm>
          <a:off x="1644650" y="4624388"/>
          <a:ext cx="5670550" cy="798512"/>
        </p:xfrm>
        <a:graphic>
          <a:graphicData uri="http://schemas.openxmlformats.org/presentationml/2006/ole">
            <mc:AlternateContent xmlns:mc="http://schemas.openxmlformats.org/markup-compatibility/2006">
              <mc:Choice xmlns:v="urn:schemas-microsoft-com:vml" Requires="v">
                <p:oleObj spid="_x0000_s36877" name="Equation" r:id="rId9" imgW="2768400" imgH="393480" progId="Equation.3">
                  <p:embed/>
                </p:oleObj>
              </mc:Choice>
              <mc:Fallback>
                <p:oleObj name="Equation" r:id="rId9" imgW="276840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4650" y="4624388"/>
                        <a:ext cx="5670550"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8">
            <a:extLst>
              <a:ext uri="{FF2B5EF4-FFF2-40B4-BE49-F238E27FC236}">
                <a16:creationId xmlns:a16="http://schemas.microsoft.com/office/drawing/2014/main" id="{3B87A39B-8D51-4848-98D9-D915EEDE4D69}"/>
              </a:ext>
            </a:extLst>
          </p:cNvPr>
          <p:cNvGraphicFramePr>
            <a:graphicFrameLocks noChangeAspect="1"/>
          </p:cNvGraphicFramePr>
          <p:nvPr/>
        </p:nvGraphicFramePr>
        <p:xfrm>
          <a:off x="1676400" y="5480050"/>
          <a:ext cx="5980113" cy="844550"/>
        </p:xfrm>
        <a:graphic>
          <a:graphicData uri="http://schemas.openxmlformats.org/presentationml/2006/ole">
            <mc:AlternateContent xmlns:mc="http://schemas.openxmlformats.org/markup-compatibility/2006">
              <mc:Choice xmlns:v="urn:schemas-microsoft-com:vml" Requires="v">
                <p:oleObj spid="_x0000_s36878" name="Equation" r:id="rId11" imgW="3060360" imgH="431640" progId="Equation.3">
                  <p:embed/>
                </p:oleObj>
              </mc:Choice>
              <mc:Fallback>
                <p:oleObj name="Equation" r:id="rId11" imgW="3060360" imgH="4316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480050"/>
                        <a:ext cx="5980113"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9">
            <a:extLst>
              <a:ext uri="{FF2B5EF4-FFF2-40B4-BE49-F238E27FC236}">
                <a16:creationId xmlns:a16="http://schemas.microsoft.com/office/drawing/2014/main" id="{5CB1D752-2411-45C9-8A97-D2A2AAD0B1C2}"/>
              </a:ext>
            </a:extLst>
          </p:cNvPr>
          <p:cNvSpPr txBox="1">
            <a:spLocks noChangeArrowheads="1"/>
          </p:cNvSpPr>
          <p:nvPr/>
        </p:nvSpPr>
        <p:spPr bwMode="auto">
          <a:xfrm>
            <a:off x="898525" y="574675"/>
            <a:ext cx="697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子弹自接触木块至最高点全过程分为二个阶段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Text Box 2">
            <a:extLst>
              <a:ext uri="{FF2B5EF4-FFF2-40B4-BE49-F238E27FC236}">
                <a16:creationId xmlns:a16="http://schemas.microsoft.com/office/drawing/2014/main" id="{4F23C6C8-BDB6-43C6-B621-2DCF812E8265}"/>
              </a:ext>
            </a:extLst>
          </p:cNvPr>
          <p:cNvSpPr txBox="1">
            <a:spLocks noChangeArrowheads="1"/>
          </p:cNvSpPr>
          <p:nvPr/>
        </p:nvSpPr>
        <p:spPr bwMode="auto">
          <a:xfrm>
            <a:off x="1371600" y="1295400"/>
            <a:ext cx="6553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FF"/>
                </a:solidFill>
                <a:ea typeface="宋体" panose="02010600030101010101" pitchFamily="2" charset="-122"/>
              </a:rPr>
              <a:t>非完全弹性碰撞 </a:t>
            </a:r>
            <a:r>
              <a:rPr lang="en-US" altLang="zh-CN">
                <a:solidFill>
                  <a:srgbClr val="0000FF"/>
                </a:solidFill>
                <a:ea typeface="宋体" panose="02010600030101010101" pitchFamily="2" charset="-122"/>
              </a:rPr>
              <a:t>(0 &lt; </a:t>
            </a:r>
            <a:r>
              <a:rPr lang="en-US" altLang="zh-CN" i="1">
                <a:solidFill>
                  <a:srgbClr val="0000FF"/>
                </a:solidFill>
                <a:ea typeface="宋体" panose="02010600030101010101" pitchFamily="2" charset="-122"/>
              </a:rPr>
              <a:t>e </a:t>
            </a:r>
            <a:r>
              <a:rPr lang="en-US" altLang="zh-CN">
                <a:solidFill>
                  <a:srgbClr val="0000FF"/>
                </a:solidFill>
                <a:ea typeface="宋体" panose="02010600030101010101" pitchFamily="2" charset="-122"/>
              </a:rPr>
              <a:t>&lt; 1)</a:t>
            </a:r>
            <a:r>
              <a:rPr lang="en-US" altLang="zh-CN">
                <a:ea typeface="宋体" panose="02010600030101010101" pitchFamily="2" charset="-122"/>
              </a:rPr>
              <a:t>——</a:t>
            </a:r>
            <a:r>
              <a:rPr lang="zh-CN" altLang="en-US">
                <a:ea typeface="宋体" panose="02010600030101010101" pitchFamily="2" charset="-122"/>
              </a:rPr>
              <a:t>小球碰撞后彼此分开，而机械能又有一定损失的碰撞</a:t>
            </a:r>
            <a:r>
              <a:rPr lang="en-US" altLang="zh-CN">
                <a:ea typeface="宋体" panose="02010600030101010101" pitchFamily="2" charset="-122"/>
              </a:rPr>
              <a:t>.</a:t>
            </a:r>
          </a:p>
        </p:txBody>
      </p:sp>
      <p:sp>
        <p:nvSpPr>
          <p:cNvPr id="37893" name="Text Box 3">
            <a:extLst>
              <a:ext uri="{FF2B5EF4-FFF2-40B4-BE49-F238E27FC236}">
                <a16:creationId xmlns:a16="http://schemas.microsoft.com/office/drawing/2014/main" id="{41B11A5C-2F35-4374-84B0-200E0C974FB5}"/>
              </a:ext>
            </a:extLst>
          </p:cNvPr>
          <p:cNvSpPr txBox="1">
            <a:spLocks noChangeArrowheads="1"/>
          </p:cNvSpPr>
          <p:nvPr/>
        </p:nvSpPr>
        <p:spPr bwMode="auto">
          <a:xfrm>
            <a:off x="1219200" y="6096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§4.6.3 </a:t>
            </a:r>
            <a:r>
              <a:rPr lang="zh-CN" altLang="en-US" sz="2800">
                <a:ea typeface="黑体" panose="02010609060101010101" pitchFamily="49" charset="-122"/>
              </a:rPr>
              <a:t>非完全弹性碰撞  </a:t>
            </a:r>
          </a:p>
        </p:txBody>
      </p:sp>
      <p:graphicFrame>
        <p:nvGraphicFramePr>
          <p:cNvPr id="37890" name="Object 4">
            <a:extLst>
              <a:ext uri="{FF2B5EF4-FFF2-40B4-BE49-F238E27FC236}">
                <a16:creationId xmlns:a16="http://schemas.microsoft.com/office/drawing/2014/main" id="{5E9EEA4A-B114-405E-B2F3-B904A647B0AA}"/>
              </a:ext>
            </a:extLst>
          </p:cNvPr>
          <p:cNvGraphicFramePr>
            <a:graphicFrameLocks noChangeAspect="1"/>
          </p:cNvGraphicFramePr>
          <p:nvPr/>
        </p:nvGraphicFramePr>
        <p:xfrm>
          <a:off x="2209800" y="2438400"/>
          <a:ext cx="4756150" cy="935038"/>
        </p:xfrm>
        <a:graphic>
          <a:graphicData uri="http://schemas.openxmlformats.org/presentationml/2006/ole">
            <mc:AlternateContent xmlns:mc="http://schemas.openxmlformats.org/markup-compatibility/2006">
              <mc:Choice xmlns:v="urn:schemas-microsoft-com:vml" Requires="v">
                <p:oleObj spid="_x0000_s37894" name="Equation" r:id="rId3" imgW="2197080" imgH="431640" progId="Equation.3">
                  <p:embed/>
                </p:oleObj>
              </mc:Choice>
              <mc:Fallback>
                <p:oleObj name="Equation" r:id="rId3" imgW="2197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438400"/>
                        <a:ext cx="475615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5">
            <a:extLst>
              <a:ext uri="{FF2B5EF4-FFF2-40B4-BE49-F238E27FC236}">
                <a16:creationId xmlns:a16="http://schemas.microsoft.com/office/drawing/2014/main" id="{90ACB600-5A61-4F8F-A044-93FB8D7D9BA5}"/>
              </a:ext>
            </a:extLst>
          </p:cNvPr>
          <p:cNvGraphicFramePr>
            <a:graphicFrameLocks noChangeAspect="1"/>
          </p:cNvGraphicFramePr>
          <p:nvPr/>
        </p:nvGraphicFramePr>
        <p:xfrm>
          <a:off x="2209800" y="3505200"/>
          <a:ext cx="4876800" cy="947738"/>
        </p:xfrm>
        <a:graphic>
          <a:graphicData uri="http://schemas.openxmlformats.org/presentationml/2006/ole">
            <mc:AlternateContent xmlns:mc="http://schemas.openxmlformats.org/markup-compatibility/2006">
              <mc:Choice xmlns:v="urn:schemas-microsoft-com:vml" Requires="v">
                <p:oleObj spid="_x0000_s37895" name="Equation" r:id="rId5" imgW="2222280" imgH="431640" progId="Equation.3">
                  <p:embed/>
                </p:oleObj>
              </mc:Choice>
              <mc:Fallback>
                <p:oleObj name="Equation" r:id="rId5" imgW="222228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505200"/>
                        <a:ext cx="48768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21" name="Text Box 2">
            <a:extLst>
              <a:ext uri="{FF2B5EF4-FFF2-40B4-BE49-F238E27FC236}">
                <a16:creationId xmlns:a16="http://schemas.microsoft.com/office/drawing/2014/main" id="{0A21FDCE-9467-46E1-B106-E03D0834CC29}"/>
              </a:ext>
            </a:extLst>
          </p:cNvPr>
          <p:cNvSpPr txBox="1">
            <a:spLocks noChangeArrowheads="1"/>
          </p:cNvSpPr>
          <p:nvPr/>
        </p:nvSpPr>
        <p:spPr bwMode="auto">
          <a:xfrm>
            <a:off x="838200" y="523875"/>
            <a:ext cx="73152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en-US" altLang="zh-CN">
                <a:ea typeface="宋体" panose="02010600030101010101" pitchFamily="2" charset="-122"/>
              </a:rPr>
              <a:t> </a:t>
            </a:r>
            <a:r>
              <a:rPr lang="zh-CN" altLang="en-US">
                <a:ea typeface="宋体" panose="02010600030101010101" pitchFamily="2" charset="-122"/>
              </a:rPr>
              <a:t>如图所示，将一种材料制成小球，另一种材料制成平板，并水平放置。令小球从一定高度</a:t>
            </a:r>
            <a:r>
              <a:rPr lang="en-US" altLang="zh-CN" i="1">
                <a:ea typeface="宋体" panose="02010600030101010101" pitchFamily="2" charset="-122"/>
              </a:rPr>
              <a:t>H</a:t>
            </a:r>
            <a:r>
              <a:rPr lang="zh-CN" altLang="en-US">
                <a:ea typeface="宋体" panose="02010600030101010101" pitchFamily="2" charset="-122"/>
              </a:rPr>
              <a:t>自由下落，测得其反跳高度为</a:t>
            </a:r>
            <a:r>
              <a:rPr lang="en-US" altLang="zh-CN" i="1">
                <a:ea typeface="宋体" panose="02010600030101010101" pitchFamily="2" charset="-122"/>
              </a:rPr>
              <a:t>h</a:t>
            </a:r>
            <a:r>
              <a:rPr lang="zh-CN" altLang="en-US">
                <a:ea typeface="宋体" panose="02010600030101010101" pitchFamily="2" charset="-122"/>
              </a:rPr>
              <a:t>。试求这两种材料之间的恢复系数</a:t>
            </a:r>
            <a:r>
              <a:rPr lang="en-US" altLang="zh-CN" i="1">
                <a:ea typeface="宋体" panose="02010600030101010101" pitchFamily="2" charset="-122"/>
              </a:rPr>
              <a:t>e </a:t>
            </a:r>
            <a:r>
              <a:rPr lang="en-US" altLang="zh-CN">
                <a:ea typeface="宋体" panose="02010600030101010101" pitchFamily="2" charset="-122"/>
              </a:rPr>
              <a:t>.</a:t>
            </a:r>
          </a:p>
        </p:txBody>
      </p:sp>
      <p:sp>
        <p:nvSpPr>
          <p:cNvPr id="38922" name="Rectangle 3">
            <a:extLst>
              <a:ext uri="{FF2B5EF4-FFF2-40B4-BE49-F238E27FC236}">
                <a16:creationId xmlns:a16="http://schemas.microsoft.com/office/drawing/2014/main" id="{55A59FB5-3132-4F66-83D9-076BC1585817}"/>
              </a:ext>
            </a:extLst>
          </p:cNvPr>
          <p:cNvSpPr>
            <a:spLocks noChangeArrowheads="1"/>
          </p:cNvSpPr>
          <p:nvPr/>
        </p:nvSpPr>
        <p:spPr bwMode="auto">
          <a:xfrm>
            <a:off x="838200" y="2501900"/>
            <a:ext cx="6937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p>
        </p:txBody>
      </p:sp>
      <p:sp>
        <p:nvSpPr>
          <p:cNvPr id="38923" name="Rectangle 4">
            <a:extLst>
              <a:ext uri="{FF2B5EF4-FFF2-40B4-BE49-F238E27FC236}">
                <a16:creationId xmlns:a16="http://schemas.microsoft.com/office/drawing/2014/main" id="{B001737D-B71C-450C-85E7-00EF5E536528}"/>
              </a:ext>
            </a:extLst>
          </p:cNvPr>
          <p:cNvSpPr>
            <a:spLocks noChangeArrowheads="1"/>
          </p:cNvSpPr>
          <p:nvPr/>
        </p:nvSpPr>
        <p:spPr bwMode="auto">
          <a:xfrm>
            <a:off x="1447800" y="2501900"/>
            <a:ext cx="4572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质量为</a:t>
            </a:r>
            <a:r>
              <a:rPr lang="en-US" altLang="zh-CN" i="1">
                <a:ea typeface="宋体" panose="02010600030101010101" pitchFamily="2" charset="-122"/>
              </a:rPr>
              <a:t>m</a:t>
            </a:r>
            <a:r>
              <a:rPr lang="en-US" altLang="zh-CN" baseline="-25000">
                <a:ea typeface="宋体" panose="02010600030101010101" pitchFamily="2" charset="-122"/>
              </a:rPr>
              <a:t>1</a:t>
            </a:r>
            <a:r>
              <a:rPr lang="zh-CN" altLang="en-US">
                <a:ea typeface="宋体" panose="02010600030101010101" pitchFamily="2" charset="-122"/>
              </a:rPr>
              <a:t>的小球与平板相撞，可看成是与质量为</a:t>
            </a:r>
            <a:r>
              <a:rPr lang="en-US" altLang="zh-CN" i="1">
                <a:ea typeface="宋体" panose="02010600030101010101" pitchFamily="2" charset="-122"/>
              </a:rPr>
              <a:t>m</a:t>
            </a:r>
            <a:r>
              <a:rPr lang="en-US" altLang="zh-CN" baseline="-25000">
                <a:ea typeface="宋体" panose="02010600030101010101" pitchFamily="2" charset="-122"/>
              </a:rPr>
              <a:t>2</a:t>
            </a:r>
            <a:r>
              <a:rPr lang="zh-CN" altLang="en-US">
                <a:ea typeface="宋体" panose="02010600030101010101" pitchFamily="2" charset="-122"/>
              </a:rPr>
              <a:t>的地球相撞</a:t>
            </a:r>
            <a:r>
              <a:rPr lang="en-US" altLang="zh-CN">
                <a:ea typeface="宋体" panose="02010600030101010101" pitchFamily="2" charset="-122"/>
              </a:rPr>
              <a:t>.</a:t>
            </a:r>
          </a:p>
        </p:txBody>
      </p:sp>
      <p:grpSp>
        <p:nvGrpSpPr>
          <p:cNvPr id="38924" name="Group 5">
            <a:extLst>
              <a:ext uri="{FF2B5EF4-FFF2-40B4-BE49-F238E27FC236}">
                <a16:creationId xmlns:a16="http://schemas.microsoft.com/office/drawing/2014/main" id="{0AEC6363-6B85-4354-8F30-733349E70EBD}"/>
              </a:ext>
            </a:extLst>
          </p:cNvPr>
          <p:cNvGrpSpPr>
            <a:grpSpLocks/>
          </p:cNvGrpSpPr>
          <p:nvPr/>
        </p:nvGrpSpPr>
        <p:grpSpPr bwMode="auto">
          <a:xfrm>
            <a:off x="6477000" y="2209800"/>
            <a:ext cx="1619250" cy="2319338"/>
            <a:chOff x="4032" y="1488"/>
            <a:chExt cx="1020" cy="1461"/>
          </a:xfrm>
        </p:grpSpPr>
        <p:grpSp>
          <p:nvGrpSpPr>
            <p:cNvPr id="38925" name="Group 6">
              <a:extLst>
                <a:ext uri="{FF2B5EF4-FFF2-40B4-BE49-F238E27FC236}">
                  <a16:creationId xmlns:a16="http://schemas.microsoft.com/office/drawing/2014/main" id="{7C8A0E8C-E232-4AB0-A532-8ACC770B69FB}"/>
                </a:ext>
              </a:extLst>
            </p:cNvPr>
            <p:cNvGrpSpPr>
              <a:grpSpLocks/>
            </p:cNvGrpSpPr>
            <p:nvPr/>
          </p:nvGrpSpPr>
          <p:grpSpPr bwMode="auto">
            <a:xfrm flipV="1">
              <a:off x="4049" y="2880"/>
              <a:ext cx="957" cy="69"/>
              <a:chOff x="576" y="576"/>
              <a:chExt cx="1104" cy="144"/>
            </a:xfrm>
          </p:grpSpPr>
          <p:sp>
            <p:nvSpPr>
              <p:cNvPr id="38936" name="Line 7">
                <a:extLst>
                  <a:ext uri="{FF2B5EF4-FFF2-40B4-BE49-F238E27FC236}">
                    <a16:creationId xmlns:a16="http://schemas.microsoft.com/office/drawing/2014/main" id="{36F7B86C-1522-4C8E-B500-308D3A43050B}"/>
                  </a:ext>
                </a:extLst>
              </p:cNvPr>
              <p:cNvSpPr>
                <a:spLocks noChangeShapeType="1"/>
              </p:cNvSpPr>
              <p:nvPr/>
            </p:nvSpPr>
            <p:spPr bwMode="auto">
              <a:xfrm>
                <a:off x="576" y="720"/>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8">
                <a:extLst>
                  <a:ext uri="{FF2B5EF4-FFF2-40B4-BE49-F238E27FC236}">
                    <a16:creationId xmlns:a16="http://schemas.microsoft.com/office/drawing/2014/main" id="{A27E3B7E-A53C-4C73-B769-68678AAF66DD}"/>
                  </a:ext>
                </a:extLst>
              </p:cNvPr>
              <p:cNvSpPr>
                <a:spLocks noChangeShapeType="1"/>
              </p:cNvSpPr>
              <p:nvPr/>
            </p:nvSpPr>
            <p:spPr bwMode="auto">
              <a:xfrm flipH="1">
                <a:off x="624"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9">
                <a:extLst>
                  <a:ext uri="{FF2B5EF4-FFF2-40B4-BE49-F238E27FC236}">
                    <a16:creationId xmlns:a16="http://schemas.microsoft.com/office/drawing/2014/main" id="{44ADA4FB-20C1-4456-A3E9-85D1720171A7}"/>
                  </a:ext>
                </a:extLst>
              </p:cNvPr>
              <p:cNvSpPr>
                <a:spLocks noChangeShapeType="1"/>
              </p:cNvSpPr>
              <p:nvPr/>
            </p:nvSpPr>
            <p:spPr bwMode="auto">
              <a:xfrm flipH="1">
                <a:off x="768"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10">
                <a:extLst>
                  <a:ext uri="{FF2B5EF4-FFF2-40B4-BE49-F238E27FC236}">
                    <a16:creationId xmlns:a16="http://schemas.microsoft.com/office/drawing/2014/main" id="{74715F46-741A-4C57-86EF-2A7BA8DEA755}"/>
                  </a:ext>
                </a:extLst>
              </p:cNvPr>
              <p:cNvSpPr>
                <a:spLocks noChangeShapeType="1"/>
              </p:cNvSpPr>
              <p:nvPr/>
            </p:nvSpPr>
            <p:spPr bwMode="auto">
              <a:xfrm flipH="1">
                <a:off x="912"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11">
                <a:extLst>
                  <a:ext uri="{FF2B5EF4-FFF2-40B4-BE49-F238E27FC236}">
                    <a16:creationId xmlns:a16="http://schemas.microsoft.com/office/drawing/2014/main" id="{8652C33C-AEA3-48A5-B177-5300F7FA32A8}"/>
                  </a:ext>
                </a:extLst>
              </p:cNvPr>
              <p:cNvSpPr>
                <a:spLocks noChangeShapeType="1"/>
              </p:cNvSpPr>
              <p:nvPr/>
            </p:nvSpPr>
            <p:spPr bwMode="auto">
              <a:xfrm flipH="1">
                <a:off x="1056"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Line 12">
                <a:extLst>
                  <a:ext uri="{FF2B5EF4-FFF2-40B4-BE49-F238E27FC236}">
                    <a16:creationId xmlns:a16="http://schemas.microsoft.com/office/drawing/2014/main" id="{15CE9CA7-ADB2-47D4-BE63-2369DFF43E42}"/>
                  </a:ext>
                </a:extLst>
              </p:cNvPr>
              <p:cNvSpPr>
                <a:spLocks noChangeShapeType="1"/>
              </p:cNvSpPr>
              <p:nvPr/>
            </p:nvSpPr>
            <p:spPr bwMode="auto">
              <a:xfrm flipH="1">
                <a:off x="1200"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13">
                <a:extLst>
                  <a:ext uri="{FF2B5EF4-FFF2-40B4-BE49-F238E27FC236}">
                    <a16:creationId xmlns:a16="http://schemas.microsoft.com/office/drawing/2014/main" id="{86F0764B-4B15-47E8-863D-CF5A8B6F5EB3}"/>
                  </a:ext>
                </a:extLst>
              </p:cNvPr>
              <p:cNvSpPr>
                <a:spLocks noChangeShapeType="1"/>
              </p:cNvSpPr>
              <p:nvPr/>
            </p:nvSpPr>
            <p:spPr bwMode="auto">
              <a:xfrm flipH="1">
                <a:off x="1344"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Line 14">
                <a:extLst>
                  <a:ext uri="{FF2B5EF4-FFF2-40B4-BE49-F238E27FC236}">
                    <a16:creationId xmlns:a16="http://schemas.microsoft.com/office/drawing/2014/main" id="{12E3B23D-FDF8-4EC5-8595-F3D99E9A02D3}"/>
                  </a:ext>
                </a:extLst>
              </p:cNvPr>
              <p:cNvSpPr>
                <a:spLocks noChangeShapeType="1"/>
              </p:cNvSpPr>
              <p:nvPr/>
            </p:nvSpPr>
            <p:spPr bwMode="auto">
              <a:xfrm flipH="1">
                <a:off x="1488" y="5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26" name="Line 15">
              <a:extLst>
                <a:ext uri="{FF2B5EF4-FFF2-40B4-BE49-F238E27FC236}">
                  <a16:creationId xmlns:a16="http://schemas.microsoft.com/office/drawing/2014/main" id="{3CF33847-1631-4CFB-9942-54EB62A60B4D}"/>
                </a:ext>
              </a:extLst>
            </p:cNvPr>
            <p:cNvSpPr>
              <a:spLocks noChangeShapeType="1"/>
            </p:cNvSpPr>
            <p:nvPr/>
          </p:nvSpPr>
          <p:spPr bwMode="auto">
            <a:xfrm>
              <a:off x="4320" y="1705"/>
              <a:ext cx="0" cy="11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6">
              <a:extLst>
                <a:ext uri="{FF2B5EF4-FFF2-40B4-BE49-F238E27FC236}">
                  <a16:creationId xmlns:a16="http://schemas.microsoft.com/office/drawing/2014/main" id="{09BA2A04-D24F-4438-B7B9-3828D2E27E26}"/>
                </a:ext>
              </a:extLst>
            </p:cNvPr>
            <p:cNvSpPr>
              <a:spLocks noChangeShapeType="1"/>
            </p:cNvSpPr>
            <p:nvPr/>
          </p:nvSpPr>
          <p:spPr bwMode="auto">
            <a:xfrm flipV="1">
              <a:off x="4704" y="1920"/>
              <a:ext cx="0" cy="96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7">
              <a:extLst>
                <a:ext uri="{FF2B5EF4-FFF2-40B4-BE49-F238E27FC236}">
                  <a16:creationId xmlns:a16="http://schemas.microsoft.com/office/drawing/2014/main" id="{EDDE57A6-E3E8-489B-8896-591BDF29BDF8}"/>
                </a:ext>
              </a:extLst>
            </p:cNvPr>
            <p:cNvSpPr>
              <a:spLocks noChangeShapeType="1"/>
            </p:cNvSpPr>
            <p:nvPr/>
          </p:nvSpPr>
          <p:spPr bwMode="auto">
            <a:xfrm>
              <a:off x="4080" y="1584"/>
              <a:ext cx="1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8">
              <a:extLst>
                <a:ext uri="{FF2B5EF4-FFF2-40B4-BE49-F238E27FC236}">
                  <a16:creationId xmlns:a16="http://schemas.microsoft.com/office/drawing/2014/main" id="{E5BEDA1F-6300-4751-9828-CC62149D2E7A}"/>
                </a:ext>
              </a:extLst>
            </p:cNvPr>
            <p:cNvSpPr>
              <a:spLocks noChangeShapeType="1"/>
            </p:cNvSpPr>
            <p:nvPr/>
          </p:nvSpPr>
          <p:spPr bwMode="auto">
            <a:xfrm flipH="1" flipV="1">
              <a:off x="4128" y="1584"/>
              <a:ext cx="4" cy="54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9">
              <a:extLst>
                <a:ext uri="{FF2B5EF4-FFF2-40B4-BE49-F238E27FC236}">
                  <a16:creationId xmlns:a16="http://schemas.microsoft.com/office/drawing/2014/main" id="{F870F872-53AB-4115-8194-BBC4F45ED44F}"/>
                </a:ext>
              </a:extLst>
            </p:cNvPr>
            <p:cNvSpPr>
              <a:spLocks noChangeShapeType="1"/>
            </p:cNvSpPr>
            <p:nvPr/>
          </p:nvSpPr>
          <p:spPr bwMode="auto">
            <a:xfrm>
              <a:off x="4128" y="2352"/>
              <a:ext cx="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20">
              <a:extLst>
                <a:ext uri="{FF2B5EF4-FFF2-40B4-BE49-F238E27FC236}">
                  <a16:creationId xmlns:a16="http://schemas.microsoft.com/office/drawing/2014/main" id="{2515EC26-C5AE-4C3E-A714-9182AE534BB4}"/>
                </a:ext>
              </a:extLst>
            </p:cNvPr>
            <p:cNvSpPr>
              <a:spLocks noChangeShapeType="1"/>
            </p:cNvSpPr>
            <p:nvPr/>
          </p:nvSpPr>
          <p:spPr bwMode="auto">
            <a:xfrm>
              <a:off x="4881" y="1850"/>
              <a:ext cx="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19" name="Object 21">
              <a:extLst>
                <a:ext uri="{FF2B5EF4-FFF2-40B4-BE49-F238E27FC236}">
                  <a16:creationId xmlns:a16="http://schemas.microsoft.com/office/drawing/2014/main" id="{02B2745C-2019-48C8-8921-DC81712A7E01}"/>
                </a:ext>
              </a:extLst>
            </p:cNvPr>
            <p:cNvGraphicFramePr>
              <a:graphicFrameLocks noChangeAspect="1"/>
            </p:cNvGraphicFramePr>
            <p:nvPr/>
          </p:nvGraphicFramePr>
          <p:xfrm>
            <a:off x="4848" y="2214"/>
            <a:ext cx="204" cy="234"/>
          </p:xfrm>
          <a:graphic>
            <a:graphicData uri="http://schemas.openxmlformats.org/presentationml/2006/ole">
              <mc:AlternateContent xmlns:mc="http://schemas.openxmlformats.org/markup-compatibility/2006">
                <mc:Choice xmlns:v="urn:schemas-microsoft-com:vml" Requires="v">
                  <p:oleObj spid="_x0000_s38944" name="公式" r:id="rId3" imgW="228600" imgH="317160" progId="Equation.3">
                    <p:embed/>
                  </p:oleObj>
                </mc:Choice>
                <mc:Fallback>
                  <p:oleObj name="公式" r:id="rId3" imgW="228600" imgH="31716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214"/>
                          <a:ext cx="20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22">
              <a:extLst>
                <a:ext uri="{FF2B5EF4-FFF2-40B4-BE49-F238E27FC236}">
                  <a16:creationId xmlns:a16="http://schemas.microsoft.com/office/drawing/2014/main" id="{C278B30B-7A6C-450F-9BD1-32A0A5264460}"/>
                </a:ext>
              </a:extLst>
            </p:cNvPr>
            <p:cNvGraphicFramePr>
              <a:graphicFrameLocks noChangeAspect="1"/>
            </p:cNvGraphicFramePr>
            <p:nvPr/>
          </p:nvGraphicFramePr>
          <p:xfrm>
            <a:off x="4032" y="2137"/>
            <a:ext cx="288" cy="186"/>
          </p:xfrm>
          <a:graphic>
            <a:graphicData uri="http://schemas.openxmlformats.org/presentationml/2006/ole">
              <mc:AlternateContent xmlns:mc="http://schemas.openxmlformats.org/markup-compatibility/2006">
                <mc:Choice xmlns:v="urn:schemas-microsoft-com:vml" Requires="v">
                  <p:oleObj spid="_x0000_s38945" name="公式" r:id="rId5" imgW="368280" imgH="291960" progId="Equation.3">
                    <p:embed/>
                  </p:oleObj>
                </mc:Choice>
                <mc:Fallback>
                  <p:oleObj name="公式" r:id="rId5" imgW="368280" imgH="29196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2137"/>
                          <a:ext cx="288"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111" name="Oval 23">
              <a:extLst>
                <a:ext uri="{FF2B5EF4-FFF2-40B4-BE49-F238E27FC236}">
                  <a16:creationId xmlns:a16="http://schemas.microsoft.com/office/drawing/2014/main" id="{C62C8FE1-A1C6-4502-A29C-D9CD8B14CF94}"/>
                </a:ext>
              </a:extLst>
            </p:cNvPr>
            <p:cNvSpPr>
              <a:spLocks noChangeArrowheads="1"/>
            </p:cNvSpPr>
            <p:nvPr/>
          </p:nvSpPr>
          <p:spPr bwMode="auto">
            <a:xfrm>
              <a:off x="4608" y="1728"/>
              <a:ext cx="192" cy="192"/>
            </a:xfrm>
            <a:prstGeom prst="ellipse">
              <a:avLst/>
            </a:prstGeom>
            <a:gradFill rotWithShape="0">
              <a:gsLst>
                <a:gs pos="0">
                  <a:schemeClr val="accent2">
                    <a:gamma/>
                    <a:tint val="0"/>
                    <a:invGamma/>
                  </a:schemeClr>
                </a:gs>
                <a:gs pos="100000">
                  <a:schemeClr val="accent2"/>
                </a:gs>
              </a:gsLst>
              <a:path path="shape">
                <a:fillToRect l="50000" t="50000" r="50000" b="50000"/>
              </a:path>
            </a:gradFill>
            <a:ln w="57150">
              <a:solidFill>
                <a:schemeClr val="accent2"/>
              </a:solidFill>
              <a:round/>
              <a:headEnd/>
              <a:tailEnd/>
            </a:ln>
            <a:effectLst/>
          </p:spPr>
          <p:txBody>
            <a:bodyPr wrap="none" anchor="ctr"/>
            <a:lstStyle/>
            <a:p>
              <a:pPr>
                <a:defRPr/>
              </a:pPr>
              <a:endParaRPr lang="zh-CN" altLang="en-US"/>
            </a:p>
          </p:txBody>
        </p:sp>
        <p:sp>
          <p:nvSpPr>
            <p:cNvPr id="217112" name="Oval 24">
              <a:extLst>
                <a:ext uri="{FF2B5EF4-FFF2-40B4-BE49-F238E27FC236}">
                  <a16:creationId xmlns:a16="http://schemas.microsoft.com/office/drawing/2014/main" id="{85D38F5F-0171-4BE1-919D-CC4ECE1FCFF4}"/>
                </a:ext>
              </a:extLst>
            </p:cNvPr>
            <p:cNvSpPr>
              <a:spLocks noChangeArrowheads="1"/>
            </p:cNvSpPr>
            <p:nvPr/>
          </p:nvSpPr>
          <p:spPr bwMode="auto">
            <a:xfrm>
              <a:off x="4224" y="1488"/>
              <a:ext cx="192" cy="192"/>
            </a:xfrm>
            <a:prstGeom prst="ellipse">
              <a:avLst/>
            </a:prstGeom>
            <a:gradFill rotWithShape="0">
              <a:gsLst>
                <a:gs pos="0">
                  <a:schemeClr val="accent2">
                    <a:gamma/>
                    <a:tint val="0"/>
                    <a:invGamma/>
                  </a:schemeClr>
                </a:gs>
                <a:gs pos="100000">
                  <a:schemeClr val="accent2"/>
                </a:gs>
              </a:gsLst>
              <a:path path="shape">
                <a:fillToRect l="50000" t="50000" r="50000" b="50000"/>
              </a:path>
            </a:gradFill>
            <a:ln w="57150">
              <a:solidFill>
                <a:schemeClr val="accent2"/>
              </a:solidFill>
              <a:round/>
              <a:headEnd/>
              <a:tailEnd/>
            </a:ln>
            <a:effectLst/>
          </p:spPr>
          <p:txBody>
            <a:bodyPr wrap="none" anchor="ctr"/>
            <a:lstStyle/>
            <a:p>
              <a:pPr>
                <a:defRPr/>
              </a:pPr>
              <a:endParaRPr lang="zh-CN" altLang="en-US"/>
            </a:p>
          </p:txBody>
        </p:sp>
        <p:sp>
          <p:nvSpPr>
            <p:cNvPr id="38934" name="Line 25">
              <a:extLst>
                <a:ext uri="{FF2B5EF4-FFF2-40B4-BE49-F238E27FC236}">
                  <a16:creationId xmlns:a16="http://schemas.microsoft.com/office/drawing/2014/main" id="{6073B756-FADE-4C4A-A542-184AFFE9C97A}"/>
                </a:ext>
              </a:extLst>
            </p:cNvPr>
            <p:cNvSpPr>
              <a:spLocks noChangeShapeType="1"/>
            </p:cNvSpPr>
            <p:nvPr/>
          </p:nvSpPr>
          <p:spPr bwMode="auto">
            <a:xfrm>
              <a:off x="4944" y="2496"/>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6">
              <a:extLst>
                <a:ext uri="{FF2B5EF4-FFF2-40B4-BE49-F238E27FC236}">
                  <a16:creationId xmlns:a16="http://schemas.microsoft.com/office/drawing/2014/main" id="{1FB6EBA7-FF2E-4497-BA16-2D62D44F101B}"/>
                </a:ext>
              </a:extLst>
            </p:cNvPr>
            <p:cNvSpPr>
              <a:spLocks noChangeShapeType="1"/>
            </p:cNvSpPr>
            <p:nvPr/>
          </p:nvSpPr>
          <p:spPr bwMode="auto">
            <a:xfrm flipV="1">
              <a:off x="4944" y="182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8914" name="Object 27">
            <a:extLst>
              <a:ext uri="{FF2B5EF4-FFF2-40B4-BE49-F238E27FC236}">
                <a16:creationId xmlns:a16="http://schemas.microsoft.com/office/drawing/2014/main" id="{0F73D306-8FF0-48EC-94B3-2053C721840C}"/>
              </a:ext>
            </a:extLst>
          </p:cNvPr>
          <p:cNvGraphicFramePr>
            <a:graphicFrameLocks noChangeAspect="1"/>
          </p:cNvGraphicFramePr>
          <p:nvPr/>
        </p:nvGraphicFramePr>
        <p:xfrm>
          <a:off x="990600" y="3657600"/>
          <a:ext cx="2116138" cy="425450"/>
        </p:xfrm>
        <a:graphic>
          <a:graphicData uri="http://schemas.openxmlformats.org/presentationml/2006/ole">
            <mc:AlternateContent xmlns:mc="http://schemas.openxmlformats.org/markup-compatibility/2006">
              <mc:Choice xmlns:v="urn:schemas-microsoft-com:vml" Requires="v">
                <p:oleObj spid="_x0000_s38946" name="公式" r:id="rId7" imgW="2082600" imgH="419040" progId="Equation.3">
                  <p:embed/>
                </p:oleObj>
              </mc:Choice>
              <mc:Fallback>
                <p:oleObj name="公式" r:id="rId7" imgW="2082600" imgH="4190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657600"/>
                        <a:ext cx="211613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28">
            <a:extLst>
              <a:ext uri="{FF2B5EF4-FFF2-40B4-BE49-F238E27FC236}">
                <a16:creationId xmlns:a16="http://schemas.microsoft.com/office/drawing/2014/main" id="{4B955A63-EA77-41E6-B48A-431913667870}"/>
              </a:ext>
            </a:extLst>
          </p:cNvPr>
          <p:cNvGraphicFramePr>
            <a:graphicFrameLocks noChangeAspect="1"/>
          </p:cNvGraphicFramePr>
          <p:nvPr/>
        </p:nvGraphicFramePr>
        <p:xfrm>
          <a:off x="3733800" y="3657600"/>
          <a:ext cx="1395413" cy="449263"/>
        </p:xfrm>
        <a:graphic>
          <a:graphicData uri="http://schemas.openxmlformats.org/presentationml/2006/ole">
            <mc:AlternateContent xmlns:mc="http://schemas.openxmlformats.org/markup-compatibility/2006">
              <mc:Choice xmlns:v="urn:schemas-microsoft-com:vml" Requires="v">
                <p:oleObj spid="_x0000_s38947" name="公式" r:id="rId9" imgW="1333440" imgH="431640" progId="Equation.3">
                  <p:embed/>
                </p:oleObj>
              </mc:Choice>
              <mc:Fallback>
                <p:oleObj name="公式" r:id="rId9" imgW="1333440" imgH="43164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657600"/>
                        <a:ext cx="13954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29">
            <a:extLst>
              <a:ext uri="{FF2B5EF4-FFF2-40B4-BE49-F238E27FC236}">
                <a16:creationId xmlns:a16="http://schemas.microsoft.com/office/drawing/2014/main" id="{6F0BE290-42E6-4268-B68F-4D3C189D1B35}"/>
              </a:ext>
            </a:extLst>
          </p:cNvPr>
          <p:cNvGraphicFramePr>
            <a:graphicFrameLocks noChangeAspect="1"/>
          </p:cNvGraphicFramePr>
          <p:nvPr/>
        </p:nvGraphicFramePr>
        <p:xfrm>
          <a:off x="1031875" y="4332288"/>
          <a:ext cx="2092325" cy="544512"/>
        </p:xfrm>
        <a:graphic>
          <a:graphicData uri="http://schemas.openxmlformats.org/presentationml/2006/ole">
            <mc:AlternateContent xmlns:mc="http://schemas.openxmlformats.org/markup-compatibility/2006">
              <mc:Choice xmlns:v="urn:schemas-microsoft-com:vml" Requires="v">
                <p:oleObj spid="_x0000_s38948" name="Equation" r:id="rId11" imgW="977760" imgH="253800" progId="Equation.3">
                  <p:embed/>
                </p:oleObj>
              </mc:Choice>
              <mc:Fallback>
                <p:oleObj name="Equation" r:id="rId11" imgW="977760" imgH="2538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875" y="4332288"/>
                        <a:ext cx="20923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30">
            <a:extLst>
              <a:ext uri="{FF2B5EF4-FFF2-40B4-BE49-F238E27FC236}">
                <a16:creationId xmlns:a16="http://schemas.microsoft.com/office/drawing/2014/main" id="{14AF19D9-0AA4-4FE7-82ED-7B4719E48588}"/>
              </a:ext>
            </a:extLst>
          </p:cNvPr>
          <p:cNvGraphicFramePr>
            <a:graphicFrameLocks noChangeAspect="1"/>
          </p:cNvGraphicFramePr>
          <p:nvPr/>
        </p:nvGraphicFramePr>
        <p:xfrm>
          <a:off x="3886200" y="4343400"/>
          <a:ext cx="1514475" cy="455613"/>
        </p:xfrm>
        <a:graphic>
          <a:graphicData uri="http://schemas.openxmlformats.org/presentationml/2006/ole">
            <mc:AlternateContent xmlns:mc="http://schemas.openxmlformats.org/markup-compatibility/2006">
              <mc:Choice xmlns:v="urn:schemas-microsoft-com:vml" Requires="v">
                <p:oleObj spid="_x0000_s38949" name="公式" r:id="rId13" imgW="1562040" imgH="469800" progId="Equation.3">
                  <p:embed/>
                </p:oleObj>
              </mc:Choice>
              <mc:Fallback>
                <p:oleObj name="公式" r:id="rId13" imgW="1562040" imgH="4698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4343400"/>
                        <a:ext cx="15144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31">
            <a:extLst>
              <a:ext uri="{FF2B5EF4-FFF2-40B4-BE49-F238E27FC236}">
                <a16:creationId xmlns:a16="http://schemas.microsoft.com/office/drawing/2014/main" id="{B6058472-5EDE-48CB-B2FB-07408B971BF7}"/>
              </a:ext>
            </a:extLst>
          </p:cNvPr>
          <p:cNvGraphicFramePr>
            <a:graphicFrameLocks noChangeAspect="1"/>
          </p:cNvGraphicFramePr>
          <p:nvPr/>
        </p:nvGraphicFramePr>
        <p:xfrm>
          <a:off x="1981200" y="5040313"/>
          <a:ext cx="3733800" cy="1087437"/>
        </p:xfrm>
        <a:graphic>
          <a:graphicData uri="http://schemas.openxmlformats.org/presentationml/2006/ole">
            <mc:AlternateContent xmlns:mc="http://schemas.openxmlformats.org/markup-compatibility/2006">
              <mc:Choice xmlns:v="urn:schemas-microsoft-com:vml" Requires="v">
                <p:oleObj spid="_x0000_s38950" name="Equation" r:id="rId15" imgW="1612800" imgH="469800" progId="Equation.3">
                  <p:embed/>
                </p:oleObj>
              </mc:Choice>
              <mc:Fallback>
                <p:oleObj name="Equation" r:id="rId15" imgW="1612800" imgH="4698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5040313"/>
                        <a:ext cx="37338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4" name="Text Box 2">
            <a:extLst>
              <a:ext uri="{FF2B5EF4-FFF2-40B4-BE49-F238E27FC236}">
                <a16:creationId xmlns:a16="http://schemas.microsoft.com/office/drawing/2014/main" id="{FA86645F-D635-45E9-A2CF-C3C6D94AD667}"/>
              </a:ext>
            </a:extLst>
          </p:cNvPr>
          <p:cNvSpPr txBox="1">
            <a:spLocks noChangeArrowheads="1"/>
          </p:cNvSpPr>
          <p:nvPr/>
        </p:nvSpPr>
        <p:spPr bwMode="auto">
          <a:xfrm>
            <a:off x="914400" y="549275"/>
            <a:ext cx="393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§4.3.2</a:t>
            </a:r>
            <a:r>
              <a:rPr lang="zh-CN" altLang="en-US" sz="2800">
                <a:ea typeface="黑体" panose="02010609060101010101" pitchFamily="49" charset="-122"/>
              </a:rPr>
              <a:t>质点系内力的功  </a:t>
            </a:r>
          </a:p>
        </p:txBody>
      </p:sp>
      <p:sp>
        <p:nvSpPr>
          <p:cNvPr id="3095" name="Text Box 3">
            <a:extLst>
              <a:ext uri="{FF2B5EF4-FFF2-40B4-BE49-F238E27FC236}">
                <a16:creationId xmlns:a16="http://schemas.microsoft.com/office/drawing/2014/main" id="{DCB62A44-2BE1-4638-9F8E-24508E8CEF3B}"/>
              </a:ext>
            </a:extLst>
          </p:cNvPr>
          <p:cNvSpPr txBox="1">
            <a:spLocks noChangeArrowheads="1"/>
          </p:cNvSpPr>
          <p:nvPr/>
        </p:nvSpPr>
        <p:spPr bwMode="auto">
          <a:xfrm>
            <a:off x="890588" y="1600200"/>
            <a:ext cx="397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 </a:t>
            </a:r>
            <a:r>
              <a:rPr lang="zh-CN" altLang="en-US">
                <a:ea typeface="宋体" panose="02010600030101010101" pitchFamily="2" charset="-122"/>
              </a:rPr>
              <a:t>以两质点系</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和</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zh-CN" altLang="en-US">
                <a:ea typeface="宋体" panose="02010600030101010101" pitchFamily="2" charset="-122"/>
              </a:rPr>
              <a:t>为例</a:t>
            </a:r>
          </a:p>
        </p:txBody>
      </p:sp>
      <p:grpSp>
        <p:nvGrpSpPr>
          <p:cNvPr id="3096" name="Group 4">
            <a:extLst>
              <a:ext uri="{FF2B5EF4-FFF2-40B4-BE49-F238E27FC236}">
                <a16:creationId xmlns:a16="http://schemas.microsoft.com/office/drawing/2014/main" id="{8081F1C9-97D3-495D-898A-6ACD2A46DD67}"/>
              </a:ext>
            </a:extLst>
          </p:cNvPr>
          <p:cNvGrpSpPr>
            <a:grpSpLocks/>
          </p:cNvGrpSpPr>
          <p:nvPr/>
        </p:nvGrpSpPr>
        <p:grpSpPr bwMode="auto">
          <a:xfrm>
            <a:off x="5029200" y="838200"/>
            <a:ext cx="3089275" cy="2754313"/>
            <a:chOff x="3168" y="528"/>
            <a:chExt cx="1946" cy="1735"/>
          </a:xfrm>
        </p:grpSpPr>
        <p:sp>
          <p:nvSpPr>
            <p:cNvPr id="3114" name="Line 5">
              <a:extLst>
                <a:ext uri="{FF2B5EF4-FFF2-40B4-BE49-F238E27FC236}">
                  <a16:creationId xmlns:a16="http://schemas.microsoft.com/office/drawing/2014/main" id="{5A321B6F-C110-4846-8949-1768353361DA}"/>
                </a:ext>
              </a:extLst>
            </p:cNvPr>
            <p:cNvSpPr>
              <a:spLocks noChangeShapeType="1"/>
            </p:cNvSpPr>
            <p:nvPr/>
          </p:nvSpPr>
          <p:spPr bwMode="auto">
            <a:xfrm flipH="1" flipV="1">
              <a:off x="3951" y="1123"/>
              <a:ext cx="686" cy="386"/>
            </a:xfrm>
            <a:prstGeom prst="line">
              <a:avLst/>
            </a:prstGeom>
            <a:noFill/>
            <a:ln w="19050">
              <a:solidFill>
                <a:schemeClr val="accent2"/>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86" name="Object 6">
              <a:extLst>
                <a:ext uri="{FF2B5EF4-FFF2-40B4-BE49-F238E27FC236}">
                  <a16:creationId xmlns:a16="http://schemas.microsoft.com/office/drawing/2014/main" id="{48F61E26-9B83-4978-80EF-E471E3B18C78}"/>
                </a:ext>
              </a:extLst>
            </p:cNvPr>
            <p:cNvGraphicFramePr>
              <a:graphicFrameLocks noChangeAspect="1"/>
            </p:cNvGraphicFramePr>
            <p:nvPr/>
          </p:nvGraphicFramePr>
          <p:xfrm>
            <a:off x="3811" y="1329"/>
            <a:ext cx="296" cy="312"/>
          </p:xfrm>
          <a:graphic>
            <a:graphicData uri="http://schemas.openxmlformats.org/presentationml/2006/ole">
              <mc:AlternateContent xmlns:mc="http://schemas.openxmlformats.org/markup-compatibility/2006">
                <mc:Choice xmlns:v="urn:schemas-microsoft-com:vml" Requires="v">
                  <p:oleObj spid="_x0000_s3132" name="公式" r:id="rId3" imgW="215640" imgH="215640" progId="Equation.3">
                    <p:embed/>
                  </p:oleObj>
                </mc:Choice>
                <mc:Fallback>
                  <p:oleObj name="公式" r:id="rId3" imgW="21564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 y="1329"/>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5" name="Line 7">
              <a:extLst>
                <a:ext uri="{FF2B5EF4-FFF2-40B4-BE49-F238E27FC236}">
                  <a16:creationId xmlns:a16="http://schemas.microsoft.com/office/drawing/2014/main" id="{1A1171C4-E9C7-432B-85CF-91243EE16DDD}"/>
                </a:ext>
              </a:extLst>
            </p:cNvPr>
            <p:cNvSpPr>
              <a:spLocks noChangeShapeType="1"/>
            </p:cNvSpPr>
            <p:nvPr/>
          </p:nvSpPr>
          <p:spPr bwMode="auto">
            <a:xfrm flipV="1">
              <a:off x="3514" y="1551"/>
              <a:ext cx="1161" cy="331"/>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16" name="Line 8">
              <a:extLst>
                <a:ext uri="{FF2B5EF4-FFF2-40B4-BE49-F238E27FC236}">
                  <a16:creationId xmlns:a16="http://schemas.microsoft.com/office/drawing/2014/main" id="{25EEBF1D-ECB5-4D86-99A8-AFA0B6C15F1D}"/>
                </a:ext>
              </a:extLst>
            </p:cNvPr>
            <p:cNvSpPr>
              <a:spLocks noChangeShapeType="1"/>
            </p:cNvSpPr>
            <p:nvPr/>
          </p:nvSpPr>
          <p:spPr bwMode="auto">
            <a:xfrm flipV="1">
              <a:off x="3507" y="1112"/>
              <a:ext cx="422" cy="773"/>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87" name="Object 9">
              <a:extLst>
                <a:ext uri="{FF2B5EF4-FFF2-40B4-BE49-F238E27FC236}">
                  <a16:creationId xmlns:a16="http://schemas.microsoft.com/office/drawing/2014/main" id="{A77C34C9-C069-44BC-8694-EEF580D5188B}"/>
                </a:ext>
              </a:extLst>
            </p:cNvPr>
            <p:cNvGraphicFramePr>
              <a:graphicFrameLocks noChangeAspect="1"/>
            </p:cNvGraphicFramePr>
            <p:nvPr/>
          </p:nvGraphicFramePr>
          <p:xfrm>
            <a:off x="4339" y="1598"/>
            <a:ext cx="194" cy="315"/>
          </p:xfrm>
          <a:graphic>
            <a:graphicData uri="http://schemas.openxmlformats.org/presentationml/2006/ole">
              <mc:AlternateContent xmlns:mc="http://schemas.openxmlformats.org/markup-compatibility/2006">
                <mc:Choice xmlns:v="urn:schemas-microsoft-com:vml" Requires="v">
                  <p:oleObj spid="_x0000_s3133" name="公式" r:id="rId5" imgW="139680" imgH="215640" progId="Equation.3">
                    <p:embed/>
                  </p:oleObj>
                </mc:Choice>
                <mc:Fallback>
                  <p:oleObj name="公式" r:id="rId5" imgW="13968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9" y="1598"/>
                          <a:ext cx="19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8" name="Object 10">
              <a:extLst>
                <a:ext uri="{FF2B5EF4-FFF2-40B4-BE49-F238E27FC236}">
                  <a16:creationId xmlns:a16="http://schemas.microsoft.com/office/drawing/2014/main" id="{579F29BB-B4BC-497D-BDB5-9DCD788122AB}"/>
                </a:ext>
              </a:extLst>
            </p:cNvPr>
            <p:cNvGraphicFramePr>
              <a:graphicFrameLocks noChangeAspect="1"/>
            </p:cNvGraphicFramePr>
            <p:nvPr/>
          </p:nvGraphicFramePr>
          <p:xfrm>
            <a:off x="4651" y="1508"/>
            <a:ext cx="258" cy="268"/>
          </p:xfrm>
          <a:graphic>
            <a:graphicData uri="http://schemas.openxmlformats.org/presentationml/2006/ole">
              <mc:AlternateContent xmlns:mc="http://schemas.openxmlformats.org/markup-compatibility/2006">
                <mc:Choice xmlns:v="urn:schemas-microsoft-com:vml" Requires="v">
                  <p:oleObj spid="_x0000_s3134" name="公式" r:id="rId7" imgW="215640" imgH="215640" progId="Equation.3">
                    <p:embed/>
                  </p:oleObj>
                </mc:Choice>
                <mc:Fallback>
                  <p:oleObj name="公式" r:id="rId7" imgW="215640" imgH="215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 y="1508"/>
                          <a:ext cx="25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9" name="Object 11">
              <a:extLst>
                <a:ext uri="{FF2B5EF4-FFF2-40B4-BE49-F238E27FC236}">
                  <a16:creationId xmlns:a16="http://schemas.microsoft.com/office/drawing/2014/main" id="{E25AAE4D-D44D-451B-A54D-86212A874395}"/>
                </a:ext>
              </a:extLst>
            </p:cNvPr>
            <p:cNvGraphicFramePr>
              <a:graphicFrameLocks noChangeAspect="1"/>
            </p:cNvGraphicFramePr>
            <p:nvPr/>
          </p:nvGraphicFramePr>
          <p:xfrm>
            <a:off x="3628" y="890"/>
            <a:ext cx="253" cy="263"/>
          </p:xfrm>
          <a:graphic>
            <a:graphicData uri="http://schemas.openxmlformats.org/presentationml/2006/ole">
              <mc:AlternateContent xmlns:mc="http://schemas.openxmlformats.org/markup-compatibility/2006">
                <mc:Choice xmlns:v="urn:schemas-microsoft-com:vml" Requires="v">
                  <p:oleObj spid="_x0000_s3135" name="公式" r:id="rId9" imgW="215640" imgH="215640" progId="Equation.3">
                    <p:embed/>
                  </p:oleObj>
                </mc:Choice>
                <mc:Fallback>
                  <p:oleObj name="公式" r:id="rId9" imgW="215640" imgH="215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8" y="890"/>
                          <a:ext cx="253"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0" name="Object 12">
              <a:extLst>
                <a:ext uri="{FF2B5EF4-FFF2-40B4-BE49-F238E27FC236}">
                  <a16:creationId xmlns:a16="http://schemas.microsoft.com/office/drawing/2014/main" id="{BE5AE4A8-C87B-4C42-B61B-C791832905F1}"/>
                </a:ext>
              </a:extLst>
            </p:cNvPr>
            <p:cNvGraphicFramePr>
              <a:graphicFrameLocks noChangeAspect="1"/>
            </p:cNvGraphicFramePr>
            <p:nvPr/>
          </p:nvGraphicFramePr>
          <p:xfrm>
            <a:off x="3578" y="1149"/>
            <a:ext cx="252" cy="325"/>
          </p:xfrm>
          <a:graphic>
            <a:graphicData uri="http://schemas.openxmlformats.org/presentationml/2006/ole">
              <mc:AlternateContent xmlns:mc="http://schemas.openxmlformats.org/markup-compatibility/2006">
                <mc:Choice xmlns:v="urn:schemas-microsoft-com:vml" Requires="v">
                  <p:oleObj spid="_x0000_s3136" name="公式" r:id="rId11" imgW="139680" imgH="215640" progId="Equation.3">
                    <p:embed/>
                  </p:oleObj>
                </mc:Choice>
                <mc:Fallback>
                  <p:oleObj name="公式" r:id="rId11" imgW="139680" imgH="2156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8" y="1149"/>
                          <a:ext cx="252"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7" name="Text Box 13">
              <a:extLst>
                <a:ext uri="{FF2B5EF4-FFF2-40B4-BE49-F238E27FC236}">
                  <a16:creationId xmlns:a16="http://schemas.microsoft.com/office/drawing/2014/main" id="{B9580F95-A73A-46B7-A29B-44FEB6D57E9A}"/>
                </a:ext>
              </a:extLst>
            </p:cNvPr>
            <p:cNvSpPr txBox="1">
              <a:spLocks noChangeArrowheads="1"/>
            </p:cNvSpPr>
            <p:nvPr/>
          </p:nvSpPr>
          <p:spPr bwMode="auto">
            <a:xfrm>
              <a:off x="3381" y="184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O</a:t>
              </a:r>
            </a:p>
          </p:txBody>
        </p:sp>
        <p:sp>
          <p:nvSpPr>
            <p:cNvPr id="162830" name="Oval 14">
              <a:extLst>
                <a:ext uri="{FF2B5EF4-FFF2-40B4-BE49-F238E27FC236}">
                  <a16:creationId xmlns:a16="http://schemas.microsoft.com/office/drawing/2014/main" id="{3D78B44E-A327-4411-91DA-53AA7D43598C}"/>
                </a:ext>
              </a:extLst>
            </p:cNvPr>
            <p:cNvSpPr>
              <a:spLocks noChangeArrowheads="1"/>
            </p:cNvSpPr>
            <p:nvPr/>
          </p:nvSpPr>
          <p:spPr bwMode="auto">
            <a:xfrm>
              <a:off x="4632" y="1509"/>
              <a:ext cx="81" cy="74"/>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162831" name="Oval 15">
              <a:extLst>
                <a:ext uri="{FF2B5EF4-FFF2-40B4-BE49-F238E27FC236}">
                  <a16:creationId xmlns:a16="http://schemas.microsoft.com/office/drawing/2014/main" id="{2FBC85C3-2C1B-48F0-8D5F-0D481D00C536}"/>
                </a:ext>
              </a:extLst>
            </p:cNvPr>
            <p:cNvSpPr>
              <a:spLocks noChangeArrowheads="1"/>
            </p:cNvSpPr>
            <p:nvPr/>
          </p:nvSpPr>
          <p:spPr bwMode="auto">
            <a:xfrm>
              <a:off x="3882" y="1082"/>
              <a:ext cx="81" cy="74"/>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3120" name="Line 16">
              <a:extLst>
                <a:ext uri="{FF2B5EF4-FFF2-40B4-BE49-F238E27FC236}">
                  <a16:creationId xmlns:a16="http://schemas.microsoft.com/office/drawing/2014/main" id="{B1FD610E-94E4-452E-9EF8-0A19F77D93FC}"/>
                </a:ext>
              </a:extLst>
            </p:cNvPr>
            <p:cNvSpPr>
              <a:spLocks noChangeShapeType="1"/>
            </p:cNvSpPr>
            <p:nvPr/>
          </p:nvSpPr>
          <p:spPr bwMode="auto">
            <a:xfrm>
              <a:off x="3529" y="1885"/>
              <a:ext cx="15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21" name="Line 17">
              <a:extLst>
                <a:ext uri="{FF2B5EF4-FFF2-40B4-BE49-F238E27FC236}">
                  <a16:creationId xmlns:a16="http://schemas.microsoft.com/office/drawing/2014/main" id="{3FDF4E69-17A1-4D17-9B9F-747568E8A2A0}"/>
                </a:ext>
              </a:extLst>
            </p:cNvPr>
            <p:cNvSpPr>
              <a:spLocks noChangeShapeType="1"/>
            </p:cNvSpPr>
            <p:nvPr/>
          </p:nvSpPr>
          <p:spPr bwMode="auto">
            <a:xfrm flipV="1">
              <a:off x="3518" y="686"/>
              <a:ext cx="0" cy="118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22" name="Line 18">
              <a:extLst>
                <a:ext uri="{FF2B5EF4-FFF2-40B4-BE49-F238E27FC236}">
                  <a16:creationId xmlns:a16="http://schemas.microsoft.com/office/drawing/2014/main" id="{B1B21B54-1A80-4A30-AF13-D41D3A06E799}"/>
                </a:ext>
              </a:extLst>
            </p:cNvPr>
            <p:cNvSpPr>
              <a:spLocks noChangeShapeType="1"/>
            </p:cNvSpPr>
            <p:nvPr/>
          </p:nvSpPr>
          <p:spPr bwMode="auto">
            <a:xfrm flipH="1">
              <a:off x="3168" y="1872"/>
              <a:ext cx="339" cy="2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23" name="Text Box 19">
              <a:extLst>
                <a:ext uri="{FF2B5EF4-FFF2-40B4-BE49-F238E27FC236}">
                  <a16:creationId xmlns:a16="http://schemas.microsoft.com/office/drawing/2014/main" id="{78A5A803-B473-46F8-8574-EF0F33A6A6E7}"/>
                </a:ext>
              </a:extLst>
            </p:cNvPr>
            <p:cNvSpPr txBox="1">
              <a:spLocks noChangeArrowheads="1"/>
            </p:cNvSpPr>
            <p:nvPr/>
          </p:nvSpPr>
          <p:spPr bwMode="auto">
            <a:xfrm>
              <a:off x="3245" y="19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124" name="Text Box 20">
              <a:extLst>
                <a:ext uri="{FF2B5EF4-FFF2-40B4-BE49-F238E27FC236}">
                  <a16:creationId xmlns:a16="http://schemas.microsoft.com/office/drawing/2014/main" id="{101FAF9F-2C4A-487F-8779-7923B4DC68D6}"/>
                </a:ext>
              </a:extLst>
            </p:cNvPr>
            <p:cNvSpPr txBox="1">
              <a:spLocks noChangeArrowheads="1"/>
            </p:cNvSpPr>
            <p:nvPr/>
          </p:nvSpPr>
          <p:spPr bwMode="auto">
            <a:xfrm>
              <a:off x="4840" y="187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3125" name="Text Box 21">
              <a:extLst>
                <a:ext uri="{FF2B5EF4-FFF2-40B4-BE49-F238E27FC236}">
                  <a16:creationId xmlns:a16="http://schemas.microsoft.com/office/drawing/2014/main" id="{BC8082B3-C890-4C78-B26C-1A9770764E2F}"/>
                </a:ext>
              </a:extLst>
            </p:cNvPr>
            <p:cNvSpPr txBox="1">
              <a:spLocks noChangeArrowheads="1"/>
            </p:cNvSpPr>
            <p:nvPr/>
          </p:nvSpPr>
          <p:spPr bwMode="auto">
            <a:xfrm>
              <a:off x="3325" y="63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z</a:t>
              </a:r>
            </a:p>
          </p:txBody>
        </p:sp>
        <p:sp>
          <p:nvSpPr>
            <p:cNvPr id="3126" name="Freeform 22">
              <a:extLst>
                <a:ext uri="{FF2B5EF4-FFF2-40B4-BE49-F238E27FC236}">
                  <a16:creationId xmlns:a16="http://schemas.microsoft.com/office/drawing/2014/main" id="{FEA1BADB-2106-4658-A763-F727B6F08D67}"/>
                </a:ext>
              </a:extLst>
            </p:cNvPr>
            <p:cNvSpPr>
              <a:spLocks/>
            </p:cNvSpPr>
            <p:nvPr/>
          </p:nvSpPr>
          <p:spPr bwMode="auto">
            <a:xfrm>
              <a:off x="3887" y="528"/>
              <a:ext cx="230" cy="1028"/>
            </a:xfrm>
            <a:custGeom>
              <a:avLst/>
              <a:gdLst>
                <a:gd name="T0" fmla="*/ 27 w 230"/>
                <a:gd name="T1" fmla="*/ 0 h 1028"/>
                <a:gd name="T2" fmla="*/ 4 w 230"/>
                <a:gd name="T3" fmla="*/ 305 h 1028"/>
                <a:gd name="T4" fmla="*/ 49 w 230"/>
                <a:gd name="T5" fmla="*/ 587 h 1028"/>
                <a:gd name="T6" fmla="*/ 151 w 230"/>
                <a:gd name="T7" fmla="*/ 859 h 1028"/>
                <a:gd name="T8" fmla="*/ 230 w 230"/>
                <a:gd name="T9" fmla="*/ 1028 h 1028"/>
                <a:gd name="T10" fmla="*/ 0 60000 65536"/>
                <a:gd name="T11" fmla="*/ 0 60000 65536"/>
                <a:gd name="T12" fmla="*/ 0 60000 65536"/>
                <a:gd name="T13" fmla="*/ 0 60000 65536"/>
                <a:gd name="T14" fmla="*/ 0 60000 65536"/>
                <a:gd name="T15" fmla="*/ 0 w 230"/>
                <a:gd name="T16" fmla="*/ 0 h 1028"/>
                <a:gd name="T17" fmla="*/ 230 w 230"/>
                <a:gd name="T18" fmla="*/ 1028 h 1028"/>
              </a:gdLst>
              <a:ahLst/>
              <a:cxnLst>
                <a:cxn ang="T10">
                  <a:pos x="T0" y="T1"/>
                </a:cxn>
                <a:cxn ang="T11">
                  <a:pos x="T2" y="T3"/>
                </a:cxn>
                <a:cxn ang="T12">
                  <a:pos x="T4" y="T5"/>
                </a:cxn>
                <a:cxn ang="T13">
                  <a:pos x="T6" y="T7"/>
                </a:cxn>
                <a:cxn ang="T14">
                  <a:pos x="T8" y="T9"/>
                </a:cxn>
              </a:cxnLst>
              <a:rect l="T15" t="T16" r="T17" b="T18"/>
              <a:pathLst>
                <a:path w="230" h="1028">
                  <a:moveTo>
                    <a:pt x="27" y="0"/>
                  </a:moveTo>
                  <a:cubicBezTo>
                    <a:pt x="21" y="51"/>
                    <a:pt x="0" y="207"/>
                    <a:pt x="4" y="305"/>
                  </a:cubicBezTo>
                  <a:cubicBezTo>
                    <a:pt x="8" y="403"/>
                    <a:pt x="24" y="495"/>
                    <a:pt x="49" y="587"/>
                  </a:cubicBezTo>
                  <a:cubicBezTo>
                    <a:pt x="74" y="679"/>
                    <a:pt x="121" y="786"/>
                    <a:pt x="151" y="859"/>
                  </a:cubicBezTo>
                  <a:cubicBezTo>
                    <a:pt x="181" y="932"/>
                    <a:pt x="214" y="993"/>
                    <a:pt x="230" y="1028"/>
                  </a:cubicBezTo>
                </a:path>
              </a:pathLst>
            </a:custGeom>
            <a:noFill/>
            <a:ln w="19050" cap="flat" cmpd="sng">
              <a:solidFill>
                <a:srgbClr val="0000FF"/>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7" name="Line 23">
              <a:extLst>
                <a:ext uri="{FF2B5EF4-FFF2-40B4-BE49-F238E27FC236}">
                  <a16:creationId xmlns:a16="http://schemas.microsoft.com/office/drawing/2014/main" id="{32ADBD09-F1DF-4468-A782-786A81DE69FB}"/>
                </a:ext>
              </a:extLst>
            </p:cNvPr>
            <p:cNvSpPr>
              <a:spLocks noChangeShapeType="1"/>
            </p:cNvSpPr>
            <p:nvPr/>
          </p:nvSpPr>
          <p:spPr bwMode="auto">
            <a:xfrm>
              <a:off x="3936" y="1115"/>
              <a:ext cx="102" cy="27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28" name="Line 24">
              <a:extLst>
                <a:ext uri="{FF2B5EF4-FFF2-40B4-BE49-F238E27FC236}">
                  <a16:creationId xmlns:a16="http://schemas.microsoft.com/office/drawing/2014/main" id="{CD03CBBC-C9D2-45BC-816C-4A4D7AD90607}"/>
                </a:ext>
              </a:extLst>
            </p:cNvPr>
            <p:cNvSpPr>
              <a:spLocks noChangeShapeType="1"/>
            </p:cNvSpPr>
            <p:nvPr/>
          </p:nvSpPr>
          <p:spPr bwMode="auto">
            <a:xfrm>
              <a:off x="3914" y="1105"/>
              <a:ext cx="316" cy="18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29" name="Line 25">
              <a:extLst>
                <a:ext uri="{FF2B5EF4-FFF2-40B4-BE49-F238E27FC236}">
                  <a16:creationId xmlns:a16="http://schemas.microsoft.com/office/drawing/2014/main" id="{E6C95502-B79D-48D6-AD77-08F20D5A9C44}"/>
                </a:ext>
              </a:extLst>
            </p:cNvPr>
            <p:cNvSpPr>
              <a:spLocks noChangeShapeType="1"/>
            </p:cNvSpPr>
            <p:nvPr/>
          </p:nvSpPr>
          <p:spPr bwMode="auto">
            <a:xfrm flipH="1" flipV="1">
              <a:off x="4366" y="1364"/>
              <a:ext cx="283" cy="14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30" name="Freeform 26">
              <a:extLst>
                <a:ext uri="{FF2B5EF4-FFF2-40B4-BE49-F238E27FC236}">
                  <a16:creationId xmlns:a16="http://schemas.microsoft.com/office/drawing/2014/main" id="{0C3FDC98-D4DD-4D4E-9761-5A00B46E0A8A}"/>
                </a:ext>
              </a:extLst>
            </p:cNvPr>
            <p:cNvSpPr>
              <a:spLocks/>
            </p:cNvSpPr>
            <p:nvPr/>
          </p:nvSpPr>
          <p:spPr bwMode="auto">
            <a:xfrm>
              <a:off x="4117" y="1048"/>
              <a:ext cx="813" cy="1005"/>
            </a:xfrm>
            <a:custGeom>
              <a:avLst/>
              <a:gdLst>
                <a:gd name="T0" fmla="*/ 813 w 813"/>
                <a:gd name="T1" fmla="*/ 0 h 1005"/>
                <a:gd name="T2" fmla="*/ 757 w 813"/>
                <a:gd name="T3" fmla="*/ 237 h 1005"/>
                <a:gd name="T4" fmla="*/ 565 w 813"/>
                <a:gd name="T5" fmla="*/ 519 h 1005"/>
                <a:gd name="T6" fmla="*/ 282 w 813"/>
                <a:gd name="T7" fmla="*/ 824 h 1005"/>
                <a:gd name="T8" fmla="*/ 0 w 813"/>
                <a:gd name="T9" fmla="*/ 1005 h 1005"/>
                <a:gd name="T10" fmla="*/ 0 60000 65536"/>
                <a:gd name="T11" fmla="*/ 0 60000 65536"/>
                <a:gd name="T12" fmla="*/ 0 60000 65536"/>
                <a:gd name="T13" fmla="*/ 0 60000 65536"/>
                <a:gd name="T14" fmla="*/ 0 60000 65536"/>
                <a:gd name="T15" fmla="*/ 0 w 813"/>
                <a:gd name="T16" fmla="*/ 0 h 1005"/>
                <a:gd name="T17" fmla="*/ 813 w 813"/>
                <a:gd name="T18" fmla="*/ 1005 h 1005"/>
              </a:gdLst>
              <a:ahLst/>
              <a:cxnLst>
                <a:cxn ang="T10">
                  <a:pos x="T0" y="T1"/>
                </a:cxn>
                <a:cxn ang="T11">
                  <a:pos x="T2" y="T3"/>
                </a:cxn>
                <a:cxn ang="T12">
                  <a:pos x="T4" y="T5"/>
                </a:cxn>
                <a:cxn ang="T13">
                  <a:pos x="T6" y="T7"/>
                </a:cxn>
                <a:cxn ang="T14">
                  <a:pos x="T8" y="T9"/>
                </a:cxn>
              </a:cxnLst>
              <a:rect l="T15" t="T16" r="T17" b="T18"/>
              <a:pathLst>
                <a:path w="813" h="1005">
                  <a:moveTo>
                    <a:pt x="813" y="0"/>
                  </a:moveTo>
                  <a:cubicBezTo>
                    <a:pt x="804" y="39"/>
                    <a:pt x="798" y="151"/>
                    <a:pt x="757" y="237"/>
                  </a:cubicBezTo>
                  <a:cubicBezTo>
                    <a:pt x="716" y="323"/>
                    <a:pt x="644" y="421"/>
                    <a:pt x="565" y="519"/>
                  </a:cubicBezTo>
                  <a:cubicBezTo>
                    <a:pt x="486" y="617"/>
                    <a:pt x="376" y="743"/>
                    <a:pt x="282" y="824"/>
                  </a:cubicBezTo>
                  <a:cubicBezTo>
                    <a:pt x="188" y="905"/>
                    <a:pt x="59" y="967"/>
                    <a:pt x="0" y="1005"/>
                  </a:cubicBezTo>
                </a:path>
              </a:pathLst>
            </a:custGeom>
            <a:noFill/>
            <a:ln w="19050" cap="flat" cmpd="sng">
              <a:solidFill>
                <a:srgbClr val="0000FF"/>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1" name="Line 27">
              <a:extLst>
                <a:ext uri="{FF2B5EF4-FFF2-40B4-BE49-F238E27FC236}">
                  <a16:creationId xmlns:a16="http://schemas.microsoft.com/office/drawing/2014/main" id="{A94F8F83-3852-4864-B840-82689CE78440}"/>
                </a:ext>
              </a:extLst>
            </p:cNvPr>
            <p:cNvSpPr>
              <a:spLocks noChangeShapeType="1"/>
            </p:cNvSpPr>
            <p:nvPr/>
          </p:nvSpPr>
          <p:spPr bwMode="auto">
            <a:xfrm flipV="1">
              <a:off x="4715" y="1285"/>
              <a:ext cx="170" cy="24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91" name="Object 28">
              <a:extLst>
                <a:ext uri="{FF2B5EF4-FFF2-40B4-BE49-F238E27FC236}">
                  <a16:creationId xmlns:a16="http://schemas.microsoft.com/office/drawing/2014/main" id="{7E542A57-823C-4A10-A00E-C4232C463DDF}"/>
                </a:ext>
              </a:extLst>
            </p:cNvPr>
            <p:cNvGraphicFramePr>
              <a:graphicFrameLocks noChangeAspect="1"/>
            </p:cNvGraphicFramePr>
            <p:nvPr/>
          </p:nvGraphicFramePr>
          <p:xfrm>
            <a:off x="4461" y="1156"/>
            <a:ext cx="243" cy="298"/>
          </p:xfrm>
          <a:graphic>
            <a:graphicData uri="http://schemas.openxmlformats.org/presentationml/2006/ole">
              <mc:AlternateContent xmlns:mc="http://schemas.openxmlformats.org/markup-compatibility/2006">
                <mc:Choice xmlns:v="urn:schemas-microsoft-com:vml" Requires="v">
                  <p:oleObj spid="_x0000_s3137" name="公式" r:id="rId13" imgW="164880" imgH="203040" progId="Equation.3">
                    <p:embed/>
                  </p:oleObj>
                </mc:Choice>
                <mc:Fallback>
                  <p:oleObj name="公式" r:id="rId13" imgW="164880" imgH="20304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1" y="1156"/>
                          <a:ext cx="24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 name="Object 29">
              <a:extLst>
                <a:ext uri="{FF2B5EF4-FFF2-40B4-BE49-F238E27FC236}">
                  <a16:creationId xmlns:a16="http://schemas.microsoft.com/office/drawing/2014/main" id="{2E43B533-ADD2-4130-8564-F550DF0CF4C0}"/>
                </a:ext>
              </a:extLst>
            </p:cNvPr>
            <p:cNvGraphicFramePr>
              <a:graphicFrameLocks noChangeAspect="1"/>
            </p:cNvGraphicFramePr>
            <p:nvPr/>
          </p:nvGraphicFramePr>
          <p:xfrm>
            <a:off x="3999" y="925"/>
            <a:ext cx="412" cy="298"/>
          </p:xfrm>
          <a:graphic>
            <a:graphicData uri="http://schemas.openxmlformats.org/presentationml/2006/ole">
              <mc:AlternateContent xmlns:mc="http://schemas.openxmlformats.org/markup-compatibility/2006">
                <mc:Choice xmlns:v="urn:schemas-microsoft-com:vml" Requires="v">
                  <p:oleObj spid="_x0000_s3138" name="公式" r:id="rId15" imgW="279360" imgH="203040" progId="Equation.3">
                    <p:embed/>
                  </p:oleObj>
                </mc:Choice>
                <mc:Fallback>
                  <p:oleObj name="公式" r:id="rId15" imgW="279360" imgH="2030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9" y="925"/>
                          <a:ext cx="412"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3" name="Object 30">
              <a:extLst>
                <a:ext uri="{FF2B5EF4-FFF2-40B4-BE49-F238E27FC236}">
                  <a16:creationId xmlns:a16="http://schemas.microsoft.com/office/drawing/2014/main" id="{89DE0D88-27C3-4D4C-8F9B-4FC435D6D376}"/>
                </a:ext>
              </a:extLst>
            </p:cNvPr>
            <p:cNvGraphicFramePr>
              <a:graphicFrameLocks noChangeAspect="1"/>
            </p:cNvGraphicFramePr>
            <p:nvPr/>
          </p:nvGraphicFramePr>
          <p:xfrm>
            <a:off x="4836" y="1278"/>
            <a:ext cx="252" cy="313"/>
          </p:xfrm>
          <a:graphic>
            <a:graphicData uri="http://schemas.openxmlformats.org/presentationml/2006/ole">
              <mc:AlternateContent xmlns:mc="http://schemas.openxmlformats.org/markup-compatibility/2006">
                <mc:Choice xmlns:v="urn:schemas-microsoft-com:vml" Requires="v">
                  <p:oleObj spid="_x0000_s3139" name="公式" r:id="rId17" imgW="228600" imgH="215640" progId="Equation.3">
                    <p:embed/>
                  </p:oleObj>
                </mc:Choice>
                <mc:Fallback>
                  <p:oleObj name="公式" r:id="rId17" imgW="228600" imgH="21564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36" y="1278"/>
                          <a:ext cx="252"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97" name="Rectangle 31">
            <a:extLst>
              <a:ext uri="{FF2B5EF4-FFF2-40B4-BE49-F238E27FC236}">
                <a16:creationId xmlns:a16="http://schemas.microsoft.com/office/drawing/2014/main" id="{6C64C012-2AEA-4C8E-B187-386710B3BDA9}"/>
              </a:ext>
            </a:extLst>
          </p:cNvPr>
          <p:cNvSpPr>
            <a:spLocks noChangeArrowheads="1"/>
          </p:cNvSpPr>
          <p:nvPr/>
        </p:nvSpPr>
        <p:spPr bwMode="auto">
          <a:xfrm>
            <a:off x="890588" y="2163763"/>
            <a:ext cx="316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一对内力元功之和：</a:t>
            </a:r>
          </a:p>
        </p:txBody>
      </p:sp>
      <p:graphicFrame>
        <p:nvGraphicFramePr>
          <p:cNvPr id="3074" name="Object 32">
            <a:extLst>
              <a:ext uri="{FF2B5EF4-FFF2-40B4-BE49-F238E27FC236}">
                <a16:creationId xmlns:a16="http://schemas.microsoft.com/office/drawing/2014/main" id="{9E93EA75-4035-442D-AD55-53CD62442EE2}"/>
              </a:ext>
            </a:extLst>
          </p:cNvPr>
          <p:cNvGraphicFramePr>
            <a:graphicFrameLocks noChangeAspect="1"/>
          </p:cNvGraphicFramePr>
          <p:nvPr/>
        </p:nvGraphicFramePr>
        <p:xfrm>
          <a:off x="1038225" y="2728913"/>
          <a:ext cx="3987800" cy="554037"/>
        </p:xfrm>
        <a:graphic>
          <a:graphicData uri="http://schemas.openxmlformats.org/presentationml/2006/ole">
            <mc:AlternateContent xmlns:mc="http://schemas.openxmlformats.org/markup-compatibility/2006">
              <mc:Choice xmlns:v="urn:schemas-microsoft-com:vml" Requires="v">
                <p:oleObj spid="_x0000_s3140" name="公式" r:id="rId19" imgW="1485720" imgH="241200" progId="Equation.3">
                  <p:embed/>
                </p:oleObj>
              </mc:Choice>
              <mc:Fallback>
                <p:oleObj name="公式" r:id="rId19" imgW="1485720" imgH="24120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225" y="2728913"/>
                        <a:ext cx="39878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3">
            <a:extLst>
              <a:ext uri="{FF2B5EF4-FFF2-40B4-BE49-F238E27FC236}">
                <a16:creationId xmlns:a16="http://schemas.microsoft.com/office/drawing/2014/main" id="{8A930B34-4306-4228-A2B4-ACE2A7A7A012}"/>
              </a:ext>
            </a:extLst>
          </p:cNvPr>
          <p:cNvGraphicFramePr>
            <a:graphicFrameLocks noChangeAspect="1"/>
          </p:cNvGraphicFramePr>
          <p:nvPr/>
        </p:nvGraphicFramePr>
        <p:xfrm>
          <a:off x="1957388" y="4005263"/>
          <a:ext cx="1990725" cy="490537"/>
        </p:xfrm>
        <a:graphic>
          <a:graphicData uri="http://schemas.openxmlformats.org/presentationml/2006/ole">
            <mc:AlternateContent xmlns:mc="http://schemas.openxmlformats.org/markup-compatibility/2006">
              <mc:Choice xmlns:v="urn:schemas-microsoft-com:vml" Requires="v">
                <p:oleObj spid="_x0000_s3141" name="公式" r:id="rId21" imgW="876240" imgH="215640" progId="Equation.3">
                  <p:embed/>
                </p:oleObj>
              </mc:Choice>
              <mc:Fallback>
                <p:oleObj name="公式" r:id="rId21" imgW="876240" imgH="21564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7388" y="4005263"/>
                        <a:ext cx="19907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8" name="Text Box 34">
            <a:extLst>
              <a:ext uri="{FF2B5EF4-FFF2-40B4-BE49-F238E27FC236}">
                <a16:creationId xmlns:a16="http://schemas.microsoft.com/office/drawing/2014/main" id="{8C5CA743-1B7D-40B1-9748-8CB09E7D9E29}"/>
              </a:ext>
            </a:extLst>
          </p:cNvPr>
          <p:cNvSpPr txBox="1">
            <a:spLocks noChangeArrowheads="1"/>
          </p:cNvSpPr>
          <p:nvPr/>
        </p:nvSpPr>
        <p:spPr bwMode="auto">
          <a:xfrm>
            <a:off x="966788" y="3429000"/>
            <a:ext cx="378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a:t>
            </a:r>
            <a:r>
              <a:rPr lang="en-US" altLang="zh-CN">
                <a:ea typeface="宋体" panose="02010600030101010101" pitchFamily="2" charset="-122"/>
              </a:rPr>
              <a:t>2</a:t>
            </a:r>
            <a:r>
              <a:rPr lang="zh-CN" altLang="en-US">
                <a:ea typeface="宋体" panose="02010600030101010101" pitchFamily="2" charset="-122"/>
              </a:rPr>
              <a:t>相对质点</a:t>
            </a:r>
            <a:r>
              <a:rPr lang="en-US" altLang="zh-CN">
                <a:ea typeface="宋体" panose="02010600030101010101" pitchFamily="2" charset="-122"/>
              </a:rPr>
              <a:t>1</a:t>
            </a:r>
            <a:r>
              <a:rPr lang="zh-CN" altLang="en-US">
                <a:ea typeface="宋体" panose="02010600030101010101" pitchFamily="2" charset="-122"/>
              </a:rPr>
              <a:t>的元位移   </a:t>
            </a:r>
          </a:p>
        </p:txBody>
      </p:sp>
      <p:graphicFrame>
        <p:nvGraphicFramePr>
          <p:cNvPr id="3076" name="Object 35">
            <a:extLst>
              <a:ext uri="{FF2B5EF4-FFF2-40B4-BE49-F238E27FC236}">
                <a16:creationId xmlns:a16="http://schemas.microsoft.com/office/drawing/2014/main" id="{1DE3659A-8DFF-4994-A2B6-7A4DEC02E9DC}"/>
              </a:ext>
            </a:extLst>
          </p:cNvPr>
          <p:cNvGraphicFramePr>
            <a:graphicFrameLocks noChangeAspect="1"/>
          </p:cNvGraphicFramePr>
          <p:nvPr/>
        </p:nvGraphicFramePr>
        <p:xfrm>
          <a:off x="1978025" y="4616450"/>
          <a:ext cx="2212975" cy="495300"/>
        </p:xfrm>
        <a:graphic>
          <a:graphicData uri="http://schemas.openxmlformats.org/presentationml/2006/ole">
            <mc:AlternateContent xmlns:mc="http://schemas.openxmlformats.org/markup-compatibility/2006">
              <mc:Choice xmlns:v="urn:schemas-microsoft-com:vml" Requires="v">
                <p:oleObj spid="_x0000_s3142" name="公式" r:id="rId23" imgW="749160" imgH="215640" progId="Equation.3">
                  <p:embed/>
                </p:oleObj>
              </mc:Choice>
              <mc:Fallback>
                <p:oleObj name="公式" r:id="rId23" imgW="749160" imgH="21564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8025" y="4616450"/>
                        <a:ext cx="2212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36">
            <a:extLst>
              <a:ext uri="{FF2B5EF4-FFF2-40B4-BE49-F238E27FC236}">
                <a16:creationId xmlns:a16="http://schemas.microsoft.com/office/drawing/2014/main" id="{CF1D1CB4-372E-48EC-9156-8F30870FAEDA}"/>
              </a:ext>
            </a:extLst>
          </p:cNvPr>
          <p:cNvGraphicFramePr>
            <a:graphicFrameLocks noChangeAspect="1"/>
          </p:cNvGraphicFramePr>
          <p:nvPr/>
        </p:nvGraphicFramePr>
        <p:xfrm>
          <a:off x="1143000" y="5257800"/>
          <a:ext cx="3481388" cy="450850"/>
        </p:xfrm>
        <a:graphic>
          <a:graphicData uri="http://schemas.openxmlformats.org/presentationml/2006/ole">
            <mc:AlternateContent xmlns:mc="http://schemas.openxmlformats.org/markup-compatibility/2006">
              <mc:Choice xmlns:v="urn:schemas-microsoft-com:vml" Requires="v">
                <p:oleObj spid="_x0000_s3143" name="公式" r:id="rId25" imgW="1434960" imgH="215640" progId="Equation.3">
                  <p:embed/>
                </p:oleObj>
              </mc:Choice>
              <mc:Fallback>
                <p:oleObj name="公式" r:id="rId25" imgW="1434960" imgH="21564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43000" y="5257800"/>
                        <a:ext cx="34813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99" name="Group 37">
            <a:extLst>
              <a:ext uri="{FF2B5EF4-FFF2-40B4-BE49-F238E27FC236}">
                <a16:creationId xmlns:a16="http://schemas.microsoft.com/office/drawing/2014/main" id="{505860E1-9B04-49EA-8669-1CB3AF8AB521}"/>
              </a:ext>
            </a:extLst>
          </p:cNvPr>
          <p:cNvGrpSpPr>
            <a:grpSpLocks/>
          </p:cNvGrpSpPr>
          <p:nvPr/>
        </p:nvGrpSpPr>
        <p:grpSpPr bwMode="auto">
          <a:xfrm>
            <a:off x="5105400" y="3657600"/>
            <a:ext cx="2843213" cy="2279650"/>
            <a:chOff x="3216" y="2304"/>
            <a:chExt cx="1791" cy="1436"/>
          </a:xfrm>
        </p:grpSpPr>
        <p:grpSp>
          <p:nvGrpSpPr>
            <p:cNvPr id="3101" name="Group 38">
              <a:extLst>
                <a:ext uri="{FF2B5EF4-FFF2-40B4-BE49-F238E27FC236}">
                  <a16:creationId xmlns:a16="http://schemas.microsoft.com/office/drawing/2014/main" id="{2A9EFE6F-DB7A-429F-B29B-F51BB67F44A7}"/>
                </a:ext>
              </a:extLst>
            </p:cNvPr>
            <p:cNvGrpSpPr>
              <a:grpSpLocks/>
            </p:cNvGrpSpPr>
            <p:nvPr/>
          </p:nvGrpSpPr>
          <p:grpSpPr bwMode="auto">
            <a:xfrm>
              <a:off x="3408" y="2304"/>
              <a:ext cx="711" cy="864"/>
              <a:chOff x="3696" y="2160"/>
              <a:chExt cx="711" cy="864"/>
            </a:xfrm>
          </p:grpSpPr>
          <p:sp>
            <p:nvSpPr>
              <p:cNvPr id="3111" name="Line 39">
                <a:extLst>
                  <a:ext uri="{FF2B5EF4-FFF2-40B4-BE49-F238E27FC236}">
                    <a16:creationId xmlns:a16="http://schemas.microsoft.com/office/drawing/2014/main" id="{28889298-FCA9-4AD5-8694-5D13F6900830}"/>
                  </a:ext>
                </a:extLst>
              </p:cNvPr>
              <p:cNvSpPr>
                <a:spLocks noChangeShapeType="1"/>
              </p:cNvSpPr>
              <p:nvPr/>
            </p:nvSpPr>
            <p:spPr bwMode="auto">
              <a:xfrm>
                <a:off x="3888" y="2592"/>
                <a:ext cx="288" cy="43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12" name="Line 40">
                <a:extLst>
                  <a:ext uri="{FF2B5EF4-FFF2-40B4-BE49-F238E27FC236}">
                    <a16:creationId xmlns:a16="http://schemas.microsoft.com/office/drawing/2014/main" id="{A7988BFA-C98D-4794-BA21-FEAA7A061458}"/>
                  </a:ext>
                </a:extLst>
              </p:cNvPr>
              <p:cNvSpPr>
                <a:spLocks noChangeShapeType="1"/>
              </p:cNvSpPr>
              <p:nvPr/>
            </p:nvSpPr>
            <p:spPr bwMode="auto">
              <a:xfrm flipV="1">
                <a:off x="3888" y="2400"/>
                <a:ext cx="192" cy="19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13" name="Line 41">
                <a:extLst>
                  <a:ext uri="{FF2B5EF4-FFF2-40B4-BE49-F238E27FC236}">
                    <a16:creationId xmlns:a16="http://schemas.microsoft.com/office/drawing/2014/main" id="{3FDB77C3-A5D1-4A0D-B31E-2A507EEC9E34}"/>
                  </a:ext>
                </a:extLst>
              </p:cNvPr>
              <p:cNvSpPr>
                <a:spLocks noChangeShapeType="1"/>
              </p:cNvSpPr>
              <p:nvPr/>
            </p:nvSpPr>
            <p:spPr bwMode="auto">
              <a:xfrm flipH="1" flipV="1">
                <a:off x="4080" y="2400"/>
                <a:ext cx="96" cy="62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83" name="Object 42">
                <a:extLst>
                  <a:ext uri="{FF2B5EF4-FFF2-40B4-BE49-F238E27FC236}">
                    <a16:creationId xmlns:a16="http://schemas.microsoft.com/office/drawing/2014/main" id="{64A57C0A-6A9D-405D-A743-65265675C87D}"/>
                  </a:ext>
                </a:extLst>
              </p:cNvPr>
              <p:cNvGraphicFramePr>
                <a:graphicFrameLocks noChangeAspect="1"/>
              </p:cNvGraphicFramePr>
              <p:nvPr/>
            </p:nvGraphicFramePr>
            <p:xfrm>
              <a:off x="3696" y="2688"/>
              <a:ext cx="296" cy="312"/>
            </p:xfrm>
            <a:graphic>
              <a:graphicData uri="http://schemas.openxmlformats.org/presentationml/2006/ole">
                <mc:AlternateContent xmlns:mc="http://schemas.openxmlformats.org/markup-compatibility/2006">
                  <mc:Choice xmlns:v="urn:schemas-microsoft-com:vml" Requires="v">
                    <p:oleObj spid="_x0000_s3144" name="公式" r:id="rId27" imgW="215640" imgH="215640" progId="Equation.3">
                      <p:embed/>
                    </p:oleObj>
                  </mc:Choice>
                  <mc:Fallback>
                    <p:oleObj name="公式" r:id="rId27" imgW="215640" imgH="21564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688"/>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4" name="Object 43">
                <a:extLst>
                  <a:ext uri="{FF2B5EF4-FFF2-40B4-BE49-F238E27FC236}">
                    <a16:creationId xmlns:a16="http://schemas.microsoft.com/office/drawing/2014/main" id="{F70EFF65-E405-4363-A9A2-6697A554F303}"/>
                  </a:ext>
                </a:extLst>
              </p:cNvPr>
              <p:cNvGraphicFramePr>
                <a:graphicFrameLocks noChangeAspect="1"/>
              </p:cNvGraphicFramePr>
              <p:nvPr/>
            </p:nvGraphicFramePr>
            <p:xfrm>
              <a:off x="3744" y="2160"/>
              <a:ext cx="300" cy="313"/>
            </p:xfrm>
            <a:graphic>
              <a:graphicData uri="http://schemas.openxmlformats.org/presentationml/2006/ole">
                <mc:AlternateContent xmlns:mc="http://schemas.openxmlformats.org/markup-compatibility/2006">
                  <mc:Choice xmlns:v="urn:schemas-microsoft-com:vml" Requires="v">
                    <p:oleObj spid="_x0000_s3145" name="公式" r:id="rId28" imgW="228600" imgH="215640" progId="Equation.3">
                      <p:embed/>
                    </p:oleObj>
                  </mc:Choice>
                  <mc:Fallback>
                    <p:oleObj name="公式" r:id="rId28" imgW="228600" imgH="21564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2160"/>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5" name="Object 44">
                <a:extLst>
                  <a:ext uri="{FF2B5EF4-FFF2-40B4-BE49-F238E27FC236}">
                    <a16:creationId xmlns:a16="http://schemas.microsoft.com/office/drawing/2014/main" id="{1D8FE15F-14AA-43E9-BE88-C26EF6069887}"/>
                  </a:ext>
                </a:extLst>
              </p:cNvPr>
              <p:cNvGraphicFramePr>
                <a:graphicFrameLocks noChangeAspect="1"/>
              </p:cNvGraphicFramePr>
              <p:nvPr/>
            </p:nvGraphicFramePr>
            <p:xfrm>
              <a:off x="4128" y="2400"/>
              <a:ext cx="279" cy="257"/>
            </p:xfrm>
            <a:graphic>
              <a:graphicData uri="http://schemas.openxmlformats.org/presentationml/2006/ole">
                <mc:AlternateContent xmlns:mc="http://schemas.openxmlformats.org/markup-compatibility/2006">
                  <mc:Choice xmlns:v="urn:schemas-microsoft-com:vml" Requires="v">
                    <p:oleObj spid="_x0000_s3146" name="公式" r:id="rId29" imgW="203040" imgH="177480" progId="Equation.3">
                      <p:embed/>
                    </p:oleObj>
                  </mc:Choice>
                  <mc:Fallback>
                    <p:oleObj name="公式" r:id="rId29" imgW="203040" imgH="177480" progId="Equation.3">
                      <p:embed/>
                      <p:pic>
                        <p:nvPicPr>
                          <p:cNvPr id="0" name="Object 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28" y="2400"/>
                            <a:ext cx="27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2" name="Group 45">
              <a:extLst>
                <a:ext uri="{FF2B5EF4-FFF2-40B4-BE49-F238E27FC236}">
                  <a16:creationId xmlns:a16="http://schemas.microsoft.com/office/drawing/2014/main" id="{A8537D17-907D-4552-B8B5-3F587720996F}"/>
                </a:ext>
              </a:extLst>
            </p:cNvPr>
            <p:cNvGrpSpPr>
              <a:grpSpLocks/>
            </p:cNvGrpSpPr>
            <p:nvPr/>
          </p:nvGrpSpPr>
          <p:grpSpPr bwMode="auto">
            <a:xfrm>
              <a:off x="4077" y="2663"/>
              <a:ext cx="785" cy="1077"/>
              <a:chOff x="4365" y="2519"/>
              <a:chExt cx="785" cy="1077"/>
            </a:xfrm>
          </p:grpSpPr>
          <p:sp>
            <p:nvSpPr>
              <p:cNvPr id="3105" name="Line 46">
                <a:extLst>
                  <a:ext uri="{FF2B5EF4-FFF2-40B4-BE49-F238E27FC236}">
                    <a16:creationId xmlns:a16="http://schemas.microsoft.com/office/drawing/2014/main" id="{66EC2F7F-3700-41FF-9C66-8951AC8868CC}"/>
                  </a:ext>
                </a:extLst>
              </p:cNvPr>
              <p:cNvSpPr>
                <a:spLocks noChangeShapeType="1"/>
              </p:cNvSpPr>
              <p:nvPr/>
            </p:nvSpPr>
            <p:spPr bwMode="auto">
              <a:xfrm flipH="1" flipV="1">
                <a:off x="4704" y="2736"/>
                <a:ext cx="144" cy="52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6" name="Line 47">
                <a:extLst>
                  <a:ext uri="{FF2B5EF4-FFF2-40B4-BE49-F238E27FC236}">
                    <a16:creationId xmlns:a16="http://schemas.microsoft.com/office/drawing/2014/main" id="{71208332-BDD3-4192-988D-10712536C1F5}"/>
                  </a:ext>
                </a:extLst>
              </p:cNvPr>
              <p:cNvSpPr>
                <a:spLocks noChangeShapeType="1"/>
              </p:cNvSpPr>
              <p:nvPr/>
            </p:nvSpPr>
            <p:spPr bwMode="auto">
              <a:xfrm flipV="1">
                <a:off x="4848" y="2736"/>
                <a:ext cx="0" cy="52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7" name="Line 48">
                <a:extLst>
                  <a:ext uri="{FF2B5EF4-FFF2-40B4-BE49-F238E27FC236}">
                    <a16:creationId xmlns:a16="http://schemas.microsoft.com/office/drawing/2014/main" id="{3D372ACC-2A62-4092-B918-9C0373DC8420}"/>
                  </a:ext>
                </a:extLst>
              </p:cNvPr>
              <p:cNvSpPr>
                <a:spLocks noChangeShapeType="1"/>
              </p:cNvSpPr>
              <p:nvPr/>
            </p:nvSpPr>
            <p:spPr bwMode="auto">
              <a:xfrm flipH="1" flipV="1">
                <a:off x="4464" y="3263"/>
                <a:ext cx="384" cy="1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8" name="Line 49">
                <a:extLst>
                  <a:ext uri="{FF2B5EF4-FFF2-40B4-BE49-F238E27FC236}">
                    <a16:creationId xmlns:a16="http://schemas.microsoft.com/office/drawing/2014/main" id="{334D9874-1B04-4603-8680-8DFDFCD7AD50}"/>
                  </a:ext>
                </a:extLst>
              </p:cNvPr>
              <p:cNvSpPr>
                <a:spLocks noChangeShapeType="1"/>
              </p:cNvSpPr>
              <p:nvPr/>
            </p:nvSpPr>
            <p:spPr bwMode="auto">
              <a:xfrm flipH="1">
                <a:off x="4656" y="3264"/>
                <a:ext cx="192"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9" name="Object 50">
                <a:extLst>
                  <a:ext uri="{FF2B5EF4-FFF2-40B4-BE49-F238E27FC236}">
                    <a16:creationId xmlns:a16="http://schemas.microsoft.com/office/drawing/2014/main" id="{E7A628B7-A095-4D50-BD77-3BB03BE5A6FB}"/>
                  </a:ext>
                </a:extLst>
              </p:cNvPr>
              <p:cNvGraphicFramePr>
                <a:graphicFrameLocks noChangeAspect="1"/>
              </p:cNvGraphicFramePr>
              <p:nvPr/>
            </p:nvGraphicFramePr>
            <p:xfrm>
              <a:off x="4854" y="2773"/>
              <a:ext cx="296" cy="312"/>
            </p:xfrm>
            <a:graphic>
              <a:graphicData uri="http://schemas.openxmlformats.org/presentationml/2006/ole">
                <mc:AlternateContent xmlns:mc="http://schemas.openxmlformats.org/markup-compatibility/2006">
                  <mc:Choice xmlns:v="urn:schemas-microsoft-com:vml" Requires="v">
                    <p:oleObj spid="_x0000_s3147" name="公式" r:id="rId31" imgW="215640" imgH="215640" progId="Equation.3">
                      <p:embed/>
                    </p:oleObj>
                  </mc:Choice>
                  <mc:Fallback>
                    <p:oleObj name="公式" r:id="rId31" imgW="215640" imgH="2156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 y="2773"/>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51">
                <a:extLst>
                  <a:ext uri="{FF2B5EF4-FFF2-40B4-BE49-F238E27FC236}">
                    <a16:creationId xmlns:a16="http://schemas.microsoft.com/office/drawing/2014/main" id="{4175A1CA-B3E0-425B-83CD-EDAF4C3AB7B6}"/>
                  </a:ext>
                </a:extLst>
              </p:cNvPr>
              <p:cNvGraphicFramePr>
                <a:graphicFrameLocks noChangeAspect="1"/>
              </p:cNvGraphicFramePr>
              <p:nvPr/>
            </p:nvGraphicFramePr>
            <p:xfrm>
              <a:off x="4574" y="2519"/>
              <a:ext cx="279" cy="257"/>
            </p:xfrm>
            <a:graphic>
              <a:graphicData uri="http://schemas.openxmlformats.org/presentationml/2006/ole">
                <mc:AlternateContent xmlns:mc="http://schemas.openxmlformats.org/markup-compatibility/2006">
                  <mc:Choice xmlns:v="urn:schemas-microsoft-com:vml" Requires="v">
                    <p:oleObj spid="_x0000_s3148" name="公式" r:id="rId32" imgW="203040" imgH="177480" progId="Equation.3">
                      <p:embed/>
                    </p:oleObj>
                  </mc:Choice>
                  <mc:Fallback>
                    <p:oleObj name="公式" r:id="rId32" imgW="203040" imgH="17748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4" y="2519"/>
                            <a:ext cx="27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52">
                <a:extLst>
                  <a:ext uri="{FF2B5EF4-FFF2-40B4-BE49-F238E27FC236}">
                    <a16:creationId xmlns:a16="http://schemas.microsoft.com/office/drawing/2014/main" id="{B92E6827-E02D-4853-AC98-AEB0D9D231FF}"/>
                  </a:ext>
                </a:extLst>
              </p:cNvPr>
              <p:cNvGraphicFramePr>
                <a:graphicFrameLocks noChangeAspect="1"/>
              </p:cNvGraphicFramePr>
              <p:nvPr/>
            </p:nvGraphicFramePr>
            <p:xfrm>
              <a:off x="4653" y="3283"/>
              <a:ext cx="300" cy="313"/>
            </p:xfrm>
            <a:graphic>
              <a:graphicData uri="http://schemas.openxmlformats.org/presentationml/2006/ole">
                <mc:AlternateContent xmlns:mc="http://schemas.openxmlformats.org/markup-compatibility/2006">
                  <mc:Choice xmlns:v="urn:schemas-microsoft-com:vml" Requires="v">
                    <p:oleObj spid="_x0000_s3149" name="公式" r:id="rId33" imgW="228600" imgH="215640" progId="Equation.3">
                      <p:embed/>
                    </p:oleObj>
                  </mc:Choice>
                  <mc:Fallback>
                    <p:oleObj name="公式" r:id="rId33" imgW="228600" imgH="215640" progId="Equation.3">
                      <p:embed/>
                      <p:pic>
                        <p:nvPicPr>
                          <p:cNvPr id="0" name="Object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3" y="3283"/>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53">
                <a:extLst>
                  <a:ext uri="{FF2B5EF4-FFF2-40B4-BE49-F238E27FC236}">
                    <a16:creationId xmlns:a16="http://schemas.microsoft.com/office/drawing/2014/main" id="{886E30F5-3035-42CA-9620-CFF971ED55A8}"/>
                  </a:ext>
                </a:extLst>
              </p:cNvPr>
              <p:cNvGraphicFramePr>
                <a:graphicFrameLocks noChangeAspect="1"/>
              </p:cNvGraphicFramePr>
              <p:nvPr/>
            </p:nvGraphicFramePr>
            <p:xfrm>
              <a:off x="4365" y="3263"/>
              <a:ext cx="243" cy="298"/>
            </p:xfrm>
            <a:graphic>
              <a:graphicData uri="http://schemas.openxmlformats.org/presentationml/2006/ole">
                <mc:AlternateContent xmlns:mc="http://schemas.openxmlformats.org/markup-compatibility/2006">
                  <mc:Choice xmlns:v="urn:schemas-microsoft-com:vml" Requires="v">
                    <p:oleObj spid="_x0000_s3150" name="公式" r:id="rId34" imgW="164880" imgH="203040" progId="Equation.3">
                      <p:embed/>
                    </p:oleObj>
                  </mc:Choice>
                  <mc:Fallback>
                    <p:oleObj name="公式" r:id="rId34" imgW="164880" imgH="20304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5" y="3263"/>
                            <a:ext cx="24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9" name="Line 54">
                <a:extLst>
                  <a:ext uri="{FF2B5EF4-FFF2-40B4-BE49-F238E27FC236}">
                    <a16:creationId xmlns:a16="http://schemas.microsoft.com/office/drawing/2014/main" id="{A7CE57E7-C5F5-44A9-AC0A-CF00C6FDDE35}"/>
                  </a:ext>
                </a:extLst>
              </p:cNvPr>
              <p:cNvSpPr>
                <a:spLocks noChangeShapeType="1"/>
              </p:cNvSpPr>
              <p:nvPr/>
            </p:nvSpPr>
            <p:spPr bwMode="auto">
              <a:xfrm>
                <a:off x="4687" y="2790"/>
                <a:ext cx="0" cy="54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110" name="Line 55">
                <a:extLst>
                  <a:ext uri="{FF2B5EF4-FFF2-40B4-BE49-F238E27FC236}">
                    <a16:creationId xmlns:a16="http://schemas.microsoft.com/office/drawing/2014/main" id="{BA195257-7158-41B6-943D-23524CC089BD}"/>
                  </a:ext>
                </a:extLst>
              </p:cNvPr>
              <p:cNvSpPr>
                <a:spLocks noChangeShapeType="1"/>
              </p:cNvSpPr>
              <p:nvPr/>
            </p:nvSpPr>
            <p:spPr bwMode="auto">
              <a:xfrm flipH="1">
                <a:off x="4698" y="2744"/>
                <a:ext cx="170"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103" name="Group 56">
              <a:extLst>
                <a:ext uri="{FF2B5EF4-FFF2-40B4-BE49-F238E27FC236}">
                  <a16:creationId xmlns:a16="http://schemas.microsoft.com/office/drawing/2014/main" id="{2CDC684C-54F7-4A89-B797-7EE637F679D1}"/>
                </a:ext>
              </a:extLst>
            </p:cNvPr>
            <p:cNvGrpSpPr>
              <a:grpSpLocks/>
            </p:cNvGrpSpPr>
            <p:nvPr/>
          </p:nvGrpSpPr>
          <p:grpSpPr bwMode="auto">
            <a:xfrm>
              <a:off x="3216" y="3388"/>
              <a:ext cx="1791" cy="316"/>
              <a:chOff x="3504" y="3244"/>
              <a:chExt cx="1791" cy="316"/>
            </a:xfrm>
          </p:grpSpPr>
          <p:sp>
            <p:nvSpPr>
              <p:cNvPr id="3104" name="Line 57">
                <a:extLst>
                  <a:ext uri="{FF2B5EF4-FFF2-40B4-BE49-F238E27FC236}">
                    <a16:creationId xmlns:a16="http://schemas.microsoft.com/office/drawing/2014/main" id="{DD479A9E-BD01-4D76-A8D3-62DA2EBBE915}"/>
                  </a:ext>
                </a:extLst>
              </p:cNvPr>
              <p:cNvSpPr>
                <a:spLocks noChangeShapeType="1"/>
              </p:cNvSpPr>
              <p:nvPr/>
            </p:nvSpPr>
            <p:spPr bwMode="auto">
              <a:xfrm>
                <a:off x="3504" y="3264"/>
                <a:ext cx="1680" cy="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8" name="Object 58">
                <a:extLst>
                  <a:ext uri="{FF2B5EF4-FFF2-40B4-BE49-F238E27FC236}">
                    <a16:creationId xmlns:a16="http://schemas.microsoft.com/office/drawing/2014/main" id="{8263AC33-E6CA-455F-BDB2-B51D8766DAE8}"/>
                  </a:ext>
                </a:extLst>
              </p:cNvPr>
              <p:cNvGraphicFramePr>
                <a:graphicFrameLocks noChangeAspect="1"/>
              </p:cNvGraphicFramePr>
              <p:nvPr/>
            </p:nvGraphicFramePr>
            <p:xfrm>
              <a:off x="5053" y="3244"/>
              <a:ext cx="242" cy="316"/>
            </p:xfrm>
            <a:graphic>
              <a:graphicData uri="http://schemas.openxmlformats.org/presentationml/2006/ole">
                <mc:AlternateContent xmlns:mc="http://schemas.openxmlformats.org/markup-compatibility/2006">
                  <mc:Choice xmlns:v="urn:schemas-microsoft-com:vml" Requires="v">
                    <p:oleObj spid="_x0000_s3151" name="公式" r:id="rId35" imgW="164880" imgH="215640" progId="Equation.3">
                      <p:embed/>
                    </p:oleObj>
                  </mc:Choice>
                  <mc:Fallback>
                    <p:oleObj name="公式" r:id="rId35" imgW="164880" imgH="215640" progId="Equation.3">
                      <p:embed/>
                      <p:pic>
                        <p:nvPicPr>
                          <p:cNvPr id="0" name="Object 5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3" y="3244"/>
                            <a:ext cx="24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100" name="Text Box 59">
            <a:extLst>
              <a:ext uri="{FF2B5EF4-FFF2-40B4-BE49-F238E27FC236}">
                <a16:creationId xmlns:a16="http://schemas.microsoft.com/office/drawing/2014/main" id="{AE906B64-BFB4-4C77-B895-191DE0D12414}"/>
              </a:ext>
            </a:extLst>
          </p:cNvPr>
          <p:cNvSpPr txBox="1">
            <a:spLocks noChangeArrowheads="1"/>
          </p:cNvSpPr>
          <p:nvPr/>
        </p:nvSpPr>
        <p:spPr bwMode="auto">
          <a:xfrm>
            <a:off x="990600" y="11430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内力的功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221FFD9D-1EFB-46E2-8F8A-4566338A251F}"/>
              </a:ext>
            </a:extLst>
          </p:cNvPr>
          <p:cNvSpPr txBox="1">
            <a:spLocks noChangeArrowheads="1"/>
          </p:cNvSpPr>
          <p:nvPr/>
        </p:nvSpPr>
        <p:spPr bwMode="auto">
          <a:xfrm>
            <a:off x="1600200" y="1189038"/>
            <a:ext cx="5867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sym typeface="Wingdings" panose="05000000000000000000" pitchFamily="2" charset="2"/>
              </a:rPr>
              <a:t>(1)</a:t>
            </a:r>
            <a:r>
              <a:rPr lang="zh-CN" altLang="en-US">
                <a:ea typeface="宋体" panose="02010600030101010101" pitchFamily="2" charset="-122"/>
                <a:sym typeface="Wingdings" panose="05000000000000000000" pitchFamily="2" charset="2"/>
              </a:rPr>
              <a:t>内力的总功一般不为零</a:t>
            </a:r>
            <a:r>
              <a:rPr lang="en-US" altLang="zh-CN">
                <a:ea typeface="宋体" panose="02010600030101010101" pitchFamily="2" charset="-122"/>
                <a:sym typeface="Wingdings" panose="05000000000000000000" pitchFamily="2" charset="2"/>
              </a:rPr>
              <a:t>.</a:t>
            </a:r>
            <a:endParaRPr lang="en-US" altLang="zh-CN">
              <a:ea typeface="宋体" panose="02010600030101010101" pitchFamily="2" charset="-122"/>
            </a:endParaRPr>
          </a:p>
        </p:txBody>
      </p:sp>
      <p:sp>
        <p:nvSpPr>
          <p:cNvPr id="43011" name="Text Box 3">
            <a:extLst>
              <a:ext uri="{FF2B5EF4-FFF2-40B4-BE49-F238E27FC236}">
                <a16:creationId xmlns:a16="http://schemas.microsoft.com/office/drawing/2014/main" id="{C45826FF-2C3E-4375-AC4B-03BADB06A1EB}"/>
              </a:ext>
            </a:extLst>
          </p:cNvPr>
          <p:cNvSpPr txBox="1">
            <a:spLocks noChangeArrowheads="1"/>
          </p:cNvSpPr>
          <p:nvPr/>
        </p:nvSpPr>
        <p:spPr bwMode="auto">
          <a:xfrm>
            <a:off x="1981200" y="2273300"/>
            <a:ext cx="5943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i="1">
                <a:ea typeface="宋体" panose="02010600030101010101" pitchFamily="2" charset="-122"/>
              </a:rPr>
              <a:t>F</a:t>
            </a:r>
            <a:r>
              <a:rPr lang="zh-CN" altLang="en-US">
                <a:ea typeface="宋体" panose="02010600030101010101" pitchFamily="2" charset="-122"/>
              </a:rPr>
              <a:t>只与</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质点相对距离变化有关，</a:t>
            </a:r>
          </a:p>
          <a:p>
            <a:pPr eaLnBrk="1" hangingPunct="1">
              <a:lnSpc>
                <a:spcPct val="135000"/>
              </a:lnSpc>
            </a:pPr>
            <a:r>
              <a:rPr lang="zh-CN" altLang="en-US">
                <a:ea typeface="宋体" panose="02010600030101010101" pitchFamily="2" charset="-122"/>
              </a:rPr>
              <a:t>而二质点距离变化与参照系的选择无关</a:t>
            </a:r>
            <a:r>
              <a:rPr lang="en-US" altLang="zh-CN">
                <a:ea typeface="宋体" panose="02010600030101010101" pitchFamily="2" charset="-122"/>
              </a:rPr>
              <a:t>.</a:t>
            </a:r>
          </a:p>
        </p:txBody>
      </p:sp>
      <p:sp>
        <p:nvSpPr>
          <p:cNvPr id="43012" name="Text Box 4">
            <a:extLst>
              <a:ext uri="{FF2B5EF4-FFF2-40B4-BE49-F238E27FC236}">
                <a16:creationId xmlns:a16="http://schemas.microsoft.com/office/drawing/2014/main" id="{7607D95F-E0E4-4022-8AFF-8A37E1D0F911}"/>
              </a:ext>
            </a:extLst>
          </p:cNvPr>
          <p:cNvSpPr txBox="1">
            <a:spLocks noChangeArrowheads="1"/>
          </p:cNvSpPr>
          <p:nvPr/>
        </p:nvSpPr>
        <p:spPr bwMode="auto">
          <a:xfrm>
            <a:off x="1600200" y="1708150"/>
            <a:ext cx="6400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sym typeface="Wingdings" panose="05000000000000000000" pitchFamily="2" charset="2"/>
              </a:rPr>
              <a:t>(2)</a:t>
            </a:r>
            <a:r>
              <a:rPr lang="zh-CN" altLang="en-US">
                <a:ea typeface="宋体" panose="02010600030101010101" pitchFamily="2" charset="-122"/>
                <a:sym typeface="Wingdings" panose="05000000000000000000" pitchFamily="2" charset="2"/>
              </a:rPr>
              <a:t>内力的总功与参考系无关</a:t>
            </a:r>
          </a:p>
        </p:txBody>
      </p:sp>
      <p:sp>
        <p:nvSpPr>
          <p:cNvPr id="43013" name="Text Box 5">
            <a:extLst>
              <a:ext uri="{FF2B5EF4-FFF2-40B4-BE49-F238E27FC236}">
                <a16:creationId xmlns:a16="http://schemas.microsoft.com/office/drawing/2014/main" id="{DDF0BED8-7D34-414F-8E75-8DAF6F533F87}"/>
              </a:ext>
            </a:extLst>
          </p:cNvPr>
          <p:cNvSpPr txBox="1">
            <a:spLocks noChangeArrowheads="1"/>
          </p:cNvSpPr>
          <p:nvPr/>
        </p:nvSpPr>
        <p:spPr bwMode="auto">
          <a:xfrm>
            <a:off x="1600200" y="33401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(3)</a:t>
            </a:r>
            <a:r>
              <a:rPr lang="zh-CN" altLang="en-US">
                <a:ea typeface="宋体" panose="02010600030101010101" pitchFamily="2" charset="-122"/>
              </a:rPr>
              <a:t>一对内力所做的功</a:t>
            </a:r>
            <a:r>
              <a:rPr lang="en-US" altLang="zh-CN">
                <a:ea typeface="宋体" panose="02010600030101010101" pitchFamily="2" charset="-122"/>
              </a:rPr>
              <a:t>, </a:t>
            </a:r>
            <a:r>
              <a:rPr lang="zh-CN" altLang="en-US">
                <a:ea typeface="宋体" panose="02010600030101010101" pitchFamily="2" charset="-122"/>
              </a:rPr>
              <a:t>只决定于两质点的相</a:t>
            </a:r>
          </a:p>
          <a:p>
            <a:pPr eaLnBrk="1" hangingPunct="1">
              <a:lnSpc>
                <a:spcPct val="135000"/>
              </a:lnSpc>
            </a:pPr>
            <a:r>
              <a:rPr lang="zh-CN" altLang="en-US">
                <a:ea typeface="宋体" panose="02010600030101010101" pitchFamily="2" charset="-122"/>
              </a:rPr>
              <a:t>    对路径</a:t>
            </a:r>
            <a:r>
              <a:rPr lang="en-US" altLang="zh-CN">
                <a:ea typeface="宋体" panose="02010600030101010101" pitchFamily="2" charset="-122"/>
              </a:rPr>
              <a:t>.</a:t>
            </a:r>
            <a:r>
              <a:rPr lang="zh-CN" altLang="en-US">
                <a:ea typeface="宋体" panose="02010600030101010101" pitchFamily="2" charset="-122"/>
              </a:rPr>
              <a:t>对非惯性系同样成立</a:t>
            </a:r>
            <a:r>
              <a:rPr lang="en-US" altLang="zh-CN">
                <a:ea typeface="宋体" panose="02010600030101010101" pitchFamily="2" charset="-122"/>
              </a:rPr>
              <a:t>.</a:t>
            </a:r>
          </a:p>
        </p:txBody>
      </p:sp>
      <p:sp>
        <p:nvSpPr>
          <p:cNvPr id="43014" name="Text Box 6">
            <a:extLst>
              <a:ext uri="{FF2B5EF4-FFF2-40B4-BE49-F238E27FC236}">
                <a16:creationId xmlns:a16="http://schemas.microsoft.com/office/drawing/2014/main" id="{4769EFE4-9F52-40C4-8FCD-612E8F44DA7E}"/>
              </a:ext>
            </a:extLst>
          </p:cNvPr>
          <p:cNvSpPr txBox="1">
            <a:spLocks noChangeArrowheads="1"/>
          </p:cNvSpPr>
          <p:nvPr/>
        </p:nvSpPr>
        <p:spPr bwMode="auto">
          <a:xfrm>
            <a:off x="1676400" y="609600"/>
            <a:ext cx="1177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黑体" panose="02010609060101010101" pitchFamily="49" charset="-122"/>
              </a:rPr>
              <a:t>2.</a:t>
            </a:r>
            <a:r>
              <a:rPr lang="zh-CN" altLang="en-US">
                <a:ea typeface="黑体" panose="02010609060101010101" pitchFamily="49" charset="-122"/>
              </a:rPr>
              <a:t>说明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Text Box 2">
            <a:extLst>
              <a:ext uri="{FF2B5EF4-FFF2-40B4-BE49-F238E27FC236}">
                <a16:creationId xmlns:a16="http://schemas.microsoft.com/office/drawing/2014/main" id="{128E10EC-ED26-40DB-966B-8CB1B3E73675}"/>
              </a:ext>
            </a:extLst>
          </p:cNvPr>
          <p:cNvSpPr txBox="1">
            <a:spLocks noChangeArrowheads="1"/>
          </p:cNvSpPr>
          <p:nvPr/>
        </p:nvSpPr>
        <p:spPr bwMode="auto">
          <a:xfrm>
            <a:off x="1331913" y="549275"/>
            <a:ext cx="428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§4.3.3</a:t>
            </a:r>
            <a:r>
              <a:rPr lang="zh-CN" altLang="en-US" sz="2800">
                <a:ea typeface="黑体" panose="02010609060101010101" pitchFamily="49" charset="-122"/>
              </a:rPr>
              <a:t>质点系的动能定理  </a:t>
            </a:r>
          </a:p>
        </p:txBody>
      </p:sp>
      <p:sp>
        <p:nvSpPr>
          <p:cNvPr id="4102" name="Rectangle 3">
            <a:extLst>
              <a:ext uri="{FF2B5EF4-FFF2-40B4-BE49-F238E27FC236}">
                <a16:creationId xmlns:a16="http://schemas.microsoft.com/office/drawing/2014/main" id="{6ABD4D9C-CB0C-40E8-BE2B-C4C87B04F589}"/>
              </a:ext>
            </a:extLst>
          </p:cNvPr>
          <p:cNvSpPr>
            <a:spLocks noChangeArrowheads="1"/>
          </p:cNvSpPr>
          <p:nvPr/>
        </p:nvSpPr>
        <p:spPr bwMode="auto">
          <a:xfrm>
            <a:off x="1524000" y="1143000"/>
            <a:ext cx="6380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个质点组成的系统，对第</a:t>
            </a:r>
            <a:r>
              <a:rPr lang="en-US" altLang="zh-CN" i="1">
                <a:solidFill>
                  <a:srgbClr val="000000"/>
                </a:solidFill>
                <a:ea typeface="宋体" panose="02010600030101010101" pitchFamily="2" charset="-122"/>
              </a:rPr>
              <a:t>i</a:t>
            </a:r>
            <a:r>
              <a:rPr lang="zh-CN" altLang="en-US">
                <a:solidFill>
                  <a:srgbClr val="000000"/>
                </a:solidFill>
                <a:ea typeface="宋体" panose="02010600030101010101" pitchFamily="2" charset="-122"/>
              </a:rPr>
              <a:t>个质点用动能定理    </a:t>
            </a:r>
            <a:endParaRPr lang="zh-CN" altLang="en-US">
              <a:solidFill>
                <a:schemeClr val="tx2"/>
              </a:solidFill>
              <a:ea typeface="宋体" panose="02010600030101010101" pitchFamily="2" charset="-122"/>
            </a:endParaRPr>
          </a:p>
        </p:txBody>
      </p:sp>
      <p:sp>
        <p:nvSpPr>
          <p:cNvPr id="4103" name="Text Box 4">
            <a:extLst>
              <a:ext uri="{FF2B5EF4-FFF2-40B4-BE49-F238E27FC236}">
                <a16:creationId xmlns:a16="http://schemas.microsoft.com/office/drawing/2014/main" id="{7314127B-D46D-4CF5-BC99-3FC9C2F0CCE0}"/>
              </a:ext>
            </a:extLst>
          </p:cNvPr>
          <p:cNvSpPr txBox="1">
            <a:spLocks noChangeArrowheads="1"/>
          </p:cNvSpPr>
          <p:nvPr/>
        </p:nvSpPr>
        <p:spPr bwMode="auto">
          <a:xfrm>
            <a:off x="1371600" y="4294188"/>
            <a:ext cx="66294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即：所有外力对质点系做的功和内力对质点系作的功之和等于质点系总动能的增加</a:t>
            </a:r>
            <a:r>
              <a:rPr lang="en-US" altLang="zh-CN">
                <a:ea typeface="宋体" panose="02010600030101010101" pitchFamily="2" charset="-122"/>
              </a:rPr>
              <a:t>——</a:t>
            </a:r>
            <a:r>
              <a:rPr lang="zh-CN" altLang="en-US">
                <a:solidFill>
                  <a:srgbClr val="FF0000"/>
                </a:solidFill>
                <a:ea typeface="宋体" panose="02010600030101010101" pitchFamily="2" charset="-122"/>
              </a:rPr>
              <a:t>质点系动 能定理</a:t>
            </a:r>
            <a:r>
              <a:rPr lang="en-US" altLang="zh-CN">
                <a:solidFill>
                  <a:srgbClr val="FF0000"/>
                </a:solidFill>
                <a:ea typeface="宋体" panose="02010600030101010101" pitchFamily="2" charset="-122"/>
              </a:rPr>
              <a:t>.</a:t>
            </a:r>
          </a:p>
        </p:txBody>
      </p:sp>
      <p:graphicFrame>
        <p:nvGraphicFramePr>
          <p:cNvPr id="4098" name="Object 5">
            <a:extLst>
              <a:ext uri="{FF2B5EF4-FFF2-40B4-BE49-F238E27FC236}">
                <a16:creationId xmlns:a16="http://schemas.microsoft.com/office/drawing/2014/main" id="{6BB8E411-A7C8-4D4F-8C11-63E025B7FF48}"/>
              </a:ext>
            </a:extLst>
          </p:cNvPr>
          <p:cNvGraphicFramePr>
            <a:graphicFrameLocks noChangeAspect="1"/>
          </p:cNvGraphicFramePr>
          <p:nvPr/>
        </p:nvGraphicFramePr>
        <p:xfrm>
          <a:off x="2514600" y="1524000"/>
          <a:ext cx="3090863" cy="514350"/>
        </p:xfrm>
        <a:graphic>
          <a:graphicData uri="http://schemas.openxmlformats.org/presentationml/2006/ole">
            <mc:AlternateContent xmlns:mc="http://schemas.openxmlformats.org/markup-compatibility/2006">
              <mc:Choice xmlns:v="urn:schemas-microsoft-com:vml" Requires="v">
                <p:oleObj spid="_x0000_s4106" name="公式" r:id="rId3" imgW="1447560" imgH="241200" progId="Equation.3">
                  <p:embed/>
                </p:oleObj>
              </mc:Choice>
              <mc:Fallback>
                <p:oleObj name="公式" r:id="rId3" imgW="144756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30908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6">
            <a:extLst>
              <a:ext uri="{FF2B5EF4-FFF2-40B4-BE49-F238E27FC236}">
                <a16:creationId xmlns:a16="http://schemas.microsoft.com/office/drawing/2014/main" id="{53535BE6-D92F-45D0-8F73-6FC537BA59DB}"/>
              </a:ext>
            </a:extLst>
          </p:cNvPr>
          <p:cNvSpPr>
            <a:spLocks noChangeArrowheads="1"/>
          </p:cNvSpPr>
          <p:nvPr/>
        </p:nvSpPr>
        <p:spPr bwMode="auto">
          <a:xfrm>
            <a:off x="1501775" y="2084388"/>
            <a:ext cx="1317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个质点   </a:t>
            </a:r>
            <a:endParaRPr lang="zh-CN" altLang="en-US">
              <a:solidFill>
                <a:schemeClr val="tx2"/>
              </a:solidFill>
              <a:ea typeface="宋体" panose="02010600030101010101" pitchFamily="2" charset="-122"/>
            </a:endParaRPr>
          </a:p>
        </p:txBody>
      </p:sp>
      <p:graphicFrame>
        <p:nvGraphicFramePr>
          <p:cNvPr id="4099" name="Object 7">
            <a:extLst>
              <a:ext uri="{FF2B5EF4-FFF2-40B4-BE49-F238E27FC236}">
                <a16:creationId xmlns:a16="http://schemas.microsoft.com/office/drawing/2014/main" id="{2F2ECDA3-D1F5-4B76-BB87-9AA6D030556C}"/>
              </a:ext>
            </a:extLst>
          </p:cNvPr>
          <p:cNvGraphicFramePr>
            <a:graphicFrameLocks noChangeAspect="1"/>
          </p:cNvGraphicFramePr>
          <p:nvPr/>
        </p:nvGraphicFramePr>
        <p:xfrm>
          <a:off x="2120900" y="2528888"/>
          <a:ext cx="4764088" cy="546100"/>
        </p:xfrm>
        <a:graphic>
          <a:graphicData uri="http://schemas.openxmlformats.org/presentationml/2006/ole">
            <mc:AlternateContent xmlns:mc="http://schemas.openxmlformats.org/markup-compatibility/2006">
              <mc:Choice xmlns:v="urn:schemas-microsoft-com:vml" Requires="v">
                <p:oleObj spid="_x0000_s4107" name="公式" r:id="rId5" imgW="2209680" imgH="253800" progId="Equation.3">
                  <p:embed/>
                </p:oleObj>
              </mc:Choice>
              <mc:Fallback>
                <p:oleObj name="公式" r:id="rId5" imgW="220968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900" y="2528888"/>
                        <a:ext cx="476408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Text Box 8">
            <a:extLst>
              <a:ext uri="{FF2B5EF4-FFF2-40B4-BE49-F238E27FC236}">
                <a16:creationId xmlns:a16="http://schemas.microsoft.com/office/drawing/2014/main" id="{EF51F9D2-4EB7-4942-BC6E-DC30D81FF3CB}"/>
              </a:ext>
            </a:extLst>
          </p:cNvPr>
          <p:cNvSpPr txBox="1">
            <a:spLocks noChangeArrowheads="1"/>
          </p:cNvSpPr>
          <p:nvPr/>
        </p:nvSpPr>
        <p:spPr bwMode="auto">
          <a:xfrm>
            <a:off x="1431925" y="3192463"/>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省去脚标</a:t>
            </a:r>
            <a:r>
              <a:rPr lang="en-US" altLang="zh-CN" i="1">
                <a:ea typeface="宋体" panose="02010600030101010101" pitchFamily="2" charset="-122"/>
              </a:rPr>
              <a:t>i   </a:t>
            </a:r>
          </a:p>
        </p:txBody>
      </p:sp>
      <p:graphicFrame>
        <p:nvGraphicFramePr>
          <p:cNvPr id="4100" name="Object 9">
            <a:extLst>
              <a:ext uri="{FF2B5EF4-FFF2-40B4-BE49-F238E27FC236}">
                <a16:creationId xmlns:a16="http://schemas.microsoft.com/office/drawing/2014/main" id="{F0C76BCC-EA79-401D-9F0D-9DF453CB264C}"/>
              </a:ext>
            </a:extLst>
          </p:cNvPr>
          <p:cNvGraphicFramePr>
            <a:graphicFrameLocks noChangeAspect="1"/>
          </p:cNvGraphicFramePr>
          <p:nvPr/>
        </p:nvGraphicFramePr>
        <p:xfrm>
          <a:off x="2286000" y="3760788"/>
          <a:ext cx="4462463" cy="546100"/>
        </p:xfrm>
        <a:graphic>
          <a:graphicData uri="http://schemas.openxmlformats.org/presentationml/2006/ole">
            <mc:AlternateContent xmlns:mc="http://schemas.openxmlformats.org/markup-compatibility/2006">
              <mc:Choice xmlns:v="urn:schemas-microsoft-com:vml" Requires="v">
                <p:oleObj spid="_x0000_s4108" name="公式" r:id="rId7" imgW="2070000" imgH="253800" progId="Equation.3">
                  <p:embed/>
                </p:oleObj>
              </mc:Choice>
              <mc:Fallback>
                <p:oleObj name="公式" r:id="rId7" imgW="207000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760788"/>
                        <a:ext cx="446246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A5EF3435-5AF8-4769-B8CF-5EDC68F9C948}"/>
              </a:ext>
            </a:extLst>
          </p:cNvPr>
          <p:cNvSpPr txBox="1">
            <a:spLocks noChangeArrowheads="1"/>
          </p:cNvSpPr>
          <p:nvPr/>
        </p:nvSpPr>
        <p:spPr bwMode="auto">
          <a:xfrm>
            <a:off x="914400" y="457200"/>
            <a:ext cx="74676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如图，质量为</a:t>
            </a:r>
            <a:r>
              <a:rPr lang="en-US" altLang="zh-CN" i="1">
                <a:ea typeface="宋体" panose="02010600030101010101" pitchFamily="2" charset="-122"/>
              </a:rPr>
              <a:t>m</a:t>
            </a:r>
            <a:r>
              <a:rPr lang="en-US" altLang="zh-CN" baseline="-25000">
                <a:ea typeface="宋体" panose="02010600030101010101" pitchFamily="2" charset="-122"/>
              </a:rPr>
              <a:t>0</a:t>
            </a:r>
            <a:r>
              <a:rPr lang="zh-CN" altLang="en-US">
                <a:ea typeface="宋体" panose="02010600030101010101" pitchFamily="2" charset="-122"/>
              </a:rPr>
              <a:t>的卡车载一质量为</a:t>
            </a:r>
            <a:r>
              <a:rPr lang="en-US" altLang="zh-CN" i="1">
                <a:ea typeface="宋体" panose="02010600030101010101" pitchFamily="2" charset="-122"/>
              </a:rPr>
              <a:t>m</a:t>
            </a:r>
            <a:r>
              <a:rPr lang="zh-CN" altLang="en-US">
                <a:ea typeface="宋体" panose="02010600030101010101" pitchFamily="2" charset="-122"/>
              </a:rPr>
              <a:t>的木箱，以速率</a:t>
            </a:r>
            <a:r>
              <a:rPr lang="en-US" altLang="zh-CN" i="1">
                <a:ea typeface="宋体" panose="02010600030101010101" pitchFamily="2" charset="-122"/>
              </a:rPr>
              <a:t>v </a:t>
            </a:r>
            <a:r>
              <a:rPr lang="en-US" altLang="zh-CN">
                <a:ea typeface="宋体" panose="02010600030101010101" pitchFamily="2" charset="-122"/>
              </a:rPr>
              <a:t> </a:t>
            </a:r>
            <a:r>
              <a:rPr lang="zh-CN" altLang="en-US">
                <a:ea typeface="宋体" panose="02010600030101010101" pitchFamily="2" charset="-122"/>
              </a:rPr>
              <a:t>沿水平路面行驶</a:t>
            </a:r>
            <a:r>
              <a:rPr lang="en-US" altLang="zh-CN">
                <a:ea typeface="宋体" panose="02010600030101010101" pitchFamily="2" charset="-122"/>
              </a:rPr>
              <a:t>. </a:t>
            </a:r>
            <a:r>
              <a:rPr lang="zh-CN" altLang="en-US">
                <a:ea typeface="宋体" panose="02010600030101010101" pitchFamily="2" charset="-122"/>
              </a:rPr>
              <a:t>因故突然刹车，车轮立即停止转动，卡车滑行一定距离后静止，木箱在卡车上相对于卡车滑行了</a:t>
            </a:r>
            <a:r>
              <a:rPr lang="en-US" altLang="zh-CN" i="1">
                <a:ea typeface="宋体" panose="02010600030101010101" pitchFamily="2" charset="-122"/>
              </a:rPr>
              <a:t>l </a:t>
            </a:r>
            <a:r>
              <a:rPr lang="en-US" altLang="zh-CN">
                <a:ea typeface="宋体" panose="02010600030101010101" pitchFamily="2" charset="-122"/>
              </a:rPr>
              <a:t> </a:t>
            </a:r>
            <a:r>
              <a:rPr lang="zh-CN" altLang="en-US">
                <a:ea typeface="宋体" panose="02010600030101010101" pitchFamily="2" charset="-122"/>
              </a:rPr>
              <a:t>距离</a:t>
            </a:r>
            <a:r>
              <a:rPr lang="en-US" altLang="zh-CN">
                <a:ea typeface="宋体" panose="02010600030101010101" pitchFamily="2" charset="-122"/>
              </a:rPr>
              <a:t>. </a:t>
            </a:r>
            <a:r>
              <a:rPr lang="zh-CN" altLang="en-US">
                <a:ea typeface="宋体" panose="02010600030101010101" pitchFamily="2" charset="-122"/>
              </a:rPr>
              <a:t>卡车滑行了</a:t>
            </a:r>
            <a:r>
              <a:rPr lang="en-US" altLang="zh-CN" i="1">
                <a:ea typeface="宋体" panose="02010600030101010101" pitchFamily="2" charset="-122"/>
              </a:rPr>
              <a:t>L</a:t>
            </a:r>
            <a:r>
              <a:rPr lang="zh-CN" altLang="en-US">
                <a:ea typeface="宋体" panose="02010600030101010101" pitchFamily="2" charset="-122"/>
              </a:rPr>
              <a:t>距离</a:t>
            </a:r>
            <a:r>
              <a:rPr lang="en-US" altLang="zh-CN">
                <a:ea typeface="宋体" panose="02010600030101010101" pitchFamily="2" charset="-122"/>
              </a:rPr>
              <a:t>. </a:t>
            </a:r>
            <a:r>
              <a:rPr lang="zh-CN" altLang="en-US">
                <a:ea typeface="宋体" panose="02010600030101010101" pitchFamily="2" charset="-122"/>
              </a:rPr>
              <a:t>求</a:t>
            </a:r>
            <a:r>
              <a:rPr lang="en-US" altLang="zh-CN" i="1">
                <a:ea typeface="宋体" panose="02010600030101010101" pitchFamily="2" charset="-122"/>
              </a:rPr>
              <a:t>L</a:t>
            </a:r>
            <a:r>
              <a:rPr lang="zh-CN" altLang="en-US">
                <a:ea typeface="宋体" panose="02010600030101010101" pitchFamily="2" charset="-122"/>
              </a:rPr>
              <a:t>和</a:t>
            </a:r>
            <a:r>
              <a:rPr lang="en-US" altLang="zh-CN" i="1">
                <a:ea typeface="宋体" panose="02010600030101010101" pitchFamily="2" charset="-122"/>
              </a:rPr>
              <a:t>l</a:t>
            </a:r>
            <a:r>
              <a:rPr lang="en-US" altLang="zh-CN">
                <a:ea typeface="宋体" panose="02010600030101010101" pitchFamily="2" charset="-122"/>
              </a:rPr>
              <a:t>. </a:t>
            </a:r>
            <a:r>
              <a:rPr lang="zh-CN" altLang="en-US">
                <a:ea typeface="宋体" panose="02010600030101010101" pitchFamily="2" charset="-122"/>
              </a:rPr>
              <a:t>已知木箱与卡车间的摩擦系数为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卡车与地面的动摩擦因数为</a:t>
            </a:r>
            <a:r>
              <a:rPr lang="zh-CN" altLang="en-US" i="1">
                <a:ea typeface="宋体" panose="02010600030101010101" pitchFamily="2" charset="-122"/>
              </a:rPr>
              <a:t> </a:t>
            </a:r>
            <a:r>
              <a:rPr lang="zh-CN" altLang="en-US"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en-US" altLang="zh-CN">
                <a:ea typeface="宋体" panose="02010600030101010101" pitchFamily="2" charset="-122"/>
              </a:rPr>
              <a:t> .</a:t>
            </a:r>
          </a:p>
        </p:txBody>
      </p:sp>
      <p:grpSp>
        <p:nvGrpSpPr>
          <p:cNvPr id="44035" name="Group 3">
            <a:extLst>
              <a:ext uri="{FF2B5EF4-FFF2-40B4-BE49-F238E27FC236}">
                <a16:creationId xmlns:a16="http://schemas.microsoft.com/office/drawing/2014/main" id="{8E63CE7F-E551-4839-8DA5-E2BBE049137B}"/>
              </a:ext>
            </a:extLst>
          </p:cNvPr>
          <p:cNvGrpSpPr>
            <a:grpSpLocks/>
          </p:cNvGrpSpPr>
          <p:nvPr/>
        </p:nvGrpSpPr>
        <p:grpSpPr bwMode="auto">
          <a:xfrm>
            <a:off x="2128838" y="3265488"/>
            <a:ext cx="4648200" cy="2597150"/>
            <a:chOff x="1341" y="2057"/>
            <a:chExt cx="2928" cy="1636"/>
          </a:xfrm>
        </p:grpSpPr>
        <p:grpSp>
          <p:nvGrpSpPr>
            <p:cNvPr id="44036" name="Group 4">
              <a:extLst>
                <a:ext uri="{FF2B5EF4-FFF2-40B4-BE49-F238E27FC236}">
                  <a16:creationId xmlns:a16="http://schemas.microsoft.com/office/drawing/2014/main" id="{F1DEF314-8A10-4496-96B0-7F409E24E78C}"/>
                </a:ext>
              </a:extLst>
            </p:cNvPr>
            <p:cNvGrpSpPr>
              <a:grpSpLocks/>
            </p:cNvGrpSpPr>
            <p:nvPr/>
          </p:nvGrpSpPr>
          <p:grpSpPr bwMode="auto">
            <a:xfrm>
              <a:off x="1341" y="3231"/>
              <a:ext cx="2928" cy="123"/>
              <a:chOff x="1062" y="3426"/>
              <a:chExt cx="3546" cy="135"/>
            </a:xfrm>
          </p:grpSpPr>
          <p:sp>
            <p:nvSpPr>
              <p:cNvPr id="44054" name="Line 5">
                <a:extLst>
                  <a:ext uri="{FF2B5EF4-FFF2-40B4-BE49-F238E27FC236}">
                    <a16:creationId xmlns:a16="http://schemas.microsoft.com/office/drawing/2014/main" id="{E9183F06-7DB4-4E6A-830E-C068454818E0}"/>
                  </a:ext>
                </a:extLst>
              </p:cNvPr>
              <p:cNvSpPr>
                <a:spLocks noChangeShapeType="1"/>
              </p:cNvSpPr>
              <p:nvPr/>
            </p:nvSpPr>
            <p:spPr bwMode="auto">
              <a:xfrm>
                <a:off x="1070" y="3426"/>
                <a:ext cx="3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Rectangle 6" descr="宽上对角线">
                <a:extLst>
                  <a:ext uri="{FF2B5EF4-FFF2-40B4-BE49-F238E27FC236}">
                    <a16:creationId xmlns:a16="http://schemas.microsoft.com/office/drawing/2014/main" id="{A546CCD0-2D9B-42C8-93AC-4E6E7D0943FD}"/>
                  </a:ext>
                </a:extLst>
              </p:cNvPr>
              <p:cNvSpPr>
                <a:spLocks noChangeArrowheads="1"/>
              </p:cNvSpPr>
              <p:nvPr/>
            </p:nvSpPr>
            <p:spPr bwMode="auto">
              <a:xfrm>
                <a:off x="1062" y="3434"/>
                <a:ext cx="3531" cy="127"/>
              </a:xfrm>
              <a:prstGeom prst="rect">
                <a:avLst/>
              </a:prstGeom>
              <a:pattFill prst="wd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4037" name="Group 7">
              <a:extLst>
                <a:ext uri="{FF2B5EF4-FFF2-40B4-BE49-F238E27FC236}">
                  <a16:creationId xmlns:a16="http://schemas.microsoft.com/office/drawing/2014/main" id="{2714B873-F193-4625-976C-01F3F2330430}"/>
                </a:ext>
              </a:extLst>
            </p:cNvPr>
            <p:cNvGrpSpPr>
              <a:grpSpLocks/>
            </p:cNvGrpSpPr>
            <p:nvPr/>
          </p:nvGrpSpPr>
          <p:grpSpPr bwMode="auto">
            <a:xfrm>
              <a:off x="2196" y="2197"/>
              <a:ext cx="1892" cy="1028"/>
              <a:chOff x="1767" y="2230"/>
              <a:chExt cx="1892" cy="1028"/>
            </a:xfrm>
          </p:grpSpPr>
          <p:grpSp>
            <p:nvGrpSpPr>
              <p:cNvPr id="44043" name="Group 8">
                <a:extLst>
                  <a:ext uri="{FF2B5EF4-FFF2-40B4-BE49-F238E27FC236}">
                    <a16:creationId xmlns:a16="http://schemas.microsoft.com/office/drawing/2014/main" id="{A9DC3BCF-653B-4ACD-B18A-4A6EABC8B798}"/>
                  </a:ext>
                </a:extLst>
              </p:cNvPr>
              <p:cNvGrpSpPr>
                <a:grpSpLocks/>
              </p:cNvGrpSpPr>
              <p:nvPr/>
            </p:nvGrpSpPr>
            <p:grpSpPr bwMode="auto">
              <a:xfrm>
                <a:off x="1767" y="2558"/>
                <a:ext cx="1892" cy="700"/>
                <a:chOff x="1722" y="2976"/>
                <a:chExt cx="1892" cy="700"/>
              </a:xfrm>
            </p:grpSpPr>
            <p:sp>
              <p:nvSpPr>
                <p:cNvPr id="44049" name="Freeform 9" descr="白色大理石">
                  <a:extLst>
                    <a:ext uri="{FF2B5EF4-FFF2-40B4-BE49-F238E27FC236}">
                      <a16:creationId xmlns:a16="http://schemas.microsoft.com/office/drawing/2014/main" id="{A0AF20FA-B8C8-4B9A-B2FE-4D47D0493E2A}"/>
                    </a:ext>
                  </a:extLst>
                </p:cNvPr>
                <p:cNvSpPr>
                  <a:spLocks/>
                </p:cNvSpPr>
                <p:nvPr/>
              </p:nvSpPr>
              <p:spPr bwMode="auto">
                <a:xfrm>
                  <a:off x="1722" y="2976"/>
                  <a:ext cx="1892" cy="571"/>
                </a:xfrm>
                <a:custGeom>
                  <a:avLst/>
                  <a:gdLst>
                    <a:gd name="T0" fmla="*/ 1277 w 1892"/>
                    <a:gd name="T1" fmla="*/ 569 h 571"/>
                    <a:gd name="T2" fmla="*/ 1892 w 1892"/>
                    <a:gd name="T3" fmla="*/ 571 h 571"/>
                    <a:gd name="T4" fmla="*/ 1892 w 1892"/>
                    <a:gd name="T5" fmla="*/ 356 h 571"/>
                    <a:gd name="T6" fmla="*/ 729 w 1892"/>
                    <a:gd name="T7" fmla="*/ 356 h 571"/>
                    <a:gd name="T8" fmla="*/ 734 w 1892"/>
                    <a:gd name="T9" fmla="*/ 0 h 571"/>
                    <a:gd name="T10" fmla="*/ 361 w 1892"/>
                    <a:gd name="T11" fmla="*/ 0 h 571"/>
                    <a:gd name="T12" fmla="*/ 145 w 1892"/>
                    <a:gd name="T13" fmla="*/ 265 h 571"/>
                    <a:gd name="T14" fmla="*/ 6 w 1892"/>
                    <a:gd name="T15" fmla="*/ 356 h 571"/>
                    <a:gd name="T16" fmla="*/ 0 w 1892"/>
                    <a:gd name="T17" fmla="*/ 540 h 571"/>
                    <a:gd name="T18" fmla="*/ 232 w 1892"/>
                    <a:gd name="T19" fmla="*/ 536 h 5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2"/>
                    <a:gd name="T31" fmla="*/ 0 h 571"/>
                    <a:gd name="T32" fmla="*/ 1892 w 1892"/>
                    <a:gd name="T33" fmla="*/ 571 h 5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2" h="571">
                      <a:moveTo>
                        <a:pt x="1277" y="569"/>
                      </a:moveTo>
                      <a:lnTo>
                        <a:pt x="1892" y="571"/>
                      </a:lnTo>
                      <a:lnTo>
                        <a:pt x="1892" y="356"/>
                      </a:lnTo>
                      <a:lnTo>
                        <a:pt x="729" y="356"/>
                      </a:lnTo>
                      <a:lnTo>
                        <a:pt x="734" y="0"/>
                      </a:lnTo>
                      <a:lnTo>
                        <a:pt x="361" y="0"/>
                      </a:lnTo>
                      <a:lnTo>
                        <a:pt x="145" y="265"/>
                      </a:lnTo>
                      <a:lnTo>
                        <a:pt x="6" y="356"/>
                      </a:lnTo>
                      <a:lnTo>
                        <a:pt x="0" y="540"/>
                      </a:lnTo>
                      <a:lnTo>
                        <a:pt x="232" y="536"/>
                      </a:lnTo>
                    </a:path>
                  </a:pathLst>
                </a:custGeom>
                <a:blipFill dpi="0" rotWithShape="0">
                  <a:blip r:embed="rId2"/>
                  <a:srcRect/>
                  <a:tile tx="0" ty="0" sx="100000" sy="100000" flip="none" algn="tl"/>
                </a:blipFill>
                <a:ln w="9525">
                  <a:solidFill>
                    <a:schemeClr val="tx1"/>
                  </a:solidFill>
                  <a:round/>
                  <a:headEnd/>
                  <a:tailEnd/>
                </a:ln>
              </p:spPr>
              <p:txBody>
                <a:bodyPr/>
                <a:lstStyle/>
                <a:p>
                  <a:endParaRPr lang="zh-CN" altLang="en-US"/>
                </a:p>
              </p:txBody>
            </p:sp>
            <p:sp>
              <p:nvSpPr>
                <p:cNvPr id="44050" name="Line 10" descr="白色大理石">
                  <a:extLst>
                    <a:ext uri="{FF2B5EF4-FFF2-40B4-BE49-F238E27FC236}">
                      <a16:creationId xmlns:a16="http://schemas.microsoft.com/office/drawing/2014/main" id="{8C5D9D69-3DBE-4886-80ED-645842059E0A}"/>
                    </a:ext>
                  </a:extLst>
                </p:cNvPr>
                <p:cNvSpPr>
                  <a:spLocks noChangeShapeType="1"/>
                </p:cNvSpPr>
                <p:nvPr/>
              </p:nvSpPr>
              <p:spPr bwMode="auto">
                <a:xfrm flipH="1">
                  <a:off x="2265" y="3541"/>
                  <a:ext cx="719"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Freeform 11" descr="草皮">
                  <a:extLst>
                    <a:ext uri="{FF2B5EF4-FFF2-40B4-BE49-F238E27FC236}">
                      <a16:creationId xmlns:a16="http://schemas.microsoft.com/office/drawing/2014/main" id="{5BAA9F44-ACF5-42E5-AC59-1A2D3D0B9E8B}"/>
                    </a:ext>
                  </a:extLst>
                </p:cNvPr>
                <p:cNvSpPr>
                  <a:spLocks/>
                </p:cNvSpPr>
                <p:nvPr/>
              </p:nvSpPr>
              <p:spPr bwMode="auto">
                <a:xfrm flipH="1">
                  <a:off x="2001" y="3032"/>
                  <a:ext cx="383" cy="190"/>
                </a:xfrm>
                <a:custGeom>
                  <a:avLst/>
                  <a:gdLst>
                    <a:gd name="T0" fmla="*/ 0 w 238"/>
                    <a:gd name="T1" fmla="*/ 0 h 150"/>
                    <a:gd name="T2" fmla="*/ 0 w 238"/>
                    <a:gd name="T3" fmla="*/ 190 h 150"/>
                    <a:gd name="T4" fmla="*/ 383 w 238"/>
                    <a:gd name="T5" fmla="*/ 190 h 150"/>
                    <a:gd name="T6" fmla="*/ 277 w 238"/>
                    <a:gd name="T7" fmla="*/ 0 h 150"/>
                    <a:gd name="T8" fmla="*/ 0 w 238"/>
                    <a:gd name="T9" fmla="*/ 0 h 150"/>
                    <a:gd name="T10" fmla="*/ 0 60000 65536"/>
                    <a:gd name="T11" fmla="*/ 0 60000 65536"/>
                    <a:gd name="T12" fmla="*/ 0 60000 65536"/>
                    <a:gd name="T13" fmla="*/ 0 60000 65536"/>
                    <a:gd name="T14" fmla="*/ 0 60000 65536"/>
                    <a:gd name="T15" fmla="*/ 0 w 238"/>
                    <a:gd name="T16" fmla="*/ 0 h 150"/>
                    <a:gd name="T17" fmla="*/ 238 w 238"/>
                    <a:gd name="T18" fmla="*/ 150 h 150"/>
                  </a:gdLst>
                  <a:ahLst/>
                  <a:cxnLst>
                    <a:cxn ang="T10">
                      <a:pos x="T0" y="T1"/>
                    </a:cxn>
                    <a:cxn ang="T11">
                      <a:pos x="T2" y="T3"/>
                    </a:cxn>
                    <a:cxn ang="T12">
                      <a:pos x="T4" y="T5"/>
                    </a:cxn>
                    <a:cxn ang="T13">
                      <a:pos x="T6" y="T7"/>
                    </a:cxn>
                    <a:cxn ang="T14">
                      <a:pos x="T8" y="T9"/>
                    </a:cxn>
                  </a:cxnLst>
                  <a:rect l="T15" t="T16" r="T17" b="T18"/>
                  <a:pathLst>
                    <a:path w="238" h="150">
                      <a:moveTo>
                        <a:pt x="0" y="0"/>
                      </a:moveTo>
                      <a:lnTo>
                        <a:pt x="0" y="150"/>
                      </a:lnTo>
                      <a:lnTo>
                        <a:pt x="238" y="150"/>
                      </a:lnTo>
                      <a:lnTo>
                        <a:pt x="172" y="0"/>
                      </a:lnTo>
                      <a:lnTo>
                        <a:pt x="0" y="0"/>
                      </a:lnTo>
                      <a:close/>
                    </a:path>
                  </a:pathLst>
                </a:custGeom>
                <a:pattFill prst="divot">
                  <a:fgClr>
                    <a:schemeClr val="accent2"/>
                  </a:fgClr>
                  <a:bgClr>
                    <a:srgbClr val="FFFFFF"/>
                  </a:bgClr>
                </a:pattFill>
                <a:ln w="9525">
                  <a:solidFill>
                    <a:schemeClr val="tx1"/>
                  </a:solidFill>
                  <a:round/>
                  <a:headEnd/>
                  <a:tailEnd/>
                </a:ln>
              </p:spPr>
              <p:txBody>
                <a:bodyPr/>
                <a:lstStyle/>
                <a:p>
                  <a:endParaRPr lang="zh-CN" altLang="en-US"/>
                </a:p>
              </p:txBody>
            </p:sp>
            <p:sp>
              <p:nvSpPr>
                <p:cNvPr id="165900" name="Oval 12">
                  <a:extLst>
                    <a:ext uri="{FF2B5EF4-FFF2-40B4-BE49-F238E27FC236}">
                      <a16:creationId xmlns:a16="http://schemas.microsoft.com/office/drawing/2014/main" id="{557856BA-AF48-41F1-8F6C-7EB19F33A785}"/>
                    </a:ext>
                  </a:extLst>
                </p:cNvPr>
                <p:cNvSpPr>
                  <a:spLocks noChangeArrowheads="1"/>
                </p:cNvSpPr>
                <p:nvPr/>
              </p:nvSpPr>
              <p:spPr bwMode="auto">
                <a:xfrm flipH="1">
                  <a:off x="3072" y="3408"/>
                  <a:ext cx="264" cy="26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65901" name="Oval 13">
                  <a:extLst>
                    <a:ext uri="{FF2B5EF4-FFF2-40B4-BE49-F238E27FC236}">
                      <a16:creationId xmlns:a16="http://schemas.microsoft.com/office/drawing/2014/main" id="{5F53228D-FA0B-4FAB-AD4F-D8AE0E47DD3B}"/>
                    </a:ext>
                  </a:extLst>
                </p:cNvPr>
                <p:cNvSpPr>
                  <a:spLocks noChangeArrowheads="1"/>
                </p:cNvSpPr>
                <p:nvPr/>
              </p:nvSpPr>
              <p:spPr bwMode="auto">
                <a:xfrm flipH="1">
                  <a:off x="1968" y="3421"/>
                  <a:ext cx="261" cy="247"/>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grpSp>
          <p:sp>
            <p:nvSpPr>
              <p:cNvPr id="165902" name="Rectangle 14">
                <a:extLst>
                  <a:ext uri="{FF2B5EF4-FFF2-40B4-BE49-F238E27FC236}">
                    <a16:creationId xmlns:a16="http://schemas.microsoft.com/office/drawing/2014/main" id="{EB3A1BC6-8909-42F8-86A0-9B7C0159D08E}"/>
                  </a:ext>
                </a:extLst>
              </p:cNvPr>
              <p:cNvSpPr>
                <a:spLocks noChangeArrowheads="1"/>
              </p:cNvSpPr>
              <p:nvPr/>
            </p:nvSpPr>
            <p:spPr bwMode="auto">
              <a:xfrm>
                <a:off x="3207" y="2563"/>
                <a:ext cx="249" cy="339"/>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44045" name="Rectangle 15">
                <a:extLst>
                  <a:ext uri="{FF2B5EF4-FFF2-40B4-BE49-F238E27FC236}">
                    <a16:creationId xmlns:a16="http://schemas.microsoft.com/office/drawing/2014/main" id="{F38E9894-7B15-452C-9F76-EF11979005B1}"/>
                  </a:ext>
                </a:extLst>
              </p:cNvPr>
              <p:cNvSpPr>
                <a:spLocks noChangeArrowheads="1"/>
              </p:cNvSpPr>
              <p:nvPr/>
            </p:nvSpPr>
            <p:spPr bwMode="auto">
              <a:xfrm>
                <a:off x="2772" y="2580"/>
                <a:ext cx="249" cy="339"/>
              </a:xfrm>
              <a:prstGeom prst="rect">
                <a:avLst/>
              </a:prstGeom>
              <a:noFill/>
              <a:ln w="19050">
                <a:solidFill>
                  <a:srgbClr val="0000FF"/>
                </a:solidFill>
                <a:prstDash val="dash"/>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46" name="Line 16">
                <a:extLst>
                  <a:ext uri="{FF2B5EF4-FFF2-40B4-BE49-F238E27FC236}">
                    <a16:creationId xmlns:a16="http://schemas.microsoft.com/office/drawing/2014/main" id="{D422F42E-D182-45EF-B3B7-A2C983E0CBC8}"/>
                  </a:ext>
                </a:extLst>
              </p:cNvPr>
              <p:cNvSpPr>
                <a:spLocks noChangeShapeType="1"/>
              </p:cNvSpPr>
              <p:nvPr/>
            </p:nvSpPr>
            <p:spPr bwMode="auto">
              <a:xfrm flipV="1">
                <a:off x="2778" y="2247"/>
                <a:ext cx="0" cy="36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4047" name="Line 17">
                <a:extLst>
                  <a:ext uri="{FF2B5EF4-FFF2-40B4-BE49-F238E27FC236}">
                    <a16:creationId xmlns:a16="http://schemas.microsoft.com/office/drawing/2014/main" id="{5F83CD01-4B15-49FC-B993-4D0C2D75A32A}"/>
                  </a:ext>
                </a:extLst>
              </p:cNvPr>
              <p:cNvSpPr>
                <a:spLocks noChangeShapeType="1"/>
              </p:cNvSpPr>
              <p:nvPr/>
            </p:nvSpPr>
            <p:spPr bwMode="auto">
              <a:xfrm flipV="1">
                <a:off x="3202" y="2230"/>
                <a:ext cx="0" cy="36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4048" name="Line 18">
                <a:extLst>
                  <a:ext uri="{FF2B5EF4-FFF2-40B4-BE49-F238E27FC236}">
                    <a16:creationId xmlns:a16="http://schemas.microsoft.com/office/drawing/2014/main" id="{9F9CE2E2-B6F9-4C87-A9AB-177052368A1E}"/>
                  </a:ext>
                </a:extLst>
              </p:cNvPr>
              <p:cNvSpPr>
                <a:spLocks noChangeShapeType="1"/>
              </p:cNvSpPr>
              <p:nvPr/>
            </p:nvSpPr>
            <p:spPr bwMode="auto">
              <a:xfrm>
                <a:off x="2767" y="2326"/>
                <a:ext cx="452"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4038" name="Line 19">
              <a:extLst>
                <a:ext uri="{FF2B5EF4-FFF2-40B4-BE49-F238E27FC236}">
                  <a16:creationId xmlns:a16="http://schemas.microsoft.com/office/drawing/2014/main" id="{B3A61B20-A683-4BF7-A801-D1B2B6944E0C}"/>
                </a:ext>
              </a:extLst>
            </p:cNvPr>
            <p:cNvSpPr>
              <a:spLocks noChangeShapeType="1"/>
            </p:cNvSpPr>
            <p:nvPr/>
          </p:nvSpPr>
          <p:spPr bwMode="auto">
            <a:xfrm>
              <a:off x="1638" y="3229"/>
              <a:ext cx="0" cy="441"/>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4039" name="Line 20">
              <a:extLst>
                <a:ext uri="{FF2B5EF4-FFF2-40B4-BE49-F238E27FC236}">
                  <a16:creationId xmlns:a16="http://schemas.microsoft.com/office/drawing/2014/main" id="{A7D5442E-C5B8-420F-BAE2-A86B1714BAEE}"/>
                </a:ext>
              </a:extLst>
            </p:cNvPr>
            <p:cNvSpPr>
              <a:spLocks noChangeShapeType="1"/>
            </p:cNvSpPr>
            <p:nvPr/>
          </p:nvSpPr>
          <p:spPr bwMode="auto">
            <a:xfrm>
              <a:off x="2202" y="2948"/>
              <a:ext cx="0" cy="745"/>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4040" name="Line 21">
              <a:extLst>
                <a:ext uri="{FF2B5EF4-FFF2-40B4-BE49-F238E27FC236}">
                  <a16:creationId xmlns:a16="http://schemas.microsoft.com/office/drawing/2014/main" id="{9987A523-A66A-4F1F-9851-69C85774F866}"/>
                </a:ext>
              </a:extLst>
            </p:cNvPr>
            <p:cNvSpPr>
              <a:spLocks noChangeShapeType="1"/>
            </p:cNvSpPr>
            <p:nvPr/>
          </p:nvSpPr>
          <p:spPr bwMode="auto">
            <a:xfrm>
              <a:off x="1638" y="3615"/>
              <a:ext cx="564"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41" name="Text Box 22">
              <a:extLst>
                <a:ext uri="{FF2B5EF4-FFF2-40B4-BE49-F238E27FC236}">
                  <a16:creationId xmlns:a16="http://schemas.microsoft.com/office/drawing/2014/main" id="{33CCEDF5-DD46-458E-915D-861E13F98004}"/>
                </a:ext>
              </a:extLst>
            </p:cNvPr>
            <p:cNvSpPr txBox="1">
              <a:spLocks noChangeArrowheads="1"/>
            </p:cNvSpPr>
            <p:nvPr/>
          </p:nvSpPr>
          <p:spPr bwMode="auto">
            <a:xfrm>
              <a:off x="3353" y="205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l</a:t>
              </a:r>
            </a:p>
          </p:txBody>
        </p:sp>
        <p:sp>
          <p:nvSpPr>
            <p:cNvPr id="44042" name="Text Box 23">
              <a:extLst>
                <a:ext uri="{FF2B5EF4-FFF2-40B4-BE49-F238E27FC236}">
                  <a16:creationId xmlns:a16="http://schemas.microsoft.com/office/drawing/2014/main" id="{A4CBB981-030C-40DD-AFDD-0373F3AA0356}"/>
                </a:ext>
              </a:extLst>
            </p:cNvPr>
            <p:cNvSpPr txBox="1">
              <a:spLocks noChangeArrowheads="1"/>
            </p:cNvSpPr>
            <p:nvPr/>
          </p:nvSpPr>
          <p:spPr bwMode="auto">
            <a:xfrm>
              <a:off x="1794" y="333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L</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35" name="Group 2">
            <a:extLst>
              <a:ext uri="{FF2B5EF4-FFF2-40B4-BE49-F238E27FC236}">
                <a16:creationId xmlns:a16="http://schemas.microsoft.com/office/drawing/2014/main" id="{8518C99D-DDEC-449D-8092-68E2A7F3238E}"/>
              </a:ext>
            </a:extLst>
          </p:cNvPr>
          <p:cNvGrpSpPr>
            <a:grpSpLocks/>
          </p:cNvGrpSpPr>
          <p:nvPr/>
        </p:nvGrpSpPr>
        <p:grpSpPr bwMode="auto">
          <a:xfrm>
            <a:off x="1857375" y="1268413"/>
            <a:ext cx="2989263" cy="2009775"/>
            <a:chOff x="1034" y="663"/>
            <a:chExt cx="1883" cy="1266"/>
          </a:xfrm>
        </p:grpSpPr>
        <p:grpSp>
          <p:nvGrpSpPr>
            <p:cNvPr id="5145" name="Group 3">
              <a:extLst>
                <a:ext uri="{FF2B5EF4-FFF2-40B4-BE49-F238E27FC236}">
                  <a16:creationId xmlns:a16="http://schemas.microsoft.com/office/drawing/2014/main" id="{82C569AB-6A95-4182-8F3A-9BB60DF02AB0}"/>
                </a:ext>
              </a:extLst>
            </p:cNvPr>
            <p:cNvGrpSpPr>
              <a:grpSpLocks/>
            </p:cNvGrpSpPr>
            <p:nvPr/>
          </p:nvGrpSpPr>
          <p:grpSpPr bwMode="auto">
            <a:xfrm>
              <a:off x="1563" y="1076"/>
              <a:ext cx="864" cy="384"/>
              <a:chOff x="1699" y="955"/>
              <a:chExt cx="1892" cy="700"/>
            </a:xfrm>
          </p:grpSpPr>
          <p:sp>
            <p:nvSpPr>
              <p:cNvPr id="5151" name="Freeform 4" descr="白色大理石">
                <a:extLst>
                  <a:ext uri="{FF2B5EF4-FFF2-40B4-BE49-F238E27FC236}">
                    <a16:creationId xmlns:a16="http://schemas.microsoft.com/office/drawing/2014/main" id="{BFD0EA3A-6CE2-44BE-BDC1-1387C38C2F5C}"/>
                  </a:ext>
                </a:extLst>
              </p:cNvPr>
              <p:cNvSpPr>
                <a:spLocks/>
              </p:cNvSpPr>
              <p:nvPr/>
            </p:nvSpPr>
            <p:spPr bwMode="auto">
              <a:xfrm>
                <a:off x="1699" y="955"/>
                <a:ext cx="1892" cy="571"/>
              </a:xfrm>
              <a:custGeom>
                <a:avLst/>
                <a:gdLst>
                  <a:gd name="T0" fmla="*/ 1277 w 1892"/>
                  <a:gd name="T1" fmla="*/ 569 h 571"/>
                  <a:gd name="T2" fmla="*/ 1892 w 1892"/>
                  <a:gd name="T3" fmla="*/ 571 h 571"/>
                  <a:gd name="T4" fmla="*/ 1892 w 1892"/>
                  <a:gd name="T5" fmla="*/ 356 h 571"/>
                  <a:gd name="T6" fmla="*/ 729 w 1892"/>
                  <a:gd name="T7" fmla="*/ 356 h 571"/>
                  <a:gd name="T8" fmla="*/ 734 w 1892"/>
                  <a:gd name="T9" fmla="*/ 0 h 571"/>
                  <a:gd name="T10" fmla="*/ 361 w 1892"/>
                  <a:gd name="T11" fmla="*/ 0 h 571"/>
                  <a:gd name="T12" fmla="*/ 145 w 1892"/>
                  <a:gd name="T13" fmla="*/ 265 h 571"/>
                  <a:gd name="T14" fmla="*/ 6 w 1892"/>
                  <a:gd name="T15" fmla="*/ 356 h 571"/>
                  <a:gd name="T16" fmla="*/ 0 w 1892"/>
                  <a:gd name="T17" fmla="*/ 540 h 571"/>
                  <a:gd name="T18" fmla="*/ 232 w 1892"/>
                  <a:gd name="T19" fmla="*/ 536 h 5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2"/>
                  <a:gd name="T31" fmla="*/ 0 h 571"/>
                  <a:gd name="T32" fmla="*/ 1892 w 1892"/>
                  <a:gd name="T33" fmla="*/ 571 h 5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2" h="571">
                    <a:moveTo>
                      <a:pt x="1277" y="569"/>
                    </a:moveTo>
                    <a:lnTo>
                      <a:pt x="1892" y="571"/>
                    </a:lnTo>
                    <a:lnTo>
                      <a:pt x="1892" y="356"/>
                    </a:lnTo>
                    <a:lnTo>
                      <a:pt x="729" y="356"/>
                    </a:lnTo>
                    <a:lnTo>
                      <a:pt x="734" y="0"/>
                    </a:lnTo>
                    <a:lnTo>
                      <a:pt x="361" y="0"/>
                    </a:lnTo>
                    <a:lnTo>
                      <a:pt x="145" y="265"/>
                    </a:lnTo>
                    <a:lnTo>
                      <a:pt x="6" y="356"/>
                    </a:lnTo>
                    <a:lnTo>
                      <a:pt x="0" y="540"/>
                    </a:lnTo>
                    <a:lnTo>
                      <a:pt x="232" y="536"/>
                    </a:lnTo>
                  </a:path>
                </a:pathLst>
              </a:custGeom>
              <a:blipFill dpi="0" rotWithShape="0">
                <a:blip r:embed="rId3"/>
                <a:srcRect/>
                <a:tile tx="0" ty="0" sx="100000" sy="100000" flip="none" algn="tl"/>
              </a:blipFill>
              <a:ln w="9525">
                <a:solidFill>
                  <a:schemeClr val="tx1"/>
                </a:solidFill>
                <a:round/>
                <a:headEnd/>
                <a:tailEnd/>
              </a:ln>
            </p:spPr>
            <p:txBody>
              <a:bodyPr/>
              <a:lstStyle/>
              <a:p>
                <a:endParaRPr lang="zh-CN" altLang="en-US"/>
              </a:p>
            </p:txBody>
          </p:sp>
          <p:sp>
            <p:nvSpPr>
              <p:cNvPr id="5152" name="Line 5" descr="白色大理石">
                <a:extLst>
                  <a:ext uri="{FF2B5EF4-FFF2-40B4-BE49-F238E27FC236}">
                    <a16:creationId xmlns:a16="http://schemas.microsoft.com/office/drawing/2014/main" id="{A992E4FC-358E-41AF-B117-A48EFAD2ECF4}"/>
                  </a:ext>
                </a:extLst>
              </p:cNvPr>
              <p:cNvSpPr>
                <a:spLocks noChangeShapeType="1"/>
              </p:cNvSpPr>
              <p:nvPr/>
            </p:nvSpPr>
            <p:spPr bwMode="auto">
              <a:xfrm flipH="1">
                <a:off x="2242" y="1520"/>
                <a:ext cx="719"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Freeform 6" descr="草皮">
                <a:extLst>
                  <a:ext uri="{FF2B5EF4-FFF2-40B4-BE49-F238E27FC236}">
                    <a16:creationId xmlns:a16="http://schemas.microsoft.com/office/drawing/2014/main" id="{B35DA958-2AA4-4D5B-B4C3-EB24E435B502}"/>
                  </a:ext>
                </a:extLst>
              </p:cNvPr>
              <p:cNvSpPr>
                <a:spLocks/>
              </p:cNvSpPr>
              <p:nvPr/>
            </p:nvSpPr>
            <p:spPr bwMode="auto">
              <a:xfrm flipH="1">
                <a:off x="1978" y="1011"/>
                <a:ext cx="383" cy="190"/>
              </a:xfrm>
              <a:custGeom>
                <a:avLst/>
                <a:gdLst>
                  <a:gd name="T0" fmla="*/ 0 w 238"/>
                  <a:gd name="T1" fmla="*/ 0 h 150"/>
                  <a:gd name="T2" fmla="*/ 0 w 238"/>
                  <a:gd name="T3" fmla="*/ 190 h 150"/>
                  <a:gd name="T4" fmla="*/ 383 w 238"/>
                  <a:gd name="T5" fmla="*/ 190 h 150"/>
                  <a:gd name="T6" fmla="*/ 277 w 238"/>
                  <a:gd name="T7" fmla="*/ 0 h 150"/>
                  <a:gd name="T8" fmla="*/ 0 w 238"/>
                  <a:gd name="T9" fmla="*/ 0 h 150"/>
                  <a:gd name="T10" fmla="*/ 0 60000 65536"/>
                  <a:gd name="T11" fmla="*/ 0 60000 65536"/>
                  <a:gd name="T12" fmla="*/ 0 60000 65536"/>
                  <a:gd name="T13" fmla="*/ 0 60000 65536"/>
                  <a:gd name="T14" fmla="*/ 0 60000 65536"/>
                  <a:gd name="T15" fmla="*/ 0 w 238"/>
                  <a:gd name="T16" fmla="*/ 0 h 150"/>
                  <a:gd name="T17" fmla="*/ 238 w 238"/>
                  <a:gd name="T18" fmla="*/ 150 h 150"/>
                </a:gdLst>
                <a:ahLst/>
                <a:cxnLst>
                  <a:cxn ang="T10">
                    <a:pos x="T0" y="T1"/>
                  </a:cxn>
                  <a:cxn ang="T11">
                    <a:pos x="T2" y="T3"/>
                  </a:cxn>
                  <a:cxn ang="T12">
                    <a:pos x="T4" y="T5"/>
                  </a:cxn>
                  <a:cxn ang="T13">
                    <a:pos x="T6" y="T7"/>
                  </a:cxn>
                  <a:cxn ang="T14">
                    <a:pos x="T8" y="T9"/>
                  </a:cxn>
                </a:cxnLst>
                <a:rect l="T15" t="T16" r="T17" b="T18"/>
                <a:pathLst>
                  <a:path w="238" h="150">
                    <a:moveTo>
                      <a:pt x="0" y="0"/>
                    </a:moveTo>
                    <a:lnTo>
                      <a:pt x="0" y="150"/>
                    </a:lnTo>
                    <a:lnTo>
                      <a:pt x="238" y="150"/>
                    </a:lnTo>
                    <a:lnTo>
                      <a:pt x="172" y="0"/>
                    </a:lnTo>
                    <a:lnTo>
                      <a:pt x="0" y="0"/>
                    </a:lnTo>
                    <a:close/>
                  </a:path>
                </a:pathLst>
              </a:custGeom>
              <a:pattFill prst="divot">
                <a:fgClr>
                  <a:schemeClr val="accent2"/>
                </a:fgClr>
                <a:bgClr>
                  <a:srgbClr val="FFFFFF"/>
                </a:bgClr>
              </a:pattFill>
              <a:ln w="9525">
                <a:solidFill>
                  <a:schemeClr val="tx1"/>
                </a:solidFill>
                <a:round/>
                <a:headEnd/>
                <a:tailEnd/>
              </a:ln>
            </p:spPr>
            <p:txBody>
              <a:bodyPr/>
              <a:lstStyle/>
              <a:p>
                <a:endParaRPr lang="zh-CN" altLang="en-US"/>
              </a:p>
            </p:txBody>
          </p:sp>
          <p:sp>
            <p:nvSpPr>
              <p:cNvPr id="166919" name="Oval 7">
                <a:extLst>
                  <a:ext uri="{FF2B5EF4-FFF2-40B4-BE49-F238E27FC236}">
                    <a16:creationId xmlns:a16="http://schemas.microsoft.com/office/drawing/2014/main" id="{BCC3945A-6EB5-4A4E-829C-BE189B893CE2}"/>
                  </a:ext>
                </a:extLst>
              </p:cNvPr>
              <p:cNvSpPr>
                <a:spLocks noChangeArrowheads="1"/>
              </p:cNvSpPr>
              <p:nvPr/>
            </p:nvSpPr>
            <p:spPr bwMode="auto">
              <a:xfrm flipH="1">
                <a:off x="3048" y="1387"/>
                <a:ext cx="265" cy="26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66920" name="Oval 8">
                <a:extLst>
                  <a:ext uri="{FF2B5EF4-FFF2-40B4-BE49-F238E27FC236}">
                    <a16:creationId xmlns:a16="http://schemas.microsoft.com/office/drawing/2014/main" id="{E79681C4-1E81-4A07-B620-0A8B732F80CA}"/>
                  </a:ext>
                </a:extLst>
              </p:cNvPr>
              <p:cNvSpPr>
                <a:spLocks noChangeArrowheads="1"/>
              </p:cNvSpPr>
              <p:nvPr/>
            </p:nvSpPr>
            <p:spPr bwMode="auto">
              <a:xfrm flipH="1">
                <a:off x="1944" y="1400"/>
                <a:ext cx="263" cy="24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grpSp>
        <p:sp>
          <p:nvSpPr>
            <p:cNvPr id="5146" name="Line 9">
              <a:extLst>
                <a:ext uri="{FF2B5EF4-FFF2-40B4-BE49-F238E27FC236}">
                  <a16:creationId xmlns:a16="http://schemas.microsoft.com/office/drawing/2014/main" id="{E046B5A0-BCC4-4CFA-9276-B15A7E572B80}"/>
                </a:ext>
              </a:extLst>
            </p:cNvPr>
            <p:cNvSpPr>
              <a:spLocks noChangeShapeType="1"/>
            </p:cNvSpPr>
            <p:nvPr/>
          </p:nvSpPr>
          <p:spPr bwMode="auto">
            <a:xfrm>
              <a:off x="1976" y="1319"/>
              <a:ext cx="0" cy="48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7" name="Line 10">
              <a:extLst>
                <a:ext uri="{FF2B5EF4-FFF2-40B4-BE49-F238E27FC236}">
                  <a16:creationId xmlns:a16="http://schemas.microsoft.com/office/drawing/2014/main" id="{BA9AE4AF-07C5-4868-BDF0-A41140515F36}"/>
                </a:ext>
              </a:extLst>
            </p:cNvPr>
            <p:cNvSpPr>
              <a:spLocks noChangeShapeType="1"/>
            </p:cNvSpPr>
            <p:nvPr/>
          </p:nvSpPr>
          <p:spPr bwMode="auto">
            <a:xfrm flipV="1">
              <a:off x="1976" y="799"/>
              <a:ext cx="0" cy="52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8" name="Line 11">
              <a:extLst>
                <a:ext uri="{FF2B5EF4-FFF2-40B4-BE49-F238E27FC236}">
                  <a16:creationId xmlns:a16="http://schemas.microsoft.com/office/drawing/2014/main" id="{FAA8E16C-6C0B-444F-B580-8AF5E4B12CDB}"/>
                </a:ext>
              </a:extLst>
            </p:cNvPr>
            <p:cNvSpPr>
              <a:spLocks noChangeShapeType="1"/>
            </p:cNvSpPr>
            <p:nvPr/>
          </p:nvSpPr>
          <p:spPr bwMode="auto">
            <a:xfrm flipH="1">
              <a:off x="1118" y="1251"/>
              <a:ext cx="57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9" name="Line 12">
              <a:extLst>
                <a:ext uri="{FF2B5EF4-FFF2-40B4-BE49-F238E27FC236}">
                  <a16:creationId xmlns:a16="http://schemas.microsoft.com/office/drawing/2014/main" id="{EFDAA2CE-76E9-41C9-A9BF-0FF4B612A954}"/>
                </a:ext>
              </a:extLst>
            </p:cNvPr>
            <p:cNvSpPr>
              <a:spLocks noChangeShapeType="1"/>
            </p:cNvSpPr>
            <p:nvPr/>
          </p:nvSpPr>
          <p:spPr bwMode="auto">
            <a:xfrm>
              <a:off x="1772" y="1464"/>
              <a:ext cx="904"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50" name="Line 13">
              <a:extLst>
                <a:ext uri="{FF2B5EF4-FFF2-40B4-BE49-F238E27FC236}">
                  <a16:creationId xmlns:a16="http://schemas.microsoft.com/office/drawing/2014/main" id="{4E75AD6B-10A8-4093-BB40-9CF118A07E3C}"/>
                </a:ext>
              </a:extLst>
            </p:cNvPr>
            <p:cNvSpPr>
              <a:spLocks noChangeShapeType="1"/>
            </p:cNvSpPr>
            <p:nvPr/>
          </p:nvSpPr>
          <p:spPr bwMode="auto">
            <a:xfrm>
              <a:off x="2078" y="1273"/>
              <a:ext cx="0" cy="36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30" name="Object 14">
              <a:extLst>
                <a:ext uri="{FF2B5EF4-FFF2-40B4-BE49-F238E27FC236}">
                  <a16:creationId xmlns:a16="http://schemas.microsoft.com/office/drawing/2014/main" id="{ECBFB308-3565-4DBA-A985-0F134B4B813D}"/>
                </a:ext>
              </a:extLst>
            </p:cNvPr>
            <p:cNvGraphicFramePr>
              <a:graphicFrameLocks noChangeAspect="1"/>
            </p:cNvGraphicFramePr>
            <p:nvPr/>
          </p:nvGraphicFramePr>
          <p:xfrm>
            <a:off x="2693" y="1381"/>
            <a:ext cx="224" cy="276"/>
          </p:xfrm>
          <a:graphic>
            <a:graphicData uri="http://schemas.openxmlformats.org/presentationml/2006/ole">
              <mc:AlternateContent xmlns:mc="http://schemas.openxmlformats.org/markup-compatibility/2006">
                <mc:Choice xmlns:v="urn:schemas-microsoft-com:vml" Requires="v">
                  <p:oleObj spid="_x0000_s5156" name="公式" r:id="rId4" imgW="164880" imgH="203040" progId="Equation.3">
                    <p:embed/>
                  </p:oleObj>
                </mc:Choice>
                <mc:Fallback>
                  <p:oleObj name="公式" r:id="rId4" imgW="164880" imgH="20304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 y="1381"/>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5">
              <a:extLst>
                <a:ext uri="{FF2B5EF4-FFF2-40B4-BE49-F238E27FC236}">
                  <a16:creationId xmlns:a16="http://schemas.microsoft.com/office/drawing/2014/main" id="{5C20CAE4-028C-47D3-A82D-2CB8B101F9CB}"/>
                </a:ext>
              </a:extLst>
            </p:cNvPr>
            <p:cNvGraphicFramePr>
              <a:graphicFrameLocks noChangeAspect="1"/>
            </p:cNvGraphicFramePr>
            <p:nvPr/>
          </p:nvGraphicFramePr>
          <p:xfrm>
            <a:off x="1999" y="663"/>
            <a:ext cx="311" cy="346"/>
          </p:xfrm>
          <a:graphic>
            <a:graphicData uri="http://schemas.openxmlformats.org/presentationml/2006/ole">
              <mc:AlternateContent xmlns:mc="http://schemas.openxmlformats.org/markup-compatibility/2006">
                <mc:Choice xmlns:v="urn:schemas-microsoft-com:vml" Requires="v">
                  <p:oleObj spid="_x0000_s5157" name="公式" r:id="rId6" imgW="228600" imgH="253800" progId="Equation.3">
                    <p:embed/>
                  </p:oleObj>
                </mc:Choice>
                <mc:Fallback>
                  <p:oleObj name="公式" r:id="rId6" imgW="228600" imgH="2538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9" y="663"/>
                          <a:ext cx="31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2" name="Object 16">
              <a:extLst>
                <a:ext uri="{FF2B5EF4-FFF2-40B4-BE49-F238E27FC236}">
                  <a16:creationId xmlns:a16="http://schemas.microsoft.com/office/drawing/2014/main" id="{BA64B16E-EC8C-4AD3-BEA0-F5423012A782}"/>
                </a:ext>
              </a:extLst>
            </p:cNvPr>
            <p:cNvGraphicFramePr>
              <a:graphicFrameLocks noChangeAspect="1"/>
            </p:cNvGraphicFramePr>
            <p:nvPr/>
          </p:nvGraphicFramePr>
          <p:xfrm>
            <a:off x="2110" y="1534"/>
            <a:ext cx="362" cy="345"/>
          </p:xfrm>
          <a:graphic>
            <a:graphicData uri="http://schemas.openxmlformats.org/presentationml/2006/ole">
              <mc:AlternateContent xmlns:mc="http://schemas.openxmlformats.org/markup-compatibility/2006">
                <mc:Choice xmlns:v="urn:schemas-microsoft-com:vml" Requires="v">
                  <p:oleObj spid="_x0000_s5158" name="公式" r:id="rId8" imgW="266400" imgH="253800" progId="Equation.3">
                    <p:embed/>
                  </p:oleObj>
                </mc:Choice>
                <mc:Fallback>
                  <p:oleObj name="公式" r:id="rId8" imgW="266400" imgH="2538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0" y="1534"/>
                          <a:ext cx="362"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3" name="Object 17">
              <a:extLst>
                <a:ext uri="{FF2B5EF4-FFF2-40B4-BE49-F238E27FC236}">
                  <a16:creationId xmlns:a16="http://schemas.microsoft.com/office/drawing/2014/main" id="{CE283762-D98F-4185-A3E0-E237354782CC}"/>
                </a:ext>
              </a:extLst>
            </p:cNvPr>
            <p:cNvGraphicFramePr>
              <a:graphicFrameLocks noChangeAspect="1"/>
            </p:cNvGraphicFramePr>
            <p:nvPr/>
          </p:nvGraphicFramePr>
          <p:xfrm>
            <a:off x="1034" y="1265"/>
            <a:ext cx="259" cy="328"/>
          </p:xfrm>
          <a:graphic>
            <a:graphicData uri="http://schemas.openxmlformats.org/presentationml/2006/ole">
              <mc:AlternateContent xmlns:mc="http://schemas.openxmlformats.org/markup-compatibility/2006">
                <mc:Choice xmlns:v="urn:schemas-microsoft-com:vml" Requires="v">
                  <p:oleObj spid="_x0000_s5159" name="公式" r:id="rId10" imgW="190440" imgH="241200" progId="Equation.3">
                    <p:embed/>
                  </p:oleObj>
                </mc:Choice>
                <mc:Fallback>
                  <p:oleObj name="公式" r:id="rId10" imgW="190440" imgH="2412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 y="1265"/>
                          <a:ext cx="25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4" name="Object 18">
              <a:extLst>
                <a:ext uri="{FF2B5EF4-FFF2-40B4-BE49-F238E27FC236}">
                  <a16:creationId xmlns:a16="http://schemas.microsoft.com/office/drawing/2014/main" id="{27F52F1D-9D81-4F3B-B19F-0AB6379BD8F4}"/>
                </a:ext>
              </a:extLst>
            </p:cNvPr>
            <p:cNvGraphicFramePr>
              <a:graphicFrameLocks noChangeAspect="1"/>
            </p:cNvGraphicFramePr>
            <p:nvPr/>
          </p:nvGraphicFramePr>
          <p:xfrm>
            <a:off x="1743" y="1660"/>
            <a:ext cx="253" cy="269"/>
          </p:xfrm>
          <a:graphic>
            <a:graphicData uri="http://schemas.openxmlformats.org/presentationml/2006/ole">
              <mc:AlternateContent xmlns:mc="http://schemas.openxmlformats.org/markup-compatibility/2006">
                <mc:Choice xmlns:v="urn:schemas-microsoft-com:vml" Requires="v">
                  <p:oleObj spid="_x0000_s5160" name="公式" r:id="rId12" imgW="203040" imgH="215640" progId="Equation.3">
                    <p:embed/>
                  </p:oleObj>
                </mc:Choice>
                <mc:Fallback>
                  <p:oleObj name="公式" r:id="rId12" imgW="203040" imgH="21564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3" y="1660"/>
                          <a:ext cx="25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6" name="Group 19">
            <a:extLst>
              <a:ext uri="{FF2B5EF4-FFF2-40B4-BE49-F238E27FC236}">
                <a16:creationId xmlns:a16="http://schemas.microsoft.com/office/drawing/2014/main" id="{5B4AB804-0C56-41DC-8E48-68AB9DCD55F2}"/>
              </a:ext>
            </a:extLst>
          </p:cNvPr>
          <p:cNvGrpSpPr>
            <a:grpSpLocks/>
          </p:cNvGrpSpPr>
          <p:nvPr/>
        </p:nvGrpSpPr>
        <p:grpSpPr bwMode="auto">
          <a:xfrm>
            <a:off x="5935663" y="1406525"/>
            <a:ext cx="1071562" cy="1819275"/>
            <a:chOff x="3603" y="750"/>
            <a:chExt cx="675" cy="1146"/>
          </a:xfrm>
        </p:grpSpPr>
        <p:sp>
          <p:nvSpPr>
            <p:cNvPr id="166932" name="Rectangle 20">
              <a:extLst>
                <a:ext uri="{FF2B5EF4-FFF2-40B4-BE49-F238E27FC236}">
                  <a16:creationId xmlns:a16="http://schemas.microsoft.com/office/drawing/2014/main" id="{868C2117-3521-4E8C-BB58-8F03B6D23C68}"/>
                </a:ext>
              </a:extLst>
            </p:cNvPr>
            <p:cNvSpPr>
              <a:spLocks noChangeArrowheads="1"/>
            </p:cNvSpPr>
            <p:nvPr/>
          </p:nvSpPr>
          <p:spPr bwMode="auto">
            <a:xfrm>
              <a:off x="3603" y="1105"/>
              <a:ext cx="147" cy="271"/>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42" name="Line 21">
              <a:extLst>
                <a:ext uri="{FF2B5EF4-FFF2-40B4-BE49-F238E27FC236}">
                  <a16:creationId xmlns:a16="http://schemas.microsoft.com/office/drawing/2014/main" id="{51B9E99B-3C8F-426E-AB27-32FAD8DE7397}"/>
                </a:ext>
              </a:extLst>
            </p:cNvPr>
            <p:cNvSpPr>
              <a:spLocks noChangeShapeType="1"/>
            </p:cNvSpPr>
            <p:nvPr/>
          </p:nvSpPr>
          <p:spPr bwMode="auto">
            <a:xfrm>
              <a:off x="3739" y="1376"/>
              <a:ext cx="35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3" name="Line 22">
              <a:extLst>
                <a:ext uri="{FF2B5EF4-FFF2-40B4-BE49-F238E27FC236}">
                  <a16:creationId xmlns:a16="http://schemas.microsoft.com/office/drawing/2014/main" id="{3848F885-9A96-4719-B013-940EC6847B5F}"/>
                </a:ext>
              </a:extLst>
            </p:cNvPr>
            <p:cNvSpPr>
              <a:spLocks noChangeShapeType="1"/>
            </p:cNvSpPr>
            <p:nvPr/>
          </p:nvSpPr>
          <p:spPr bwMode="auto">
            <a:xfrm>
              <a:off x="3693" y="1263"/>
              <a:ext cx="0" cy="37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4" name="Line 23">
              <a:extLst>
                <a:ext uri="{FF2B5EF4-FFF2-40B4-BE49-F238E27FC236}">
                  <a16:creationId xmlns:a16="http://schemas.microsoft.com/office/drawing/2014/main" id="{B014CE3E-90A5-4369-9908-0A220A81C84E}"/>
                </a:ext>
              </a:extLst>
            </p:cNvPr>
            <p:cNvSpPr>
              <a:spLocks noChangeShapeType="1"/>
            </p:cNvSpPr>
            <p:nvPr/>
          </p:nvSpPr>
          <p:spPr bwMode="auto">
            <a:xfrm flipV="1">
              <a:off x="3693" y="879"/>
              <a:ext cx="0" cy="37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7" name="Object 24">
              <a:extLst>
                <a:ext uri="{FF2B5EF4-FFF2-40B4-BE49-F238E27FC236}">
                  <a16:creationId xmlns:a16="http://schemas.microsoft.com/office/drawing/2014/main" id="{521B78D8-731B-4A81-93C2-29B5E5F55F78}"/>
                </a:ext>
              </a:extLst>
            </p:cNvPr>
            <p:cNvGraphicFramePr>
              <a:graphicFrameLocks noChangeAspect="1"/>
            </p:cNvGraphicFramePr>
            <p:nvPr/>
          </p:nvGraphicFramePr>
          <p:xfrm>
            <a:off x="3733" y="750"/>
            <a:ext cx="380" cy="345"/>
          </p:xfrm>
          <a:graphic>
            <a:graphicData uri="http://schemas.openxmlformats.org/presentationml/2006/ole">
              <mc:AlternateContent xmlns:mc="http://schemas.openxmlformats.org/markup-compatibility/2006">
                <mc:Choice xmlns:v="urn:schemas-microsoft-com:vml" Requires="v">
                  <p:oleObj spid="_x0000_s5161" name="公式" r:id="rId14" imgW="279360" imgH="253800" progId="Equation.3">
                    <p:embed/>
                  </p:oleObj>
                </mc:Choice>
                <mc:Fallback>
                  <p:oleObj name="公式" r:id="rId14" imgW="279360" imgH="25380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3" y="750"/>
                          <a:ext cx="380"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25">
              <a:extLst>
                <a:ext uri="{FF2B5EF4-FFF2-40B4-BE49-F238E27FC236}">
                  <a16:creationId xmlns:a16="http://schemas.microsoft.com/office/drawing/2014/main" id="{A77A57FA-5E3C-4F17-A4D0-305C4DB36A84}"/>
                </a:ext>
              </a:extLst>
            </p:cNvPr>
            <p:cNvGraphicFramePr>
              <a:graphicFrameLocks noChangeAspect="1"/>
            </p:cNvGraphicFramePr>
            <p:nvPr/>
          </p:nvGraphicFramePr>
          <p:xfrm>
            <a:off x="4001" y="1409"/>
            <a:ext cx="277" cy="328"/>
          </p:xfrm>
          <a:graphic>
            <a:graphicData uri="http://schemas.openxmlformats.org/presentationml/2006/ole">
              <mc:AlternateContent xmlns:mc="http://schemas.openxmlformats.org/markup-compatibility/2006">
                <mc:Choice xmlns:v="urn:schemas-microsoft-com:vml" Requires="v">
                  <p:oleObj spid="_x0000_s5162" name="公式" r:id="rId16" imgW="203040" imgH="241200" progId="Equation.3">
                    <p:embed/>
                  </p:oleObj>
                </mc:Choice>
                <mc:Fallback>
                  <p:oleObj name="公式" r:id="rId16" imgW="203040" imgH="2412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01" y="1409"/>
                          <a:ext cx="277"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26">
              <a:extLst>
                <a:ext uri="{FF2B5EF4-FFF2-40B4-BE49-F238E27FC236}">
                  <a16:creationId xmlns:a16="http://schemas.microsoft.com/office/drawing/2014/main" id="{10E2F2E4-F4A0-490C-B460-D71570844227}"/>
                </a:ext>
              </a:extLst>
            </p:cNvPr>
            <p:cNvGraphicFramePr>
              <a:graphicFrameLocks noChangeAspect="1"/>
            </p:cNvGraphicFramePr>
            <p:nvPr/>
          </p:nvGraphicFramePr>
          <p:xfrm>
            <a:off x="3672" y="1596"/>
            <a:ext cx="269" cy="300"/>
          </p:xfrm>
          <a:graphic>
            <a:graphicData uri="http://schemas.openxmlformats.org/presentationml/2006/ole">
              <mc:AlternateContent xmlns:mc="http://schemas.openxmlformats.org/markup-compatibility/2006">
                <mc:Choice xmlns:v="urn:schemas-microsoft-com:vml" Requires="v">
                  <p:oleObj spid="_x0000_s5163" name="公式" r:id="rId18" imgW="215640" imgH="241200" progId="Equation.3">
                    <p:embed/>
                  </p:oleObj>
                </mc:Choice>
                <mc:Fallback>
                  <p:oleObj name="公式" r:id="rId18" imgW="215640" imgH="24120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72" y="1596"/>
                          <a:ext cx="269"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7" name="Text Box 27">
            <a:extLst>
              <a:ext uri="{FF2B5EF4-FFF2-40B4-BE49-F238E27FC236}">
                <a16:creationId xmlns:a16="http://schemas.microsoft.com/office/drawing/2014/main" id="{E6211A24-22A8-4BEC-877A-1AF72C4257A2}"/>
              </a:ext>
            </a:extLst>
          </p:cNvPr>
          <p:cNvSpPr txBox="1">
            <a:spLocks noChangeArrowheads="1"/>
          </p:cNvSpPr>
          <p:nvPr/>
        </p:nvSpPr>
        <p:spPr bwMode="auto">
          <a:xfrm>
            <a:off x="1430338" y="825500"/>
            <a:ext cx="465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latin typeface="Arial" panose="020B0604020202020204" pitchFamily="34" charset="0"/>
                <a:ea typeface="宋体" panose="02010600030101010101" pitchFamily="2" charset="-122"/>
              </a:rPr>
              <a:t>[</a:t>
            </a:r>
            <a:r>
              <a:rPr lang="zh-CN" altLang="en-US">
                <a:solidFill>
                  <a:srgbClr val="FF0000"/>
                </a:solidFill>
                <a:latin typeface="Arial" panose="020B0604020202020204" pitchFamily="34" charset="0"/>
                <a:ea typeface="宋体" panose="02010600030101010101" pitchFamily="2" charset="-122"/>
              </a:rPr>
              <a:t>解</a:t>
            </a:r>
            <a:r>
              <a:rPr lang="en-US" altLang="zh-CN">
                <a:solidFill>
                  <a:srgbClr val="FF0000"/>
                </a:solidFill>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1.</a:t>
            </a:r>
            <a:r>
              <a:rPr lang="zh-CN" altLang="en-US">
                <a:latin typeface="Arial" panose="020B0604020202020204" pitchFamily="34" charset="0"/>
                <a:ea typeface="宋体" panose="02010600030101010101" pitchFamily="2" charset="-122"/>
              </a:rPr>
              <a:t>用质点动能定理求解</a:t>
            </a:r>
          </a:p>
        </p:txBody>
      </p:sp>
      <p:grpSp>
        <p:nvGrpSpPr>
          <p:cNvPr id="5138" name="Group 28">
            <a:extLst>
              <a:ext uri="{FF2B5EF4-FFF2-40B4-BE49-F238E27FC236}">
                <a16:creationId xmlns:a16="http://schemas.microsoft.com/office/drawing/2014/main" id="{DDFAF86E-78B0-4A70-B165-3A62C33FC294}"/>
              </a:ext>
            </a:extLst>
          </p:cNvPr>
          <p:cNvGrpSpPr>
            <a:grpSpLocks/>
          </p:cNvGrpSpPr>
          <p:nvPr/>
        </p:nvGrpSpPr>
        <p:grpSpPr bwMode="auto">
          <a:xfrm>
            <a:off x="1414463" y="3416300"/>
            <a:ext cx="5843587" cy="547688"/>
            <a:chOff x="755" y="2016"/>
            <a:chExt cx="3681" cy="345"/>
          </a:xfrm>
        </p:grpSpPr>
        <p:sp>
          <p:nvSpPr>
            <p:cNvPr id="5140" name="Text Box 29">
              <a:extLst>
                <a:ext uri="{FF2B5EF4-FFF2-40B4-BE49-F238E27FC236}">
                  <a16:creationId xmlns:a16="http://schemas.microsoft.com/office/drawing/2014/main" id="{6B07ABC6-4828-4876-B413-3ADE7D62C31D}"/>
                </a:ext>
              </a:extLst>
            </p:cNvPr>
            <p:cNvSpPr txBox="1">
              <a:spLocks noChangeArrowheads="1"/>
            </p:cNvSpPr>
            <p:nvPr/>
          </p:nvSpPr>
          <p:spPr bwMode="auto">
            <a:xfrm>
              <a:off x="755" y="2036"/>
              <a:ext cx="3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受力分析如图，只有力        </a:t>
              </a:r>
              <a:r>
                <a:rPr lang="en-US" altLang="zh-CN">
                  <a:ea typeface="宋体" panose="02010600030101010101" pitchFamily="2" charset="-122"/>
                </a:rPr>
                <a:t>,       </a:t>
              </a:r>
              <a:r>
                <a:rPr lang="zh-CN" altLang="en-US">
                  <a:ea typeface="宋体" panose="02010600030101010101" pitchFamily="2" charset="-122"/>
                </a:rPr>
                <a:t>和     做功 </a:t>
              </a:r>
            </a:p>
          </p:txBody>
        </p:sp>
        <p:graphicFrame>
          <p:nvGraphicFramePr>
            <p:cNvPr id="5124" name="Object 30">
              <a:extLst>
                <a:ext uri="{FF2B5EF4-FFF2-40B4-BE49-F238E27FC236}">
                  <a16:creationId xmlns:a16="http://schemas.microsoft.com/office/drawing/2014/main" id="{DEC39CED-9F4A-4A7F-8194-997D29DD90B1}"/>
                </a:ext>
              </a:extLst>
            </p:cNvPr>
            <p:cNvGraphicFramePr>
              <a:graphicFrameLocks noChangeAspect="1"/>
            </p:cNvGraphicFramePr>
            <p:nvPr/>
          </p:nvGraphicFramePr>
          <p:xfrm>
            <a:off x="2817" y="2033"/>
            <a:ext cx="259" cy="328"/>
          </p:xfrm>
          <a:graphic>
            <a:graphicData uri="http://schemas.openxmlformats.org/presentationml/2006/ole">
              <mc:AlternateContent xmlns:mc="http://schemas.openxmlformats.org/markup-compatibility/2006">
                <mc:Choice xmlns:v="urn:schemas-microsoft-com:vml" Requires="v">
                  <p:oleObj spid="_x0000_s5164" name="公式" r:id="rId20" imgW="190440" imgH="241200" progId="Equation.3">
                    <p:embed/>
                  </p:oleObj>
                </mc:Choice>
                <mc:Fallback>
                  <p:oleObj name="公式" r:id="rId20" imgW="190440" imgH="241200"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7" y="2033"/>
                          <a:ext cx="25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31">
              <a:extLst>
                <a:ext uri="{FF2B5EF4-FFF2-40B4-BE49-F238E27FC236}">
                  <a16:creationId xmlns:a16="http://schemas.microsoft.com/office/drawing/2014/main" id="{8AC7D911-F1FB-4AF2-8A40-18E140EEAEBA}"/>
                </a:ext>
              </a:extLst>
            </p:cNvPr>
            <p:cNvGraphicFramePr>
              <a:graphicFrameLocks noChangeAspect="1"/>
            </p:cNvGraphicFramePr>
            <p:nvPr/>
          </p:nvGraphicFramePr>
          <p:xfrm>
            <a:off x="3207" y="2033"/>
            <a:ext cx="276" cy="328"/>
          </p:xfrm>
          <a:graphic>
            <a:graphicData uri="http://schemas.openxmlformats.org/presentationml/2006/ole">
              <mc:AlternateContent xmlns:mc="http://schemas.openxmlformats.org/markup-compatibility/2006">
                <mc:Choice xmlns:v="urn:schemas-microsoft-com:vml" Requires="v">
                  <p:oleObj spid="_x0000_s5165" name="公式" r:id="rId22" imgW="203040" imgH="241200" progId="Equation.3">
                    <p:embed/>
                  </p:oleObj>
                </mc:Choice>
                <mc:Fallback>
                  <p:oleObj name="公式" r:id="rId22" imgW="203040" imgH="2412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07" y="2033"/>
                          <a:ext cx="27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32">
              <a:extLst>
                <a:ext uri="{FF2B5EF4-FFF2-40B4-BE49-F238E27FC236}">
                  <a16:creationId xmlns:a16="http://schemas.microsoft.com/office/drawing/2014/main" id="{1A9BD5C7-5DB6-4A8A-A090-FC8F9BF6D02A}"/>
                </a:ext>
              </a:extLst>
            </p:cNvPr>
            <p:cNvGraphicFramePr>
              <a:graphicFrameLocks noChangeAspect="1"/>
            </p:cNvGraphicFramePr>
            <p:nvPr/>
          </p:nvGraphicFramePr>
          <p:xfrm>
            <a:off x="3705" y="2016"/>
            <a:ext cx="224" cy="276"/>
          </p:xfrm>
          <a:graphic>
            <a:graphicData uri="http://schemas.openxmlformats.org/presentationml/2006/ole">
              <mc:AlternateContent xmlns:mc="http://schemas.openxmlformats.org/markup-compatibility/2006">
                <mc:Choice xmlns:v="urn:schemas-microsoft-com:vml" Requires="v">
                  <p:oleObj spid="_x0000_s5166" name="公式" r:id="rId24" imgW="164880" imgH="203040" progId="Equation.3">
                    <p:embed/>
                  </p:oleObj>
                </mc:Choice>
                <mc:Fallback>
                  <p:oleObj name="公式" r:id="rId24" imgW="164880" imgH="203040" progId="Equation.3">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05" y="2016"/>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9" name="Text Box 33">
            <a:extLst>
              <a:ext uri="{FF2B5EF4-FFF2-40B4-BE49-F238E27FC236}">
                <a16:creationId xmlns:a16="http://schemas.microsoft.com/office/drawing/2014/main" id="{66166CF0-8510-480C-86E1-7FDD2FD53B78}"/>
              </a:ext>
            </a:extLst>
          </p:cNvPr>
          <p:cNvSpPr txBox="1">
            <a:spLocks noChangeArrowheads="1"/>
          </p:cNvSpPr>
          <p:nvPr/>
        </p:nvSpPr>
        <p:spPr bwMode="auto">
          <a:xfrm>
            <a:off x="1397000" y="3908425"/>
            <a:ext cx="369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Arial" panose="020B0604020202020204" pitchFamily="34" charset="0"/>
                <a:ea typeface="宋体" panose="02010600030101010101" pitchFamily="2" charset="-122"/>
              </a:rPr>
              <a:t>根据质点动能定理得</a:t>
            </a:r>
          </a:p>
        </p:txBody>
      </p:sp>
      <p:graphicFrame>
        <p:nvGraphicFramePr>
          <p:cNvPr id="5122" name="Object 34">
            <a:extLst>
              <a:ext uri="{FF2B5EF4-FFF2-40B4-BE49-F238E27FC236}">
                <a16:creationId xmlns:a16="http://schemas.microsoft.com/office/drawing/2014/main" id="{E3CB9A80-BB89-4FCC-98DE-17E0D57BD678}"/>
              </a:ext>
            </a:extLst>
          </p:cNvPr>
          <p:cNvGraphicFramePr>
            <a:graphicFrameLocks noChangeAspect="1"/>
          </p:cNvGraphicFramePr>
          <p:nvPr/>
        </p:nvGraphicFramePr>
        <p:xfrm>
          <a:off x="2044700" y="4406900"/>
          <a:ext cx="5508625" cy="731838"/>
        </p:xfrm>
        <a:graphic>
          <a:graphicData uri="http://schemas.openxmlformats.org/presentationml/2006/ole">
            <mc:AlternateContent xmlns:mc="http://schemas.openxmlformats.org/markup-compatibility/2006">
              <mc:Choice xmlns:v="urn:schemas-microsoft-com:vml" Requires="v">
                <p:oleObj spid="_x0000_s5167" name="公式" r:id="rId26" imgW="2641320" imgH="393480" progId="Equation.3">
                  <p:embed/>
                </p:oleObj>
              </mc:Choice>
              <mc:Fallback>
                <p:oleObj name="公式" r:id="rId26" imgW="2641320" imgH="393480"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44700" y="4406900"/>
                        <a:ext cx="550862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5">
            <a:extLst>
              <a:ext uri="{FF2B5EF4-FFF2-40B4-BE49-F238E27FC236}">
                <a16:creationId xmlns:a16="http://schemas.microsoft.com/office/drawing/2014/main" id="{86C181B1-03D4-499A-AB66-B87B802AA5F9}"/>
              </a:ext>
            </a:extLst>
          </p:cNvPr>
          <p:cNvGraphicFramePr>
            <a:graphicFrameLocks noChangeAspect="1"/>
          </p:cNvGraphicFramePr>
          <p:nvPr/>
        </p:nvGraphicFramePr>
        <p:xfrm>
          <a:off x="2613025" y="5245100"/>
          <a:ext cx="4884738" cy="735013"/>
        </p:xfrm>
        <a:graphic>
          <a:graphicData uri="http://schemas.openxmlformats.org/presentationml/2006/ole">
            <mc:AlternateContent xmlns:mc="http://schemas.openxmlformats.org/markup-compatibility/2006">
              <mc:Choice xmlns:v="urn:schemas-microsoft-com:vml" Requires="v">
                <p:oleObj spid="_x0000_s5168" name="公式" r:id="rId28" imgW="2616120" imgH="393480" progId="Equation.3">
                  <p:embed/>
                </p:oleObj>
              </mc:Choice>
              <mc:Fallback>
                <p:oleObj name="公式" r:id="rId28" imgW="2616120" imgH="393480"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13025" y="5245100"/>
                        <a:ext cx="488473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TotalTime>
  <Words>2326</Words>
  <Application>Microsoft Office PowerPoint</Application>
  <PresentationFormat>全屏显示(4:3)</PresentationFormat>
  <Paragraphs>277</Paragraphs>
  <Slides>49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2" baseType="lpstr">
      <vt:lpstr>Times New Roman</vt:lpstr>
      <vt:lpstr>楷体_GB2312</vt:lpstr>
      <vt:lpstr>Arial</vt:lpstr>
      <vt:lpstr>宋体</vt:lpstr>
      <vt:lpstr>华文新魏</vt:lpstr>
      <vt:lpstr>华文行楷</vt:lpstr>
      <vt:lpstr>黑体</vt:lpstr>
      <vt:lpstr>Symbol</vt:lpstr>
      <vt:lpstr>Wingdings</vt:lpstr>
      <vt:lpstr>默认设计模板</vt:lpstr>
      <vt:lpstr>Microsoft 公式 3.0</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135</cp:revision>
  <dcterms:created xsi:type="dcterms:W3CDTF">2005-07-16T00:23:11Z</dcterms:created>
  <dcterms:modified xsi:type="dcterms:W3CDTF">2017-09-07T11:51:33Z</dcterms:modified>
</cp:coreProperties>
</file>